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1745" r:id="rId32"/>
    <p:sldId id="1746" r:id="rId33"/>
    <p:sldId id="1747" r:id="rId34"/>
    <p:sldId id="1748" r:id="rId35"/>
    <p:sldId id="1749" r:id="rId36"/>
    <p:sldId id="1750" r:id="rId37"/>
    <p:sldId id="1751" r:id="rId38"/>
    <p:sldId id="1752" r:id="rId39"/>
    <p:sldId id="1753" r:id="rId40"/>
    <p:sldId id="1754" r:id="rId41"/>
    <p:sldId id="1755" r:id="rId42"/>
  </p:sldIdLst>
  <p:sldSz cx="18288000" cy="10287000"/>
  <p:notesSz cx="6858000" cy="9144000"/>
  <p:embeddedFontLst>
    <p:embeddedFont>
      <p:font typeface="Amatic SC" panose="00000500000000000000" pitchFamily="2" charset="-79"/>
      <p:regular r:id="rId44"/>
      <p:bold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  <p:italic r:id="rId52"/>
      <p:boldItalic r:id="rId53"/>
    </p:embeddedFont>
    <p:embeddedFont>
      <p:font typeface="Lato Black" panose="020F0502020204030203" pitchFamily="34" charset="0"/>
      <p:bold r:id="rId54"/>
      <p:boldItalic r:id="rId55"/>
    </p:embeddedFont>
    <p:embeddedFont>
      <p:font typeface="Montserrat" panose="00000500000000000000" pitchFamily="2" charset="0"/>
      <p:regular r:id="rId56"/>
      <p:bold r:id="rId57"/>
      <p:italic r:id="rId58"/>
      <p:boldItalic r:id="rId59"/>
    </p:embeddedFont>
    <p:embeddedFont>
      <p:font typeface="Montserrat Bold" panose="00000800000000000000" charset="0"/>
      <p:regular r:id="rId60"/>
    </p:embeddedFont>
    <p:embeddedFont>
      <p:font typeface="Open Sans" panose="020B0606030504020204" pitchFamily="34" charset="0"/>
      <p:regular r:id="rId61"/>
      <p:bold r:id="rId62"/>
      <p:italic r:id="rId63"/>
      <p:boldItalic r:id="rId64"/>
    </p:embeddedFont>
    <p:embeddedFont>
      <p:font typeface="Open Sans Light" panose="020B0306030504020204" pitchFamily="34" charset="0"/>
      <p:regular r:id="rId65"/>
      <p:italic r:id="rId66"/>
    </p:embeddedFont>
    <p:embeddedFont>
      <p:font typeface="Roboto Medium" panose="02000000000000000000" pitchFamily="2" charset="0"/>
      <p:regular r:id="rId67"/>
      <p:italic r:id="rId68"/>
    </p:embeddedFont>
    <p:embeddedFont>
      <p:font typeface="Source Sans Pro" panose="020B0503030403020204" pitchFamily="34" charset="0"/>
      <p:regular r:id="rId69"/>
      <p:bold r:id="rId70"/>
      <p:italic r:id="rId71"/>
      <p:bold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2" d="100"/>
          <a:sy n="42" d="100"/>
        </p:scale>
        <p:origin x="91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63" Type="http://schemas.openxmlformats.org/officeDocument/2006/relationships/font" Target="fonts/font20.fntdata"/><Relationship Id="rId68" Type="http://schemas.openxmlformats.org/officeDocument/2006/relationships/font" Target="fonts/font2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66" Type="http://schemas.openxmlformats.org/officeDocument/2006/relationships/font" Target="fonts/font23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font" Target="fonts/font21.fntdata"/><Relationship Id="rId69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72" Type="http://schemas.openxmlformats.org/officeDocument/2006/relationships/font" Target="fonts/font2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67" Type="http://schemas.openxmlformats.org/officeDocument/2006/relationships/font" Target="fonts/font2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62" Type="http://schemas.openxmlformats.org/officeDocument/2006/relationships/font" Target="fonts/font19.fntdata"/><Relationship Id="rId70" Type="http://schemas.openxmlformats.org/officeDocument/2006/relationships/font" Target="fonts/font27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font" Target="fonts/font22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2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09.11.2023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366021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05238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332574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94695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946182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475118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448458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52333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88383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991932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0394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A6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198884" y="6356991"/>
            <a:ext cx="865959" cy="865961"/>
            <a:chOff x="0" y="0"/>
            <a:chExt cx="1154612" cy="1154614"/>
          </a:xfrm>
        </p:grpSpPr>
        <p:sp>
          <p:nvSpPr>
            <p:cNvPr id="3" name="Freeform 3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284312" y="3759817"/>
            <a:ext cx="1404969" cy="1397163"/>
            <a:chOff x="0" y="0"/>
            <a:chExt cx="1873292" cy="1862884"/>
          </a:xfrm>
        </p:grpSpPr>
        <p:sp>
          <p:nvSpPr>
            <p:cNvPr id="5" name="Freeform 5"/>
            <p:cNvSpPr/>
            <p:nvPr/>
          </p:nvSpPr>
          <p:spPr>
            <a:xfrm>
              <a:off x="-127" y="-2032"/>
              <a:ext cx="1874901" cy="1870583"/>
            </a:xfrm>
            <a:custGeom>
              <a:avLst/>
              <a:gdLst/>
              <a:ahLst/>
              <a:cxnLst/>
              <a:rect l="l" t="t" r="r" b="b"/>
              <a:pathLst>
                <a:path w="1874901" h="1870583">
                  <a:moveTo>
                    <a:pt x="967486" y="1870075"/>
                  </a:moveTo>
                  <a:cubicBezTo>
                    <a:pt x="951357" y="1870075"/>
                    <a:pt x="935228" y="1870075"/>
                    <a:pt x="918591" y="1870075"/>
                  </a:cubicBezTo>
                  <a:cubicBezTo>
                    <a:pt x="908177" y="1866392"/>
                    <a:pt x="902462" y="1858645"/>
                    <a:pt x="899287" y="1848231"/>
                  </a:cubicBezTo>
                  <a:cubicBezTo>
                    <a:pt x="881634" y="1794129"/>
                    <a:pt x="863346" y="1740027"/>
                    <a:pt x="845693" y="1685925"/>
                  </a:cubicBezTo>
                  <a:cubicBezTo>
                    <a:pt x="841502" y="1673479"/>
                    <a:pt x="833247" y="1665605"/>
                    <a:pt x="820166" y="1663065"/>
                  </a:cubicBezTo>
                  <a:cubicBezTo>
                    <a:pt x="792607" y="1656842"/>
                    <a:pt x="764540" y="1651127"/>
                    <a:pt x="736854" y="1644269"/>
                  </a:cubicBezTo>
                  <a:cubicBezTo>
                    <a:pt x="722249" y="1640586"/>
                    <a:pt x="710311" y="1644269"/>
                    <a:pt x="699897" y="1655191"/>
                  </a:cubicBezTo>
                  <a:cubicBezTo>
                    <a:pt x="659892" y="1696847"/>
                    <a:pt x="618744" y="1737360"/>
                    <a:pt x="578104" y="1778508"/>
                  </a:cubicBezTo>
                  <a:cubicBezTo>
                    <a:pt x="568706" y="1787906"/>
                    <a:pt x="557784" y="1789938"/>
                    <a:pt x="546862" y="1783715"/>
                  </a:cubicBezTo>
                  <a:cubicBezTo>
                    <a:pt x="503174" y="1759204"/>
                    <a:pt x="459994" y="1734820"/>
                    <a:pt x="416306" y="1710309"/>
                  </a:cubicBezTo>
                  <a:cubicBezTo>
                    <a:pt x="401193" y="1701927"/>
                    <a:pt x="397510" y="1693164"/>
                    <a:pt x="401701" y="1677035"/>
                  </a:cubicBezTo>
                  <a:cubicBezTo>
                    <a:pt x="415798" y="1620774"/>
                    <a:pt x="430276" y="1565148"/>
                    <a:pt x="444373" y="1509014"/>
                  </a:cubicBezTo>
                  <a:cubicBezTo>
                    <a:pt x="447548" y="1497076"/>
                    <a:pt x="445389" y="1486154"/>
                    <a:pt x="436626" y="1476756"/>
                  </a:cubicBezTo>
                  <a:cubicBezTo>
                    <a:pt x="415798" y="1454912"/>
                    <a:pt x="394462" y="1433068"/>
                    <a:pt x="373634" y="1411224"/>
                  </a:cubicBezTo>
                  <a:cubicBezTo>
                    <a:pt x="365252" y="1402334"/>
                    <a:pt x="354838" y="1399794"/>
                    <a:pt x="343408" y="1402334"/>
                  </a:cubicBezTo>
                  <a:cubicBezTo>
                    <a:pt x="332994" y="1404366"/>
                    <a:pt x="323088" y="1407033"/>
                    <a:pt x="313182" y="1409065"/>
                  </a:cubicBezTo>
                  <a:cubicBezTo>
                    <a:pt x="265811" y="1419479"/>
                    <a:pt x="218948" y="1430401"/>
                    <a:pt x="171704" y="1440815"/>
                  </a:cubicBezTo>
                  <a:cubicBezTo>
                    <a:pt x="158750" y="1443990"/>
                    <a:pt x="148336" y="1439291"/>
                    <a:pt x="142621" y="1427861"/>
                  </a:cubicBezTo>
                  <a:cubicBezTo>
                    <a:pt x="118745" y="1382014"/>
                    <a:pt x="95250" y="1335786"/>
                    <a:pt x="71374" y="1289939"/>
                  </a:cubicBezTo>
                  <a:cubicBezTo>
                    <a:pt x="66167" y="1279525"/>
                    <a:pt x="68199" y="1268095"/>
                    <a:pt x="76581" y="1260221"/>
                  </a:cubicBezTo>
                  <a:cubicBezTo>
                    <a:pt x="120269" y="1219581"/>
                    <a:pt x="164465" y="1178560"/>
                    <a:pt x="208280" y="1137920"/>
                  </a:cubicBezTo>
                  <a:cubicBezTo>
                    <a:pt x="217170" y="1130173"/>
                    <a:pt x="220218" y="1119759"/>
                    <a:pt x="218694" y="1108202"/>
                  </a:cubicBezTo>
                  <a:cubicBezTo>
                    <a:pt x="213487" y="1080135"/>
                    <a:pt x="208280" y="1051433"/>
                    <a:pt x="203073" y="1023366"/>
                  </a:cubicBezTo>
                  <a:cubicBezTo>
                    <a:pt x="201041" y="1011428"/>
                    <a:pt x="194183" y="1003554"/>
                    <a:pt x="182753" y="999490"/>
                  </a:cubicBezTo>
                  <a:cubicBezTo>
                    <a:pt x="144272" y="985393"/>
                    <a:pt x="105791" y="971423"/>
                    <a:pt x="67691" y="957326"/>
                  </a:cubicBezTo>
                  <a:cubicBezTo>
                    <a:pt x="45339" y="948944"/>
                    <a:pt x="22479" y="941705"/>
                    <a:pt x="0" y="931799"/>
                  </a:cubicBezTo>
                  <a:cubicBezTo>
                    <a:pt x="0" y="921893"/>
                    <a:pt x="0" y="912495"/>
                    <a:pt x="0" y="902716"/>
                  </a:cubicBezTo>
                  <a:cubicBezTo>
                    <a:pt x="1524" y="885571"/>
                    <a:pt x="3175" y="868934"/>
                    <a:pt x="4699" y="851662"/>
                  </a:cubicBezTo>
                  <a:cubicBezTo>
                    <a:pt x="7874" y="818388"/>
                    <a:pt x="12446" y="785114"/>
                    <a:pt x="17653" y="752221"/>
                  </a:cubicBezTo>
                  <a:cubicBezTo>
                    <a:pt x="19177" y="741299"/>
                    <a:pt x="27051" y="733425"/>
                    <a:pt x="38481" y="731393"/>
                  </a:cubicBezTo>
                  <a:cubicBezTo>
                    <a:pt x="97790" y="720471"/>
                    <a:pt x="156591" y="710057"/>
                    <a:pt x="215900" y="699135"/>
                  </a:cubicBezTo>
                  <a:cubicBezTo>
                    <a:pt x="228346" y="697103"/>
                    <a:pt x="236728" y="690245"/>
                    <a:pt x="241935" y="678815"/>
                  </a:cubicBezTo>
                  <a:cubicBezTo>
                    <a:pt x="250825" y="656971"/>
                    <a:pt x="260096" y="635127"/>
                    <a:pt x="268986" y="613791"/>
                  </a:cubicBezTo>
                  <a:cubicBezTo>
                    <a:pt x="274701" y="600202"/>
                    <a:pt x="273177" y="588772"/>
                    <a:pt x="264287" y="576834"/>
                  </a:cubicBezTo>
                  <a:cubicBezTo>
                    <a:pt x="229362" y="531622"/>
                    <a:pt x="195072" y="485775"/>
                    <a:pt x="160782" y="440563"/>
                  </a:cubicBezTo>
                  <a:cubicBezTo>
                    <a:pt x="151892" y="428625"/>
                    <a:pt x="151892" y="418211"/>
                    <a:pt x="161290" y="406781"/>
                  </a:cubicBezTo>
                  <a:cubicBezTo>
                    <a:pt x="194564" y="365125"/>
                    <a:pt x="227838" y="324104"/>
                    <a:pt x="261747" y="282448"/>
                  </a:cubicBezTo>
                  <a:cubicBezTo>
                    <a:pt x="272669" y="269494"/>
                    <a:pt x="281559" y="266827"/>
                    <a:pt x="297180" y="273050"/>
                  </a:cubicBezTo>
                  <a:cubicBezTo>
                    <a:pt x="351790" y="295910"/>
                    <a:pt x="406400" y="318262"/>
                    <a:pt x="461645" y="341249"/>
                  </a:cubicBezTo>
                  <a:cubicBezTo>
                    <a:pt x="472567" y="345948"/>
                    <a:pt x="483489" y="345440"/>
                    <a:pt x="493395" y="338709"/>
                  </a:cubicBezTo>
                  <a:cubicBezTo>
                    <a:pt x="511048" y="326771"/>
                    <a:pt x="528320" y="314833"/>
                    <a:pt x="545465" y="302768"/>
                  </a:cubicBezTo>
                  <a:cubicBezTo>
                    <a:pt x="553847" y="297053"/>
                    <a:pt x="557911" y="288671"/>
                    <a:pt x="557911" y="278257"/>
                  </a:cubicBezTo>
                  <a:cubicBezTo>
                    <a:pt x="557911" y="272034"/>
                    <a:pt x="557403" y="265811"/>
                    <a:pt x="556895" y="260096"/>
                  </a:cubicBezTo>
                  <a:cubicBezTo>
                    <a:pt x="554863" y="233045"/>
                    <a:pt x="552704" y="206502"/>
                    <a:pt x="550672" y="179451"/>
                  </a:cubicBezTo>
                  <a:cubicBezTo>
                    <a:pt x="548640" y="152400"/>
                    <a:pt x="546481" y="125857"/>
                    <a:pt x="544449" y="98806"/>
                  </a:cubicBezTo>
                  <a:cubicBezTo>
                    <a:pt x="543433" y="86360"/>
                    <a:pt x="549656" y="76454"/>
                    <a:pt x="561594" y="72263"/>
                  </a:cubicBezTo>
                  <a:cubicBezTo>
                    <a:pt x="615188" y="54102"/>
                    <a:pt x="668782" y="35814"/>
                    <a:pt x="722376" y="18161"/>
                  </a:cubicBezTo>
                  <a:cubicBezTo>
                    <a:pt x="726059" y="17145"/>
                    <a:pt x="729107" y="16637"/>
                    <a:pt x="732790" y="16637"/>
                  </a:cubicBezTo>
                  <a:cubicBezTo>
                    <a:pt x="742696" y="17145"/>
                    <a:pt x="748919" y="23368"/>
                    <a:pt x="754634" y="31242"/>
                  </a:cubicBezTo>
                  <a:cubicBezTo>
                    <a:pt x="787908" y="79629"/>
                    <a:pt x="821817" y="128016"/>
                    <a:pt x="855091" y="176403"/>
                  </a:cubicBezTo>
                  <a:cubicBezTo>
                    <a:pt x="862838" y="187325"/>
                    <a:pt x="873252" y="192532"/>
                    <a:pt x="886333" y="191516"/>
                  </a:cubicBezTo>
                  <a:cubicBezTo>
                    <a:pt x="903986" y="189992"/>
                    <a:pt x="922274" y="189484"/>
                    <a:pt x="939927" y="189484"/>
                  </a:cubicBezTo>
                  <a:cubicBezTo>
                    <a:pt x="947166" y="189484"/>
                    <a:pt x="952373" y="186944"/>
                    <a:pt x="956564" y="181102"/>
                  </a:cubicBezTo>
                  <a:cubicBezTo>
                    <a:pt x="958596" y="178562"/>
                    <a:pt x="960755" y="175387"/>
                    <a:pt x="962279" y="172720"/>
                  </a:cubicBezTo>
                  <a:cubicBezTo>
                    <a:pt x="971169" y="156591"/>
                    <a:pt x="979424" y="140462"/>
                    <a:pt x="988314" y="124841"/>
                  </a:cubicBezTo>
                  <a:cubicBezTo>
                    <a:pt x="1007618" y="88392"/>
                    <a:pt x="1027303" y="52451"/>
                    <a:pt x="1046607" y="16129"/>
                  </a:cubicBezTo>
                  <a:cubicBezTo>
                    <a:pt x="1052830" y="4699"/>
                    <a:pt x="1062736" y="0"/>
                    <a:pt x="1075690" y="3175"/>
                  </a:cubicBezTo>
                  <a:cubicBezTo>
                    <a:pt x="1131951" y="16764"/>
                    <a:pt x="1188085" y="29718"/>
                    <a:pt x="1244346" y="43180"/>
                  </a:cubicBezTo>
                  <a:cubicBezTo>
                    <a:pt x="1256284" y="46355"/>
                    <a:pt x="1263650" y="55118"/>
                    <a:pt x="1264158" y="67691"/>
                  </a:cubicBezTo>
                  <a:cubicBezTo>
                    <a:pt x="1264666" y="74422"/>
                    <a:pt x="1264666" y="81280"/>
                    <a:pt x="1265174" y="88011"/>
                  </a:cubicBezTo>
                  <a:cubicBezTo>
                    <a:pt x="1266698" y="130175"/>
                    <a:pt x="1267714" y="172339"/>
                    <a:pt x="1269365" y="213995"/>
                  </a:cubicBezTo>
                  <a:cubicBezTo>
                    <a:pt x="1269873" y="225425"/>
                    <a:pt x="1270381" y="237363"/>
                    <a:pt x="1270889" y="248920"/>
                  </a:cubicBezTo>
                  <a:cubicBezTo>
                    <a:pt x="1271397" y="260477"/>
                    <a:pt x="1277112" y="269240"/>
                    <a:pt x="1287018" y="274955"/>
                  </a:cubicBezTo>
                  <a:cubicBezTo>
                    <a:pt x="1299464" y="282194"/>
                    <a:pt x="1312545" y="289052"/>
                    <a:pt x="1324991" y="296799"/>
                  </a:cubicBezTo>
                  <a:cubicBezTo>
                    <a:pt x="1337437" y="304038"/>
                    <a:pt x="1348867" y="303530"/>
                    <a:pt x="1361440" y="296799"/>
                  </a:cubicBezTo>
                  <a:cubicBezTo>
                    <a:pt x="1413002" y="268224"/>
                    <a:pt x="1463929" y="239522"/>
                    <a:pt x="1515491" y="210947"/>
                  </a:cubicBezTo>
                  <a:cubicBezTo>
                    <a:pt x="1527429" y="204216"/>
                    <a:pt x="1538859" y="206248"/>
                    <a:pt x="1548257" y="215646"/>
                  </a:cubicBezTo>
                  <a:cubicBezTo>
                    <a:pt x="1588262" y="256286"/>
                    <a:pt x="1627886" y="297307"/>
                    <a:pt x="1667891" y="337947"/>
                  </a:cubicBezTo>
                  <a:cubicBezTo>
                    <a:pt x="1678305" y="348869"/>
                    <a:pt x="1679829" y="358775"/>
                    <a:pt x="1672082" y="371729"/>
                  </a:cubicBezTo>
                  <a:cubicBezTo>
                    <a:pt x="1642364" y="422148"/>
                    <a:pt x="1612265" y="472186"/>
                    <a:pt x="1582547" y="522605"/>
                  </a:cubicBezTo>
                  <a:cubicBezTo>
                    <a:pt x="1575816" y="534035"/>
                    <a:pt x="1575308" y="545973"/>
                    <a:pt x="1582039" y="557530"/>
                  </a:cubicBezTo>
                  <a:cubicBezTo>
                    <a:pt x="1589786" y="571627"/>
                    <a:pt x="1597152" y="585597"/>
                    <a:pt x="1604899" y="599694"/>
                  </a:cubicBezTo>
                  <a:cubicBezTo>
                    <a:pt x="1610614" y="610108"/>
                    <a:pt x="1619504" y="615823"/>
                    <a:pt x="1631442" y="616331"/>
                  </a:cubicBezTo>
                  <a:cubicBezTo>
                    <a:pt x="1651254" y="617855"/>
                    <a:pt x="1671447" y="618871"/>
                    <a:pt x="1691259" y="620522"/>
                  </a:cubicBezTo>
                  <a:cubicBezTo>
                    <a:pt x="1731899" y="623062"/>
                    <a:pt x="1772412" y="625729"/>
                    <a:pt x="1813052" y="628269"/>
                  </a:cubicBezTo>
                  <a:cubicBezTo>
                    <a:pt x="1824482" y="628777"/>
                    <a:pt x="1833880" y="636651"/>
                    <a:pt x="1836420" y="648081"/>
                  </a:cubicBezTo>
                  <a:cubicBezTo>
                    <a:pt x="1848866" y="704342"/>
                    <a:pt x="1860931" y="760984"/>
                    <a:pt x="1873377" y="817753"/>
                  </a:cubicBezTo>
                  <a:cubicBezTo>
                    <a:pt x="1874901" y="825500"/>
                    <a:pt x="1872869" y="832358"/>
                    <a:pt x="1867662" y="838581"/>
                  </a:cubicBezTo>
                  <a:cubicBezTo>
                    <a:pt x="1865122" y="841756"/>
                    <a:pt x="1860931" y="843788"/>
                    <a:pt x="1857248" y="845820"/>
                  </a:cubicBezTo>
                  <a:cubicBezTo>
                    <a:pt x="1805178" y="871855"/>
                    <a:pt x="1753235" y="897890"/>
                    <a:pt x="1700657" y="923925"/>
                  </a:cubicBezTo>
                  <a:cubicBezTo>
                    <a:pt x="1689735" y="929640"/>
                    <a:pt x="1683512" y="938022"/>
                    <a:pt x="1683004" y="950468"/>
                  </a:cubicBezTo>
                  <a:cubicBezTo>
                    <a:pt x="1681988" y="970280"/>
                    <a:pt x="1680464" y="989457"/>
                    <a:pt x="1679321" y="1009269"/>
                  </a:cubicBezTo>
                  <a:cubicBezTo>
                    <a:pt x="1678813" y="1020699"/>
                    <a:pt x="1683004" y="1030605"/>
                    <a:pt x="1692910" y="1037336"/>
                  </a:cubicBezTo>
                  <a:cubicBezTo>
                    <a:pt x="1741297" y="1072769"/>
                    <a:pt x="1789176" y="1108583"/>
                    <a:pt x="1837563" y="1144016"/>
                  </a:cubicBezTo>
                  <a:cubicBezTo>
                    <a:pt x="1848993" y="1152398"/>
                    <a:pt x="1852676" y="1162812"/>
                    <a:pt x="1847469" y="1176274"/>
                  </a:cubicBezTo>
                  <a:cubicBezTo>
                    <a:pt x="1838579" y="1200785"/>
                    <a:pt x="1829816" y="1225169"/>
                    <a:pt x="1820926" y="1249680"/>
                  </a:cubicBezTo>
                  <a:cubicBezTo>
                    <a:pt x="1811020" y="1276731"/>
                    <a:pt x="1801114" y="1304290"/>
                    <a:pt x="1790700" y="1331341"/>
                  </a:cubicBezTo>
                  <a:cubicBezTo>
                    <a:pt x="1786509" y="1342771"/>
                    <a:pt x="1776603" y="1348994"/>
                    <a:pt x="1765173" y="1347978"/>
                  </a:cubicBezTo>
                  <a:cubicBezTo>
                    <a:pt x="1743329" y="1345946"/>
                    <a:pt x="1721993" y="1343279"/>
                    <a:pt x="1700149" y="1341247"/>
                  </a:cubicBezTo>
                  <a:cubicBezTo>
                    <a:pt x="1662684" y="1337056"/>
                    <a:pt x="1625219" y="1332865"/>
                    <a:pt x="1587754" y="1329309"/>
                  </a:cubicBezTo>
                  <a:cubicBezTo>
                    <a:pt x="1575816" y="1328293"/>
                    <a:pt x="1566418" y="1332484"/>
                    <a:pt x="1559179" y="1342263"/>
                  </a:cubicBezTo>
                  <a:cubicBezTo>
                    <a:pt x="1545590" y="1360424"/>
                    <a:pt x="1532636" y="1379220"/>
                    <a:pt x="1518539" y="1397381"/>
                  </a:cubicBezTo>
                  <a:cubicBezTo>
                    <a:pt x="1510157" y="1408303"/>
                    <a:pt x="1509141" y="1419733"/>
                    <a:pt x="1513840" y="1432306"/>
                  </a:cubicBezTo>
                  <a:cubicBezTo>
                    <a:pt x="1534668" y="1487424"/>
                    <a:pt x="1556004" y="1542669"/>
                    <a:pt x="1576832" y="1597787"/>
                  </a:cubicBezTo>
                  <a:cubicBezTo>
                    <a:pt x="1582547" y="1612392"/>
                    <a:pt x="1579372" y="1622298"/>
                    <a:pt x="1567434" y="1631569"/>
                  </a:cubicBezTo>
                  <a:cubicBezTo>
                    <a:pt x="1525778" y="1662811"/>
                    <a:pt x="1484757" y="1694561"/>
                    <a:pt x="1443101" y="1725803"/>
                  </a:cubicBezTo>
                  <a:cubicBezTo>
                    <a:pt x="1431163" y="1734693"/>
                    <a:pt x="1420749" y="1734693"/>
                    <a:pt x="1409319" y="1725295"/>
                  </a:cubicBezTo>
                  <a:cubicBezTo>
                    <a:pt x="1364615" y="1689354"/>
                    <a:pt x="1319276" y="1652905"/>
                    <a:pt x="1274572" y="1616583"/>
                  </a:cubicBezTo>
                  <a:cubicBezTo>
                    <a:pt x="1264666" y="1608836"/>
                    <a:pt x="1254252" y="1606169"/>
                    <a:pt x="1242822" y="1610360"/>
                  </a:cubicBezTo>
                  <a:cubicBezTo>
                    <a:pt x="1216279" y="1620266"/>
                    <a:pt x="1189736" y="1630172"/>
                    <a:pt x="1163701" y="1640586"/>
                  </a:cubicBezTo>
                  <a:cubicBezTo>
                    <a:pt x="1153287" y="1644777"/>
                    <a:pt x="1147064" y="1652524"/>
                    <a:pt x="1144397" y="1663446"/>
                  </a:cubicBezTo>
                  <a:cubicBezTo>
                    <a:pt x="1140714" y="1680591"/>
                    <a:pt x="1137158" y="1698371"/>
                    <a:pt x="1133475" y="1715516"/>
                  </a:cubicBezTo>
                  <a:cubicBezTo>
                    <a:pt x="1124585" y="1757172"/>
                    <a:pt x="1116330" y="1798193"/>
                    <a:pt x="1107440" y="1839849"/>
                  </a:cubicBezTo>
                  <a:cubicBezTo>
                    <a:pt x="1104900" y="1851787"/>
                    <a:pt x="1097534" y="1859153"/>
                    <a:pt x="1085596" y="1860677"/>
                  </a:cubicBezTo>
                  <a:cubicBezTo>
                    <a:pt x="1058037" y="1864360"/>
                    <a:pt x="1030478" y="1866900"/>
                    <a:pt x="1002919" y="1869567"/>
                  </a:cubicBezTo>
                  <a:cubicBezTo>
                    <a:pt x="989330" y="1868551"/>
                    <a:pt x="978408" y="1869567"/>
                    <a:pt x="967486" y="1870583"/>
                  </a:cubicBezTo>
                  <a:close/>
                  <a:moveTo>
                    <a:pt x="936752" y="387477"/>
                  </a:moveTo>
                  <a:cubicBezTo>
                    <a:pt x="639191" y="386969"/>
                    <a:pt x="391414" y="626872"/>
                    <a:pt x="390398" y="931799"/>
                  </a:cubicBezTo>
                  <a:cubicBezTo>
                    <a:pt x="389382" y="1235202"/>
                    <a:pt x="632841" y="1479169"/>
                    <a:pt x="934720" y="1480312"/>
                  </a:cubicBezTo>
                  <a:cubicBezTo>
                    <a:pt x="1239647" y="1481328"/>
                    <a:pt x="1482598" y="1235202"/>
                    <a:pt x="1483233" y="934466"/>
                  </a:cubicBezTo>
                  <a:cubicBezTo>
                    <a:pt x="1483233" y="632714"/>
                    <a:pt x="1238631" y="387096"/>
                    <a:pt x="936879" y="387604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612420" y="9062988"/>
            <a:ext cx="741649" cy="737529"/>
            <a:chOff x="0" y="0"/>
            <a:chExt cx="988866" cy="983372"/>
          </a:xfrm>
        </p:grpSpPr>
        <p:sp>
          <p:nvSpPr>
            <p:cNvPr id="7" name="Freeform 7"/>
            <p:cNvSpPr/>
            <p:nvPr/>
          </p:nvSpPr>
          <p:spPr>
            <a:xfrm>
              <a:off x="0" y="-1270"/>
              <a:ext cx="989076" cy="987298"/>
            </a:xfrm>
            <a:custGeom>
              <a:avLst/>
              <a:gdLst/>
              <a:ahLst/>
              <a:cxnLst/>
              <a:rect l="l" t="t" r="r" b="b"/>
              <a:pathLst>
                <a:path w="989076" h="987298">
                  <a:moveTo>
                    <a:pt x="510667" y="987298"/>
                  </a:moveTo>
                  <a:cubicBezTo>
                    <a:pt x="502158" y="987298"/>
                    <a:pt x="493649" y="987298"/>
                    <a:pt x="484886" y="987298"/>
                  </a:cubicBezTo>
                  <a:cubicBezTo>
                    <a:pt x="479425" y="985393"/>
                    <a:pt x="476377" y="981202"/>
                    <a:pt x="474726" y="975741"/>
                  </a:cubicBezTo>
                  <a:cubicBezTo>
                    <a:pt x="465328" y="947166"/>
                    <a:pt x="455803" y="918591"/>
                    <a:pt x="446405" y="890016"/>
                  </a:cubicBezTo>
                  <a:cubicBezTo>
                    <a:pt x="444246" y="883412"/>
                    <a:pt x="439801" y="879348"/>
                    <a:pt x="432943" y="877951"/>
                  </a:cubicBezTo>
                  <a:cubicBezTo>
                    <a:pt x="418338" y="874649"/>
                    <a:pt x="403606" y="871601"/>
                    <a:pt x="389001" y="868045"/>
                  </a:cubicBezTo>
                  <a:cubicBezTo>
                    <a:pt x="381254" y="866140"/>
                    <a:pt x="375031" y="868045"/>
                    <a:pt x="369443" y="873760"/>
                  </a:cubicBezTo>
                  <a:cubicBezTo>
                    <a:pt x="348234" y="895731"/>
                    <a:pt x="326644" y="917194"/>
                    <a:pt x="305181" y="938911"/>
                  </a:cubicBezTo>
                  <a:cubicBezTo>
                    <a:pt x="300228" y="943864"/>
                    <a:pt x="294513" y="945007"/>
                    <a:pt x="288671" y="941705"/>
                  </a:cubicBezTo>
                  <a:cubicBezTo>
                    <a:pt x="265557" y="928751"/>
                    <a:pt x="242824" y="915924"/>
                    <a:pt x="219710" y="902970"/>
                  </a:cubicBezTo>
                  <a:cubicBezTo>
                    <a:pt x="211709" y="898525"/>
                    <a:pt x="209804" y="893953"/>
                    <a:pt x="211963" y="885444"/>
                  </a:cubicBezTo>
                  <a:cubicBezTo>
                    <a:pt x="219329" y="855726"/>
                    <a:pt x="227076" y="826389"/>
                    <a:pt x="234442" y="796671"/>
                  </a:cubicBezTo>
                  <a:cubicBezTo>
                    <a:pt x="236093" y="790321"/>
                    <a:pt x="234950" y="784606"/>
                    <a:pt x="230378" y="779653"/>
                  </a:cubicBezTo>
                  <a:cubicBezTo>
                    <a:pt x="219329" y="768096"/>
                    <a:pt x="208153" y="756539"/>
                    <a:pt x="197104" y="744982"/>
                  </a:cubicBezTo>
                  <a:cubicBezTo>
                    <a:pt x="192659" y="740283"/>
                    <a:pt x="187198" y="738886"/>
                    <a:pt x="181229" y="740283"/>
                  </a:cubicBezTo>
                  <a:cubicBezTo>
                    <a:pt x="175768" y="741426"/>
                    <a:pt x="170561" y="742696"/>
                    <a:pt x="165354" y="743839"/>
                  </a:cubicBezTo>
                  <a:cubicBezTo>
                    <a:pt x="140335" y="749300"/>
                    <a:pt x="115697" y="755142"/>
                    <a:pt x="90678" y="760603"/>
                  </a:cubicBezTo>
                  <a:cubicBezTo>
                    <a:pt x="83820" y="762254"/>
                    <a:pt x="78359" y="759841"/>
                    <a:pt x="75311" y="753745"/>
                  </a:cubicBezTo>
                  <a:cubicBezTo>
                    <a:pt x="62738" y="729615"/>
                    <a:pt x="50292" y="705104"/>
                    <a:pt x="37719" y="680974"/>
                  </a:cubicBezTo>
                  <a:cubicBezTo>
                    <a:pt x="34925" y="675513"/>
                    <a:pt x="36068" y="669417"/>
                    <a:pt x="40513" y="665353"/>
                  </a:cubicBezTo>
                  <a:cubicBezTo>
                    <a:pt x="63500" y="644017"/>
                    <a:pt x="86741" y="622300"/>
                    <a:pt x="109855" y="600837"/>
                  </a:cubicBezTo>
                  <a:cubicBezTo>
                    <a:pt x="114554" y="596773"/>
                    <a:pt x="116205" y="591185"/>
                    <a:pt x="115316" y="585216"/>
                  </a:cubicBezTo>
                  <a:cubicBezTo>
                    <a:pt x="112522" y="570357"/>
                    <a:pt x="109855" y="555244"/>
                    <a:pt x="107061" y="540385"/>
                  </a:cubicBezTo>
                  <a:cubicBezTo>
                    <a:pt x="105918" y="534035"/>
                    <a:pt x="102362" y="529971"/>
                    <a:pt x="96393" y="527812"/>
                  </a:cubicBezTo>
                  <a:cubicBezTo>
                    <a:pt x="76073" y="520446"/>
                    <a:pt x="55753" y="512953"/>
                    <a:pt x="35687" y="505587"/>
                  </a:cubicBezTo>
                  <a:cubicBezTo>
                    <a:pt x="23876" y="501142"/>
                    <a:pt x="11811" y="497332"/>
                    <a:pt x="0" y="492125"/>
                  </a:cubicBezTo>
                  <a:cubicBezTo>
                    <a:pt x="0" y="486918"/>
                    <a:pt x="0" y="481965"/>
                    <a:pt x="0" y="476758"/>
                  </a:cubicBezTo>
                  <a:cubicBezTo>
                    <a:pt x="762" y="467741"/>
                    <a:pt x="1651" y="458851"/>
                    <a:pt x="2413" y="449834"/>
                  </a:cubicBezTo>
                  <a:cubicBezTo>
                    <a:pt x="4064" y="432308"/>
                    <a:pt x="6477" y="414655"/>
                    <a:pt x="9271" y="397383"/>
                  </a:cubicBezTo>
                  <a:cubicBezTo>
                    <a:pt x="10033" y="391668"/>
                    <a:pt x="14224" y="387477"/>
                    <a:pt x="20320" y="386334"/>
                  </a:cubicBezTo>
                  <a:cubicBezTo>
                    <a:pt x="51689" y="380619"/>
                    <a:pt x="82677" y="375031"/>
                    <a:pt x="114046" y="369316"/>
                  </a:cubicBezTo>
                  <a:cubicBezTo>
                    <a:pt x="120650" y="368173"/>
                    <a:pt x="125095" y="364617"/>
                    <a:pt x="127762" y="358648"/>
                  </a:cubicBezTo>
                  <a:cubicBezTo>
                    <a:pt x="132461" y="347091"/>
                    <a:pt x="137414" y="335534"/>
                    <a:pt x="141986" y="324358"/>
                  </a:cubicBezTo>
                  <a:cubicBezTo>
                    <a:pt x="145034" y="317246"/>
                    <a:pt x="144145" y="311150"/>
                    <a:pt x="139573" y="304800"/>
                  </a:cubicBezTo>
                  <a:cubicBezTo>
                    <a:pt x="121158" y="280924"/>
                    <a:pt x="102997" y="256667"/>
                    <a:pt x="84963" y="232791"/>
                  </a:cubicBezTo>
                  <a:cubicBezTo>
                    <a:pt x="80264" y="226441"/>
                    <a:pt x="80264" y="220980"/>
                    <a:pt x="85217" y="214884"/>
                  </a:cubicBezTo>
                  <a:cubicBezTo>
                    <a:pt x="102743" y="192913"/>
                    <a:pt x="120396" y="171196"/>
                    <a:pt x="138176" y="149225"/>
                  </a:cubicBezTo>
                  <a:cubicBezTo>
                    <a:pt x="143891" y="142367"/>
                    <a:pt x="148590" y="140970"/>
                    <a:pt x="156845" y="144272"/>
                  </a:cubicBezTo>
                  <a:cubicBezTo>
                    <a:pt x="185674" y="156337"/>
                    <a:pt x="214503" y="168148"/>
                    <a:pt x="243586" y="180213"/>
                  </a:cubicBezTo>
                  <a:cubicBezTo>
                    <a:pt x="249301" y="182626"/>
                    <a:pt x="255143" y="182372"/>
                    <a:pt x="260350" y="178816"/>
                  </a:cubicBezTo>
                  <a:cubicBezTo>
                    <a:pt x="269748" y="172466"/>
                    <a:pt x="278765" y="166243"/>
                    <a:pt x="287782" y="159893"/>
                  </a:cubicBezTo>
                  <a:cubicBezTo>
                    <a:pt x="292227" y="156845"/>
                    <a:pt x="294386" y="152527"/>
                    <a:pt x="294386" y="146939"/>
                  </a:cubicBezTo>
                  <a:cubicBezTo>
                    <a:pt x="294386" y="143637"/>
                    <a:pt x="294132" y="140335"/>
                    <a:pt x="293878" y="137287"/>
                  </a:cubicBezTo>
                  <a:cubicBezTo>
                    <a:pt x="292735" y="123063"/>
                    <a:pt x="291719" y="108966"/>
                    <a:pt x="290576" y="94742"/>
                  </a:cubicBezTo>
                  <a:cubicBezTo>
                    <a:pt x="289433" y="80518"/>
                    <a:pt x="288417" y="66421"/>
                    <a:pt x="287274" y="52197"/>
                  </a:cubicBezTo>
                  <a:cubicBezTo>
                    <a:pt x="286766" y="45593"/>
                    <a:pt x="290068" y="40386"/>
                    <a:pt x="296291" y="38227"/>
                  </a:cubicBezTo>
                  <a:cubicBezTo>
                    <a:pt x="324612" y="28575"/>
                    <a:pt x="352933" y="19050"/>
                    <a:pt x="381127" y="9652"/>
                  </a:cubicBezTo>
                  <a:cubicBezTo>
                    <a:pt x="383032" y="9144"/>
                    <a:pt x="384683" y="8890"/>
                    <a:pt x="386588" y="8890"/>
                  </a:cubicBezTo>
                  <a:cubicBezTo>
                    <a:pt x="391795" y="9144"/>
                    <a:pt x="395097" y="12446"/>
                    <a:pt x="398145" y="16637"/>
                  </a:cubicBezTo>
                  <a:cubicBezTo>
                    <a:pt x="415671" y="42164"/>
                    <a:pt x="433578" y="67691"/>
                    <a:pt x="451104" y="93218"/>
                  </a:cubicBezTo>
                  <a:cubicBezTo>
                    <a:pt x="455168" y="98933"/>
                    <a:pt x="460756" y="101727"/>
                    <a:pt x="467614" y="101219"/>
                  </a:cubicBezTo>
                  <a:cubicBezTo>
                    <a:pt x="477012" y="100457"/>
                    <a:pt x="486537" y="100076"/>
                    <a:pt x="495935" y="100076"/>
                  </a:cubicBezTo>
                  <a:cubicBezTo>
                    <a:pt x="499745" y="100076"/>
                    <a:pt x="502539" y="98679"/>
                    <a:pt x="504698" y="95631"/>
                  </a:cubicBezTo>
                  <a:cubicBezTo>
                    <a:pt x="505841" y="94234"/>
                    <a:pt x="506857" y="92583"/>
                    <a:pt x="507746" y="91186"/>
                  </a:cubicBezTo>
                  <a:cubicBezTo>
                    <a:pt x="512445" y="82677"/>
                    <a:pt x="516763" y="74168"/>
                    <a:pt x="521462" y="65913"/>
                  </a:cubicBezTo>
                  <a:cubicBezTo>
                    <a:pt x="531622" y="46736"/>
                    <a:pt x="542036" y="27686"/>
                    <a:pt x="552196" y="8509"/>
                  </a:cubicBezTo>
                  <a:cubicBezTo>
                    <a:pt x="555498" y="2413"/>
                    <a:pt x="560705" y="0"/>
                    <a:pt x="567563" y="1651"/>
                  </a:cubicBezTo>
                  <a:cubicBezTo>
                    <a:pt x="597281" y="8763"/>
                    <a:pt x="626872" y="15621"/>
                    <a:pt x="656590" y="22860"/>
                  </a:cubicBezTo>
                  <a:cubicBezTo>
                    <a:pt x="662940" y="24511"/>
                    <a:pt x="666750" y="29210"/>
                    <a:pt x="667004" y="35814"/>
                  </a:cubicBezTo>
                  <a:cubicBezTo>
                    <a:pt x="667258" y="39370"/>
                    <a:pt x="667258" y="42926"/>
                    <a:pt x="667512" y="46482"/>
                  </a:cubicBezTo>
                  <a:cubicBezTo>
                    <a:pt x="668274" y="68707"/>
                    <a:pt x="668909" y="90932"/>
                    <a:pt x="669671" y="112903"/>
                  </a:cubicBezTo>
                  <a:cubicBezTo>
                    <a:pt x="669925" y="118999"/>
                    <a:pt x="670179" y="125222"/>
                    <a:pt x="670433" y="131318"/>
                  </a:cubicBezTo>
                  <a:cubicBezTo>
                    <a:pt x="670687" y="137414"/>
                    <a:pt x="673735" y="141986"/>
                    <a:pt x="678942" y="145034"/>
                  </a:cubicBezTo>
                  <a:cubicBezTo>
                    <a:pt x="685546" y="148844"/>
                    <a:pt x="692404" y="152400"/>
                    <a:pt x="699008" y="156591"/>
                  </a:cubicBezTo>
                  <a:cubicBezTo>
                    <a:pt x="705612" y="160401"/>
                    <a:pt x="711581" y="160147"/>
                    <a:pt x="718185" y="156591"/>
                  </a:cubicBezTo>
                  <a:cubicBezTo>
                    <a:pt x="745363" y="141478"/>
                    <a:pt x="772287" y="126365"/>
                    <a:pt x="799465" y="111252"/>
                  </a:cubicBezTo>
                  <a:cubicBezTo>
                    <a:pt x="805815" y="107696"/>
                    <a:pt x="811784" y="108839"/>
                    <a:pt x="816737" y="113665"/>
                  </a:cubicBezTo>
                  <a:cubicBezTo>
                    <a:pt x="837946" y="135128"/>
                    <a:pt x="858774" y="156845"/>
                    <a:pt x="879856" y="178181"/>
                  </a:cubicBezTo>
                  <a:cubicBezTo>
                    <a:pt x="885317" y="183896"/>
                    <a:pt x="886206" y="189230"/>
                    <a:pt x="882015" y="196088"/>
                  </a:cubicBezTo>
                  <a:cubicBezTo>
                    <a:pt x="866394" y="222758"/>
                    <a:pt x="850392" y="249047"/>
                    <a:pt x="834771" y="275717"/>
                  </a:cubicBezTo>
                  <a:cubicBezTo>
                    <a:pt x="831215" y="281813"/>
                    <a:pt x="830961" y="288036"/>
                    <a:pt x="834517" y="294132"/>
                  </a:cubicBezTo>
                  <a:cubicBezTo>
                    <a:pt x="838581" y="301498"/>
                    <a:pt x="842518" y="308991"/>
                    <a:pt x="846582" y="316357"/>
                  </a:cubicBezTo>
                  <a:cubicBezTo>
                    <a:pt x="849630" y="321818"/>
                    <a:pt x="854329" y="324866"/>
                    <a:pt x="860552" y="325120"/>
                  </a:cubicBezTo>
                  <a:cubicBezTo>
                    <a:pt x="870966" y="325882"/>
                    <a:pt x="881761" y="326517"/>
                    <a:pt x="892175" y="327279"/>
                  </a:cubicBezTo>
                  <a:cubicBezTo>
                    <a:pt x="913638" y="328676"/>
                    <a:pt x="934974" y="330073"/>
                    <a:pt x="956437" y="331343"/>
                  </a:cubicBezTo>
                  <a:cubicBezTo>
                    <a:pt x="962533" y="331597"/>
                    <a:pt x="967486" y="335788"/>
                    <a:pt x="968756" y="341757"/>
                  </a:cubicBezTo>
                  <a:cubicBezTo>
                    <a:pt x="975360" y="371475"/>
                    <a:pt x="981710" y="401320"/>
                    <a:pt x="988314" y="431292"/>
                  </a:cubicBezTo>
                  <a:cubicBezTo>
                    <a:pt x="989076" y="435356"/>
                    <a:pt x="988060" y="439039"/>
                    <a:pt x="985266" y="442341"/>
                  </a:cubicBezTo>
                  <a:cubicBezTo>
                    <a:pt x="983869" y="443992"/>
                    <a:pt x="981710" y="445135"/>
                    <a:pt x="979805" y="446151"/>
                  </a:cubicBezTo>
                  <a:cubicBezTo>
                    <a:pt x="952373" y="459867"/>
                    <a:pt x="924814" y="473583"/>
                    <a:pt x="897128" y="487299"/>
                  </a:cubicBezTo>
                  <a:cubicBezTo>
                    <a:pt x="891413" y="490347"/>
                    <a:pt x="888111" y="494665"/>
                    <a:pt x="887730" y="501269"/>
                  </a:cubicBezTo>
                  <a:cubicBezTo>
                    <a:pt x="887222" y="511683"/>
                    <a:pt x="886333" y="521843"/>
                    <a:pt x="885825" y="532257"/>
                  </a:cubicBezTo>
                  <a:cubicBezTo>
                    <a:pt x="885571" y="538353"/>
                    <a:pt x="887730" y="543560"/>
                    <a:pt x="892937" y="547116"/>
                  </a:cubicBezTo>
                  <a:cubicBezTo>
                    <a:pt x="918464" y="565785"/>
                    <a:pt x="943737" y="584708"/>
                    <a:pt x="969264" y="603377"/>
                  </a:cubicBezTo>
                  <a:cubicBezTo>
                    <a:pt x="975360" y="607822"/>
                    <a:pt x="977265" y="613283"/>
                    <a:pt x="974471" y="620395"/>
                  </a:cubicBezTo>
                  <a:cubicBezTo>
                    <a:pt x="969772" y="633349"/>
                    <a:pt x="965073" y="646176"/>
                    <a:pt x="960501" y="659130"/>
                  </a:cubicBezTo>
                  <a:cubicBezTo>
                    <a:pt x="955294" y="673354"/>
                    <a:pt x="950087" y="687959"/>
                    <a:pt x="944626" y="702310"/>
                  </a:cubicBezTo>
                  <a:cubicBezTo>
                    <a:pt x="942467" y="708406"/>
                    <a:pt x="937260" y="711708"/>
                    <a:pt x="931164" y="711073"/>
                  </a:cubicBezTo>
                  <a:cubicBezTo>
                    <a:pt x="919607" y="709930"/>
                    <a:pt x="908304" y="708660"/>
                    <a:pt x="896874" y="707517"/>
                  </a:cubicBezTo>
                  <a:cubicBezTo>
                    <a:pt x="877062" y="705358"/>
                    <a:pt x="857377" y="703072"/>
                    <a:pt x="837565" y="701167"/>
                  </a:cubicBezTo>
                  <a:cubicBezTo>
                    <a:pt x="831215" y="700659"/>
                    <a:pt x="826262" y="702818"/>
                    <a:pt x="822452" y="708025"/>
                  </a:cubicBezTo>
                  <a:cubicBezTo>
                    <a:pt x="815340" y="717677"/>
                    <a:pt x="808482" y="727583"/>
                    <a:pt x="800989" y="737108"/>
                  </a:cubicBezTo>
                  <a:cubicBezTo>
                    <a:pt x="796544" y="742823"/>
                    <a:pt x="796036" y="748919"/>
                    <a:pt x="798576" y="755523"/>
                  </a:cubicBezTo>
                  <a:cubicBezTo>
                    <a:pt x="809625" y="784606"/>
                    <a:pt x="820801" y="813816"/>
                    <a:pt x="831850" y="842899"/>
                  </a:cubicBezTo>
                  <a:cubicBezTo>
                    <a:pt x="834898" y="850646"/>
                    <a:pt x="833247" y="855853"/>
                    <a:pt x="826897" y="860806"/>
                  </a:cubicBezTo>
                  <a:cubicBezTo>
                    <a:pt x="804926" y="877316"/>
                    <a:pt x="783209" y="894080"/>
                    <a:pt x="761238" y="910463"/>
                  </a:cubicBezTo>
                  <a:cubicBezTo>
                    <a:pt x="754888" y="915162"/>
                    <a:pt x="749427" y="915162"/>
                    <a:pt x="743331" y="910209"/>
                  </a:cubicBezTo>
                  <a:cubicBezTo>
                    <a:pt x="719709" y="891286"/>
                    <a:pt x="695833" y="871982"/>
                    <a:pt x="672211" y="852805"/>
                  </a:cubicBezTo>
                  <a:cubicBezTo>
                    <a:pt x="667004" y="848741"/>
                    <a:pt x="661543" y="847344"/>
                    <a:pt x="655447" y="849503"/>
                  </a:cubicBezTo>
                  <a:cubicBezTo>
                    <a:pt x="641477" y="854710"/>
                    <a:pt x="627380" y="859917"/>
                    <a:pt x="613664" y="865378"/>
                  </a:cubicBezTo>
                  <a:cubicBezTo>
                    <a:pt x="608203" y="867537"/>
                    <a:pt x="604901" y="871728"/>
                    <a:pt x="603504" y="877443"/>
                  </a:cubicBezTo>
                  <a:cubicBezTo>
                    <a:pt x="601599" y="886460"/>
                    <a:pt x="599694" y="895858"/>
                    <a:pt x="597789" y="904875"/>
                  </a:cubicBezTo>
                  <a:cubicBezTo>
                    <a:pt x="593090" y="926846"/>
                    <a:pt x="588772" y="948563"/>
                    <a:pt x="584073" y="970534"/>
                  </a:cubicBezTo>
                  <a:cubicBezTo>
                    <a:pt x="582676" y="976884"/>
                    <a:pt x="578866" y="980694"/>
                    <a:pt x="572516" y="981583"/>
                  </a:cubicBezTo>
                  <a:cubicBezTo>
                    <a:pt x="557911" y="983488"/>
                    <a:pt x="543433" y="984885"/>
                    <a:pt x="528828" y="986282"/>
                  </a:cubicBezTo>
                  <a:cubicBezTo>
                    <a:pt x="521716" y="985774"/>
                    <a:pt x="515874" y="986282"/>
                    <a:pt x="510159" y="986790"/>
                  </a:cubicBezTo>
                  <a:close/>
                  <a:moveTo>
                    <a:pt x="494411" y="204724"/>
                  </a:moveTo>
                  <a:cubicBezTo>
                    <a:pt x="337312" y="204470"/>
                    <a:pt x="206502" y="331089"/>
                    <a:pt x="205994" y="492125"/>
                  </a:cubicBezTo>
                  <a:cubicBezTo>
                    <a:pt x="205486" y="652272"/>
                    <a:pt x="334010" y="781050"/>
                    <a:pt x="493395" y="781558"/>
                  </a:cubicBezTo>
                  <a:cubicBezTo>
                    <a:pt x="654304" y="782066"/>
                    <a:pt x="782701" y="652145"/>
                    <a:pt x="782955" y="493395"/>
                  </a:cubicBezTo>
                  <a:cubicBezTo>
                    <a:pt x="782955" y="334137"/>
                    <a:pt x="653796" y="204470"/>
                    <a:pt x="494538" y="204724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4074917" y="2893857"/>
            <a:ext cx="865959" cy="865961"/>
            <a:chOff x="0" y="0"/>
            <a:chExt cx="1154612" cy="1154614"/>
          </a:xfrm>
        </p:grpSpPr>
        <p:sp>
          <p:nvSpPr>
            <p:cNvPr id="9" name="Freeform 9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089444" y="596068"/>
            <a:ext cx="1404969" cy="1342159"/>
            <a:chOff x="0" y="0"/>
            <a:chExt cx="1873292" cy="1789546"/>
          </a:xfrm>
        </p:grpSpPr>
        <p:sp>
          <p:nvSpPr>
            <p:cNvPr id="11" name="Freeform 11"/>
            <p:cNvSpPr/>
            <p:nvPr/>
          </p:nvSpPr>
          <p:spPr>
            <a:xfrm>
              <a:off x="-127" y="-2159"/>
              <a:ext cx="1874901" cy="1796669"/>
            </a:xfrm>
            <a:custGeom>
              <a:avLst/>
              <a:gdLst/>
              <a:ahLst/>
              <a:cxnLst/>
              <a:rect l="l" t="t" r="r" b="b"/>
              <a:pathLst>
                <a:path w="1874901" h="1796669">
                  <a:moveTo>
                    <a:pt x="967486" y="1796669"/>
                  </a:moveTo>
                  <a:cubicBezTo>
                    <a:pt x="951357" y="1796669"/>
                    <a:pt x="935228" y="1796669"/>
                    <a:pt x="918591" y="1796669"/>
                  </a:cubicBezTo>
                  <a:cubicBezTo>
                    <a:pt x="908177" y="1793113"/>
                    <a:pt x="902462" y="1785620"/>
                    <a:pt x="899287" y="1775714"/>
                  </a:cubicBezTo>
                  <a:cubicBezTo>
                    <a:pt x="881634" y="1723771"/>
                    <a:pt x="863346" y="1671701"/>
                    <a:pt x="845693" y="1619758"/>
                  </a:cubicBezTo>
                  <a:cubicBezTo>
                    <a:pt x="841502" y="1607820"/>
                    <a:pt x="833247" y="1600200"/>
                    <a:pt x="820166" y="1597787"/>
                  </a:cubicBezTo>
                  <a:cubicBezTo>
                    <a:pt x="792607" y="1591818"/>
                    <a:pt x="764540" y="1586230"/>
                    <a:pt x="736854" y="1579753"/>
                  </a:cubicBezTo>
                  <a:cubicBezTo>
                    <a:pt x="722249" y="1576197"/>
                    <a:pt x="710311" y="1579753"/>
                    <a:pt x="699897" y="1590294"/>
                  </a:cubicBezTo>
                  <a:cubicBezTo>
                    <a:pt x="659892" y="1630299"/>
                    <a:pt x="618744" y="1669288"/>
                    <a:pt x="578104" y="1708785"/>
                  </a:cubicBezTo>
                  <a:cubicBezTo>
                    <a:pt x="568706" y="1717802"/>
                    <a:pt x="557784" y="1719834"/>
                    <a:pt x="546862" y="1713738"/>
                  </a:cubicBezTo>
                  <a:cubicBezTo>
                    <a:pt x="503174" y="1690243"/>
                    <a:pt x="459994" y="1666748"/>
                    <a:pt x="416306" y="1643253"/>
                  </a:cubicBezTo>
                  <a:cubicBezTo>
                    <a:pt x="401193" y="1635252"/>
                    <a:pt x="397510" y="1626743"/>
                    <a:pt x="401701" y="1611249"/>
                  </a:cubicBezTo>
                  <a:cubicBezTo>
                    <a:pt x="415798" y="1557274"/>
                    <a:pt x="430276" y="1503807"/>
                    <a:pt x="444373" y="1449832"/>
                  </a:cubicBezTo>
                  <a:cubicBezTo>
                    <a:pt x="447548" y="1438275"/>
                    <a:pt x="445389" y="1427861"/>
                    <a:pt x="436626" y="1418844"/>
                  </a:cubicBezTo>
                  <a:cubicBezTo>
                    <a:pt x="415798" y="1397889"/>
                    <a:pt x="394462" y="1376807"/>
                    <a:pt x="373634" y="1355852"/>
                  </a:cubicBezTo>
                  <a:cubicBezTo>
                    <a:pt x="365252" y="1347343"/>
                    <a:pt x="354838" y="1344803"/>
                    <a:pt x="343408" y="1347343"/>
                  </a:cubicBezTo>
                  <a:cubicBezTo>
                    <a:pt x="332994" y="1349375"/>
                    <a:pt x="323088" y="1351788"/>
                    <a:pt x="313182" y="1353820"/>
                  </a:cubicBezTo>
                  <a:cubicBezTo>
                    <a:pt x="265811" y="1363853"/>
                    <a:pt x="218948" y="1374267"/>
                    <a:pt x="171704" y="1384300"/>
                  </a:cubicBezTo>
                  <a:cubicBezTo>
                    <a:pt x="158750" y="1387348"/>
                    <a:pt x="148336" y="1382776"/>
                    <a:pt x="142621" y="1371854"/>
                  </a:cubicBezTo>
                  <a:cubicBezTo>
                    <a:pt x="118745" y="1327912"/>
                    <a:pt x="95250" y="1283335"/>
                    <a:pt x="71374" y="1239393"/>
                  </a:cubicBezTo>
                  <a:cubicBezTo>
                    <a:pt x="66167" y="1229360"/>
                    <a:pt x="68199" y="1218438"/>
                    <a:pt x="76581" y="1210945"/>
                  </a:cubicBezTo>
                  <a:cubicBezTo>
                    <a:pt x="120269" y="1171956"/>
                    <a:pt x="164465" y="1132459"/>
                    <a:pt x="208280" y="1093470"/>
                  </a:cubicBezTo>
                  <a:cubicBezTo>
                    <a:pt x="217170" y="1085977"/>
                    <a:pt x="220218" y="1075944"/>
                    <a:pt x="218694" y="1065022"/>
                  </a:cubicBezTo>
                  <a:cubicBezTo>
                    <a:pt x="213487" y="1037971"/>
                    <a:pt x="208280" y="1010539"/>
                    <a:pt x="203073" y="983488"/>
                  </a:cubicBezTo>
                  <a:cubicBezTo>
                    <a:pt x="201041" y="971931"/>
                    <a:pt x="194183" y="964438"/>
                    <a:pt x="182753" y="960501"/>
                  </a:cubicBezTo>
                  <a:cubicBezTo>
                    <a:pt x="144272" y="947039"/>
                    <a:pt x="105791" y="933450"/>
                    <a:pt x="67691" y="919988"/>
                  </a:cubicBezTo>
                  <a:cubicBezTo>
                    <a:pt x="45339" y="911987"/>
                    <a:pt x="22479" y="905002"/>
                    <a:pt x="0" y="895477"/>
                  </a:cubicBezTo>
                  <a:cubicBezTo>
                    <a:pt x="0" y="885952"/>
                    <a:pt x="0" y="876935"/>
                    <a:pt x="0" y="867537"/>
                  </a:cubicBezTo>
                  <a:cubicBezTo>
                    <a:pt x="1524" y="851027"/>
                    <a:pt x="3175" y="835025"/>
                    <a:pt x="4699" y="818515"/>
                  </a:cubicBezTo>
                  <a:cubicBezTo>
                    <a:pt x="7874" y="786511"/>
                    <a:pt x="12446" y="754507"/>
                    <a:pt x="17653" y="723011"/>
                  </a:cubicBezTo>
                  <a:cubicBezTo>
                    <a:pt x="19177" y="712470"/>
                    <a:pt x="27051" y="704977"/>
                    <a:pt x="38481" y="703072"/>
                  </a:cubicBezTo>
                  <a:cubicBezTo>
                    <a:pt x="97790" y="692531"/>
                    <a:pt x="156591" y="682625"/>
                    <a:pt x="215900" y="672084"/>
                  </a:cubicBezTo>
                  <a:cubicBezTo>
                    <a:pt x="228346" y="670052"/>
                    <a:pt x="236728" y="663575"/>
                    <a:pt x="241935" y="652526"/>
                  </a:cubicBezTo>
                  <a:cubicBezTo>
                    <a:pt x="250825" y="631571"/>
                    <a:pt x="260096" y="610489"/>
                    <a:pt x="268986" y="590042"/>
                  </a:cubicBezTo>
                  <a:cubicBezTo>
                    <a:pt x="274701" y="577088"/>
                    <a:pt x="273177" y="566039"/>
                    <a:pt x="264287" y="554609"/>
                  </a:cubicBezTo>
                  <a:cubicBezTo>
                    <a:pt x="229362" y="511175"/>
                    <a:pt x="195072" y="467106"/>
                    <a:pt x="160782" y="423672"/>
                  </a:cubicBezTo>
                  <a:cubicBezTo>
                    <a:pt x="151892" y="412115"/>
                    <a:pt x="151892" y="402209"/>
                    <a:pt x="161290" y="391160"/>
                  </a:cubicBezTo>
                  <a:cubicBezTo>
                    <a:pt x="194564" y="351155"/>
                    <a:pt x="227838" y="311658"/>
                    <a:pt x="261747" y="271653"/>
                  </a:cubicBezTo>
                  <a:cubicBezTo>
                    <a:pt x="272669" y="259207"/>
                    <a:pt x="281559" y="256667"/>
                    <a:pt x="297180" y="262636"/>
                  </a:cubicBezTo>
                  <a:cubicBezTo>
                    <a:pt x="351790" y="284607"/>
                    <a:pt x="406400" y="306070"/>
                    <a:pt x="461645" y="328168"/>
                  </a:cubicBezTo>
                  <a:cubicBezTo>
                    <a:pt x="472567" y="332613"/>
                    <a:pt x="483489" y="332105"/>
                    <a:pt x="493395" y="325628"/>
                  </a:cubicBezTo>
                  <a:cubicBezTo>
                    <a:pt x="511048" y="314071"/>
                    <a:pt x="528320" y="302641"/>
                    <a:pt x="545465" y="291084"/>
                  </a:cubicBezTo>
                  <a:cubicBezTo>
                    <a:pt x="553847" y="285623"/>
                    <a:pt x="557911" y="277622"/>
                    <a:pt x="557911" y="267589"/>
                  </a:cubicBezTo>
                  <a:cubicBezTo>
                    <a:pt x="557911" y="261620"/>
                    <a:pt x="557403" y="255651"/>
                    <a:pt x="556895" y="250063"/>
                  </a:cubicBezTo>
                  <a:cubicBezTo>
                    <a:pt x="554863" y="224028"/>
                    <a:pt x="552704" y="198628"/>
                    <a:pt x="550672" y="172593"/>
                  </a:cubicBezTo>
                  <a:cubicBezTo>
                    <a:pt x="548640" y="146558"/>
                    <a:pt x="546481" y="121158"/>
                    <a:pt x="544449" y="95123"/>
                  </a:cubicBezTo>
                  <a:cubicBezTo>
                    <a:pt x="543433" y="83185"/>
                    <a:pt x="549656" y="73660"/>
                    <a:pt x="561594" y="69596"/>
                  </a:cubicBezTo>
                  <a:cubicBezTo>
                    <a:pt x="615188" y="52070"/>
                    <a:pt x="668782" y="34544"/>
                    <a:pt x="722376" y="17653"/>
                  </a:cubicBezTo>
                  <a:cubicBezTo>
                    <a:pt x="726059" y="16637"/>
                    <a:pt x="729107" y="16129"/>
                    <a:pt x="732790" y="16129"/>
                  </a:cubicBezTo>
                  <a:cubicBezTo>
                    <a:pt x="742696" y="16637"/>
                    <a:pt x="748919" y="22606"/>
                    <a:pt x="754634" y="30099"/>
                  </a:cubicBezTo>
                  <a:cubicBezTo>
                    <a:pt x="787908" y="76581"/>
                    <a:pt x="821817" y="123063"/>
                    <a:pt x="855091" y="169545"/>
                  </a:cubicBezTo>
                  <a:cubicBezTo>
                    <a:pt x="862838" y="180086"/>
                    <a:pt x="873252" y="185039"/>
                    <a:pt x="886333" y="184023"/>
                  </a:cubicBezTo>
                  <a:cubicBezTo>
                    <a:pt x="903986" y="182499"/>
                    <a:pt x="922274" y="181991"/>
                    <a:pt x="939927" y="181991"/>
                  </a:cubicBezTo>
                  <a:cubicBezTo>
                    <a:pt x="947166" y="181991"/>
                    <a:pt x="952373" y="179451"/>
                    <a:pt x="956564" y="173990"/>
                  </a:cubicBezTo>
                  <a:cubicBezTo>
                    <a:pt x="958596" y="171450"/>
                    <a:pt x="960755" y="168529"/>
                    <a:pt x="962279" y="165989"/>
                  </a:cubicBezTo>
                  <a:cubicBezTo>
                    <a:pt x="971169" y="150495"/>
                    <a:pt x="979424" y="135001"/>
                    <a:pt x="988314" y="120015"/>
                  </a:cubicBezTo>
                  <a:cubicBezTo>
                    <a:pt x="1007618" y="84963"/>
                    <a:pt x="1027303" y="50546"/>
                    <a:pt x="1046607" y="15494"/>
                  </a:cubicBezTo>
                  <a:cubicBezTo>
                    <a:pt x="1052830" y="4445"/>
                    <a:pt x="1062736" y="0"/>
                    <a:pt x="1075690" y="3048"/>
                  </a:cubicBezTo>
                  <a:cubicBezTo>
                    <a:pt x="1131951" y="16002"/>
                    <a:pt x="1188085" y="28575"/>
                    <a:pt x="1244346" y="41529"/>
                  </a:cubicBezTo>
                  <a:cubicBezTo>
                    <a:pt x="1256284" y="44577"/>
                    <a:pt x="1263650" y="53086"/>
                    <a:pt x="1264158" y="65024"/>
                  </a:cubicBezTo>
                  <a:cubicBezTo>
                    <a:pt x="1264666" y="71501"/>
                    <a:pt x="1264666" y="77978"/>
                    <a:pt x="1265174" y="84582"/>
                  </a:cubicBezTo>
                  <a:cubicBezTo>
                    <a:pt x="1266698" y="125095"/>
                    <a:pt x="1267714" y="165608"/>
                    <a:pt x="1269365" y="205613"/>
                  </a:cubicBezTo>
                  <a:cubicBezTo>
                    <a:pt x="1269873" y="216662"/>
                    <a:pt x="1270381" y="228092"/>
                    <a:pt x="1270889" y="239141"/>
                  </a:cubicBezTo>
                  <a:cubicBezTo>
                    <a:pt x="1271397" y="250190"/>
                    <a:pt x="1277112" y="258699"/>
                    <a:pt x="1287018" y="264160"/>
                  </a:cubicBezTo>
                  <a:cubicBezTo>
                    <a:pt x="1299464" y="271145"/>
                    <a:pt x="1312545" y="277622"/>
                    <a:pt x="1324991" y="285115"/>
                  </a:cubicBezTo>
                  <a:cubicBezTo>
                    <a:pt x="1337437" y="292100"/>
                    <a:pt x="1348867" y="291592"/>
                    <a:pt x="1361440" y="285115"/>
                  </a:cubicBezTo>
                  <a:cubicBezTo>
                    <a:pt x="1413002" y="257683"/>
                    <a:pt x="1463929" y="230124"/>
                    <a:pt x="1515491" y="202692"/>
                  </a:cubicBezTo>
                  <a:cubicBezTo>
                    <a:pt x="1527429" y="196215"/>
                    <a:pt x="1538859" y="198247"/>
                    <a:pt x="1548257" y="207137"/>
                  </a:cubicBezTo>
                  <a:cubicBezTo>
                    <a:pt x="1588262" y="246126"/>
                    <a:pt x="1627886" y="285623"/>
                    <a:pt x="1667891" y="324612"/>
                  </a:cubicBezTo>
                  <a:cubicBezTo>
                    <a:pt x="1678305" y="335153"/>
                    <a:pt x="1679829" y="344551"/>
                    <a:pt x="1672082" y="357124"/>
                  </a:cubicBezTo>
                  <a:cubicBezTo>
                    <a:pt x="1642364" y="405638"/>
                    <a:pt x="1612265" y="453644"/>
                    <a:pt x="1582547" y="502031"/>
                  </a:cubicBezTo>
                  <a:cubicBezTo>
                    <a:pt x="1575816" y="513080"/>
                    <a:pt x="1575308" y="524510"/>
                    <a:pt x="1582039" y="535559"/>
                  </a:cubicBezTo>
                  <a:cubicBezTo>
                    <a:pt x="1589786" y="549021"/>
                    <a:pt x="1597152" y="562610"/>
                    <a:pt x="1604899" y="576072"/>
                  </a:cubicBezTo>
                  <a:cubicBezTo>
                    <a:pt x="1610614" y="586105"/>
                    <a:pt x="1619504" y="591566"/>
                    <a:pt x="1631442" y="592074"/>
                  </a:cubicBezTo>
                  <a:cubicBezTo>
                    <a:pt x="1651254" y="593598"/>
                    <a:pt x="1671447" y="594614"/>
                    <a:pt x="1691259" y="596011"/>
                  </a:cubicBezTo>
                  <a:cubicBezTo>
                    <a:pt x="1731899" y="598551"/>
                    <a:pt x="1772412" y="600964"/>
                    <a:pt x="1813052" y="603504"/>
                  </a:cubicBezTo>
                  <a:cubicBezTo>
                    <a:pt x="1824482" y="604012"/>
                    <a:pt x="1833880" y="611505"/>
                    <a:pt x="1836420" y="622554"/>
                  </a:cubicBezTo>
                  <a:cubicBezTo>
                    <a:pt x="1848866" y="676529"/>
                    <a:pt x="1860931" y="731012"/>
                    <a:pt x="1873377" y="785495"/>
                  </a:cubicBezTo>
                  <a:cubicBezTo>
                    <a:pt x="1874901" y="792988"/>
                    <a:pt x="1872869" y="799465"/>
                    <a:pt x="1867662" y="805434"/>
                  </a:cubicBezTo>
                  <a:cubicBezTo>
                    <a:pt x="1865122" y="808482"/>
                    <a:pt x="1860931" y="810387"/>
                    <a:pt x="1857248" y="812419"/>
                  </a:cubicBezTo>
                  <a:cubicBezTo>
                    <a:pt x="1805178" y="837438"/>
                    <a:pt x="1753235" y="862457"/>
                    <a:pt x="1700657" y="887349"/>
                  </a:cubicBezTo>
                  <a:cubicBezTo>
                    <a:pt x="1689735" y="892810"/>
                    <a:pt x="1683512" y="900811"/>
                    <a:pt x="1683004" y="912876"/>
                  </a:cubicBezTo>
                  <a:cubicBezTo>
                    <a:pt x="1681988" y="931926"/>
                    <a:pt x="1680464" y="950341"/>
                    <a:pt x="1679321" y="969391"/>
                  </a:cubicBezTo>
                  <a:cubicBezTo>
                    <a:pt x="1678813" y="980440"/>
                    <a:pt x="1683004" y="989838"/>
                    <a:pt x="1692910" y="996442"/>
                  </a:cubicBezTo>
                  <a:cubicBezTo>
                    <a:pt x="1741297" y="1030478"/>
                    <a:pt x="1789176" y="1064895"/>
                    <a:pt x="1837563" y="1098931"/>
                  </a:cubicBezTo>
                  <a:cubicBezTo>
                    <a:pt x="1848993" y="1106932"/>
                    <a:pt x="1852676" y="1116965"/>
                    <a:pt x="1847469" y="1129919"/>
                  </a:cubicBezTo>
                  <a:cubicBezTo>
                    <a:pt x="1838579" y="1153414"/>
                    <a:pt x="1829816" y="1176909"/>
                    <a:pt x="1820926" y="1200404"/>
                  </a:cubicBezTo>
                  <a:cubicBezTo>
                    <a:pt x="1811020" y="1226439"/>
                    <a:pt x="1801114" y="1252855"/>
                    <a:pt x="1790700" y="1278890"/>
                  </a:cubicBezTo>
                  <a:cubicBezTo>
                    <a:pt x="1786509" y="1289939"/>
                    <a:pt x="1776603" y="1295908"/>
                    <a:pt x="1765173" y="1294892"/>
                  </a:cubicBezTo>
                  <a:cubicBezTo>
                    <a:pt x="1743329" y="1292860"/>
                    <a:pt x="1721993" y="1290447"/>
                    <a:pt x="1700149" y="1288415"/>
                  </a:cubicBezTo>
                  <a:cubicBezTo>
                    <a:pt x="1662684" y="1284478"/>
                    <a:pt x="1625219" y="1280414"/>
                    <a:pt x="1587754" y="1276858"/>
                  </a:cubicBezTo>
                  <a:cubicBezTo>
                    <a:pt x="1575816" y="1275842"/>
                    <a:pt x="1566418" y="1279906"/>
                    <a:pt x="1559179" y="1289304"/>
                  </a:cubicBezTo>
                  <a:cubicBezTo>
                    <a:pt x="1545590" y="1306830"/>
                    <a:pt x="1532636" y="1324737"/>
                    <a:pt x="1518539" y="1342263"/>
                  </a:cubicBezTo>
                  <a:cubicBezTo>
                    <a:pt x="1510157" y="1352804"/>
                    <a:pt x="1509141" y="1363726"/>
                    <a:pt x="1513840" y="1375791"/>
                  </a:cubicBezTo>
                  <a:cubicBezTo>
                    <a:pt x="1534668" y="1428750"/>
                    <a:pt x="1556004" y="1481709"/>
                    <a:pt x="1576832" y="1534795"/>
                  </a:cubicBezTo>
                  <a:cubicBezTo>
                    <a:pt x="1582547" y="1548765"/>
                    <a:pt x="1579372" y="1558290"/>
                    <a:pt x="1567434" y="1567307"/>
                  </a:cubicBezTo>
                  <a:cubicBezTo>
                    <a:pt x="1525778" y="1597279"/>
                    <a:pt x="1484757" y="1627759"/>
                    <a:pt x="1443101" y="1657731"/>
                  </a:cubicBezTo>
                  <a:cubicBezTo>
                    <a:pt x="1431163" y="1666240"/>
                    <a:pt x="1420749" y="1666240"/>
                    <a:pt x="1409319" y="1657223"/>
                  </a:cubicBezTo>
                  <a:cubicBezTo>
                    <a:pt x="1364615" y="1622679"/>
                    <a:pt x="1319276" y="1587754"/>
                    <a:pt x="1274572" y="1552702"/>
                  </a:cubicBezTo>
                  <a:cubicBezTo>
                    <a:pt x="1264666" y="1545209"/>
                    <a:pt x="1254252" y="1542669"/>
                    <a:pt x="1242822" y="1546733"/>
                  </a:cubicBezTo>
                  <a:cubicBezTo>
                    <a:pt x="1216279" y="1556258"/>
                    <a:pt x="1189736" y="1565783"/>
                    <a:pt x="1163701" y="1575689"/>
                  </a:cubicBezTo>
                  <a:cubicBezTo>
                    <a:pt x="1153287" y="1579626"/>
                    <a:pt x="1147064" y="1587246"/>
                    <a:pt x="1144397" y="1597660"/>
                  </a:cubicBezTo>
                  <a:cubicBezTo>
                    <a:pt x="1140714" y="1614170"/>
                    <a:pt x="1137158" y="1631188"/>
                    <a:pt x="1133475" y="1647698"/>
                  </a:cubicBezTo>
                  <a:cubicBezTo>
                    <a:pt x="1124585" y="1687703"/>
                    <a:pt x="1116330" y="1727200"/>
                    <a:pt x="1107440" y="1767205"/>
                  </a:cubicBezTo>
                  <a:cubicBezTo>
                    <a:pt x="1104900" y="1778762"/>
                    <a:pt x="1097534" y="1785747"/>
                    <a:pt x="1085596" y="1787144"/>
                  </a:cubicBezTo>
                  <a:cubicBezTo>
                    <a:pt x="1058037" y="1790700"/>
                    <a:pt x="1030478" y="1793113"/>
                    <a:pt x="1002919" y="1795653"/>
                  </a:cubicBezTo>
                  <a:cubicBezTo>
                    <a:pt x="989330" y="1794637"/>
                    <a:pt x="978408" y="1795653"/>
                    <a:pt x="967486" y="1796669"/>
                  </a:cubicBezTo>
                  <a:close/>
                  <a:moveTo>
                    <a:pt x="936752" y="372491"/>
                  </a:moveTo>
                  <a:cubicBezTo>
                    <a:pt x="639064" y="371983"/>
                    <a:pt x="391414" y="602488"/>
                    <a:pt x="390398" y="895350"/>
                  </a:cubicBezTo>
                  <a:cubicBezTo>
                    <a:pt x="389382" y="1186815"/>
                    <a:pt x="632841" y="1421257"/>
                    <a:pt x="934720" y="1422273"/>
                  </a:cubicBezTo>
                  <a:cubicBezTo>
                    <a:pt x="1239647" y="1423289"/>
                    <a:pt x="1482598" y="1186815"/>
                    <a:pt x="1483233" y="897890"/>
                  </a:cubicBezTo>
                  <a:cubicBezTo>
                    <a:pt x="1483233" y="607949"/>
                    <a:pt x="1238631" y="371983"/>
                    <a:pt x="936879" y="372491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3658037" y="8998772"/>
            <a:ext cx="865959" cy="865960"/>
            <a:chOff x="0" y="0"/>
            <a:chExt cx="1154612" cy="1154614"/>
          </a:xfrm>
        </p:grpSpPr>
        <p:sp>
          <p:nvSpPr>
            <p:cNvPr id="13" name="Freeform 13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7185572" y="3633490"/>
            <a:ext cx="741650" cy="737529"/>
            <a:chOff x="0" y="0"/>
            <a:chExt cx="988866" cy="983372"/>
          </a:xfrm>
        </p:grpSpPr>
        <p:sp>
          <p:nvSpPr>
            <p:cNvPr id="15" name="Freeform 15"/>
            <p:cNvSpPr/>
            <p:nvPr/>
          </p:nvSpPr>
          <p:spPr>
            <a:xfrm>
              <a:off x="0" y="-1270"/>
              <a:ext cx="989076" cy="987298"/>
            </a:xfrm>
            <a:custGeom>
              <a:avLst/>
              <a:gdLst/>
              <a:ahLst/>
              <a:cxnLst/>
              <a:rect l="l" t="t" r="r" b="b"/>
              <a:pathLst>
                <a:path w="989076" h="987298">
                  <a:moveTo>
                    <a:pt x="510667" y="987298"/>
                  </a:moveTo>
                  <a:cubicBezTo>
                    <a:pt x="502158" y="987298"/>
                    <a:pt x="493649" y="987298"/>
                    <a:pt x="484886" y="987298"/>
                  </a:cubicBezTo>
                  <a:cubicBezTo>
                    <a:pt x="479425" y="985393"/>
                    <a:pt x="476377" y="981202"/>
                    <a:pt x="474726" y="975741"/>
                  </a:cubicBezTo>
                  <a:cubicBezTo>
                    <a:pt x="465328" y="947166"/>
                    <a:pt x="455803" y="918591"/>
                    <a:pt x="446405" y="890016"/>
                  </a:cubicBezTo>
                  <a:cubicBezTo>
                    <a:pt x="444246" y="883412"/>
                    <a:pt x="439801" y="879348"/>
                    <a:pt x="432943" y="877951"/>
                  </a:cubicBezTo>
                  <a:cubicBezTo>
                    <a:pt x="418338" y="874649"/>
                    <a:pt x="403606" y="871601"/>
                    <a:pt x="389001" y="868045"/>
                  </a:cubicBezTo>
                  <a:cubicBezTo>
                    <a:pt x="381254" y="866140"/>
                    <a:pt x="375031" y="868045"/>
                    <a:pt x="369443" y="873760"/>
                  </a:cubicBezTo>
                  <a:cubicBezTo>
                    <a:pt x="348234" y="895731"/>
                    <a:pt x="326644" y="917194"/>
                    <a:pt x="305181" y="938911"/>
                  </a:cubicBezTo>
                  <a:cubicBezTo>
                    <a:pt x="300228" y="943864"/>
                    <a:pt x="294513" y="945007"/>
                    <a:pt x="288671" y="941705"/>
                  </a:cubicBezTo>
                  <a:cubicBezTo>
                    <a:pt x="265557" y="928751"/>
                    <a:pt x="242824" y="915924"/>
                    <a:pt x="219710" y="902970"/>
                  </a:cubicBezTo>
                  <a:cubicBezTo>
                    <a:pt x="211709" y="898525"/>
                    <a:pt x="209804" y="893953"/>
                    <a:pt x="211963" y="885444"/>
                  </a:cubicBezTo>
                  <a:cubicBezTo>
                    <a:pt x="219329" y="855726"/>
                    <a:pt x="227076" y="826389"/>
                    <a:pt x="234442" y="796671"/>
                  </a:cubicBezTo>
                  <a:cubicBezTo>
                    <a:pt x="236093" y="790321"/>
                    <a:pt x="234950" y="784606"/>
                    <a:pt x="230378" y="779653"/>
                  </a:cubicBezTo>
                  <a:cubicBezTo>
                    <a:pt x="219329" y="768096"/>
                    <a:pt x="208153" y="756539"/>
                    <a:pt x="197104" y="744982"/>
                  </a:cubicBezTo>
                  <a:cubicBezTo>
                    <a:pt x="192659" y="740283"/>
                    <a:pt x="187198" y="738886"/>
                    <a:pt x="181229" y="740283"/>
                  </a:cubicBezTo>
                  <a:cubicBezTo>
                    <a:pt x="175768" y="741426"/>
                    <a:pt x="170561" y="742696"/>
                    <a:pt x="165354" y="743839"/>
                  </a:cubicBezTo>
                  <a:cubicBezTo>
                    <a:pt x="140335" y="749300"/>
                    <a:pt x="115697" y="755142"/>
                    <a:pt x="90678" y="760603"/>
                  </a:cubicBezTo>
                  <a:cubicBezTo>
                    <a:pt x="83820" y="762254"/>
                    <a:pt x="78359" y="759841"/>
                    <a:pt x="75311" y="753745"/>
                  </a:cubicBezTo>
                  <a:cubicBezTo>
                    <a:pt x="62738" y="729615"/>
                    <a:pt x="50292" y="705104"/>
                    <a:pt x="37719" y="680974"/>
                  </a:cubicBezTo>
                  <a:cubicBezTo>
                    <a:pt x="34925" y="675513"/>
                    <a:pt x="36068" y="669417"/>
                    <a:pt x="40513" y="665353"/>
                  </a:cubicBezTo>
                  <a:cubicBezTo>
                    <a:pt x="63500" y="644017"/>
                    <a:pt x="86741" y="622300"/>
                    <a:pt x="109855" y="600837"/>
                  </a:cubicBezTo>
                  <a:cubicBezTo>
                    <a:pt x="114554" y="596773"/>
                    <a:pt x="116205" y="591185"/>
                    <a:pt x="115316" y="585216"/>
                  </a:cubicBezTo>
                  <a:cubicBezTo>
                    <a:pt x="112522" y="570357"/>
                    <a:pt x="109855" y="555244"/>
                    <a:pt x="107061" y="540385"/>
                  </a:cubicBezTo>
                  <a:cubicBezTo>
                    <a:pt x="105918" y="534035"/>
                    <a:pt x="102362" y="529971"/>
                    <a:pt x="96393" y="527812"/>
                  </a:cubicBezTo>
                  <a:cubicBezTo>
                    <a:pt x="76073" y="520446"/>
                    <a:pt x="55753" y="512953"/>
                    <a:pt x="35687" y="505587"/>
                  </a:cubicBezTo>
                  <a:cubicBezTo>
                    <a:pt x="23876" y="501142"/>
                    <a:pt x="11811" y="497332"/>
                    <a:pt x="0" y="492125"/>
                  </a:cubicBezTo>
                  <a:cubicBezTo>
                    <a:pt x="0" y="486918"/>
                    <a:pt x="0" y="481965"/>
                    <a:pt x="0" y="476758"/>
                  </a:cubicBezTo>
                  <a:cubicBezTo>
                    <a:pt x="762" y="467741"/>
                    <a:pt x="1651" y="458851"/>
                    <a:pt x="2413" y="449834"/>
                  </a:cubicBezTo>
                  <a:cubicBezTo>
                    <a:pt x="4064" y="432308"/>
                    <a:pt x="6477" y="414655"/>
                    <a:pt x="9271" y="397383"/>
                  </a:cubicBezTo>
                  <a:cubicBezTo>
                    <a:pt x="10033" y="391668"/>
                    <a:pt x="14224" y="387477"/>
                    <a:pt x="20320" y="386334"/>
                  </a:cubicBezTo>
                  <a:cubicBezTo>
                    <a:pt x="51689" y="380619"/>
                    <a:pt x="82677" y="375031"/>
                    <a:pt x="114046" y="369316"/>
                  </a:cubicBezTo>
                  <a:cubicBezTo>
                    <a:pt x="120650" y="368173"/>
                    <a:pt x="125095" y="364617"/>
                    <a:pt x="127762" y="358648"/>
                  </a:cubicBezTo>
                  <a:cubicBezTo>
                    <a:pt x="132461" y="347091"/>
                    <a:pt x="137414" y="335534"/>
                    <a:pt x="141986" y="324358"/>
                  </a:cubicBezTo>
                  <a:cubicBezTo>
                    <a:pt x="145034" y="317246"/>
                    <a:pt x="144145" y="311150"/>
                    <a:pt x="139573" y="304800"/>
                  </a:cubicBezTo>
                  <a:cubicBezTo>
                    <a:pt x="121158" y="280924"/>
                    <a:pt x="102997" y="256667"/>
                    <a:pt x="84963" y="232791"/>
                  </a:cubicBezTo>
                  <a:cubicBezTo>
                    <a:pt x="80264" y="226441"/>
                    <a:pt x="80264" y="220980"/>
                    <a:pt x="85217" y="214884"/>
                  </a:cubicBezTo>
                  <a:cubicBezTo>
                    <a:pt x="102743" y="192913"/>
                    <a:pt x="120396" y="171196"/>
                    <a:pt x="138176" y="149225"/>
                  </a:cubicBezTo>
                  <a:cubicBezTo>
                    <a:pt x="143891" y="142367"/>
                    <a:pt x="148590" y="140970"/>
                    <a:pt x="156845" y="144272"/>
                  </a:cubicBezTo>
                  <a:cubicBezTo>
                    <a:pt x="185674" y="156337"/>
                    <a:pt x="214503" y="168148"/>
                    <a:pt x="243586" y="180213"/>
                  </a:cubicBezTo>
                  <a:cubicBezTo>
                    <a:pt x="249301" y="182626"/>
                    <a:pt x="255143" y="182372"/>
                    <a:pt x="260350" y="178816"/>
                  </a:cubicBezTo>
                  <a:cubicBezTo>
                    <a:pt x="269748" y="172466"/>
                    <a:pt x="278765" y="166243"/>
                    <a:pt x="287782" y="159893"/>
                  </a:cubicBezTo>
                  <a:cubicBezTo>
                    <a:pt x="292227" y="156845"/>
                    <a:pt x="294386" y="152527"/>
                    <a:pt x="294386" y="146939"/>
                  </a:cubicBezTo>
                  <a:cubicBezTo>
                    <a:pt x="294386" y="143637"/>
                    <a:pt x="294132" y="140335"/>
                    <a:pt x="293878" y="137287"/>
                  </a:cubicBezTo>
                  <a:cubicBezTo>
                    <a:pt x="292735" y="123063"/>
                    <a:pt x="291719" y="108966"/>
                    <a:pt x="290576" y="94742"/>
                  </a:cubicBezTo>
                  <a:cubicBezTo>
                    <a:pt x="289433" y="80518"/>
                    <a:pt x="288417" y="66421"/>
                    <a:pt x="287274" y="52197"/>
                  </a:cubicBezTo>
                  <a:cubicBezTo>
                    <a:pt x="286766" y="45593"/>
                    <a:pt x="290068" y="40386"/>
                    <a:pt x="296291" y="38227"/>
                  </a:cubicBezTo>
                  <a:cubicBezTo>
                    <a:pt x="324612" y="28575"/>
                    <a:pt x="352933" y="19050"/>
                    <a:pt x="381127" y="9652"/>
                  </a:cubicBezTo>
                  <a:cubicBezTo>
                    <a:pt x="383032" y="9144"/>
                    <a:pt x="384683" y="8890"/>
                    <a:pt x="386588" y="8890"/>
                  </a:cubicBezTo>
                  <a:cubicBezTo>
                    <a:pt x="391795" y="9144"/>
                    <a:pt x="395097" y="12446"/>
                    <a:pt x="398145" y="16637"/>
                  </a:cubicBezTo>
                  <a:cubicBezTo>
                    <a:pt x="415671" y="42164"/>
                    <a:pt x="433578" y="67691"/>
                    <a:pt x="451104" y="93218"/>
                  </a:cubicBezTo>
                  <a:cubicBezTo>
                    <a:pt x="455168" y="98933"/>
                    <a:pt x="460756" y="101727"/>
                    <a:pt x="467614" y="101219"/>
                  </a:cubicBezTo>
                  <a:cubicBezTo>
                    <a:pt x="477012" y="100457"/>
                    <a:pt x="486537" y="100076"/>
                    <a:pt x="495935" y="100076"/>
                  </a:cubicBezTo>
                  <a:cubicBezTo>
                    <a:pt x="499745" y="100076"/>
                    <a:pt x="502539" y="98679"/>
                    <a:pt x="504698" y="95631"/>
                  </a:cubicBezTo>
                  <a:cubicBezTo>
                    <a:pt x="505841" y="94234"/>
                    <a:pt x="506857" y="92583"/>
                    <a:pt x="507746" y="91186"/>
                  </a:cubicBezTo>
                  <a:cubicBezTo>
                    <a:pt x="512445" y="82677"/>
                    <a:pt x="516763" y="74168"/>
                    <a:pt x="521462" y="65913"/>
                  </a:cubicBezTo>
                  <a:cubicBezTo>
                    <a:pt x="531622" y="46736"/>
                    <a:pt x="542036" y="27686"/>
                    <a:pt x="552196" y="8509"/>
                  </a:cubicBezTo>
                  <a:cubicBezTo>
                    <a:pt x="555498" y="2413"/>
                    <a:pt x="560705" y="0"/>
                    <a:pt x="567563" y="1651"/>
                  </a:cubicBezTo>
                  <a:cubicBezTo>
                    <a:pt x="597281" y="8763"/>
                    <a:pt x="626872" y="15621"/>
                    <a:pt x="656590" y="22860"/>
                  </a:cubicBezTo>
                  <a:cubicBezTo>
                    <a:pt x="662940" y="24511"/>
                    <a:pt x="666750" y="29210"/>
                    <a:pt x="667004" y="35814"/>
                  </a:cubicBezTo>
                  <a:cubicBezTo>
                    <a:pt x="667258" y="39370"/>
                    <a:pt x="667258" y="42926"/>
                    <a:pt x="667512" y="46482"/>
                  </a:cubicBezTo>
                  <a:cubicBezTo>
                    <a:pt x="668274" y="68707"/>
                    <a:pt x="668909" y="90932"/>
                    <a:pt x="669671" y="112903"/>
                  </a:cubicBezTo>
                  <a:cubicBezTo>
                    <a:pt x="669925" y="118999"/>
                    <a:pt x="670179" y="125222"/>
                    <a:pt x="670433" y="131318"/>
                  </a:cubicBezTo>
                  <a:cubicBezTo>
                    <a:pt x="670687" y="137414"/>
                    <a:pt x="673735" y="141986"/>
                    <a:pt x="678942" y="145034"/>
                  </a:cubicBezTo>
                  <a:cubicBezTo>
                    <a:pt x="685546" y="148844"/>
                    <a:pt x="692404" y="152400"/>
                    <a:pt x="699008" y="156591"/>
                  </a:cubicBezTo>
                  <a:cubicBezTo>
                    <a:pt x="705612" y="160401"/>
                    <a:pt x="711581" y="160147"/>
                    <a:pt x="718185" y="156591"/>
                  </a:cubicBezTo>
                  <a:cubicBezTo>
                    <a:pt x="745363" y="141478"/>
                    <a:pt x="772287" y="126365"/>
                    <a:pt x="799465" y="111252"/>
                  </a:cubicBezTo>
                  <a:cubicBezTo>
                    <a:pt x="805815" y="107696"/>
                    <a:pt x="811784" y="108839"/>
                    <a:pt x="816737" y="113665"/>
                  </a:cubicBezTo>
                  <a:cubicBezTo>
                    <a:pt x="837946" y="135128"/>
                    <a:pt x="858774" y="156845"/>
                    <a:pt x="879856" y="178181"/>
                  </a:cubicBezTo>
                  <a:cubicBezTo>
                    <a:pt x="885317" y="183896"/>
                    <a:pt x="886206" y="189230"/>
                    <a:pt x="882015" y="196088"/>
                  </a:cubicBezTo>
                  <a:cubicBezTo>
                    <a:pt x="866394" y="222758"/>
                    <a:pt x="850392" y="249047"/>
                    <a:pt x="834771" y="275717"/>
                  </a:cubicBezTo>
                  <a:cubicBezTo>
                    <a:pt x="831215" y="281813"/>
                    <a:pt x="830961" y="288036"/>
                    <a:pt x="834517" y="294132"/>
                  </a:cubicBezTo>
                  <a:cubicBezTo>
                    <a:pt x="838581" y="301498"/>
                    <a:pt x="842518" y="308991"/>
                    <a:pt x="846582" y="316357"/>
                  </a:cubicBezTo>
                  <a:cubicBezTo>
                    <a:pt x="849630" y="321818"/>
                    <a:pt x="854329" y="324866"/>
                    <a:pt x="860552" y="325120"/>
                  </a:cubicBezTo>
                  <a:cubicBezTo>
                    <a:pt x="870966" y="325882"/>
                    <a:pt x="881761" y="326517"/>
                    <a:pt x="892175" y="327279"/>
                  </a:cubicBezTo>
                  <a:cubicBezTo>
                    <a:pt x="913638" y="328676"/>
                    <a:pt x="934974" y="330073"/>
                    <a:pt x="956437" y="331343"/>
                  </a:cubicBezTo>
                  <a:cubicBezTo>
                    <a:pt x="962533" y="331597"/>
                    <a:pt x="967486" y="335788"/>
                    <a:pt x="968756" y="341757"/>
                  </a:cubicBezTo>
                  <a:cubicBezTo>
                    <a:pt x="975360" y="371475"/>
                    <a:pt x="981710" y="401320"/>
                    <a:pt x="988314" y="431292"/>
                  </a:cubicBezTo>
                  <a:cubicBezTo>
                    <a:pt x="989076" y="435356"/>
                    <a:pt x="988060" y="439039"/>
                    <a:pt x="985266" y="442341"/>
                  </a:cubicBezTo>
                  <a:cubicBezTo>
                    <a:pt x="983869" y="443992"/>
                    <a:pt x="981710" y="445135"/>
                    <a:pt x="979805" y="446151"/>
                  </a:cubicBezTo>
                  <a:cubicBezTo>
                    <a:pt x="952373" y="459867"/>
                    <a:pt x="924814" y="473583"/>
                    <a:pt x="897128" y="487299"/>
                  </a:cubicBezTo>
                  <a:cubicBezTo>
                    <a:pt x="891413" y="490347"/>
                    <a:pt x="888111" y="494665"/>
                    <a:pt x="887730" y="501269"/>
                  </a:cubicBezTo>
                  <a:cubicBezTo>
                    <a:pt x="887222" y="511683"/>
                    <a:pt x="886333" y="521843"/>
                    <a:pt x="885825" y="532257"/>
                  </a:cubicBezTo>
                  <a:cubicBezTo>
                    <a:pt x="885571" y="538353"/>
                    <a:pt x="887730" y="543560"/>
                    <a:pt x="892937" y="547116"/>
                  </a:cubicBezTo>
                  <a:cubicBezTo>
                    <a:pt x="918464" y="565785"/>
                    <a:pt x="943737" y="584708"/>
                    <a:pt x="969264" y="603377"/>
                  </a:cubicBezTo>
                  <a:cubicBezTo>
                    <a:pt x="975360" y="607822"/>
                    <a:pt x="977265" y="613283"/>
                    <a:pt x="974471" y="620395"/>
                  </a:cubicBezTo>
                  <a:cubicBezTo>
                    <a:pt x="969772" y="633349"/>
                    <a:pt x="965073" y="646176"/>
                    <a:pt x="960501" y="659130"/>
                  </a:cubicBezTo>
                  <a:cubicBezTo>
                    <a:pt x="955294" y="673354"/>
                    <a:pt x="950087" y="687959"/>
                    <a:pt x="944626" y="702310"/>
                  </a:cubicBezTo>
                  <a:cubicBezTo>
                    <a:pt x="942467" y="708406"/>
                    <a:pt x="937260" y="711708"/>
                    <a:pt x="931164" y="711073"/>
                  </a:cubicBezTo>
                  <a:cubicBezTo>
                    <a:pt x="919607" y="709930"/>
                    <a:pt x="908304" y="708660"/>
                    <a:pt x="896874" y="707517"/>
                  </a:cubicBezTo>
                  <a:cubicBezTo>
                    <a:pt x="877062" y="705358"/>
                    <a:pt x="857377" y="703072"/>
                    <a:pt x="837565" y="701167"/>
                  </a:cubicBezTo>
                  <a:cubicBezTo>
                    <a:pt x="831215" y="700659"/>
                    <a:pt x="826262" y="702818"/>
                    <a:pt x="822452" y="708025"/>
                  </a:cubicBezTo>
                  <a:cubicBezTo>
                    <a:pt x="815340" y="717677"/>
                    <a:pt x="808482" y="727583"/>
                    <a:pt x="800989" y="737108"/>
                  </a:cubicBezTo>
                  <a:cubicBezTo>
                    <a:pt x="796544" y="742823"/>
                    <a:pt x="796036" y="748919"/>
                    <a:pt x="798576" y="755523"/>
                  </a:cubicBezTo>
                  <a:cubicBezTo>
                    <a:pt x="809625" y="784606"/>
                    <a:pt x="820801" y="813816"/>
                    <a:pt x="831850" y="842899"/>
                  </a:cubicBezTo>
                  <a:cubicBezTo>
                    <a:pt x="834898" y="850646"/>
                    <a:pt x="833247" y="855853"/>
                    <a:pt x="826897" y="860806"/>
                  </a:cubicBezTo>
                  <a:cubicBezTo>
                    <a:pt x="804926" y="877316"/>
                    <a:pt x="783209" y="894080"/>
                    <a:pt x="761238" y="910463"/>
                  </a:cubicBezTo>
                  <a:cubicBezTo>
                    <a:pt x="754888" y="915162"/>
                    <a:pt x="749427" y="915162"/>
                    <a:pt x="743331" y="910209"/>
                  </a:cubicBezTo>
                  <a:cubicBezTo>
                    <a:pt x="719709" y="891286"/>
                    <a:pt x="695833" y="871982"/>
                    <a:pt x="672211" y="852805"/>
                  </a:cubicBezTo>
                  <a:cubicBezTo>
                    <a:pt x="667004" y="848741"/>
                    <a:pt x="661543" y="847344"/>
                    <a:pt x="655447" y="849503"/>
                  </a:cubicBezTo>
                  <a:cubicBezTo>
                    <a:pt x="641477" y="854710"/>
                    <a:pt x="627380" y="859917"/>
                    <a:pt x="613664" y="865378"/>
                  </a:cubicBezTo>
                  <a:cubicBezTo>
                    <a:pt x="608203" y="867537"/>
                    <a:pt x="604901" y="871728"/>
                    <a:pt x="603504" y="877443"/>
                  </a:cubicBezTo>
                  <a:cubicBezTo>
                    <a:pt x="601599" y="886460"/>
                    <a:pt x="599694" y="895858"/>
                    <a:pt x="597789" y="904875"/>
                  </a:cubicBezTo>
                  <a:cubicBezTo>
                    <a:pt x="593090" y="926846"/>
                    <a:pt x="588772" y="948563"/>
                    <a:pt x="584073" y="970534"/>
                  </a:cubicBezTo>
                  <a:cubicBezTo>
                    <a:pt x="582676" y="976884"/>
                    <a:pt x="578866" y="980694"/>
                    <a:pt x="572516" y="981583"/>
                  </a:cubicBezTo>
                  <a:cubicBezTo>
                    <a:pt x="557911" y="983488"/>
                    <a:pt x="543433" y="984885"/>
                    <a:pt x="528828" y="986282"/>
                  </a:cubicBezTo>
                  <a:cubicBezTo>
                    <a:pt x="521716" y="985774"/>
                    <a:pt x="515874" y="986282"/>
                    <a:pt x="510159" y="986790"/>
                  </a:cubicBezTo>
                  <a:close/>
                  <a:moveTo>
                    <a:pt x="494411" y="204724"/>
                  </a:moveTo>
                  <a:cubicBezTo>
                    <a:pt x="337312" y="204470"/>
                    <a:pt x="206502" y="331089"/>
                    <a:pt x="205994" y="492125"/>
                  </a:cubicBezTo>
                  <a:cubicBezTo>
                    <a:pt x="205486" y="652272"/>
                    <a:pt x="334010" y="781050"/>
                    <a:pt x="493395" y="781558"/>
                  </a:cubicBezTo>
                  <a:cubicBezTo>
                    <a:pt x="654304" y="782066"/>
                    <a:pt x="782701" y="652145"/>
                    <a:pt x="782955" y="493395"/>
                  </a:cubicBezTo>
                  <a:cubicBezTo>
                    <a:pt x="782955" y="334137"/>
                    <a:pt x="653796" y="204470"/>
                    <a:pt x="494538" y="204724"/>
                  </a:cubicBezTo>
                  <a:close/>
                </a:path>
              </a:pathLst>
            </a:custGeom>
            <a:solidFill>
              <a:srgbClr val="FFFFFF">
                <a:alpha val="44706"/>
              </a:srgbClr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221187" y="4673917"/>
            <a:ext cx="8648270" cy="974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559"/>
              </a:lnSpc>
            </a:pPr>
            <a:r>
              <a:rPr lang="fa-IR" sz="6000" spc="93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rPr>
              <a:t>تم : پایان نامه مهندسی صنایع</a:t>
            </a:r>
            <a:endParaRPr lang="en-US" sz="6000" spc="93" dirty="0">
              <a:solidFill>
                <a:srgbClr val="FFFFFF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64150" y="9255790"/>
            <a:ext cx="7499764" cy="428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20"/>
              </a:lnSpc>
            </a:pPr>
            <a:r>
              <a:rPr lang="fa-IR" sz="2766" spc="40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766" spc="40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2091536" y="454811"/>
            <a:ext cx="3441765" cy="3625597"/>
          </a:xfrm>
          <a:custGeom>
            <a:avLst/>
            <a:gdLst/>
            <a:ahLst/>
            <a:cxnLst/>
            <a:rect l="l" t="t" r="r" b="b"/>
            <a:pathLst>
              <a:path w="3441765" h="3625597">
                <a:moveTo>
                  <a:pt x="0" y="0"/>
                </a:moveTo>
                <a:lnTo>
                  <a:pt x="3441765" y="0"/>
                </a:lnTo>
                <a:lnTo>
                  <a:pt x="3441765" y="3625598"/>
                </a:lnTo>
                <a:lnTo>
                  <a:pt x="0" y="36255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7" b="-357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000495" y="8289987"/>
            <a:ext cx="7152906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99"/>
              </a:lnSpc>
            </a:pPr>
            <a:r>
              <a:rPr lang="fa-IR" sz="4499" spc="66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قالب پاورپوینت مهندسی صنایع</a:t>
            </a:r>
            <a:endParaRPr lang="en-US" sz="4499" spc="66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8658159" y="292605"/>
            <a:ext cx="9408654" cy="9701793"/>
          </a:xfrm>
          <a:custGeom>
            <a:avLst/>
            <a:gdLst/>
            <a:ahLst/>
            <a:cxnLst/>
            <a:rect l="l" t="t" r="r" b="b"/>
            <a:pathLst>
              <a:path w="9408654" h="9701793">
                <a:moveTo>
                  <a:pt x="0" y="0"/>
                </a:moveTo>
                <a:lnTo>
                  <a:pt x="9408654" y="0"/>
                </a:lnTo>
                <a:lnTo>
                  <a:pt x="9408654" y="9701793"/>
                </a:lnTo>
                <a:lnTo>
                  <a:pt x="0" y="97017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9779" r="-2286" b="-141"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15198884" y="6356991"/>
            <a:ext cx="865959" cy="865961"/>
            <a:chOff x="0" y="0"/>
            <a:chExt cx="1154612" cy="1154614"/>
          </a:xfrm>
        </p:grpSpPr>
        <p:sp>
          <p:nvSpPr>
            <p:cNvPr id="22" name="Freeform 22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9284312" y="3759817"/>
            <a:ext cx="1404969" cy="1397163"/>
            <a:chOff x="0" y="0"/>
            <a:chExt cx="1873292" cy="1862884"/>
          </a:xfrm>
        </p:grpSpPr>
        <p:sp>
          <p:nvSpPr>
            <p:cNvPr id="24" name="Freeform 24"/>
            <p:cNvSpPr/>
            <p:nvPr/>
          </p:nvSpPr>
          <p:spPr>
            <a:xfrm>
              <a:off x="-127" y="-2032"/>
              <a:ext cx="1874901" cy="1870583"/>
            </a:xfrm>
            <a:custGeom>
              <a:avLst/>
              <a:gdLst/>
              <a:ahLst/>
              <a:cxnLst/>
              <a:rect l="l" t="t" r="r" b="b"/>
              <a:pathLst>
                <a:path w="1874901" h="1870583">
                  <a:moveTo>
                    <a:pt x="967486" y="1870075"/>
                  </a:moveTo>
                  <a:cubicBezTo>
                    <a:pt x="951357" y="1870075"/>
                    <a:pt x="935228" y="1870075"/>
                    <a:pt x="918591" y="1870075"/>
                  </a:cubicBezTo>
                  <a:cubicBezTo>
                    <a:pt x="908177" y="1866392"/>
                    <a:pt x="902462" y="1858645"/>
                    <a:pt x="899287" y="1848231"/>
                  </a:cubicBezTo>
                  <a:cubicBezTo>
                    <a:pt x="881634" y="1794129"/>
                    <a:pt x="863346" y="1740027"/>
                    <a:pt x="845693" y="1685925"/>
                  </a:cubicBezTo>
                  <a:cubicBezTo>
                    <a:pt x="841502" y="1673479"/>
                    <a:pt x="833247" y="1665605"/>
                    <a:pt x="820166" y="1663065"/>
                  </a:cubicBezTo>
                  <a:cubicBezTo>
                    <a:pt x="792607" y="1656842"/>
                    <a:pt x="764540" y="1651127"/>
                    <a:pt x="736854" y="1644269"/>
                  </a:cubicBezTo>
                  <a:cubicBezTo>
                    <a:pt x="722249" y="1640586"/>
                    <a:pt x="710311" y="1644269"/>
                    <a:pt x="699897" y="1655191"/>
                  </a:cubicBezTo>
                  <a:cubicBezTo>
                    <a:pt x="659892" y="1696847"/>
                    <a:pt x="618744" y="1737360"/>
                    <a:pt x="578104" y="1778508"/>
                  </a:cubicBezTo>
                  <a:cubicBezTo>
                    <a:pt x="568706" y="1787906"/>
                    <a:pt x="557784" y="1789938"/>
                    <a:pt x="546862" y="1783715"/>
                  </a:cubicBezTo>
                  <a:cubicBezTo>
                    <a:pt x="503174" y="1759204"/>
                    <a:pt x="459994" y="1734820"/>
                    <a:pt x="416306" y="1710309"/>
                  </a:cubicBezTo>
                  <a:cubicBezTo>
                    <a:pt x="401193" y="1701927"/>
                    <a:pt x="397510" y="1693164"/>
                    <a:pt x="401701" y="1677035"/>
                  </a:cubicBezTo>
                  <a:cubicBezTo>
                    <a:pt x="415798" y="1620774"/>
                    <a:pt x="430276" y="1565148"/>
                    <a:pt x="444373" y="1509014"/>
                  </a:cubicBezTo>
                  <a:cubicBezTo>
                    <a:pt x="447548" y="1497076"/>
                    <a:pt x="445389" y="1486154"/>
                    <a:pt x="436626" y="1476756"/>
                  </a:cubicBezTo>
                  <a:cubicBezTo>
                    <a:pt x="415798" y="1454912"/>
                    <a:pt x="394462" y="1433068"/>
                    <a:pt x="373634" y="1411224"/>
                  </a:cubicBezTo>
                  <a:cubicBezTo>
                    <a:pt x="365252" y="1402334"/>
                    <a:pt x="354838" y="1399794"/>
                    <a:pt x="343408" y="1402334"/>
                  </a:cubicBezTo>
                  <a:cubicBezTo>
                    <a:pt x="332994" y="1404366"/>
                    <a:pt x="323088" y="1407033"/>
                    <a:pt x="313182" y="1409065"/>
                  </a:cubicBezTo>
                  <a:cubicBezTo>
                    <a:pt x="265811" y="1419479"/>
                    <a:pt x="218948" y="1430401"/>
                    <a:pt x="171704" y="1440815"/>
                  </a:cubicBezTo>
                  <a:cubicBezTo>
                    <a:pt x="158750" y="1443990"/>
                    <a:pt x="148336" y="1439291"/>
                    <a:pt x="142621" y="1427861"/>
                  </a:cubicBezTo>
                  <a:cubicBezTo>
                    <a:pt x="118745" y="1382014"/>
                    <a:pt x="95250" y="1335786"/>
                    <a:pt x="71374" y="1289939"/>
                  </a:cubicBezTo>
                  <a:cubicBezTo>
                    <a:pt x="66167" y="1279525"/>
                    <a:pt x="68199" y="1268095"/>
                    <a:pt x="76581" y="1260221"/>
                  </a:cubicBezTo>
                  <a:cubicBezTo>
                    <a:pt x="120269" y="1219581"/>
                    <a:pt x="164465" y="1178560"/>
                    <a:pt x="208280" y="1137920"/>
                  </a:cubicBezTo>
                  <a:cubicBezTo>
                    <a:pt x="217170" y="1130173"/>
                    <a:pt x="220218" y="1119759"/>
                    <a:pt x="218694" y="1108202"/>
                  </a:cubicBezTo>
                  <a:cubicBezTo>
                    <a:pt x="213487" y="1080135"/>
                    <a:pt x="208280" y="1051433"/>
                    <a:pt x="203073" y="1023366"/>
                  </a:cubicBezTo>
                  <a:cubicBezTo>
                    <a:pt x="201041" y="1011428"/>
                    <a:pt x="194183" y="1003554"/>
                    <a:pt x="182753" y="999490"/>
                  </a:cubicBezTo>
                  <a:cubicBezTo>
                    <a:pt x="144272" y="985393"/>
                    <a:pt x="105791" y="971423"/>
                    <a:pt x="67691" y="957326"/>
                  </a:cubicBezTo>
                  <a:cubicBezTo>
                    <a:pt x="45339" y="948944"/>
                    <a:pt x="22479" y="941705"/>
                    <a:pt x="0" y="931799"/>
                  </a:cubicBezTo>
                  <a:cubicBezTo>
                    <a:pt x="0" y="921893"/>
                    <a:pt x="0" y="912495"/>
                    <a:pt x="0" y="902716"/>
                  </a:cubicBezTo>
                  <a:cubicBezTo>
                    <a:pt x="1524" y="885571"/>
                    <a:pt x="3175" y="868934"/>
                    <a:pt x="4699" y="851662"/>
                  </a:cubicBezTo>
                  <a:cubicBezTo>
                    <a:pt x="7874" y="818388"/>
                    <a:pt x="12446" y="785114"/>
                    <a:pt x="17653" y="752221"/>
                  </a:cubicBezTo>
                  <a:cubicBezTo>
                    <a:pt x="19177" y="741299"/>
                    <a:pt x="27051" y="733425"/>
                    <a:pt x="38481" y="731393"/>
                  </a:cubicBezTo>
                  <a:cubicBezTo>
                    <a:pt x="97790" y="720471"/>
                    <a:pt x="156591" y="710057"/>
                    <a:pt x="215900" y="699135"/>
                  </a:cubicBezTo>
                  <a:cubicBezTo>
                    <a:pt x="228346" y="697103"/>
                    <a:pt x="236728" y="690245"/>
                    <a:pt x="241935" y="678815"/>
                  </a:cubicBezTo>
                  <a:cubicBezTo>
                    <a:pt x="250825" y="656971"/>
                    <a:pt x="260096" y="635127"/>
                    <a:pt x="268986" y="613791"/>
                  </a:cubicBezTo>
                  <a:cubicBezTo>
                    <a:pt x="274701" y="600202"/>
                    <a:pt x="273177" y="588772"/>
                    <a:pt x="264287" y="576834"/>
                  </a:cubicBezTo>
                  <a:cubicBezTo>
                    <a:pt x="229362" y="531622"/>
                    <a:pt x="195072" y="485775"/>
                    <a:pt x="160782" y="440563"/>
                  </a:cubicBezTo>
                  <a:cubicBezTo>
                    <a:pt x="151892" y="428625"/>
                    <a:pt x="151892" y="418211"/>
                    <a:pt x="161290" y="406781"/>
                  </a:cubicBezTo>
                  <a:cubicBezTo>
                    <a:pt x="194564" y="365125"/>
                    <a:pt x="227838" y="324104"/>
                    <a:pt x="261747" y="282448"/>
                  </a:cubicBezTo>
                  <a:cubicBezTo>
                    <a:pt x="272669" y="269494"/>
                    <a:pt x="281559" y="266827"/>
                    <a:pt x="297180" y="273050"/>
                  </a:cubicBezTo>
                  <a:cubicBezTo>
                    <a:pt x="351790" y="295910"/>
                    <a:pt x="406400" y="318262"/>
                    <a:pt x="461645" y="341249"/>
                  </a:cubicBezTo>
                  <a:cubicBezTo>
                    <a:pt x="472567" y="345948"/>
                    <a:pt x="483489" y="345440"/>
                    <a:pt x="493395" y="338709"/>
                  </a:cubicBezTo>
                  <a:cubicBezTo>
                    <a:pt x="511048" y="326771"/>
                    <a:pt x="528320" y="314833"/>
                    <a:pt x="545465" y="302768"/>
                  </a:cubicBezTo>
                  <a:cubicBezTo>
                    <a:pt x="553847" y="297053"/>
                    <a:pt x="557911" y="288671"/>
                    <a:pt x="557911" y="278257"/>
                  </a:cubicBezTo>
                  <a:cubicBezTo>
                    <a:pt x="557911" y="272034"/>
                    <a:pt x="557403" y="265811"/>
                    <a:pt x="556895" y="260096"/>
                  </a:cubicBezTo>
                  <a:cubicBezTo>
                    <a:pt x="554863" y="233045"/>
                    <a:pt x="552704" y="206502"/>
                    <a:pt x="550672" y="179451"/>
                  </a:cubicBezTo>
                  <a:cubicBezTo>
                    <a:pt x="548640" y="152400"/>
                    <a:pt x="546481" y="125857"/>
                    <a:pt x="544449" y="98806"/>
                  </a:cubicBezTo>
                  <a:cubicBezTo>
                    <a:pt x="543433" y="86360"/>
                    <a:pt x="549656" y="76454"/>
                    <a:pt x="561594" y="72263"/>
                  </a:cubicBezTo>
                  <a:cubicBezTo>
                    <a:pt x="615188" y="54102"/>
                    <a:pt x="668782" y="35814"/>
                    <a:pt x="722376" y="18161"/>
                  </a:cubicBezTo>
                  <a:cubicBezTo>
                    <a:pt x="726059" y="17145"/>
                    <a:pt x="729107" y="16637"/>
                    <a:pt x="732790" y="16637"/>
                  </a:cubicBezTo>
                  <a:cubicBezTo>
                    <a:pt x="742696" y="17145"/>
                    <a:pt x="748919" y="23368"/>
                    <a:pt x="754634" y="31242"/>
                  </a:cubicBezTo>
                  <a:cubicBezTo>
                    <a:pt x="787908" y="79629"/>
                    <a:pt x="821817" y="128016"/>
                    <a:pt x="855091" y="176403"/>
                  </a:cubicBezTo>
                  <a:cubicBezTo>
                    <a:pt x="862838" y="187325"/>
                    <a:pt x="873252" y="192532"/>
                    <a:pt x="886333" y="191516"/>
                  </a:cubicBezTo>
                  <a:cubicBezTo>
                    <a:pt x="903986" y="189992"/>
                    <a:pt x="922274" y="189484"/>
                    <a:pt x="939927" y="189484"/>
                  </a:cubicBezTo>
                  <a:cubicBezTo>
                    <a:pt x="947166" y="189484"/>
                    <a:pt x="952373" y="186944"/>
                    <a:pt x="956564" y="181102"/>
                  </a:cubicBezTo>
                  <a:cubicBezTo>
                    <a:pt x="958596" y="178562"/>
                    <a:pt x="960755" y="175387"/>
                    <a:pt x="962279" y="172720"/>
                  </a:cubicBezTo>
                  <a:cubicBezTo>
                    <a:pt x="971169" y="156591"/>
                    <a:pt x="979424" y="140462"/>
                    <a:pt x="988314" y="124841"/>
                  </a:cubicBezTo>
                  <a:cubicBezTo>
                    <a:pt x="1007618" y="88392"/>
                    <a:pt x="1027303" y="52451"/>
                    <a:pt x="1046607" y="16129"/>
                  </a:cubicBezTo>
                  <a:cubicBezTo>
                    <a:pt x="1052830" y="4699"/>
                    <a:pt x="1062736" y="0"/>
                    <a:pt x="1075690" y="3175"/>
                  </a:cubicBezTo>
                  <a:cubicBezTo>
                    <a:pt x="1131951" y="16764"/>
                    <a:pt x="1188085" y="29718"/>
                    <a:pt x="1244346" y="43180"/>
                  </a:cubicBezTo>
                  <a:cubicBezTo>
                    <a:pt x="1256284" y="46355"/>
                    <a:pt x="1263650" y="55118"/>
                    <a:pt x="1264158" y="67691"/>
                  </a:cubicBezTo>
                  <a:cubicBezTo>
                    <a:pt x="1264666" y="74422"/>
                    <a:pt x="1264666" y="81280"/>
                    <a:pt x="1265174" y="88011"/>
                  </a:cubicBezTo>
                  <a:cubicBezTo>
                    <a:pt x="1266698" y="130175"/>
                    <a:pt x="1267714" y="172339"/>
                    <a:pt x="1269365" y="213995"/>
                  </a:cubicBezTo>
                  <a:cubicBezTo>
                    <a:pt x="1269873" y="225425"/>
                    <a:pt x="1270381" y="237363"/>
                    <a:pt x="1270889" y="248920"/>
                  </a:cubicBezTo>
                  <a:cubicBezTo>
                    <a:pt x="1271397" y="260477"/>
                    <a:pt x="1277112" y="269240"/>
                    <a:pt x="1287018" y="274955"/>
                  </a:cubicBezTo>
                  <a:cubicBezTo>
                    <a:pt x="1299464" y="282194"/>
                    <a:pt x="1312545" y="289052"/>
                    <a:pt x="1324991" y="296799"/>
                  </a:cubicBezTo>
                  <a:cubicBezTo>
                    <a:pt x="1337437" y="304038"/>
                    <a:pt x="1348867" y="303530"/>
                    <a:pt x="1361440" y="296799"/>
                  </a:cubicBezTo>
                  <a:cubicBezTo>
                    <a:pt x="1413002" y="268224"/>
                    <a:pt x="1463929" y="239522"/>
                    <a:pt x="1515491" y="210947"/>
                  </a:cubicBezTo>
                  <a:cubicBezTo>
                    <a:pt x="1527429" y="204216"/>
                    <a:pt x="1538859" y="206248"/>
                    <a:pt x="1548257" y="215646"/>
                  </a:cubicBezTo>
                  <a:cubicBezTo>
                    <a:pt x="1588262" y="256286"/>
                    <a:pt x="1627886" y="297307"/>
                    <a:pt x="1667891" y="337947"/>
                  </a:cubicBezTo>
                  <a:cubicBezTo>
                    <a:pt x="1678305" y="348869"/>
                    <a:pt x="1679829" y="358775"/>
                    <a:pt x="1672082" y="371729"/>
                  </a:cubicBezTo>
                  <a:cubicBezTo>
                    <a:pt x="1642364" y="422148"/>
                    <a:pt x="1612265" y="472186"/>
                    <a:pt x="1582547" y="522605"/>
                  </a:cubicBezTo>
                  <a:cubicBezTo>
                    <a:pt x="1575816" y="534035"/>
                    <a:pt x="1575308" y="545973"/>
                    <a:pt x="1582039" y="557530"/>
                  </a:cubicBezTo>
                  <a:cubicBezTo>
                    <a:pt x="1589786" y="571627"/>
                    <a:pt x="1597152" y="585597"/>
                    <a:pt x="1604899" y="599694"/>
                  </a:cubicBezTo>
                  <a:cubicBezTo>
                    <a:pt x="1610614" y="610108"/>
                    <a:pt x="1619504" y="615823"/>
                    <a:pt x="1631442" y="616331"/>
                  </a:cubicBezTo>
                  <a:cubicBezTo>
                    <a:pt x="1651254" y="617855"/>
                    <a:pt x="1671447" y="618871"/>
                    <a:pt x="1691259" y="620522"/>
                  </a:cubicBezTo>
                  <a:cubicBezTo>
                    <a:pt x="1731899" y="623062"/>
                    <a:pt x="1772412" y="625729"/>
                    <a:pt x="1813052" y="628269"/>
                  </a:cubicBezTo>
                  <a:cubicBezTo>
                    <a:pt x="1824482" y="628777"/>
                    <a:pt x="1833880" y="636651"/>
                    <a:pt x="1836420" y="648081"/>
                  </a:cubicBezTo>
                  <a:cubicBezTo>
                    <a:pt x="1848866" y="704342"/>
                    <a:pt x="1860931" y="760984"/>
                    <a:pt x="1873377" y="817753"/>
                  </a:cubicBezTo>
                  <a:cubicBezTo>
                    <a:pt x="1874901" y="825500"/>
                    <a:pt x="1872869" y="832358"/>
                    <a:pt x="1867662" y="838581"/>
                  </a:cubicBezTo>
                  <a:cubicBezTo>
                    <a:pt x="1865122" y="841756"/>
                    <a:pt x="1860931" y="843788"/>
                    <a:pt x="1857248" y="845820"/>
                  </a:cubicBezTo>
                  <a:cubicBezTo>
                    <a:pt x="1805178" y="871855"/>
                    <a:pt x="1753235" y="897890"/>
                    <a:pt x="1700657" y="923925"/>
                  </a:cubicBezTo>
                  <a:cubicBezTo>
                    <a:pt x="1689735" y="929640"/>
                    <a:pt x="1683512" y="938022"/>
                    <a:pt x="1683004" y="950468"/>
                  </a:cubicBezTo>
                  <a:cubicBezTo>
                    <a:pt x="1681988" y="970280"/>
                    <a:pt x="1680464" y="989457"/>
                    <a:pt x="1679321" y="1009269"/>
                  </a:cubicBezTo>
                  <a:cubicBezTo>
                    <a:pt x="1678813" y="1020699"/>
                    <a:pt x="1683004" y="1030605"/>
                    <a:pt x="1692910" y="1037336"/>
                  </a:cubicBezTo>
                  <a:cubicBezTo>
                    <a:pt x="1741297" y="1072769"/>
                    <a:pt x="1789176" y="1108583"/>
                    <a:pt x="1837563" y="1144016"/>
                  </a:cubicBezTo>
                  <a:cubicBezTo>
                    <a:pt x="1848993" y="1152398"/>
                    <a:pt x="1852676" y="1162812"/>
                    <a:pt x="1847469" y="1176274"/>
                  </a:cubicBezTo>
                  <a:cubicBezTo>
                    <a:pt x="1838579" y="1200785"/>
                    <a:pt x="1829816" y="1225169"/>
                    <a:pt x="1820926" y="1249680"/>
                  </a:cubicBezTo>
                  <a:cubicBezTo>
                    <a:pt x="1811020" y="1276731"/>
                    <a:pt x="1801114" y="1304290"/>
                    <a:pt x="1790700" y="1331341"/>
                  </a:cubicBezTo>
                  <a:cubicBezTo>
                    <a:pt x="1786509" y="1342771"/>
                    <a:pt x="1776603" y="1348994"/>
                    <a:pt x="1765173" y="1347978"/>
                  </a:cubicBezTo>
                  <a:cubicBezTo>
                    <a:pt x="1743329" y="1345946"/>
                    <a:pt x="1721993" y="1343279"/>
                    <a:pt x="1700149" y="1341247"/>
                  </a:cubicBezTo>
                  <a:cubicBezTo>
                    <a:pt x="1662684" y="1337056"/>
                    <a:pt x="1625219" y="1332865"/>
                    <a:pt x="1587754" y="1329309"/>
                  </a:cubicBezTo>
                  <a:cubicBezTo>
                    <a:pt x="1575816" y="1328293"/>
                    <a:pt x="1566418" y="1332484"/>
                    <a:pt x="1559179" y="1342263"/>
                  </a:cubicBezTo>
                  <a:cubicBezTo>
                    <a:pt x="1545590" y="1360424"/>
                    <a:pt x="1532636" y="1379220"/>
                    <a:pt x="1518539" y="1397381"/>
                  </a:cubicBezTo>
                  <a:cubicBezTo>
                    <a:pt x="1510157" y="1408303"/>
                    <a:pt x="1509141" y="1419733"/>
                    <a:pt x="1513840" y="1432306"/>
                  </a:cubicBezTo>
                  <a:cubicBezTo>
                    <a:pt x="1534668" y="1487424"/>
                    <a:pt x="1556004" y="1542669"/>
                    <a:pt x="1576832" y="1597787"/>
                  </a:cubicBezTo>
                  <a:cubicBezTo>
                    <a:pt x="1582547" y="1612392"/>
                    <a:pt x="1579372" y="1622298"/>
                    <a:pt x="1567434" y="1631569"/>
                  </a:cubicBezTo>
                  <a:cubicBezTo>
                    <a:pt x="1525778" y="1662811"/>
                    <a:pt x="1484757" y="1694561"/>
                    <a:pt x="1443101" y="1725803"/>
                  </a:cubicBezTo>
                  <a:cubicBezTo>
                    <a:pt x="1431163" y="1734693"/>
                    <a:pt x="1420749" y="1734693"/>
                    <a:pt x="1409319" y="1725295"/>
                  </a:cubicBezTo>
                  <a:cubicBezTo>
                    <a:pt x="1364615" y="1689354"/>
                    <a:pt x="1319276" y="1652905"/>
                    <a:pt x="1274572" y="1616583"/>
                  </a:cubicBezTo>
                  <a:cubicBezTo>
                    <a:pt x="1264666" y="1608836"/>
                    <a:pt x="1254252" y="1606169"/>
                    <a:pt x="1242822" y="1610360"/>
                  </a:cubicBezTo>
                  <a:cubicBezTo>
                    <a:pt x="1216279" y="1620266"/>
                    <a:pt x="1189736" y="1630172"/>
                    <a:pt x="1163701" y="1640586"/>
                  </a:cubicBezTo>
                  <a:cubicBezTo>
                    <a:pt x="1153287" y="1644777"/>
                    <a:pt x="1147064" y="1652524"/>
                    <a:pt x="1144397" y="1663446"/>
                  </a:cubicBezTo>
                  <a:cubicBezTo>
                    <a:pt x="1140714" y="1680591"/>
                    <a:pt x="1137158" y="1698371"/>
                    <a:pt x="1133475" y="1715516"/>
                  </a:cubicBezTo>
                  <a:cubicBezTo>
                    <a:pt x="1124585" y="1757172"/>
                    <a:pt x="1116330" y="1798193"/>
                    <a:pt x="1107440" y="1839849"/>
                  </a:cubicBezTo>
                  <a:cubicBezTo>
                    <a:pt x="1104900" y="1851787"/>
                    <a:pt x="1097534" y="1859153"/>
                    <a:pt x="1085596" y="1860677"/>
                  </a:cubicBezTo>
                  <a:cubicBezTo>
                    <a:pt x="1058037" y="1864360"/>
                    <a:pt x="1030478" y="1866900"/>
                    <a:pt x="1002919" y="1869567"/>
                  </a:cubicBezTo>
                  <a:cubicBezTo>
                    <a:pt x="989330" y="1868551"/>
                    <a:pt x="978408" y="1869567"/>
                    <a:pt x="967486" y="1870583"/>
                  </a:cubicBezTo>
                  <a:close/>
                  <a:moveTo>
                    <a:pt x="936752" y="387477"/>
                  </a:moveTo>
                  <a:cubicBezTo>
                    <a:pt x="639191" y="386969"/>
                    <a:pt x="391414" y="626872"/>
                    <a:pt x="390398" y="931799"/>
                  </a:cubicBezTo>
                  <a:cubicBezTo>
                    <a:pt x="389382" y="1235202"/>
                    <a:pt x="632841" y="1479169"/>
                    <a:pt x="934720" y="1480312"/>
                  </a:cubicBezTo>
                  <a:cubicBezTo>
                    <a:pt x="1239647" y="1481328"/>
                    <a:pt x="1482598" y="1235202"/>
                    <a:pt x="1483233" y="934466"/>
                  </a:cubicBezTo>
                  <a:cubicBezTo>
                    <a:pt x="1483233" y="632714"/>
                    <a:pt x="1238631" y="387096"/>
                    <a:pt x="936879" y="387604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9612420" y="9062988"/>
            <a:ext cx="741649" cy="737529"/>
            <a:chOff x="0" y="0"/>
            <a:chExt cx="988866" cy="983372"/>
          </a:xfrm>
        </p:grpSpPr>
        <p:sp>
          <p:nvSpPr>
            <p:cNvPr id="26" name="Freeform 26"/>
            <p:cNvSpPr/>
            <p:nvPr/>
          </p:nvSpPr>
          <p:spPr>
            <a:xfrm>
              <a:off x="0" y="-1270"/>
              <a:ext cx="989076" cy="987298"/>
            </a:xfrm>
            <a:custGeom>
              <a:avLst/>
              <a:gdLst/>
              <a:ahLst/>
              <a:cxnLst/>
              <a:rect l="l" t="t" r="r" b="b"/>
              <a:pathLst>
                <a:path w="989076" h="987298">
                  <a:moveTo>
                    <a:pt x="510667" y="987298"/>
                  </a:moveTo>
                  <a:cubicBezTo>
                    <a:pt x="502158" y="987298"/>
                    <a:pt x="493649" y="987298"/>
                    <a:pt x="484886" y="987298"/>
                  </a:cubicBezTo>
                  <a:cubicBezTo>
                    <a:pt x="479425" y="985393"/>
                    <a:pt x="476377" y="981202"/>
                    <a:pt x="474726" y="975741"/>
                  </a:cubicBezTo>
                  <a:cubicBezTo>
                    <a:pt x="465328" y="947166"/>
                    <a:pt x="455803" y="918591"/>
                    <a:pt x="446405" y="890016"/>
                  </a:cubicBezTo>
                  <a:cubicBezTo>
                    <a:pt x="444246" y="883412"/>
                    <a:pt x="439801" y="879348"/>
                    <a:pt x="432943" y="877951"/>
                  </a:cubicBezTo>
                  <a:cubicBezTo>
                    <a:pt x="418338" y="874649"/>
                    <a:pt x="403606" y="871601"/>
                    <a:pt x="389001" y="868045"/>
                  </a:cubicBezTo>
                  <a:cubicBezTo>
                    <a:pt x="381254" y="866140"/>
                    <a:pt x="375031" y="868045"/>
                    <a:pt x="369443" y="873760"/>
                  </a:cubicBezTo>
                  <a:cubicBezTo>
                    <a:pt x="348234" y="895731"/>
                    <a:pt x="326644" y="917194"/>
                    <a:pt x="305181" y="938911"/>
                  </a:cubicBezTo>
                  <a:cubicBezTo>
                    <a:pt x="300228" y="943864"/>
                    <a:pt x="294513" y="945007"/>
                    <a:pt x="288671" y="941705"/>
                  </a:cubicBezTo>
                  <a:cubicBezTo>
                    <a:pt x="265557" y="928751"/>
                    <a:pt x="242824" y="915924"/>
                    <a:pt x="219710" y="902970"/>
                  </a:cubicBezTo>
                  <a:cubicBezTo>
                    <a:pt x="211709" y="898525"/>
                    <a:pt x="209804" y="893953"/>
                    <a:pt x="211963" y="885444"/>
                  </a:cubicBezTo>
                  <a:cubicBezTo>
                    <a:pt x="219329" y="855726"/>
                    <a:pt x="227076" y="826389"/>
                    <a:pt x="234442" y="796671"/>
                  </a:cubicBezTo>
                  <a:cubicBezTo>
                    <a:pt x="236093" y="790321"/>
                    <a:pt x="234950" y="784606"/>
                    <a:pt x="230378" y="779653"/>
                  </a:cubicBezTo>
                  <a:cubicBezTo>
                    <a:pt x="219329" y="768096"/>
                    <a:pt x="208153" y="756539"/>
                    <a:pt x="197104" y="744982"/>
                  </a:cubicBezTo>
                  <a:cubicBezTo>
                    <a:pt x="192659" y="740283"/>
                    <a:pt x="187198" y="738886"/>
                    <a:pt x="181229" y="740283"/>
                  </a:cubicBezTo>
                  <a:cubicBezTo>
                    <a:pt x="175768" y="741426"/>
                    <a:pt x="170561" y="742696"/>
                    <a:pt x="165354" y="743839"/>
                  </a:cubicBezTo>
                  <a:cubicBezTo>
                    <a:pt x="140335" y="749300"/>
                    <a:pt x="115697" y="755142"/>
                    <a:pt x="90678" y="760603"/>
                  </a:cubicBezTo>
                  <a:cubicBezTo>
                    <a:pt x="83820" y="762254"/>
                    <a:pt x="78359" y="759841"/>
                    <a:pt x="75311" y="753745"/>
                  </a:cubicBezTo>
                  <a:cubicBezTo>
                    <a:pt x="62738" y="729615"/>
                    <a:pt x="50292" y="705104"/>
                    <a:pt x="37719" y="680974"/>
                  </a:cubicBezTo>
                  <a:cubicBezTo>
                    <a:pt x="34925" y="675513"/>
                    <a:pt x="36068" y="669417"/>
                    <a:pt x="40513" y="665353"/>
                  </a:cubicBezTo>
                  <a:cubicBezTo>
                    <a:pt x="63500" y="644017"/>
                    <a:pt x="86741" y="622300"/>
                    <a:pt x="109855" y="600837"/>
                  </a:cubicBezTo>
                  <a:cubicBezTo>
                    <a:pt x="114554" y="596773"/>
                    <a:pt x="116205" y="591185"/>
                    <a:pt x="115316" y="585216"/>
                  </a:cubicBezTo>
                  <a:cubicBezTo>
                    <a:pt x="112522" y="570357"/>
                    <a:pt x="109855" y="555244"/>
                    <a:pt x="107061" y="540385"/>
                  </a:cubicBezTo>
                  <a:cubicBezTo>
                    <a:pt x="105918" y="534035"/>
                    <a:pt x="102362" y="529971"/>
                    <a:pt x="96393" y="527812"/>
                  </a:cubicBezTo>
                  <a:cubicBezTo>
                    <a:pt x="76073" y="520446"/>
                    <a:pt x="55753" y="512953"/>
                    <a:pt x="35687" y="505587"/>
                  </a:cubicBezTo>
                  <a:cubicBezTo>
                    <a:pt x="23876" y="501142"/>
                    <a:pt x="11811" y="497332"/>
                    <a:pt x="0" y="492125"/>
                  </a:cubicBezTo>
                  <a:cubicBezTo>
                    <a:pt x="0" y="486918"/>
                    <a:pt x="0" y="481965"/>
                    <a:pt x="0" y="476758"/>
                  </a:cubicBezTo>
                  <a:cubicBezTo>
                    <a:pt x="762" y="467741"/>
                    <a:pt x="1651" y="458851"/>
                    <a:pt x="2413" y="449834"/>
                  </a:cubicBezTo>
                  <a:cubicBezTo>
                    <a:pt x="4064" y="432308"/>
                    <a:pt x="6477" y="414655"/>
                    <a:pt x="9271" y="397383"/>
                  </a:cubicBezTo>
                  <a:cubicBezTo>
                    <a:pt x="10033" y="391668"/>
                    <a:pt x="14224" y="387477"/>
                    <a:pt x="20320" y="386334"/>
                  </a:cubicBezTo>
                  <a:cubicBezTo>
                    <a:pt x="51689" y="380619"/>
                    <a:pt x="82677" y="375031"/>
                    <a:pt x="114046" y="369316"/>
                  </a:cubicBezTo>
                  <a:cubicBezTo>
                    <a:pt x="120650" y="368173"/>
                    <a:pt x="125095" y="364617"/>
                    <a:pt x="127762" y="358648"/>
                  </a:cubicBezTo>
                  <a:cubicBezTo>
                    <a:pt x="132461" y="347091"/>
                    <a:pt x="137414" y="335534"/>
                    <a:pt x="141986" y="324358"/>
                  </a:cubicBezTo>
                  <a:cubicBezTo>
                    <a:pt x="145034" y="317246"/>
                    <a:pt x="144145" y="311150"/>
                    <a:pt x="139573" y="304800"/>
                  </a:cubicBezTo>
                  <a:cubicBezTo>
                    <a:pt x="121158" y="280924"/>
                    <a:pt x="102997" y="256667"/>
                    <a:pt x="84963" y="232791"/>
                  </a:cubicBezTo>
                  <a:cubicBezTo>
                    <a:pt x="80264" y="226441"/>
                    <a:pt x="80264" y="220980"/>
                    <a:pt x="85217" y="214884"/>
                  </a:cubicBezTo>
                  <a:cubicBezTo>
                    <a:pt x="102743" y="192913"/>
                    <a:pt x="120396" y="171196"/>
                    <a:pt x="138176" y="149225"/>
                  </a:cubicBezTo>
                  <a:cubicBezTo>
                    <a:pt x="143891" y="142367"/>
                    <a:pt x="148590" y="140970"/>
                    <a:pt x="156845" y="144272"/>
                  </a:cubicBezTo>
                  <a:cubicBezTo>
                    <a:pt x="185674" y="156337"/>
                    <a:pt x="214503" y="168148"/>
                    <a:pt x="243586" y="180213"/>
                  </a:cubicBezTo>
                  <a:cubicBezTo>
                    <a:pt x="249301" y="182626"/>
                    <a:pt x="255143" y="182372"/>
                    <a:pt x="260350" y="178816"/>
                  </a:cubicBezTo>
                  <a:cubicBezTo>
                    <a:pt x="269748" y="172466"/>
                    <a:pt x="278765" y="166243"/>
                    <a:pt x="287782" y="159893"/>
                  </a:cubicBezTo>
                  <a:cubicBezTo>
                    <a:pt x="292227" y="156845"/>
                    <a:pt x="294386" y="152527"/>
                    <a:pt x="294386" y="146939"/>
                  </a:cubicBezTo>
                  <a:cubicBezTo>
                    <a:pt x="294386" y="143637"/>
                    <a:pt x="294132" y="140335"/>
                    <a:pt x="293878" y="137287"/>
                  </a:cubicBezTo>
                  <a:cubicBezTo>
                    <a:pt x="292735" y="123063"/>
                    <a:pt x="291719" y="108966"/>
                    <a:pt x="290576" y="94742"/>
                  </a:cubicBezTo>
                  <a:cubicBezTo>
                    <a:pt x="289433" y="80518"/>
                    <a:pt x="288417" y="66421"/>
                    <a:pt x="287274" y="52197"/>
                  </a:cubicBezTo>
                  <a:cubicBezTo>
                    <a:pt x="286766" y="45593"/>
                    <a:pt x="290068" y="40386"/>
                    <a:pt x="296291" y="38227"/>
                  </a:cubicBezTo>
                  <a:cubicBezTo>
                    <a:pt x="324612" y="28575"/>
                    <a:pt x="352933" y="19050"/>
                    <a:pt x="381127" y="9652"/>
                  </a:cubicBezTo>
                  <a:cubicBezTo>
                    <a:pt x="383032" y="9144"/>
                    <a:pt x="384683" y="8890"/>
                    <a:pt x="386588" y="8890"/>
                  </a:cubicBezTo>
                  <a:cubicBezTo>
                    <a:pt x="391795" y="9144"/>
                    <a:pt x="395097" y="12446"/>
                    <a:pt x="398145" y="16637"/>
                  </a:cubicBezTo>
                  <a:cubicBezTo>
                    <a:pt x="415671" y="42164"/>
                    <a:pt x="433578" y="67691"/>
                    <a:pt x="451104" y="93218"/>
                  </a:cubicBezTo>
                  <a:cubicBezTo>
                    <a:pt x="455168" y="98933"/>
                    <a:pt x="460756" y="101727"/>
                    <a:pt x="467614" y="101219"/>
                  </a:cubicBezTo>
                  <a:cubicBezTo>
                    <a:pt x="477012" y="100457"/>
                    <a:pt x="486537" y="100076"/>
                    <a:pt x="495935" y="100076"/>
                  </a:cubicBezTo>
                  <a:cubicBezTo>
                    <a:pt x="499745" y="100076"/>
                    <a:pt x="502539" y="98679"/>
                    <a:pt x="504698" y="95631"/>
                  </a:cubicBezTo>
                  <a:cubicBezTo>
                    <a:pt x="505841" y="94234"/>
                    <a:pt x="506857" y="92583"/>
                    <a:pt x="507746" y="91186"/>
                  </a:cubicBezTo>
                  <a:cubicBezTo>
                    <a:pt x="512445" y="82677"/>
                    <a:pt x="516763" y="74168"/>
                    <a:pt x="521462" y="65913"/>
                  </a:cubicBezTo>
                  <a:cubicBezTo>
                    <a:pt x="531622" y="46736"/>
                    <a:pt x="542036" y="27686"/>
                    <a:pt x="552196" y="8509"/>
                  </a:cubicBezTo>
                  <a:cubicBezTo>
                    <a:pt x="555498" y="2413"/>
                    <a:pt x="560705" y="0"/>
                    <a:pt x="567563" y="1651"/>
                  </a:cubicBezTo>
                  <a:cubicBezTo>
                    <a:pt x="597281" y="8763"/>
                    <a:pt x="626872" y="15621"/>
                    <a:pt x="656590" y="22860"/>
                  </a:cubicBezTo>
                  <a:cubicBezTo>
                    <a:pt x="662940" y="24511"/>
                    <a:pt x="666750" y="29210"/>
                    <a:pt x="667004" y="35814"/>
                  </a:cubicBezTo>
                  <a:cubicBezTo>
                    <a:pt x="667258" y="39370"/>
                    <a:pt x="667258" y="42926"/>
                    <a:pt x="667512" y="46482"/>
                  </a:cubicBezTo>
                  <a:cubicBezTo>
                    <a:pt x="668274" y="68707"/>
                    <a:pt x="668909" y="90932"/>
                    <a:pt x="669671" y="112903"/>
                  </a:cubicBezTo>
                  <a:cubicBezTo>
                    <a:pt x="669925" y="118999"/>
                    <a:pt x="670179" y="125222"/>
                    <a:pt x="670433" y="131318"/>
                  </a:cubicBezTo>
                  <a:cubicBezTo>
                    <a:pt x="670687" y="137414"/>
                    <a:pt x="673735" y="141986"/>
                    <a:pt x="678942" y="145034"/>
                  </a:cubicBezTo>
                  <a:cubicBezTo>
                    <a:pt x="685546" y="148844"/>
                    <a:pt x="692404" y="152400"/>
                    <a:pt x="699008" y="156591"/>
                  </a:cubicBezTo>
                  <a:cubicBezTo>
                    <a:pt x="705612" y="160401"/>
                    <a:pt x="711581" y="160147"/>
                    <a:pt x="718185" y="156591"/>
                  </a:cubicBezTo>
                  <a:cubicBezTo>
                    <a:pt x="745363" y="141478"/>
                    <a:pt x="772287" y="126365"/>
                    <a:pt x="799465" y="111252"/>
                  </a:cubicBezTo>
                  <a:cubicBezTo>
                    <a:pt x="805815" y="107696"/>
                    <a:pt x="811784" y="108839"/>
                    <a:pt x="816737" y="113665"/>
                  </a:cubicBezTo>
                  <a:cubicBezTo>
                    <a:pt x="837946" y="135128"/>
                    <a:pt x="858774" y="156845"/>
                    <a:pt x="879856" y="178181"/>
                  </a:cubicBezTo>
                  <a:cubicBezTo>
                    <a:pt x="885317" y="183896"/>
                    <a:pt x="886206" y="189230"/>
                    <a:pt x="882015" y="196088"/>
                  </a:cubicBezTo>
                  <a:cubicBezTo>
                    <a:pt x="866394" y="222758"/>
                    <a:pt x="850392" y="249047"/>
                    <a:pt x="834771" y="275717"/>
                  </a:cubicBezTo>
                  <a:cubicBezTo>
                    <a:pt x="831215" y="281813"/>
                    <a:pt x="830961" y="288036"/>
                    <a:pt x="834517" y="294132"/>
                  </a:cubicBezTo>
                  <a:cubicBezTo>
                    <a:pt x="838581" y="301498"/>
                    <a:pt x="842518" y="308991"/>
                    <a:pt x="846582" y="316357"/>
                  </a:cubicBezTo>
                  <a:cubicBezTo>
                    <a:pt x="849630" y="321818"/>
                    <a:pt x="854329" y="324866"/>
                    <a:pt x="860552" y="325120"/>
                  </a:cubicBezTo>
                  <a:cubicBezTo>
                    <a:pt x="870966" y="325882"/>
                    <a:pt x="881761" y="326517"/>
                    <a:pt x="892175" y="327279"/>
                  </a:cubicBezTo>
                  <a:cubicBezTo>
                    <a:pt x="913638" y="328676"/>
                    <a:pt x="934974" y="330073"/>
                    <a:pt x="956437" y="331343"/>
                  </a:cubicBezTo>
                  <a:cubicBezTo>
                    <a:pt x="962533" y="331597"/>
                    <a:pt x="967486" y="335788"/>
                    <a:pt x="968756" y="341757"/>
                  </a:cubicBezTo>
                  <a:cubicBezTo>
                    <a:pt x="975360" y="371475"/>
                    <a:pt x="981710" y="401320"/>
                    <a:pt x="988314" y="431292"/>
                  </a:cubicBezTo>
                  <a:cubicBezTo>
                    <a:pt x="989076" y="435356"/>
                    <a:pt x="988060" y="439039"/>
                    <a:pt x="985266" y="442341"/>
                  </a:cubicBezTo>
                  <a:cubicBezTo>
                    <a:pt x="983869" y="443992"/>
                    <a:pt x="981710" y="445135"/>
                    <a:pt x="979805" y="446151"/>
                  </a:cubicBezTo>
                  <a:cubicBezTo>
                    <a:pt x="952373" y="459867"/>
                    <a:pt x="924814" y="473583"/>
                    <a:pt x="897128" y="487299"/>
                  </a:cubicBezTo>
                  <a:cubicBezTo>
                    <a:pt x="891413" y="490347"/>
                    <a:pt x="888111" y="494665"/>
                    <a:pt x="887730" y="501269"/>
                  </a:cubicBezTo>
                  <a:cubicBezTo>
                    <a:pt x="887222" y="511683"/>
                    <a:pt x="886333" y="521843"/>
                    <a:pt x="885825" y="532257"/>
                  </a:cubicBezTo>
                  <a:cubicBezTo>
                    <a:pt x="885571" y="538353"/>
                    <a:pt x="887730" y="543560"/>
                    <a:pt x="892937" y="547116"/>
                  </a:cubicBezTo>
                  <a:cubicBezTo>
                    <a:pt x="918464" y="565785"/>
                    <a:pt x="943737" y="584708"/>
                    <a:pt x="969264" y="603377"/>
                  </a:cubicBezTo>
                  <a:cubicBezTo>
                    <a:pt x="975360" y="607822"/>
                    <a:pt x="977265" y="613283"/>
                    <a:pt x="974471" y="620395"/>
                  </a:cubicBezTo>
                  <a:cubicBezTo>
                    <a:pt x="969772" y="633349"/>
                    <a:pt x="965073" y="646176"/>
                    <a:pt x="960501" y="659130"/>
                  </a:cubicBezTo>
                  <a:cubicBezTo>
                    <a:pt x="955294" y="673354"/>
                    <a:pt x="950087" y="687959"/>
                    <a:pt x="944626" y="702310"/>
                  </a:cubicBezTo>
                  <a:cubicBezTo>
                    <a:pt x="942467" y="708406"/>
                    <a:pt x="937260" y="711708"/>
                    <a:pt x="931164" y="711073"/>
                  </a:cubicBezTo>
                  <a:cubicBezTo>
                    <a:pt x="919607" y="709930"/>
                    <a:pt x="908304" y="708660"/>
                    <a:pt x="896874" y="707517"/>
                  </a:cubicBezTo>
                  <a:cubicBezTo>
                    <a:pt x="877062" y="705358"/>
                    <a:pt x="857377" y="703072"/>
                    <a:pt x="837565" y="701167"/>
                  </a:cubicBezTo>
                  <a:cubicBezTo>
                    <a:pt x="831215" y="700659"/>
                    <a:pt x="826262" y="702818"/>
                    <a:pt x="822452" y="708025"/>
                  </a:cubicBezTo>
                  <a:cubicBezTo>
                    <a:pt x="815340" y="717677"/>
                    <a:pt x="808482" y="727583"/>
                    <a:pt x="800989" y="737108"/>
                  </a:cubicBezTo>
                  <a:cubicBezTo>
                    <a:pt x="796544" y="742823"/>
                    <a:pt x="796036" y="748919"/>
                    <a:pt x="798576" y="755523"/>
                  </a:cubicBezTo>
                  <a:cubicBezTo>
                    <a:pt x="809625" y="784606"/>
                    <a:pt x="820801" y="813816"/>
                    <a:pt x="831850" y="842899"/>
                  </a:cubicBezTo>
                  <a:cubicBezTo>
                    <a:pt x="834898" y="850646"/>
                    <a:pt x="833247" y="855853"/>
                    <a:pt x="826897" y="860806"/>
                  </a:cubicBezTo>
                  <a:cubicBezTo>
                    <a:pt x="804926" y="877316"/>
                    <a:pt x="783209" y="894080"/>
                    <a:pt x="761238" y="910463"/>
                  </a:cubicBezTo>
                  <a:cubicBezTo>
                    <a:pt x="754888" y="915162"/>
                    <a:pt x="749427" y="915162"/>
                    <a:pt x="743331" y="910209"/>
                  </a:cubicBezTo>
                  <a:cubicBezTo>
                    <a:pt x="719709" y="891286"/>
                    <a:pt x="695833" y="871982"/>
                    <a:pt x="672211" y="852805"/>
                  </a:cubicBezTo>
                  <a:cubicBezTo>
                    <a:pt x="667004" y="848741"/>
                    <a:pt x="661543" y="847344"/>
                    <a:pt x="655447" y="849503"/>
                  </a:cubicBezTo>
                  <a:cubicBezTo>
                    <a:pt x="641477" y="854710"/>
                    <a:pt x="627380" y="859917"/>
                    <a:pt x="613664" y="865378"/>
                  </a:cubicBezTo>
                  <a:cubicBezTo>
                    <a:pt x="608203" y="867537"/>
                    <a:pt x="604901" y="871728"/>
                    <a:pt x="603504" y="877443"/>
                  </a:cubicBezTo>
                  <a:cubicBezTo>
                    <a:pt x="601599" y="886460"/>
                    <a:pt x="599694" y="895858"/>
                    <a:pt x="597789" y="904875"/>
                  </a:cubicBezTo>
                  <a:cubicBezTo>
                    <a:pt x="593090" y="926846"/>
                    <a:pt x="588772" y="948563"/>
                    <a:pt x="584073" y="970534"/>
                  </a:cubicBezTo>
                  <a:cubicBezTo>
                    <a:pt x="582676" y="976884"/>
                    <a:pt x="578866" y="980694"/>
                    <a:pt x="572516" y="981583"/>
                  </a:cubicBezTo>
                  <a:cubicBezTo>
                    <a:pt x="557911" y="983488"/>
                    <a:pt x="543433" y="984885"/>
                    <a:pt x="528828" y="986282"/>
                  </a:cubicBezTo>
                  <a:cubicBezTo>
                    <a:pt x="521716" y="985774"/>
                    <a:pt x="515874" y="986282"/>
                    <a:pt x="510159" y="986790"/>
                  </a:cubicBezTo>
                  <a:close/>
                  <a:moveTo>
                    <a:pt x="494411" y="204724"/>
                  </a:moveTo>
                  <a:cubicBezTo>
                    <a:pt x="337312" y="204470"/>
                    <a:pt x="206502" y="331089"/>
                    <a:pt x="205994" y="492125"/>
                  </a:cubicBezTo>
                  <a:cubicBezTo>
                    <a:pt x="205486" y="652272"/>
                    <a:pt x="334010" y="781050"/>
                    <a:pt x="493395" y="781558"/>
                  </a:cubicBezTo>
                  <a:cubicBezTo>
                    <a:pt x="654304" y="782066"/>
                    <a:pt x="782701" y="652145"/>
                    <a:pt x="782955" y="493395"/>
                  </a:cubicBezTo>
                  <a:cubicBezTo>
                    <a:pt x="782955" y="334137"/>
                    <a:pt x="653796" y="204470"/>
                    <a:pt x="494538" y="204724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4074917" y="2893857"/>
            <a:ext cx="865959" cy="865961"/>
            <a:chOff x="0" y="0"/>
            <a:chExt cx="1154612" cy="1154614"/>
          </a:xfrm>
        </p:grpSpPr>
        <p:sp>
          <p:nvSpPr>
            <p:cNvPr id="28" name="Freeform 28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1089444" y="596068"/>
            <a:ext cx="1404969" cy="1342159"/>
            <a:chOff x="0" y="0"/>
            <a:chExt cx="1873292" cy="1789546"/>
          </a:xfrm>
        </p:grpSpPr>
        <p:sp>
          <p:nvSpPr>
            <p:cNvPr id="30" name="Freeform 30"/>
            <p:cNvSpPr/>
            <p:nvPr/>
          </p:nvSpPr>
          <p:spPr>
            <a:xfrm>
              <a:off x="-127" y="-2159"/>
              <a:ext cx="1874901" cy="1796669"/>
            </a:xfrm>
            <a:custGeom>
              <a:avLst/>
              <a:gdLst/>
              <a:ahLst/>
              <a:cxnLst/>
              <a:rect l="l" t="t" r="r" b="b"/>
              <a:pathLst>
                <a:path w="1874901" h="1796669">
                  <a:moveTo>
                    <a:pt x="967486" y="1796669"/>
                  </a:moveTo>
                  <a:cubicBezTo>
                    <a:pt x="951357" y="1796669"/>
                    <a:pt x="935228" y="1796669"/>
                    <a:pt x="918591" y="1796669"/>
                  </a:cubicBezTo>
                  <a:cubicBezTo>
                    <a:pt x="908177" y="1793113"/>
                    <a:pt x="902462" y="1785620"/>
                    <a:pt x="899287" y="1775714"/>
                  </a:cubicBezTo>
                  <a:cubicBezTo>
                    <a:pt x="881634" y="1723771"/>
                    <a:pt x="863346" y="1671701"/>
                    <a:pt x="845693" y="1619758"/>
                  </a:cubicBezTo>
                  <a:cubicBezTo>
                    <a:pt x="841502" y="1607820"/>
                    <a:pt x="833247" y="1600200"/>
                    <a:pt x="820166" y="1597787"/>
                  </a:cubicBezTo>
                  <a:cubicBezTo>
                    <a:pt x="792607" y="1591818"/>
                    <a:pt x="764540" y="1586230"/>
                    <a:pt x="736854" y="1579753"/>
                  </a:cubicBezTo>
                  <a:cubicBezTo>
                    <a:pt x="722249" y="1576197"/>
                    <a:pt x="710311" y="1579753"/>
                    <a:pt x="699897" y="1590294"/>
                  </a:cubicBezTo>
                  <a:cubicBezTo>
                    <a:pt x="659892" y="1630299"/>
                    <a:pt x="618744" y="1669288"/>
                    <a:pt x="578104" y="1708785"/>
                  </a:cubicBezTo>
                  <a:cubicBezTo>
                    <a:pt x="568706" y="1717802"/>
                    <a:pt x="557784" y="1719834"/>
                    <a:pt x="546862" y="1713738"/>
                  </a:cubicBezTo>
                  <a:cubicBezTo>
                    <a:pt x="503174" y="1690243"/>
                    <a:pt x="459994" y="1666748"/>
                    <a:pt x="416306" y="1643253"/>
                  </a:cubicBezTo>
                  <a:cubicBezTo>
                    <a:pt x="401193" y="1635252"/>
                    <a:pt x="397510" y="1626743"/>
                    <a:pt x="401701" y="1611249"/>
                  </a:cubicBezTo>
                  <a:cubicBezTo>
                    <a:pt x="415798" y="1557274"/>
                    <a:pt x="430276" y="1503807"/>
                    <a:pt x="444373" y="1449832"/>
                  </a:cubicBezTo>
                  <a:cubicBezTo>
                    <a:pt x="447548" y="1438275"/>
                    <a:pt x="445389" y="1427861"/>
                    <a:pt x="436626" y="1418844"/>
                  </a:cubicBezTo>
                  <a:cubicBezTo>
                    <a:pt x="415798" y="1397889"/>
                    <a:pt x="394462" y="1376807"/>
                    <a:pt x="373634" y="1355852"/>
                  </a:cubicBezTo>
                  <a:cubicBezTo>
                    <a:pt x="365252" y="1347343"/>
                    <a:pt x="354838" y="1344803"/>
                    <a:pt x="343408" y="1347343"/>
                  </a:cubicBezTo>
                  <a:cubicBezTo>
                    <a:pt x="332994" y="1349375"/>
                    <a:pt x="323088" y="1351788"/>
                    <a:pt x="313182" y="1353820"/>
                  </a:cubicBezTo>
                  <a:cubicBezTo>
                    <a:pt x="265811" y="1363853"/>
                    <a:pt x="218948" y="1374267"/>
                    <a:pt x="171704" y="1384300"/>
                  </a:cubicBezTo>
                  <a:cubicBezTo>
                    <a:pt x="158750" y="1387348"/>
                    <a:pt x="148336" y="1382776"/>
                    <a:pt x="142621" y="1371854"/>
                  </a:cubicBezTo>
                  <a:cubicBezTo>
                    <a:pt x="118745" y="1327912"/>
                    <a:pt x="95250" y="1283335"/>
                    <a:pt x="71374" y="1239393"/>
                  </a:cubicBezTo>
                  <a:cubicBezTo>
                    <a:pt x="66167" y="1229360"/>
                    <a:pt x="68199" y="1218438"/>
                    <a:pt x="76581" y="1210945"/>
                  </a:cubicBezTo>
                  <a:cubicBezTo>
                    <a:pt x="120269" y="1171956"/>
                    <a:pt x="164465" y="1132459"/>
                    <a:pt x="208280" y="1093470"/>
                  </a:cubicBezTo>
                  <a:cubicBezTo>
                    <a:pt x="217170" y="1085977"/>
                    <a:pt x="220218" y="1075944"/>
                    <a:pt x="218694" y="1065022"/>
                  </a:cubicBezTo>
                  <a:cubicBezTo>
                    <a:pt x="213487" y="1037971"/>
                    <a:pt x="208280" y="1010539"/>
                    <a:pt x="203073" y="983488"/>
                  </a:cubicBezTo>
                  <a:cubicBezTo>
                    <a:pt x="201041" y="971931"/>
                    <a:pt x="194183" y="964438"/>
                    <a:pt x="182753" y="960501"/>
                  </a:cubicBezTo>
                  <a:cubicBezTo>
                    <a:pt x="144272" y="947039"/>
                    <a:pt x="105791" y="933450"/>
                    <a:pt x="67691" y="919988"/>
                  </a:cubicBezTo>
                  <a:cubicBezTo>
                    <a:pt x="45339" y="911987"/>
                    <a:pt x="22479" y="905002"/>
                    <a:pt x="0" y="895477"/>
                  </a:cubicBezTo>
                  <a:cubicBezTo>
                    <a:pt x="0" y="885952"/>
                    <a:pt x="0" y="876935"/>
                    <a:pt x="0" y="867537"/>
                  </a:cubicBezTo>
                  <a:cubicBezTo>
                    <a:pt x="1524" y="851027"/>
                    <a:pt x="3175" y="835025"/>
                    <a:pt x="4699" y="818515"/>
                  </a:cubicBezTo>
                  <a:cubicBezTo>
                    <a:pt x="7874" y="786511"/>
                    <a:pt x="12446" y="754507"/>
                    <a:pt x="17653" y="723011"/>
                  </a:cubicBezTo>
                  <a:cubicBezTo>
                    <a:pt x="19177" y="712470"/>
                    <a:pt x="27051" y="704977"/>
                    <a:pt x="38481" y="703072"/>
                  </a:cubicBezTo>
                  <a:cubicBezTo>
                    <a:pt x="97790" y="692531"/>
                    <a:pt x="156591" y="682625"/>
                    <a:pt x="215900" y="672084"/>
                  </a:cubicBezTo>
                  <a:cubicBezTo>
                    <a:pt x="228346" y="670052"/>
                    <a:pt x="236728" y="663575"/>
                    <a:pt x="241935" y="652526"/>
                  </a:cubicBezTo>
                  <a:cubicBezTo>
                    <a:pt x="250825" y="631571"/>
                    <a:pt x="260096" y="610489"/>
                    <a:pt x="268986" y="590042"/>
                  </a:cubicBezTo>
                  <a:cubicBezTo>
                    <a:pt x="274701" y="577088"/>
                    <a:pt x="273177" y="566039"/>
                    <a:pt x="264287" y="554609"/>
                  </a:cubicBezTo>
                  <a:cubicBezTo>
                    <a:pt x="229362" y="511175"/>
                    <a:pt x="195072" y="467106"/>
                    <a:pt x="160782" y="423672"/>
                  </a:cubicBezTo>
                  <a:cubicBezTo>
                    <a:pt x="151892" y="412115"/>
                    <a:pt x="151892" y="402209"/>
                    <a:pt x="161290" y="391160"/>
                  </a:cubicBezTo>
                  <a:cubicBezTo>
                    <a:pt x="194564" y="351155"/>
                    <a:pt x="227838" y="311658"/>
                    <a:pt x="261747" y="271653"/>
                  </a:cubicBezTo>
                  <a:cubicBezTo>
                    <a:pt x="272669" y="259207"/>
                    <a:pt x="281559" y="256667"/>
                    <a:pt x="297180" y="262636"/>
                  </a:cubicBezTo>
                  <a:cubicBezTo>
                    <a:pt x="351790" y="284607"/>
                    <a:pt x="406400" y="306070"/>
                    <a:pt x="461645" y="328168"/>
                  </a:cubicBezTo>
                  <a:cubicBezTo>
                    <a:pt x="472567" y="332613"/>
                    <a:pt x="483489" y="332105"/>
                    <a:pt x="493395" y="325628"/>
                  </a:cubicBezTo>
                  <a:cubicBezTo>
                    <a:pt x="511048" y="314071"/>
                    <a:pt x="528320" y="302641"/>
                    <a:pt x="545465" y="291084"/>
                  </a:cubicBezTo>
                  <a:cubicBezTo>
                    <a:pt x="553847" y="285623"/>
                    <a:pt x="557911" y="277622"/>
                    <a:pt x="557911" y="267589"/>
                  </a:cubicBezTo>
                  <a:cubicBezTo>
                    <a:pt x="557911" y="261620"/>
                    <a:pt x="557403" y="255651"/>
                    <a:pt x="556895" y="250063"/>
                  </a:cubicBezTo>
                  <a:cubicBezTo>
                    <a:pt x="554863" y="224028"/>
                    <a:pt x="552704" y="198628"/>
                    <a:pt x="550672" y="172593"/>
                  </a:cubicBezTo>
                  <a:cubicBezTo>
                    <a:pt x="548640" y="146558"/>
                    <a:pt x="546481" y="121158"/>
                    <a:pt x="544449" y="95123"/>
                  </a:cubicBezTo>
                  <a:cubicBezTo>
                    <a:pt x="543433" y="83185"/>
                    <a:pt x="549656" y="73660"/>
                    <a:pt x="561594" y="69596"/>
                  </a:cubicBezTo>
                  <a:cubicBezTo>
                    <a:pt x="615188" y="52070"/>
                    <a:pt x="668782" y="34544"/>
                    <a:pt x="722376" y="17653"/>
                  </a:cubicBezTo>
                  <a:cubicBezTo>
                    <a:pt x="726059" y="16637"/>
                    <a:pt x="729107" y="16129"/>
                    <a:pt x="732790" y="16129"/>
                  </a:cubicBezTo>
                  <a:cubicBezTo>
                    <a:pt x="742696" y="16637"/>
                    <a:pt x="748919" y="22606"/>
                    <a:pt x="754634" y="30099"/>
                  </a:cubicBezTo>
                  <a:cubicBezTo>
                    <a:pt x="787908" y="76581"/>
                    <a:pt x="821817" y="123063"/>
                    <a:pt x="855091" y="169545"/>
                  </a:cubicBezTo>
                  <a:cubicBezTo>
                    <a:pt x="862838" y="180086"/>
                    <a:pt x="873252" y="185039"/>
                    <a:pt x="886333" y="184023"/>
                  </a:cubicBezTo>
                  <a:cubicBezTo>
                    <a:pt x="903986" y="182499"/>
                    <a:pt x="922274" y="181991"/>
                    <a:pt x="939927" y="181991"/>
                  </a:cubicBezTo>
                  <a:cubicBezTo>
                    <a:pt x="947166" y="181991"/>
                    <a:pt x="952373" y="179451"/>
                    <a:pt x="956564" y="173990"/>
                  </a:cubicBezTo>
                  <a:cubicBezTo>
                    <a:pt x="958596" y="171450"/>
                    <a:pt x="960755" y="168529"/>
                    <a:pt x="962279" y="165989"/>
                  </a:cubicBezTo>
                  <a:cubicBezTo>
                    <a:pt x="971169" y="150495"/>
                    <a:pt x="979424" y="135001"/>
                    <a:pt x="988314" y="120015"/>
                  </a:cubicBezTo>
                  <a:cubicBezTo>
                    <a:pt x="1007618" y="84963"/>
                    <a:pt x="1027303" y="50546"/>
                    <a:pt x="1046607" y="15494"/>
                  </a:cubicBezTo>
                  <a:cubicBezTo>
                    <a:pt x="1052830" y="4445"/>
                    <a:pt x="1062736" y="0"/>
                    <a:pt x="1075690" y="3048"/>
                  </a:cubicBezTo>
                  <a:cubicBezTo>
                    <a:pt x="1131951" y="16002"/>
                    <a:pt x="1188085" y="28575"/>
                    <a:pt x="1244346" y="41529"/>
                  </a:cubicBezTo>
                  <a:cubicBezTo>
                    <a:pt x="1256284" y="44577"/>
                    <a:pt x="1263650" y="53086"/>
                    <a:pt x="1264158" y="65024"/>
                  </a:cubicBezTo>
                  <a:cubicBezTo>
                    <a:pt x="1264666" y="71501"/>
                    <a:pt x="1264666" y="77978"/>
                    <a:pt x="1265174" y="84582"/>
                  </a:cubicBezTo>
                  <a:cubicBezTo>
                    <a:pt x="1266698" y="125095"/>
                    <a:pt x="1267714" y="165608"/>
                    <a:pt x="1269365" y="205613"/>
                  </a:cubicBezTo>
                  <a:cubicBezTo>
                    <a:pt x="1269873" y="216662"/>
                    <a:pt x="1270381" y="228092"/>
                    <a:pt x="1270889" y="239141"/>
                  </a:cubicBezTo>
                  <a:cubicBezTo>
                    <a:pt x="1271397" y="250190"/>
                    <a:pt x="1277112" y="258699"/>
                    <a:pt x="1287018" y="264160"/>
                  </a:cubicBezTo>
                  <a:cubicBezTo>
                    <a:pt x="1299464" y="271145"/>
                    <a:pt x="1312545" y="277622"/>
                    <a:pt x="1324991" y="285115"/>
                  </a:cubicBezTo>
                  <a:cubicBezTo>
                    <a:pt x="1337437" y="292100"/>
                    <a:pt x="1348867" y="291592"/>
                    <a:pt x="1361440" y="285115"/>
                  </a:cubicBezTo>
                  <a:cubicBezTo>
                    <a:pt x="1413002" y="257683"/>
                    <a:pt x="1463929" y="230124"/>
                    <a:pt x="1515491" y="202692"/>
                  </a:cubicBezTo>
                  <a:cubicBezTo>
                    <a:pt x="1527429" y="196215"/>
                    <a:pt x="1538859" y="198247"/>
                    <a:pt x="1548257" y="207137"/>
                  </a:cubicBezTo>
                  <a:cubicBezTo>
                    <a:pt x="1588262" y="246126"/>
                    <a:pt x="1627886" y="285623"/>
                    <a:pt x="1667891" y="324612"/>
                  </a:cubicBezTo>
                  <a:cubicBezTo>
                    <a:pt x="1678305" y="335153"/>
                    <a:pt x="1679829" y="344551"/>
                    <a:pt x="1672082" y="357124"/>
                  </a:cubicBezTo>
                  <a:cubicBezTo>
                    <a:pt x="1642364" y="405638"/>
                    <a:pt x="1612265" y="453644"/>
                    <a:pt x="1582547" y="502031"/>
                  </a:cubicBezTo>
                  <a:cubicBezTo>
                    <a:pt x="1575816" y="513080"/>
                    <a:pt x="1575308" y="524510"/>
                    <a:pt x="1582039" y="535559"/>
                  </a:cubicBezTo>
                  <a:cubicBezTo>
                    <a:pt x="1589786" y="549021"/>
                    <a:pt x="1597152" y="562610"/>
                    <a:pt x="1604899" y="576072"/>
                  </a:cubicBezTo>
                  <a:cubicBezTo>
                    <a:pt x="1610614" y="586105"/>
                    <a:pt x="1619504" y="591566"/>
                    <a:pt x="1631442" y="592074"/>
                  </a:cubicBezTo>
                  <a:cubicBezTo>
                    <a:pt x="1651254" y="593598"/>
                    <a:pt x="1671447" y="594614"/>
                    <a:pt x="1691259" y="596011"/>
                  </a:cubicBezTo>
                  <a:cubicBezTo>
                    <a:pt x="1731899" y="598551"/>
                    <a:pt x="1772412" y="600964"/>
                    <a:pt x="1813052" y="603504"/>
                  </a:cubicBezTo>
                  <a:cubicBezTo>
                    <a:pt x="1824482" y="604012"/>
                    <a:pt x="1833880" y="611505"/>
                    <a:pt x="1836420" y="622554"/>
                  </a:cubicBezTo>
                  <a:cubicBezTo>
                    <a:pt x="1848866" y="676529"/>
                    <a:pt x="1860931" y="731012"/>
                    <a:pt x="1873377" y="785495"/>
                  </a:cubicBezTo>
                  <a:cubicBezTo>
                    <a:pt x="1874901" y="792988"/>
                    <a:pt x="1872869" y="799465"/>
                    <a:pt x="1867662" y="805434"/>
                  </a:cubicBezTo>
                  <a:cubicBezTo>
                    <a:pt x="1865122" y="808482"/>
                    <a:pt x="1860931" y="810387"/>
                    <a:pt x="1857248" y="812419"/>
                  </a:cubicBezTo>
                  <a:cubicBezTo>
                    <a:pt x="1805178" y="837438"/>
                    <a:pt x="1753235" y="862457"/>
                    <a:pt x="1700657" y="887349"/>
                  </a:cubicBezTo>
                  <a:cubicBezTo>
                    <a:pt x="1689735" y="892810"/>
                    <a:pt x="1683512" y="900811"/>
                    <a:pt x="1683004" y="912876"/>
                  </a:cubicBezTo>
                  <a:cubicBezTo>
                    <a:pt x="1681988" y="931926"/>
                    <a:pt x="1680464" y="950341"/>
                    <a:pt x="1679321" y="969391"/>
                  </a:cubicBezTo>
                  <a:cubicBezTo>
                    <a:pt x="1678813" y="980440"/>
                    <a:pt x="1683004" y="989838"/>
                    <a:pt x="1692910" y="996442"/>
                  </a:cubicBezTo>
                  <a:cubicBezTo>
                    <a:pt x="1741297" y="1030478"/>
                    <a:pt x="1789176" y="1064895"/>
                    <a:pt x="1837563" y="1098931"/>
                  </a:cubicBezTo>
                  <a:cubicBezTo>
                    <a:pt x="1848993" y="1106932"/>
                    <a:pt x="1852676" y="1116965"/>
                    <a:pt x="1847469" y="1129919"/>
                  </a:cubicBezTo>
                  <a:cubicBezTo>
                    <a:pt x="1838579" y="1153414"/>
                    <a:pt x="1829816" y="1176909"/>
                    <a:pt x="1820926" y="1200404"/>
                  </a:cubicBezTo>
                  <a:cubicBezTo>
                    <a:pt x="1811020" y="1226439"/>
                    <a:pt x="1801114" y="1252855"/>
                    <a:pt x="1790700" y="1278890"/>
                  </a:cubicBezTo>
                  <a:cubicBezTo>
                    <a:pt x="1786509" y="1289939"/>
                    <a:pt x="1776603" y="1295908"/>
                    <a:pt x="1765173" y="1294892"/>
                  </a:cubicBezTo>
                  <a:cubicBezTo>
                    <a:pt x="1743329" y="1292860"/>
                    <a:pt x="1721993" y="1290447"/>
                    <a:pt x="1700149" y="1288415"/>
                  </a:cubicBezTo>
                  <a:cubicBezTo>
                    <a:pt x="1662684" y="1284478"/>
                    <a:pt x="1625219" y="1280414"/>
                    <a:pt x="1587754" y="1276858"/>
                  </a:cubicBezTo>
                  <a:cubicBezTo>
                    <a:pt x="1575816" y="1275842"/>
                    <a:pt x="1566418" y="1279906"/>
                    <a:pt x="1559179" y="1289304"/>
                  </a:cubicBezTo>
                  <a:cubicBezTo>
                    <a:pt x="1545590" y="1306830"/>
                    <a:pt x="1532636" y="1324737"/>
                    <a:pt x="1518539" y="1342263"/>
                  </a:cubicBezTo>
                  <a:cubicBezTo>
                    <a:pt x="1510157" y="1352804"/>
                    <a:pt x="1509141" y="1363726"/>
                    <a:pt x="1513840" y="1375791"/>
                  </a:cubicBezTo>
                  <a:cubicBezTo>
                    <a:pt x="1534668" y="1428750"/>
                    <a:pt x="1556004" y="1481709"/>
                    <a:pt x="1576832" y="1534795"/>
                  </a:cubicBezTo>
                  <a:cubicBezTo>
                    <a:pt x="1582547" y="1548765"/>
                    <a:pt x="1579372" y="1558290"/>
                    <a:pt x="1567434" y="1567307"/>
                  </a:cubicBezTo>
                  <a:cubicBezTo>
                    <a:pt x="1525778" y="1597279"/>
                    <a:pt x="1484757" y="1627759"/>
                    <a:pt x="1443101" y="1657731"/>
                  </a:cubicBezTo>
                  <a:cubicBezTo>
                    <a:pt x="1431163" y="1666240"/>
                    <a:pt x="1420749" y="1666240"/>
                    <a:pt x="1409319" y="1657223"/>
                  </a:cubicBezTo>
                  <a:cubicBezTo>
                    <a:pt x="1364615" y="1622679"/>
                    <a:pt x="1319276" y="1587754"/>
                    <a:pt x="1274572" y="1552702"/>
                  </a:cubicBezTo>
                  <a:cubicBezTo>
                    <a:pt x="1264666" y="1545209"/>
                    <a:pt x="1254252" y="1542669"/>
                    <a:pt x="1242822" y="1546733"/>
                  </a:cubicBezTo>
                  <a:cubicBezTo>
                    <a:pt x="1216279" y="1556258"/>
                    <a:pt x="1189736" y="1565783"/>
                    <a:pt x="1163701" y="1575689"/>
                  </a:cubicBezTo>
                  <a:cubicBezTo>
                    <a:pt x="1153287" y="1579626"/>
                    <a:pt x="1147064" y="1587246"/>
                    <a:pt x="1144397" y="1597660"/>
                  </a:cubicBezTo>
                  <a:cubicBezTo>
                    <a:pt x="1140714" y="1614170"/>
                    <a:pt x="1137158" y="1631188"/>
                    <a:pt x="1133475" y="1647698"/>
                  </a:cubicBezTo>
                  <a:cubicBezTo>
                    <a:pt x="1124585" y="1687703"/>
                    <a:pt x="1116330" y="1727200"/>
                    <a:pt x="1107440" y="1767205"/>
                  </a:cubicBezTo>
                  <a:cubicBezTo>
                    <a:pt x="1104900" y="1778762"/>
                    <a:pt x="1097534" y="1785747"/>
                    <a:pt x="1085596" y="1787144"/>
                  </a:cubicBezTo>
                  <a:cubicBezTo>
                    <a:pt x="1058037" y="1790700"/>
                    <a:pt x="1030478" y="1793113"/>
                    <a:pt x="1002919" y="1795653"/>
                  </a:cubicBezTo>
                  <a:cubicBezTo>
                    <a:pt x="989330" y="1794637"/>
                    <a:pt x="978408" y="1795653"/>
                    <a:pt x="967486" y="1796669"/>
                  </a:cubicBezTo>
                  <a:close/>
                  <a:moveTo>
                    <a:pt x="936752" y="372491"/>
                  </a:moveTo>
                  <a:cubicBezTo>
                    <a:pt x="639064" y="371983"/>
                    <a:pt x="391414" y="602488"/>
                    <a:pt x="390398" y="895350"/>
                  </a:cubicBezTo>
                  <a:cubicBezTo>
                    <a:pt x="389382" y="1186815"/>
                    <a:pt x="632841" y="1421257"/>
                    <a:pt x="934720" y="1422273"/>
                  </a:cubicBezTo>
                  <a:cubicBezTo>
                    <a:pt x="1239647" y="1423289"/>
                    <a:pt x="1482598" y="1186815"/>
                    <a:pt x="1483233" y="897890"/>
                  </a:cubicBezTo>
                  <a:cubicBezTo>
                    <a:pt x="1483233" y="607949"/>
                    <a:pt x="1238631" y="371983"/>
                    <a:pt x="936879" y="372491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3658037" y="8998772"/>
            <a:ext cx="865959" cy="865960"/>
            <a:chOff x="0" y="0"/>
            <a:chExt cx="1154612" cy="1154614"/>
          </a:xfrm>
        </p:grpSpPr>
        <p:sp>
          <p:nvSpPr>
            <p:cNvPr id="32" name="Freeform 32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7185572" y="3633490"/>
            <a:ext cx="741650" cy="737529"/>
            <a:chOff x="0" y="0"/>
            <a:chExt cx="988866" cy="983372"/>
          </a:xfrm>
        </p:grpSpPr>
        <p:sp>
          <p:nvSpPr>
            <p:cNvPr id="34" name="Freeform 34"/>
            <p:cNvSpPr/>
            <p:nvPr/>
          </p:nvSpPr>
          <p:spPr>
            <a:xfrm>
              <a:off x="0" y="-1270"/>
              <a:ext cx="989076" cy="987298"/>
            </a:xfrm>
            <a:custGeom>
              <a:avLst/>
              <a:gdLst/>
              <a:ahLst/>
              <a:cxnLst/>
              <a:rect l="l" t="t" r="r" b="b"/>
              <a:pathLst>
                <a:path w="989076" h="987298">
                  <a:moveTo>
                    <a:pt x="510667" y="987298"/>
                  </a:moveTo>
                  <a:cubicBezTo>
                    <a:pt x="502158" y="987298"/>
                    <a:pt x="493649" y="987298"/>
                    <a:pt x="484886" y="987298"/>
                  </a:cubicBezTo>
                  <a:cubicBezTo>
                    <a:pt x="479425" y="985393"/>
                    <a:pt x="476377" y="981202"/>
                    <a:pt x="474726" y="975741"/>
                  </a:cubicBezTo>
                  <a:cubicBezTo>
                    <a:pt x="465328" y="947166"/>
                    <a:pt x="455803" y="918591"/>
                    <a:pt x="446405" y="890016"/>
                  </a:cubicBezTo>
                  <a:cubicBezTo>
                    <a:pt x="444246" y="883412"/>
                    <a:pt x="439801" y="879348"/>
                    <a:pt x="432943" y="877951"/>
                  </a:cubicBezTo>
                  <a:cubicBezTo>
                    <a:pt x="418338" y="874649"/>
                    <a:pt x="403606" y="871601"/>
                    <a:pt x="389001" y="868045"/>
                  </a:cubicBezTo>
                  <a:cubicBezTo>
                    <a:pt x="381254" y="866140"/>
                    <a:pt x="375031" y="868045"/>
                    <a:pt x="369443" y="873760"/>
                  </a:cubicBezTo>
                  <a:cubicBezTo>
                    <a:pt x="348234" y="895731"/>
                    <a:pt x="326644" y="917194"/>
                    <a:pt x="305181" y="938911"/>
                  </a:cubicBezTo>
                  <a:cubicBezTo>
                    <a:pt x="300228" y="943864"/>
                    <a:pt x="294513" y="945007"/>
                    <a:pt x="288671" y="941705"/>
                  </a:cubicBezTo>
                  <a:cubicBezTo>
                    <a:pt x="265557" y="928751"/>
                    <a:pt x="242824" y="915924"/>
                    <a:pt x="219710" y="902970"/>
                  </a:cubicBezTo>
                  <a:cubicBezTo>
                    <a:pt x="211709" y="898525"/>
                    <a:pt x="209804" y="893953"/>
                    <a:pt x="211963" y="885444"/>
                  </a:cubicBezTo>
                  <a:cubicBezTo>
                    <a:pt x="219329" y="855726"/>
                    <a:pt x="227076" y="826389"/>
                    <a:pt x="234442" y="796671"/>
                  </a:cubicBezTo>
                  <a:cubicBezTo>
                    <a:pt x="236093" y="790321"/>
                    <a:pt x="234950" y="784606"/>
                    <a:pt x="230378" y="779653"/>
                  </a:cubicBezTo>
                  <a:cubicBezTo>
                    <a:pt x="219329" y="768096"/>
                    <a:pt x="208153" y="756539"/>
                    <a:pt x="197104" y="744982"/>
                  </a:cubicBezTo>
                  <a:cubicBezTo>
                    <a:pt x="192659" y="740283"/>
                    <a:pt x="187198" y="738886"/>
                    <a:pt x="181229" y="740283"/>
                  </a:cubicBezTo>
                  <a:cubicBezTo>
                    <a:pt x="175768" y="741426"/>
                    <a:pt x="170561" y="742696"/>
                    <a:pt x="165354" y="743839"/>
                  </a:cubicBezTo>
                  <a:cubicBezTo>
                    <a:pt x="140335" y="749300"/>
                    <a:pt x="115697" y="755142"/>
                    <a:pt x="90678" y="760603"/>
                  </a:cubicBezTo>
                  <a:cubicBezTo>
                    <a:pt x="83820" y="762254"/>
                    <a:pt x="78359" y="759841"/>
                    <a:pt x="75311" y="753745"/>
                  </a:cubicBezTo>
                  <a:cubicBezTo>
                    <a:pt x="62738" y="729615"/>
                    <a:pt x="50292" y="705104"/>
                    <a:pt x="37719" y="680974"/>
                  </a:cubicBezTo>
                  <a:cubicBezTo>
                    <a:pt x="34925" y="675513"/>
                    <a:pt x="36068" y="669417"/>
                    <a:pt x="40513" y="665353"/>
                  </a:cubicBezTo>
                  <a:cubicBezTo>
                    <a:pt x="63500" y="644017"/>
                    <a:pt x="86741" y="622300"/>
                    <a:pt x="109855" y="600837"/>
                  </a:cubicBezTo>
                  <a:cubicBezTo>
                    <a:pt x="114554" y="596773"/>
                    <a:pt x="116205" y="591185"/>
                    <a:pt x="115316" y="585216"/>
                  </a:cubicBezTo>
                  <a:cubicBezTo>
                    <a:pt x="112522" y="570357"/>
                    <a:pt x="109855" y="555244"/>
                    <a:pt x="107061" y="540385"/>
                  </a:cubicBezTo>
                  <a:cubicBezTo>
                    <a:pt x="105918" y="534035"/>
                    <a:pt x="102362" y="529971"/>
                    <a:pt x="96393" y="527812"/>
                  </a:cubicBezTo>
                  <a:cubicBezTo>
                    <a:pt x="76073" y="520446"/>
                    <a:pt x="55753" y="512953"/>
                    <a:pt x="35687" y="505587"/>
                  </a:cubicBezTo>
                  <a:cubicBezTo>
                    <a:pt x="23876" y="501142"/>
                    <a:pt x="11811" y="497332"/>
                    <a:pt x="0" y="492125"/>
                  </a:cubicBezTo>
                  <a:cubicBezTo>
                    <a:pt x="0" y="486918"/>
                    <a:pt x="0" y="481965"/>
                    <a:pt x="0" y="476758"/>
                  </a:cubicBezTo>
                  <a:cubicBezTo>
                    <a:pt x="762" y="467741"/>
                    <a:pt x="1651" y="458851"/>
                    <a:pt x="2413" y="449834"/>
                  </a:cubicBezTo>
                  <a:cubicBezTo>
                    <a:pt x="4064" y="432308"/>
                    <a:pt x="6477" y="414655"/>
                    <a:pt x="9271" y="397383"/>
                  </a:cubicBezTo>
                  <a:cubicBezTo>
                    <a:pt x="10033" y="391668"/>
                    <a:pt x="14224" y="387477"/>
                    <a:pt x="20320" y="386334"/>
                  </a:cubicBezTo>
                  <a:cubicBezTo>
                    <a:pt x="51689" y="380619"/>
                    <a:pt x="82677" y="375031"/>
                    <a:pt x="114046" y="369316"/>
                  </a:cubicBezTo>
                  <a:cubicBezTo>
                    <a:pt x="120650" y="368173"/>
                    <a:pt x="125095" y="364617"/>
                    <a:pt x="127762" y="358648"/>
                  </a:cubicBezTo>
                  <a:cubicBezTo>
                    <a:pt x="132461" y="347091"/>
                    <a:pt x="137414" y="335534"/>
                    <a:pt x="141986" y="324358"/>
                  </a:cubicBezTo>
                  <a:cubicBezTo>
                    <a:pt x="145034" y="317246"/>
                    <a:pt x="144145" y="311150"/>
                    <a:pt x="139573" y="304800"/>
                  </a:cubicBezTo>
                  <a:cubicBezTo>
                    <a:pt x="121158" y="280924"/>
                    <a:pt x="102997" y="256667"/>
                    <a:pt x="84963" y="232791"/>
                  </a:cubicBezTo>
                  <a:cubicBezTo>
                    <a:pt x="80264" y="226441"/>
                    <a:pt x="80264" y="220980"/>
                    <a:pt x="85217" y="214884"/>
                  </a:cubicBezTo>
                  <a:cubicBezTo>
                    <a:pt x="102743" y="192913"/>
                    <a:pt x="120396" y="171196"/>
                    <a:pt x="138176" y="149225"/>
                  </a:cubicBezTo>
                  <a:cubicBezTo>
                    <a:pt x="143891" y="142367"/>
                    <a:pt x="148590" y="140970"/>
                    <a:pt x="156845" y="144272"/>
                  </a:cubicBezTo>
                  <a:cubicBezTo>
                    <a:pt x="185674" y="156337"/>
                    <a:pt x="214503" y="168148"/>
                    <a:pt x="243586" y="180213"/>
                  </a:cubicBezTo>
                  <a:cubicBezTo>
                    <a:pt x="249301" y="182626"/>
                    <a:pt x="255143" y="182372"/>
                    <a:pt x="260350" y="178816"/>
                  </a:cubicBezTo>
                  <a:cubicBezTo>
                    <a:pt x="269748" y="172466"/>
                    <a:pt x="278765" y="166243"/>
                    <a:pt x="287782" y="159893"/>
                  </a:cubicBezTo>
                  <a:cubicBezTo>
                    <a:pt x="292227" y="156845"/>
                    <a:pt x="294386" y="152527"/>
                    <a:pt x="294386" y="146939"/>
                  </a:cubicBezTo>
                  <a:cubicBezTo>
                    <a:pt x="294386" y="143637"/>
                    <a:pt x="294132" y="140335"/>
                    <a:pt x="293878" y="137287"/>
                  </a:cubicBezTo>
                  <a:cubicBezTo>
                    <a:pt x="292735" y="123063"/>
                    <a:pt x="291719" y="108966"/>
                    <a:pt x="290576" y="94742"/>
                  </a:cubicBezTo>
                  <a:cubicBezTo>
                    <a:pt x="289433" y="80518"/>
                    <a:pt x="288417" y="66421"/>
                    <a:pt x="287274" y="52197"/>
                  </a:cubicBezTo>
                  <a:cubicBezTo>
                    <a:pt x="286766" y="45593"/>
                    <a:pt x="290068" y="40386"/>
                    <a:pt x="296291" y="38227"/>
                  </a:cubicBezTo>
                  <a:cubicBezTo>
                    <a:pt x="324612" y="28575"/>
                    <a:pt x="352933" y="19050"/>
                    <a:pt x="381127" y="9652"/>
                  </a:cubicBezTo>
                  <a:cubicBezTo>
                    <a:pt x="383032" y="9144"/>
                    <a:pt x="384683" y="8890"/>
                    <a:pt x="386588" y="8890"/>
                  </a:cubicBezTo>
                  <a:cubicBezTo>
                    <a:pt x="391795" y="9144"/>
                    <a:pt x="395097" y="12446"/>
                    <a:pt x="398145" y="16637"/>
                  </a:cubicBezTo>
                  <a:cubicBezTo>
                    <a:pt x="415671" y="42164"/>
                    <a:pt x="433578" y="67691"/>
                    <a:pt x="451104" y="93218"/>
                  </a:cubicBezTo>
                  <a:cubicBezTo>
                    <a:pt x="455168" y="98933"/>
                    <a:pt x="460756" y="101727"/>
                    <a:pt x="467614" y="101219"/>
                  </a:cubicBezTo>
                  <a:cubicBezTo>
                    <a:pt x="477012" y="100457"/>
                    <a:pt x="486537" y="100076"/>
                    <a:pt x="495935" y="100076"/>
                  </a:cubicBezTo>
                  <a:cubicBezTo>
                    <a:pt x="499745" y="100076"/>
                    <a:pt x="502539" y="98679"/>
                    <a:pt x="504698" y="95631"/>
                  </a:cubicBezTo>
                  <a:cubicBezTo>
                    <a:pt x="505841" y="94234"/>
                    <a:pt x="506857" y="92583"/>
                    <a:pt x="507746" y="91186"/>
                  </a:cubicBezTo>
                  <a:cubicBezTo>
                    <a:pt x="512445" y="82677"/>
                    <a:pt x="516763" y="74168"/>
                    <a:pt x="521462" y="65913"/>
                  </a:cubicBezTo>
                  <a:cubicBezTo>
                    <a:pt x="531622" y="46736"/>
                    <a:pt x="542036" y="27686"/>
                    <a:pt x="552196" y="8509"/>
                  </a:cubicBezTo>
                  <a:cubicBezTo>
                    <a:pt x="555498" y="2413"/>
                    <a:pt x="560705" y="0"/>
                    <a:pt x="567563" y="1651"/>
                  </a:cubicBezTo>
                  <a:cubicBezTo>
                    <a:pt x="597281" y="8763"/>
                    <a:pt x="626872" y="15621"/>
                    <a:pt x="656590" y="22860"/>
                  </a:cubicBezTo>
                  <a:cubicBezTo>
                    <a:pt x="662940" y="24511"/>
                    <a:pt x="666750" y="29210"/>
                    <a:pt x="667004" y="35814"/>
                  </a:cubicBezTo>
                  <a:cubicBezTo>
                    <a:pt x="667258" y="39370"/>
                    <a:pt x="667258" y="42926"/>
                    <a:pt x="667512" y="46482"/>
                  </a:cubicBezTo>
                  <a:cubicBezTo>
                    <a:pt x="668274" y="68707"/>
                    <a:pt x="668909" y="90932"/>
                    <a:pt x="669671" y="112903"/>
                  </a:cubicBezTo>
                  <a:cubicBezTo>
                    <a:pt x="669925" y="118999"/>
                    <a:pt x="670179" y="125222"/>
                    <a:pt x="670433" y="131318"/>
                  </a:cubicBezTo>
                  <a:cubicBezTo>
                    <a:pt x="670687" y="137414"/>
                    <a:pt x="673735" y="141986"/>
                    <a:pt x="678942" y="145034"/>
                  </a:cubicBezTo>
                  <a:cubicBezTo>
                    <a:pt x="685546" y="148844"/>
                    <a:pt x="692404" y="152400"/>
                    <a:pt x="699008" y="156591"/>
                  </a:cubicBezTo>
                  <a:cubicBezTo>
                    <a:pt x="705612" y="160401"/>
                    <a:pt x="711581" y="160147"/>
                    <a:pt x="718185" y="156591"/>
                  </a:cubicBezTo>
                  <a:cubicBezTo>
                    <a:pt x="745363" y="141478"/>
                    <a:pt x="772287" y="126365"/>
                    <a:pt x="799465" y="111252"/>
                  </a:cubicBezTo>
                  <a:cubicBezTo>
                    <a:pt x="805815" y="107696"/>
                    <a:pt x="811784" y="108839"/>
                    <a:pt x="816737" y="113665"/>
                  </a:cubicBezTo>
                  <a:cubicBezTo>
                    <a:pt x="837946" y="135128"/>
                    <a:pt x="858774" y="156845"/>
                    <a:pt x="879856" y="178181"/>
                  </a:cubicBezTo>
                  <a:cubicBezTo>
                    <a:pt x="885317" y="183896"/>
                    <a:pt x="886206" y="189230"/>
                    <a:pt x="882015" y="196088"/>
                  </a:cubicBezTo>
                  <a:cubicBezTo>
                    <a:pt x="866394" y="222758"/>
                    <a:pt x="850392" y="249047"/>
                    <a:pt x="834771" y="275717"/>
                  </a:cubicBezTo>
                  <a:cubicBezTo>
                    <a:pt x="831215" y="281813"/>
                    <a:pt x="830961" y="288036"/>
                    <a:pt x="834517" y="294132"/>
                  </a:cubicBezTo>
                  <a:cubicBezTo>
                    <a:pt x="838581" y="301498"/>
                    <a:pt x="842518" y="308991"/>
                    <a:pt x="846582" y="316357"/>
                  </a:cubicBezTo>
                  <a:cubicBezTo>
                    <a:pt x="849630" y="321818"/>
                    <a:pt x="854329" y="324866"/>
                    <a:pt x="860552" y="325120"/>
                  </a:cubicBezTo>
                  <a:cubicBezTo>
                    <a:pt x="870966" y="325882"/>
                    <a:pt x="881761" y="326517"/>
                    <a:pt x="892175" y="327279"/>
                  </a:cubicBezTo>
                  <a:cubicBezTo>
                    <a:pt x="913638" y="328676"/>
                    <a:pt x="934974" y="330073"/>
                    <a:pt x="956437" y="331343"/>
                  </a:cubicBezTo>
                  <a:cubicBezTo>
                    <a:pt x="962533" y="331597"/>
                    <a:pt x="967486" y="335788"/>
                    <a:pt x="968756" y="341757"/>
                  </a:cubicBezTo>
                  <a:cubicBezTo>
                    <a:pt x="975360" y="371475"/>
                    <a:pt x="981710" y="401320"/>
                    <a:pt x="988314" y="431292"/>
                  </a:cubicBezTo>
                  <a:cubicBezTo>
                    <a:pt x="989076" y="435356"/>
                    <a:pt x="988060" y="439039"/>
                    <a:pt x="985266" y="442341"/>
                  </a:cubicBezTo>
                  <a:cubicBezTo>
                    <a:pt x="983869" y="443992"/>
                    <a:pt x="981710" y="445135"/>
                    <a:pt x="979805" y="446151"/>
                  </a:cubicBezTo>
                  <a:cubicBezTo>
                    <a:pt x="952373" y="459867"/>
                    <a:pt x="924814" y="473583"/>
                    <a:pt x="897128" y="487299"/>
                  </a:cubicBezTo>
                  <a:cubicBezTo>
                    <a:pt x="891413" y="490347"/>
                    <a:pt x="888111" y="494665"/>
                    <a:pt x="887730" y="501269"/>
                  </a:cubicBezTo>
                  <a:cubicBezTo>
                    <a:pt x="887222" y="511683"/>
                    <a:pt x="886333" y="521843"/>
                    <a:pt x="885825" y="532257"/>
                  </a:cubicBezTo>
                  <a:cubicBezTo>
                    <a:pt x="885571" y="538353"/>
                    <a:pt x="887730" y="543560"/>
                    <a:pt x="892937" y="547116"/>
                  </a:cubicBezTo>
                  <a:cubicBezTo>
                    <a:pt x="918464" y="565785"/>
                    <a:pt x="943737" y="584708"/>
                    <a:pt x="969264" y="603377"/>
                  </a:cubicBezTo>
                  <a:cubicBezTo>
                    <a:pt x="975360" y="607822"/>
                    <a:pt x="977265" y="613283"/>
                    <a:pt x="974471" y="620395"/>
                  </a:cubicBezTo>
                  <a:cubicBezTo>
                    <a:pt x="969772" y="633349"/>
                    <a:pt x="965073" y="646176"/>
                    <a:pt x="960501" y="659130"/>
                  </a:cubicBezTo>
                  <a:cubicBezTo>
                    <a:pt x="955294" y="673354"/>
                    <a:pt x="950087" y="687959"/>
                    <a:pt x="944626" y="702310"/>
                  </a:cubicBezTo>
                  <a:cubicBezTo>
                    <a:pt x="942467" y="708406"/>
                    <a:pt x="937260" y="711708"/>
                    <a:pt x="931164" y="711073"/>
                  </a:cubicBezTo>
                  <a:cubicBezTo>
                    <a:pt x="919607" y="709930"/>
                    <a:pt x="908304" y="708660"/>
                    <a:pt x="896874" y="707517"/>
                  </a:cubicBezTo>
                  <a:cubicBezTo>
                    <a:pt x="877062" y="705358"/>
                    <a:pt x="857377" y="703072"/>
                    <a:pt x="837565" y="701167"/>
                  </a:cubicBezTo>
                  <a:cubicBezTo>
                    <a:pt x="831215" y="700659"/>
                    <a:pt x="826262" y="702818"/>
                    <a:pt x="822452" y="708025"/>
                  </a:cubicBezTo>
                  <a:cubicBezTo>
                    <a:pt x="815340" y="717677"/>
                    <a:pt x="808482" y="727583"/>
                    <a:pt x="800989" y="737108"/>
                  </a:cubicBezTo>
                  <a:cubicBezTo>
                    <a:pt x="796544" y="742823"/>
                    <a:pt x="796036" y="748919"/>
                    <a:pt x="798576" y="755523"/>
                  </a:cubicBezTo>
                  <a:cubicBezTo>
                    <a:pt x="809625" y="784606"/>
                    <a:pt x="820801" y="813816"/>
                    <a:pt x="831850" y="842899"/>
                  </a:cubicBezTo>
                  <a:cubicBezTo>
                    <a:pt x="834898" y="850646"/>
                    <a:pt x="833247" y="855853"/>
                    <a:pt x="826897" y="860806"/>
                  </a:cubicBezTo>
                  <a:cubicBezTo>
                    <a:pt x="804926" y="877316"/>
                    <a:pt x="783209" y="894080"/>
                    <a:pt x="761238" y="910463"/>
                  </a:cubicBezTo>
                  <a:cubicBezTo>
                    <a:pt x="754888" y="915162"/>
                    <a:pt x="749427" y="915162"/>
                    <a:pt x="743331" y="910209"/>
                  </a:cubicBezTo>
                  <a:cubicBezTo>
                    <a:pt x="719709" y="891286"/>
                    <a:pt x="695833" y="871982"/>
                    <a:pt x="672211" y="852805"/>
                  </a:cubicBezTo>
                  <a:cubicBezTo>
                    <a:pt x="667004" y="848741"/>
                    <a:pt x="661543" y="847344"/>
                    <a:pt x="655447" y="849503"/>
                  </a:cubicBezTo>
                  <a:cubicBezTo>
                    <a:pt x="641477" y="854710"/>
                    <a:pt x="627380" y="859917"/>
                    <a:pt x="613664" y="865378"/>
                  </a:cubicBezTo>
                  <a:cubicBezTo>
                    <a:pt x="608203" y="867537"/>
                    <a:pt x="604901" y="871728"/>
                    <a:pt x="603504" y="877443"/>
                  </a:cubicBezTo>
                  <a:cubicBezTo>
                    <a:pt x="601599" y="886460"/>
                    <a:pt x="599694" y="895858"/>
                    <a:pt x="597789" y="904875"/>
                  </a:cubicBezTo>
                  <a:cubicBezTo>
                    <a:pt x="593090" y="926846"/>
                    <a:pt x="588772" y="948563"/>
                    <a:pt x="584073" y="970534"/>
                  </a:cubicBezTo>
                  <a:cubicBezTo>
                    <a:pt x="582676" y="976884"/>
                    <a:pt x="578866" y="980694"/>
                    <a:pt x="572516" y="981583"/>
                  </a:cubicBezTo>
                  <a:cubicBezTo>
                    <a:pt x="557911" y="983488"/>
                    <a:pt x="543433" y="984885"/>
                    <a:pt x="528828" y="986282"/>
                  </a:cubicBezTo>
                  <a:cubicBezTo>
                    <a:pt x="521716" y="985774"/>
                    <a:pt x="515874" y="986282"/>
                    <a:pt x="510159" y="986790"/>
                  </a:cubicBezTo>
                  <a:close/>
                  <a:moveTo>
                    <a:pt x="494411" y="204724"/>
                  </a:moveTo>
                  <a:cubicBezTo>
                    <a:pt x="337312" y="204470"/>
                    <a:pt x="206502" y="331089"/>
                    <a:pt x="205994" y="492125"/>
                  </a:cubicBezTo>
                  <a:cubicBezTo>
                    <a:pt x="205486" y="652272"/>
                    <a:pt x="334010" y="781050"/>
                    <a:pt x="493395" y="781558"/>
                  </a:cubicBezTo>
                  <a:cubicBezTo>
                    <a:pt x="654304" y="782066"/>
                    <a:pt x="782701" y="652145"/>
                    <a:pt x="782955" y="493395"/>
                  </a:cubicBezTo>
                  <a:cubicBezTo>
                    <a:pt x="782955" y="334137"/>
                    <a:pt x="653796" y="204470"/>
                    <a:pt x="494538" y="204724"/>
                  </a:cubicBezTo>
                  <a:close/>
                </a:path>
              </a:pathLst>
            </a:custGeom>
            <a:solidFill>
              <a:srgbClr val="FFFFFF">
                <a:alpha val="12941"/>
              </a:srgbClr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5997208" y="7649040"/>
            <a:ext cx="3042777" cy="1693413"/>
            <a:chOff x="0" y="0"/>
            <a:chExt cx="4057035" cy="22578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4057015" cy="2257933"/>
            </a:xfrm>
            <a:custGeom>
              <a:avLst/>
              <a:gdLst/>
              <a:ahLst/>
              <a:cxnLst/>
              <a:rect l="l" t="t" r="r" b="b"/>
              <a:pathLst>
                <a:path w="4057015" h="2257933">
                  <a:moveTo>
                    <a:pt x="0" y="0"/>
                  </a:moveTo>
                  <a:lnTo>
                    <a:pt x="4057015" y="0"/>
                  </a:lnTo>
                  <a:lnTo>
                    <a:pt x="4057015" y="2257933"/>
                  </a:lnTo>
                  <a:lnTo>
                    <a:pt x="0" y="2257933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5997208" y="7821065"/>
            <a:ext cx="3042777" cy="1521388"/>
            <a:chOff x="0" y="0"/>
            <a:chExt cx="4057035" cy="202851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057015" cy="2028571"/>
            </a:xfrm>
            <a:custGeom>
              <a:avLst/>
              <a:gdLst/>
              <a:ahLst/>
              <a:cxnLst/>
              <a:rect l="l" t="t" r="r" b="b"/>
              <a:pathLst>
                <a:path w="4057015" h="2028571">
                  <a:moveTo>
                    <a:pt x="0" y="0"/>
                  </a:moveTo>
                  <a:lnTo>
                    <a:pt x="4057015" y="0"/>
                  </a:lnTo>
                  <a:lnTo>
                    <a:pt x="4057015" y="2028571"/>
                  </a:lnTo>
                  <a:lnTo>
                    <a:pt x="0" y="202857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6789795" y="8181032"/>
            <a:ext cx="498886" cy="1155242"/>
            <a:chOff x="0" y="0"/>
            <a:chExt cx="665181" cy="1540323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65226" cy="1540383"/>
            </a:xfrm>
            <a:custGeom>
              <a:avLst/>
              <a:gdLst/>
              <a:ahLst/>
              <a:cxnLst/>
              <a:rect l="l" t="t" r="r" b="b"/>
              <a:pathLst>
                <a:path w="665226" h="1540383">
                  <a:moveTo>
                    <a:pt x="332613" y="0"/>
                  </a:moveTo>
                  <a:cubicBezTo>
                    <a:pt x="516255" y="0"/>
                    <a:pt x="665226" y="148844"/>
                    <a:pt x="665226" y="332613"/>
                  </a:cubicBezTo>
                  <a:lnTo>
                    <a:pt x="665226" y="1540383"/>
                  </a:lnTo>
                  <a:lnTo>
                    <a:pt x="0" y="1540383"/>
                  </a:lnTo>
                  <a:lnTo>
                    <a:pt x="0" y="332613"/>
                  </a:lnTo>
                  <a:cubicBezTo>
                    <a:pt x="0" y="148844"/>
                    <a:pt x="148844" y="0"/>
                    <a:pt x="332613" y="0"/>
                  </a:cubicBez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7049717" y="8409747"/>
            <a:ext cx="238964" cy="926528"/>
            <a:chOff x="0" y="0"/>
            <a:chExt cx="318619" cy="123537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18643" cy="1235329"/>
            </a:xfrm>
            <a:custGeom>
              <a:avLst/>
              <a:gdLst/>
              <a:ahLst/>
              <a:cxnLst/>
              <a:rect l="l" t="t" r="r" b="b"/>
              <a:pathLst>
                <a:path w="318643" h="1235329">
                  <a:moveTo>
                    <a:pt x="0" y="0"/>
                  </a:moveTo>
                  <a:lnTo>
                    <a:pt x="318643" y="0"/>
                  </a:lnTo>
                  <a:lnTo>
                    <a:pt x="318643" y="1235329"/>
                  </a:lnTo>
                  <a:lnTo>
                    <a:pt x="0" y="12353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6117330" y="7874436"/>
            <a:ext cx="259043" cy="259043"/>
            <a:chOff x="0" y="0"/>
            <a:chExt cx="345390" cy="34539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5440" cy="345440"/>
            </a:xfrm>
            <a:custGeom>
              <a:avLst/>
              <a:gdLst/>
              <a:ahLst/>
              <a:cxnLst/>
              <a:rect l="l" t="t" r="r" b="b"/>
              <a:pathLst>
                <a:path w="345440" h="345440">
                  <a:moveTo>
                    <a:pt x="0" y="172720"/>
                  </a:moveTo>
                  <a:cubicBezTo>
                    <a:pt x="0" y="77343"/>
                    <a:pt x="77343" y="0"/>
                    <a:pt x="172720" y="0"/>
                  </a:cubicBezTo>
                  <a:cubicBezTo>
                    <a:pt x="268097" y="0"/>
                    <a:pt x="345440" y="77343"/>
                    <a:pt x="345440" y="172720"/>
                  </a:cubicBezTo>
                  <a:cubicBezTo>
                    <a:pt x="345440" y="268097"/>
                    <a:pt x="268097" y="345440"/>
                    <a:pt x="172720" y="345440"/>
                  </a:cubicBezTo>
                  <a:cubicBezTo>
                    <a:pt x="77343" y="345440"/>
                    <a:pt x="0" y="268097"/>
                    <a:pt x="0" y="172720"/>
                  </a:cubicBez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6168803" y="7925960"/>
            <a:ext cx="164410" cy="1408455"/>
            <a:chOff x="0" y="0"/>
            <a:chExt cx="219214" cy="18779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19202" cy="1877949"/>
            </a:xfrm>
            <a:custGeom>
              <a:avLst/>
              <a:gdLst/>
              <a:ahLst/>
              <a:cxnLst/>
              <a:rect l="l" t="t" r="r" b="b"/>
              <a:pathLst>
                <a:path w="219202" h="1877949">
                  <a:moveTo>
                    <a:pt x="109601" y="0"/>
                  </a:moveTo>
                  <a:cubicBezTo>
                    <a:pt x="170180" y="0"/>
                    <a:pt x="219202" y="49022"/>
                    <a:pt x="219202" y="109601"/>
                  </a:cubicBezTo>
                  <a:lnTo>
                    <a:pt x="219202" y="1877949"/>
                  </a:lnTo>
                  <a:lnTo>
                    <a:pt x="0" y="1877949"/>
                  </a:lnTo>
                  <a:lnTo>
                    <a:pt x="0" y="109601"/>
                  </a:lnTo>
                  <a:cubicBezTo>
                    <a:pt x="0" y="49022"/>
                    <a:pt x="49022" y="0"/>
                    <a:pt x="109601" y="0"/>
                  </a:cubicBezTo>
                  <a:close/>
                </a:path>
              </a:pathLst>
            </a:custGeom>
            <a:solidFill>
              <a:srgbClr val="87D2FB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6254792" y="8015647"/>
            <a:ext cx="82187" cy="1318769"/>
            <a:chOff x="0" y="0"/>
            <a:chExt cx="109583" cy="175835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09601" cy="1758315"/>
            </a:xfrm>
            <a:custGeom>
              <a:avLst/>
              <a:gdLst/>
              <a:ahLst/>
              <a:cxnLst/>
              <a:rect l="l" t="t" r="r" b="b"/>
              <a:pathLst>
                <a:path w="109601" h="1758315">
                  <a:moveTo>
                    <a:pt x="0" y="0"/>
                  </a:moveTo>
                  <a:lnTo>
                    <a:pt x="109601" y="0"/>
                  </a:lnTo>
                  <a:lnTo>
                    <a:pt x="109601" y="1758315"/>
                  </a:lnTo>
                  <a:lnTo>
                    <a:pt x="0" y="1758315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6137514" y="8307962"/>
            <a:ext cx="120971" cy="101521"/>
            <a:chOff x="0" y="0"/>
            <a:chExt cx="161294" cy="13536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254497" y="8307962"/>
            <a:ext cx="120971" cy="101521"/>
            <a:chOff x="0" y="0"/>
            <a:chExt cx="161294" cy="135362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6137514" y="8583879"/>
            <a:ext cx="120971" cy="101521"/>
            <a:chOff x="0" y="0"/>
            <a:chExt cx="161294" cy="135362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6254497" y="8583879"/>
            <a:ext cx="120971" cy="101521"/>
            <a:chOff x="0" y="0"/>
            <a:chExt cx="161294" cy="13536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6137514" y="8859795"/>
            <a:ext cx="120971" cy="101521"/>
            <a:chOff x="0" y="0"/>
            <a:chExt cx="161294" cy="135362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6254497" y="8859795"/>
            <a:ext cx="120971" cy="101521"/>
            <a:chOff x="0" y="0"/>
            <a:chExt cx="161294" cy="135362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7388119" y="8185114"/>
            <a:ext cx="498886" cy="1155242"/>
            <a:chOff x="0" y="0"/>
            <a:chExt cx="665181" cy="1540323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65226" cy="1540383"/>
            </a:xfrm>
            <a:custGeom>
              <a:avLst/>
              <a:gdLst/>
              <a:ahLst/>
              <a:cxnLst/>
              <a:rect l="l" t="t" r="r" b="b"/>
              <a:pathLst>
                <a:path w="665226" h="1540383">
                  <a:moveTo>
                    <a:pt x="332613" y="0"/>
                  </a:moveTo>
                  <a:cubicBezTo>
                    <a:pt x="516255" y="0"/>
                    <a:pt x="665226" y="148844"/>
                    <a:pt x="665226" y="332613"/>
                  </a:cubicBezTo>
                  <a:lnTo>
                    <a:pt x="665226" y="1540383"/>
                  </a:lnTo>
                  <a:lnTo>
                    <a:pt x="0" y="1540383"/>
                  </a:lnTo>
                  <a:lnTo>
                    <a:pt x="0" y="332613"/>
                  </a:lnTo>
                  <a:cubicBezTo>
                    <a:pt x="0" y="148844"/>
                    <a:pt x="148844" y="0"/>
                    <a:pt x="332613" y="0"/>
                  </a:cubicBez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7648040" y="8413829"/>
            <a:ext cx="238964" cy="926528"/>
            <a:chOff x="0" y="0"/>
            <a:chExt cx="318619" cy="123537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18643" cy="1235329"/>
            </a:xfrm>
            <a:custGeom>
              <a:avLst/>
              <a:gdLst/>
              <a:ahLst/>
              <a:cxnLst/>
              <a:rect l="l" t="t" r="r" b="b"/>
              <a:pathLst>
                <a:path w="318643" h="1235329">
                  <a:moveTo>
                    <a:pt x="0" y="0"/>
                  </a:moveTo>
                  <a:lnTo>
                    <a:pt x="318643" y="0"/>
                  </a:lnTo>
                  <a:lnTo>
                    <a:pt x="318643" y="1235329"/>
                  </a:lnTo>
                  <a:lnTo>
                    <a:pt x="0" y="12353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6468665" y="7879993"/>
            <a:ext cx="259043" cy="259043"/>
            <a:chOff x="0" y="0"/>
            <a:chExt cx="345390" cy="34539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45440" cy="345440"/>
            </a:xfrm>
            <a:custGeom>
              <a:avLst/>
              <a:gdLst/>
              <a:ahLst/>
              <a:cxnLst/>
              <a:rect l="l" t="t" r="r" b="b"/>
              <a:pathLst>
                <a:path w="345440" h="345440">
                  <a:moveTo>
                    <a:pt x="0" y="172720"/>
                  </a:moveTo>
                  <a:cubicBezTo>
                    <a:pt x="0" y="77343"/>
                    <a:pt x="77343" y="0"/>
                    <a:pt x="172720" y="0"/>
                  </a:cubicBezTo>
                  <a:cubicBezTo>
                    <a:pt x="268097" y="0"/>
                    <a:pt x="345440" y="77343"/>
                    <a:pt x="345440" y="172720"/>
                  </a:cubicBezTo>
                  <a:cubicBezTo>
                    <a:pt x="345440" y="268097"/>
                    <a:pt x="268097" y="345440"/>
                    <a:pt x="172720" y="345440"/>
                  </a:cubicBezTo>
                  <a:cubicBezTo>
                    <a:pt x="77343" y="345440"/>
                    <a:pt x="0" y="268097"/>
                    <a:pt x="0" y="172720"/>
                  </a:cubicBez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6520138" y="7931517"/>
            <a:ext cx="164410" cy="1408455"/>
            <a:chOff x="0" y="0"/>
            <a:chExt cx="219214" cy="18779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19202" cy="1877949"/>
            </a:xfrm>
            <a:custGeom>
              <a:avLst/>
              <a:gdLst/>
              <a:ahLst/>
              <a:cxnLst/>
              <a:rect l="l" t="t" r="r" b="b"/>
              <a:pathLst>
                <a:path w="219202" h="1877949">
                  <a:moveTo>
                    <a:pt x="109601" y="0"/>
                  </a:moveTo>
                  <a:cubicBezTo>
                    <a:pt x="170180" y="0"/>
                    <a:pt x="219202" y="49022"/>
                    <a:pt x="219202" y="109601"/>
                  </a:cubicBezTo>
                  <a:lnTo>
                    <a:pt x="219202" y="1877949"/>
                  </a:lnTo>
                  <a:lnTo>
                    <a:pt x="0" y="1877949"/>
                  </a:lnTo>
                  <a:lnTo>
                    <a:pt x="0" y="109601"/>
                  </a:lnTo>
                  <a:cubicBezTo>
                    <a:pt x="0" y="49022"/>
                    <a:pt x="49022" y="0"/>
                    <a:pt x="109601" y="0"/>
                  </a:cubicBezTo>
                  <a:close/>
                </a:path>
              </a:pathLst>
            </a:custGeom>
            <a:solidFill>
              <a:srgbClr val="87D2FB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6606127" y="8021203"/>
            <a:ext cx="82187" cy="1318769"/>
            <a:chOff x="0" y="0"/>
            <a:chExt cx="109583" cy="1758359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09601" cy="1758315"/>
            </a:xfrm>
            <a:custGeom>
              <a:avLst/>
              <a:gdLst/>
              <a:ahLst/>
              <a:cxnLst/>
              <a:rect l="l" t="t" r="r" b="b"/>
              <a:pathLst>
                <a:path w="109601" h="1758315">
                  <a:moveTo>
                    <a:pt x="0" y="0"/>
                  </a:moveTo>
                  <a:lnTo>
                    <a:pt x="109601" y="0"/>
                  </a:lnTo>
                  <a:lnTo>
                    <a:pt x="109601" y="1758315"/>
                  </a:lnTo>
                  <a:lnTo>
                    <a:pt x="0" y="1758315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6488850" y="8313519"/>
            <a:ext cx="120971" cy="101521"/>
            <a:chOff x="0" y="0"/>
            <a:chExt cx="161294" cy="135362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6605832" y="8313519"/>
            <a:ext cx="120971" cy="101521"/>
            <a:chOff x="0" y="0"/>
            <a:chExt cx="161294" cy="135362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6488850" y="8589435"/>
            <a:ext cx="120971" cy="101521"/>
            <a:chOff x="0" y="0"/>
            <a:chExt cx="161294" cy="135362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6605832" y="8589435"/>
            <a:ext cx="120971" cy="101521"/>
            <a:chOff x="0" y="0"/>
            <a:chExt cx="161294" cy="135362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4" name="Group 64"/>
          <p:cNvGrpSpPr/>
          <p:nvPr/>
        </p:nvGrpSpPr>
        <p:grpSpPr>
          <a:xfrm>
            <a:off x="6488850" y="8865352"/>
            <a:ext cx="120971" cy="101521"/>
            <a:chOff x="0" y="0"/>
            <a:chExt cx="161294" cy="135362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66" name="Group 66"/>
          <p:cNvGrpSpPr/>
          <p:nvPr/>
        </p:nvGrpSpPr>
        <p:grpSpPr>
          <a:xfrm>
            <a:off x="6605832" y="8865352"/>
            <a:ext cx="120971" cy="101521"/>
            <a:chOff x="0" y="0"/>
            <a:chExt cx="161294" cy="135362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61290" cy="135382"/>
            </a:xfrm>
            <a:custGeom>
              <a:avLst/>
              <a:gdLst/>
              <a:ahLst/>
              <a:cxnLst/>
              <a:rect l="l" t="t" r="r" b="b"/>
              <a:pathLst>
                <a:path w="161290" h="135382">
                  <a:moveTo>
                    <a:pt x="0" y="0"/>
                  </a:moveTo>
                  <a:lnTo>
                    <a:pt x="161290" y="0"/>
                  </a:lnTo>
                  <a:lnTo>
                    <a:pt x="161290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8" name="Group 68"/>
          <p:cNvGrpSpPr/>
          <p:nvPr/>
        </p:nvGrpSpPr>
        <p:grpSpPr>
          <a:xfrm>
            <a:off x="8036616" y="8896365"/>
            <a:ext cx="873961" cy="446088"/>
            <a:chOff x="0" y="0"/>
            <a:chExt cx="1165281" cy="594785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1165225" cy="594741"/>
            </a:xfrm>
            <a:custGeom>
              <a:avLst/>
              <a:gdLst/>
              <a:ahLst/>
              <a:cxnLst/>
              <a:rect l="l" t="t" r="r" b="b"/>
              <a:pathLst>
                <a:path w="1165225" h="594741">
                  <a:moveTo>
                    <a:pt x="0" y="0"/>
                  </a:moveTo>
                  <a:lnTo>
                    <a:pt x="1165225" y="0"/>
                  </a:lnTo>
                  <a:lnTo>
                    <a:pt x="1165225" y="594741"/>
                  </a:lnTo>
                  <a:lnTo>
                    <a:pt x="0" y="594741"/>
                  </a:lnTo>
                  <a:close/>
                </a:path>
              </a:pathLst>
            </a:custGeom>
            <a:solidFill>
              <a:srgbClr val="4BBCF9"/>
            </a:solidFill>
          </p:spPr>
        </p:sp>
      </p:grpSp>
      <p:grpSp>
        <p:nvGrpSpPr>
          <p:cNvPr id="70" name="Group 70"/>
          <p:cNvGrpSpPr/>
          <p:nvPr/>
        </p:nvGrpSpPr>
        <p:grpSpPr>
          <a:xfrm>
            <a:off x="8036616" y="8956379"/>
            <a:ext cx="873961" cy="59736"/>
            <a:chOff x="0" y="0"/>
            <a:chExt cx="1165281" cy="79648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165225" cy="79629"/>
            </a:xfrm>
            <a:custGeom>
              <a:avLst/>
              <a:gdLst/>
              <a:ahLst/>
              <a:cxnLst/>
              <a:rect l="l" t="t" r="r" b="b"/>
              <a:pathLst>
                <a:path w="1165225" h="79629">
                  <a:moveTo>
                    <a:pt x="0" y="0"/>
                  </a:moveTo>
                  <a:lnTo>
                    <a:pt x="1165225" y="0"/>
                  </a:lnTo>
                  <a:lnTo>
                    <a:pt x="1165225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72" name="Group 72"/>
          <p:cNvGrpSpPr/>
          <p:nvPr/>
        </p:nvGrpSpPr>
        <p:grpSpPr>
          <a:xfrm>
            <a:off x="8036616" y="9048023"/>
            <a:ext cx="873961" cy="59736"/>
            <a:chOff x="0" y="0"/>
            <a:chExt cx="1165281" cy="79648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165225" cy="79629"/>
            </a:xfrm>
            <a:custGeom>
              <a:avLst/>
              <a:gdLst/>
              <a:ahLst/>
              <a:cxnLst/>
              <a:rect l="l" t="t" r="r" b="b"/>
              <a:pathLst>
                <a:path w="1165225" h="79629">
                  <a:moveTo>
                    <a:pt x="0" y="0"/>
                  </a:moveTo>
                  <a:lnTo>
                    <a:pt x="1165225" y="0"/>
                  </a:lnTo>
                  <a:lnTo>
                    <a:pt x="1165225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74" name="Group 74"/>
          <p:cNvGrpSpPr/>
          <p:nvPr/>
        </p:nvGrpSpPr>
        <p:grpSpPr>
          <a:xfrm>
            <a:off x="8036616" y="9139668"/>
            <a:ext cx="873961" cy="59736"/>
            <a:chOff x="0" y="0"/>
            <a:chExt cx="1165281" cy="79648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1165225" cy="79629"/>
            </a:xfrm>
            <a:custGeom>
              <a:avLst/>
              <a:gdLst/>
              <a:ahLst/>
              <a:cxnLst/>
              <a:rect l="l" t="t" r="r" b="b"/>
              <a:pathLst>
                <a:path w="1165225" h="79629">
                  <a:moveTo>
                    <a:pt x="0" y="0"/>
                  </a:moveTo>
                  <a:lnTo>
                    <a:pt x="1165225" y="0"/>
                  </a:lnTo>
                  <a:lnTo>
                    <a:pt x="1165225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76" name="Group 76"/>
          <p:cNvGrpSpPr/>
          <p:nvPr/>
        </p:nvGrpSpPr>
        <p:grpSpPr>
          <a:xfrm>
            <a:off x="8036616" y="9231313"/>
            <a:ext cx="873961" cy="59736"/>
            <a:chOff x="0" y="0"/>
            <a:chExt cx="1165281" cy="79648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165225" cy="79629"/>
            </a:xfrm>
            <a:custGeom>
              <a:avLst/>
              <a:gdLst/>
              <a:ahLst/>
              <a:cxnLst/>
              <a:rect l="l" t="t" r="r" b="b"/>
              <a:pathLst>
                <a:path w="1165225" h="79629">
                  <a:moveTo>
                    <a:pt x="0" y="0"/>
                  </a:moveTo>
                  <a:lnTo>
                    <a:pt x="1165225" y="0"/>
                  </a:lnTo>
                  <a:lnTo>
                    <a:pt x="1165225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78" name="Group 78"/>
          <p:cNvGrpSpPr/>
          <p:nvPr/>
        </p:nvGrpSpPr>
        <p:grpSpPr>
          <a:xfrm>
            <a:off x="5997208" y="7181643"/>
            <a:ext cx="788495" cy="467365"/>
            <a:chOff x="0" y="0"/>
            <a:chExt cx="1051327" cy="623153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051306" cy="623189"/>
            </a:xfrm>
            <a:custGeom>
              <a:avLst/>
              <a:gdLst/>
              <a:ahLst/>
              <a:cxnLst/>
              <a:rect l="l" t="t" r="r" b="b"/>
              <a:pathLst>
                <a:path w="1051306" h="623189">
                  <a:moveTo>
                    <a:pt x="1051306" y="623189"/>
                  </a:moveTo>
                  <a:lnTo>
                    <a:pt x="1051306" y="0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80" name="Group 80"/>
          <p:cNvGrpSpPr/>
          <p:nvPr/>
        </p:nvGrpSpPr>
        <p:grpSpPr>
          <a:xfrm>
            <a:off x="6748635" y="7181643"/>
            <a:ext cx="788495" cy="467365"/>
            <a:chOff x="0" y="0"/>
            <a:chExt cx="1051327" cy="623153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1051306" cy="623189"/>
            </a:xfrm>
            <a:custGeom>
              <a:avLst/>
              <a:gdLst/>
              <a:ahLst/>
              <a:cxnLst/>
              <a:rect l="l" t="t" r="r" b="b"/>
              <a:pathLst>
                <a:path w="1051306" h="623189">
                  <a:moveTo>
                    <a:pt x="1051306" y="623189"/>
                  </a:moveTo>
                  <a:lnTo>
                    <a:pt x="1051306" y="0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82" name="Group 82"/>
          <p:cNvGrpSpPr/>
          <p:nvPr/>
        </p:nvGrpSpPr>
        <p:grpSpPr>
          <a:xfrm>
            <a:off x="7500062" y="7181643"/>
            <a:ext cx="788495" cy="467365"/>
            <a:chOff x="0" y="0"/>
            <a:chExt cx="1051327" cy="623153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1051306" cy="623189"/>
            </a:xfrm>
            <a:custGeom>
              <a:avLst/>
              <a:gdLst/>
              <a:ahLst/>
              <a:cxnLst/>
              <a:rect l="l" t="t" r="r" b="b"/>
              <a:pathLst>
                <a:path w="1051306" h="623189">
                  <a:moveTo>
                    <a:pt x="1051306" y="623189"/>
                  </a:moveTo>
                  <a:lnTo>
                    <a:pt x="1051306" y="0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84" name="Group 84"/>
          <p:cNvGrpSpPr/>
          <p:nvPr/>
        </p:nvGrpSpPr>
        <p:grpSpPr>
          <a:xfrm>
            <a:off x="8251490" y="7181643"/>
            <a:ext cx="788495" cy="467365"/>
            <a:chOff x="0" y="0"/>
            <a:chExt cx="1051327" cy="623153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1051306" cy="623189"/>
            </a:xfrm>
            <a:custGeom>
              <a:avLst/>
              <a:gdLst/>
              <a:ahLst/>
              <a:cxnLst/>
              <a:rect l="l" t="t" r="r" b="b"/>
              <a:pathLst>
                <a:path w="1051306" h="623189">
                  <a:moveTo>
                    <a:pt x="1051306" y="623189"/>
                  </a:moveTo>
                  <a:lnTo>
                    <a:pt x="1051306" y="0"/>
                  </a:lnTo>
                  <a:lnTo>
                    <a:pt x="0" y="62318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86" name="Group 86"/>
          <p:cNvGrpSpPr/>
          <p:nvPr/>
        </p:nvGrpSpPr>
        <p:grpSpPr>
          <a:xfrm>
            <a:off x="8173976" y="7982513"/>
            <a:ext cx="147144" cy="98470"/>
            <a:chOff x="0" y="0"/>
            <a:chExt cx="196192" cy="131293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8" name="Group 88"/>
          <p:cNvGrpSpPr/>
          <p:nvPr/>
        </p:nvGrpSpPr>
        <p:grpSpPr>
          <a:xfrm>
            <a:off x="8449376" y="7982513"/>
            <a:ext cx="147144" cy="98470"/>
            <a:chOff x="0" y="0"/>
            <a:chExt cx="196192" cy="131293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0" name="Group 90"/>
          <p:cNvGrpSpPr/>
          <p:nvPr/>
        </p:nvGrpSpPr>
        <p:grpSpPr>
          <a:xfrm>
            <a:off x="8724777" y="7982513"/>
            <a:ext cx="147144" cy="98470"/>
            <a:chOff x="0" y="0"/>
            <a:chExt cx="196192" cy="131293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2" name="Group 92"/>
          <p:cNvGrpSpPr/>
          <p:nvPr/>
        </p:nvGrpSpPr>
        <p:grpSpPr>
          <a:xfrm>
            <a:off x="8173976" y="8186826"/>
            <a:ext cx="147144" cy="98470"/>
            <a:chOff x="0" y="0"/>
            <a:chExt cx="196192" cy="131293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4" name="Group 94"/>
          <p:cNvGrpSpPr/>
          <p:nvPr/>
        </p:nvGrpSpPr>
        <p:grpSpPr>
          <a:xfrm>
            <a:off x="8449376" y="8186826"/>
            <a:ext cx="147144" cy="98470"/>
            <a:chOff x="0" y="0"/>
            <a:chExt cx="196192" cy="131293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6" name="Group 96"/>
          <p:cNvGrpSpPr/>
          <p:nvPr/>
        </p:nvGrpSpPr>
        <p:grpSpPr>
          <a:xfrm>
            <a:off x="8724777" y="8186826"/>
            <a:ext cx="147144" cy="98470"/>
            <a:chOff x="0" y="0"/>
            <a:chExt cx="196192" cy="131293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8" name="Group 98"/>
          <p:cNvGrpSpPr/>
          <p:nvPr/>
        </p:nvGrpSpPr>
        <p:grpSpPr>
          <a:xfrm>
            <a:off x="8173976" y="8391140"/>
            <a:ext cx="147144" cy="98470"/>
            <a:chOff x="0" y="0"/>
            <a:chExt cx="196192" cy="131293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0" name="Group 100"/>
          <p:cNvGrpSpPr/>
          <p:nvPr/>
        </p:nvGrpSpPr>
        <p:grpSpPr>
          <a:xfrm>
            <a:off x="8449376" y="8391140"/>
            <a:ext cx="147144" cy="98470"/>
            <a:chOff x="0" y="0"/>
            <a:chExt cx="196192" cy="131293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8724777" y="8391140"/>
            <a:ext cx="147144" cy="98470"/>
            <a:chOff x="0" y="0"/>
            <a:chExt cx="196192" cy="131293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4" name="Group 104"/>
          <p:cNvGrpSpPr/>
          <p:nvPr/>
        </p:nvGrpSpPr>
        <p:grpSpPr>
          <a:xfrm>
            <a:off x="7328315" y="7982513"/>
            <a:ext cx="147144" cy="98470"/>
            <a:chOff x="0" y="0"/>
            <a:chExt cx="196192" cy="131293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7603715" y="7982513"/>
            <a:ext cx="147144" cy="98470"/>
            <a:chOff x="0" y="0"/>
            <a:chExt cx="196192" cy="131293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8" name="Group 108"/>
          <p:cNvGrpSpPr/>
          <p:nvPr/>
        </p:nvGrpSpPr>
        <p:grpSpPr>
          <a:xfrm>
            <a:off x="7879116" y="7982513"/>
            <a:ext cx="147144" cy="98470"/>
            <a:chOff x="0" y="0"/>
            <a:chExt cx="196192" cy="131293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6812080" y="7982513"/>
            <a:ext cx="147144" cy="98470"/>
            <a:chOff x="0" y="0"/>
            <a:chExt cx="196192" cy="131293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2" name="Group 112"/>
          <p:cNvGrpSpPr/>
          <p:nvPr/>
        </p:nvGrpSpPr>
        <p:grpSpPr>
          <a:xfrm>
            <a:off x="7087481" y="7982513"/>
            <a:ext cx="147144" cy="98470"/>
            <a:chOff x="0" y="0"/>
            <a:chExt cx="196192" cy="131293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4" name="Group 114"/>
          <p:cNvGrpSpPr/>
          <p:nvPr/>
        </p:nvGrpSpPr>
        <p:grpSpPr>
          <a:xfrm>
            <a:off x="9038577" y="7653841"/>
            <a:ext cx="748788" cy="1686221"/>
            <a:chOff x="0" y="0"/>
            <a:chExt cx="998384" cy="2248294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998347" cy="2248281"/>
            </a:xfrm>
            <a:custGeom>
              <a:avLst/>
              <a:gdLst/>
              <a:ahLst/>
              <a:cxnLst/>
              <a:rect l="l" t="t" r="r" b="b"/>
              <a:pathLst>
                <a:path w="998347" h="2248281">
                  <a:moveTo>
                    <a:pt x="0" y="0"/>
                  </a:moveTo>
                  <a:lnTo>
                    <a:pt x="998347" y="0"/>
                  </a:lnTo>
                  <a:lnTo>
                    <a:pt x="998347" y="2248281"/>
                  </a:lnTo>
                  <a:lnTo>
                    <a:pt x="0" y="224828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9412970" y="7652449"/>
            <a:ext cx="374394" cy="1687612"/>
            <a:chOff x="0" y="0"/>
            <a:chExt cx="499192" cy="2250149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499237" cy="2250186"/>
            </a:xfrm>
            <a:custGeom>
              <a:avLst/>
              <a:gdLst/>
              <a:ahLst/>
              <a:cxnLst/>
              <a:rect l="l" t="t" r="r" b="b"/>
              <a:pathLst>
                <a:path w="499237" h="2250186">
                  <a:moveTo>
                    <a:pt x="0" y="0"/>
                  </a:moveTo>
                  <a:lnTo>
                    <a:pt x="499237" y="0"/>
                  </a:lnTo>
                  <a:lnTo>
                    <a:pt x="499237" y="2250186"/>
                  </a:lnTo>
                  <a:lnTo>
                    <a:pt x="0" y="2250186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18" name="Group 118"/>
          <p:cNvGrpSpPr/>
          <p:nvPr/>
        </p:nvGrpSpPr>
        <p:grpSpPr>
          <a:xfrm>
            <a:off x="9176339" y="6723328"/>
            <a:ext cx="436794" cy="947527"/>
            <a:chOff x="0" y="0"/>
            <a:chExt cx="582392" cy="1263369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582422" cy="1263396"/>
            </a:xfrm>
            <a:custGeom>
              <a:avLst/>
              <a:gdLst/>
              <a:ahLst/>
              <a:cxnLst/>
              <a:rect l="l" t="t" r="r" b="b"/>
              <a:pathLst>
                <a:path w="582422" h="1263396">
                  <a:moveTo>
                    <a:pt x="0" y="0"/>
                  </a:moveTo>
                  <a:lnTo>
                    <a:pt x="582422" y="0"/>
                  </a:lnTo>
                  <a:lnTo>
                    <a:pt x="582422" y="1263396"/>
                  </a:lnTo>
                  <a:lnTo>
                    <a:pt x="0" y="126339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20" name="Group 120"/>
          <p:cNvGrpSpPr/>
          <p:nvPr/>
        </p:nvGrpSpPr>
        <p:grpSpPr>
          <a:xfrm>
            <a:off x="9394736" y="6723324"/>
            <a:ext cx="218397" cy="947531"/>
            <a:chOff x="0" y="0"/>
            <a:chExt cx="291196" cy="1263375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291211" cy="1263396"/>
            </a:xfrm>
            <a:custGeom>
              <a:avLst/>
              <a:gdLst/>
              <a:ahLst/>
              <a:cxnLst/>
              <a:rect l="l" t="t" r="r" b="b"/>
              <a:pathLst>
                <a:path w="291211" h="1263396">
                  <a:moveTo>
                    <a:pt x="0" y="0"/>
                  </a:moveTo>
                  <a:lnTo>
                    <a:pt x="291211" y="0"/>
                  </a:lnTo>
                  <a:lnTo>
                    <a:pt x="291211" y="1263396"/>
                  </a:lnTo>
                  <a:lnTo>
                    <a:pt x="0" y="1263396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22" name="Group 122"/>
          <p:cNvGrpSpPr/>
          <p:nvPr/>
        </p:nvGrpSpPr>
        <p:grpSpPr>
          <a:xfrm>
            <a:off x="9176338" y="6495390"/>
            <a:ext cx="436794" cy="249123"/>
            <a:chOff x="0" y="0"/>
            <a:chExt cx="582392" cy="332164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582422" cy="332105"/>
            </a:xfrm>
            <a:custGeom>
              <a:avLst/>
              <a:gdLst/>
              <a:ahLst/>
              <a:cxnLst/>
              <a:rect l="l" t="t" r="r" b="b"/>
              <a:pathLst>
                <a:path w="582422" h="332105">
                  <a:moveTo>
                    <a:pt x="0" y="0"/>
                  </a:moveTo>
                  <a:lnTo>
                    <a:pt x="582422" y="0"/>
                  </a:lnTo>
                  <a:lnTo>
                    <a:pt x="582422" y="332105"/>
                  </a:lnTo>
                  <a:lnTo>
                    <a:pt x="0" y="33210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9394732" y="6495390"/>
            <a:ext cx="218397" cy="249124"/>
            <a:chOff x="0" y="0"/>
            <a:chExt cx="291196" cy="332166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291211" cy="332105"/>
            </a:xfrm>
            <a:custGeom>
              <a:avLst/>
              <a:gdLst/>
              <a:ahLst/>
              <a:cxnLst/>
              <a:rect l="l" t="t" r="r" b="b"/>
              <a:pathLst>
                <a:path w="291211" h="332105">
                  <a:moveTo>
                    <a:pt x="0" y="0"/>
                  </a:moveTo>
                  <a:lnTo>
                    <a:pt x="291211" y="0"/>
                  </a:lnTo>
                  <a:lnTo>
                    <a:pt x="291211" y="332105"/>
                  </a:lnTo>
                  <a:lnTo>
                    <a:pt x="0" y="332105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26" name="Group 126"/>
          <p:cNvGrpSpPr/>
          <p:nvPr/>
        </p:nvGrpSpPr>
        <p:grpSpPr>
          <a:xfrm>
            <a:off x="9141588" y="9014197"/>
            <a:ext cx="141974" cy="328256"/>
            <a:chOff x="0" y="0"/>
            <a:chExt cx="189299" cy="437675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189357" cy="437642"/>
            </a:xfrm>
            <a:custGeom>
              <a:avLst/>
              <a:gdLst/>
              <a:ahLst/>
              <a:cxnLst/>
              <a:rect l="l" t="t" r="r" b="b"/>
              <a:pathLst>
                <a:path w="189357" h="437642">
                  <a:moveTo>
                    <a:pt x="0" y="0"/>
                  </a:moveTo>
                  <a:lnTo>
                    <a:pt x="189357" y="0"/>
                  </a:lnTo>
                  <a:lnTo>
                    <a:pt x="189357" y="437642"/>
                  </a:lnTo>
                  <a:lnTo>
                    <a:pt x="0" y="43764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8" name="Group 128"/>
          <p:cNvGrpSpPr/>
          <p:nvPr/>
        </p:nvGrpSpPr>
        <p:grpSpPr>
          <a:xfrm>
            <a:off x="9529180" y="9014197"/>
            <a:ext cx="141974" cy="328256"/>
            <a:chOff x="0" y="0"/>
            <a:chExt cx="189299" cy="437675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89357" cy="437642"/>
            </a:xfrm>
            <a:custGeom>
              <a:avLst/>
              <a:gdLst/>
              <a:ahLst/>
              <a:cxnLst/>
              <a:rect l="l" t="t" r="r" b="b"/>
              <a:pathLst>
                <a:path w="189357" h="437642">
                  <a:moveTo>
                    <a:pt x="0" y="0"/>
                  </a:moveTo>
                  <a:lnTo>
                    <a:pt x="189357" y="0"/>
                  </a:lnTo>
                  <a:lnTo>
                    <a:pt x="189357" y="437642"/>
                  </a:lnTo>
                  <a:lnTo>
                    <a:pt x="0" y="43764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0" name="Group 130"/>
          <p:cNvGrpSpPr/>
          <p:nvPr/>
        </p:nvGrpSpPr>
        <p:grpSpPr>
          <a:xfrm>
            <a:off x="9038576" y="7652844"/>
            <a:ext cx="748789" cy="170168"/>
            <a:chOff x="0" y="0"/>
            <a:chExt cx="998385" cy="226891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998347" cy="226949"/>
            </a:xfrm>
            <a:custGeom>
              <a:avLst/>
              <a:gdLst/>
              <a:ahLst/>
              <a:cxnLst/>
              <a:rect l="l" t="t" r="r" b="b"/>
              <a:pathLst>
                <a:path w="998347" h="226949">
                  <a:moveTo>
                    <a:pt x="0" y="0"/>
                  </a:moveTo>
                  <a:lnTo>
                    <a:pt x="998347" y="0"/>
                  </a:lnTo>
                  <a:lnTo>
                    <a:pt x="998347" y="226949"/>
                  </a:lnTo>
                  <a:lnTo>
                    <a:pt x="0" y="22694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2" name="Group 132"/>
          <p:cNvGrpSpPr/>
          <p:nvPr/>
        </p:nvGrpSpPr>
        <p:grpSpPr>
          <a:xfrm>
            <a:off x="9412970" y="7650283"/>
            <a:ext cx="374394" cy="179011"/>
            <a:chOff x="0" y="0"/>
            <a:chExt cx="499192" cy="238681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499237" cy="238633"/>
            </a:xfrm>
            <a:custGeom>
              <a:avLst/>
              <a:gdLst/>
              <a:ahLst/>
              <a:cxnLst/>
              <a:rect l="l" t="t" r="r" b="b"/>
              <a:pathLst>
                <a:path w="499237" h="238633">
                  <a:moveTo>
                    <a:pt x="0" y="0"/>
                  </a:moveTo>
                  <a:lnTo>
                    <a:pt x="499237" y="0"/>
                  </a:lnTo>
                  <a:lnTo>
                    <a:pt x="499237" y="238633"/>
                  </a:lnTo>
                  <a:lnTo>
                    <a:pt x="0" y="238633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134" name="Group 134"/>
          <p:cNvGrpSpPr/>
          <p:nvPr/>
        </p:nvGrpSpPr>
        <p:grpSpPr>
          <a:xfrm>
            <a:off x="9787232" y="7812279"/>
            <a:ext cx="2495962" cy="1527783"/>
            <a:chOff x="0" y="0"/>
            <a:chExt cx="3327950" cy="2037044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3327908" cy="2037080"/>
            </a:xfrm>
            <a:custGeom>
              <a:avLst/>
              <a:gdLst/>
              <a:ahLst/>
              <a:cxnLst/>
              <a:rect l="l" t="t" r="r" b="b"/>
              <a:pathLst>
                <a:path w="3327908" h="2037080">
                  <a:moveTo>
                    <a:pt x="0" y="0"/>
                  </a:moveTo>
                  <a:lnTo>
                    <a:pt x="3327908" y="0"/>
                  </a:lnTo>
                  <a:lnTo>
                    <a:pt x="3327908" y="2037080"/>
                  </a:lnTo>
                  <a:lnTo>
                    <a:pt x="0" y="2037080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136" name="Group 136"/>
          <p:cNvGrpSpPr/>
          <p:nvPr/>
        </p:nvGrpSpPr>
        <p:grpSpPr>
          <a:xfrm>
            <a:off x="9787232" y="7994016"/>
            <a:ext cx="2495962" cy="1340995"/>
            <a:chOff x="0" y="0"/>
            <a:chExt cx="3327950" cy="1787993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3327908" cy="1788033"/>
            </a:xfrm>
            <a:custGeom>
              <a:avLst/>
              <a:gdLst/>
              <a:ahLst/>
              <a:cxnLst/>
              <a:rect l="l" t="t" r="r" b="b"/>
              <a:pathLst>
                <a:path w="3327908" h="1788033">
                  <a:moveTo>
                    <a:pt x="0" y="0"/>
                  </a:moveTo>
                  <a:lnTo>
                    <a:pt x="3327908" y="0"/>
                  </a:lnTo>
                  <a:lnTo>
                    <a:pt x="3327908" y="1788033"/>
                  </a:lnTo>
                  <a:lnTo>
                    <a:pt x="0" y="1788033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38" name="Group 138"/>
          <p:cNvGrpSpPr/>
          <p:nvPr/>
        </p:nvGrpSpPr>
        <p:grpSpPr>
          <a:xfrm>
            <a:off x="9787232" y="8512318"/>
            <a:ext cx="2495962" cy="822694"/>
            <a:chOff x="0" y="0"/>
            <a:chExt cx="3327950" cy="1096925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3327908" cy="1096899"/>
            </a:xfrm>
            <a:custGeom>
              <a:avLst/>
              <a:gdLst/>
              <a:ahLst/>
              <a:cxnLst/>
              <a:rect l="l" t="t" r="r" b="b"/>
              <a:pathLst>
                <a:path w="3327908" h="1096899">
                  <a:moveTo>
                    <a:pt x="0" y="0"/>
                  </a:moveTo>
                  <a:lnTo>
                    <a:pt x="3327908" y="0"/>
                  </a:lnTo>
                  <a:lnTo>
                    <a:pt x="3327908" y="1096899"/>
                  </a:lnTo>
                  <a:lnTo>
                    <a:pt x="0" y="109689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0" name="Group 140"/>
          <p:cNvGrpSpPr/>
          <p:nvPr/>
        </p:nvGrpSpPr>
        <p:grpSpPr>
          <a:xfrm>
            <a:off x="10978683" y="8888923"/>
            <a:ext cx="525754" cy="446088"/>
            <a:chOff x="0" y="0"/>
            <a:chExt cx="701006" cy="594785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701040" cy="594741"/>
            </a:xfrm>
            <a:custGeom>
              <a:avLst/>
              <a:gdLst/>
              <a:ahLst/>
              <a:cxnLst/>
              <a:rect l="l" t="t" r="r" b="b"/>
              <a:pathLst>
                <a:path w="701040" h="594741">
                  <a:moveTo>
                    <a:pt x="0" y="0"/>
                  </a:moveTo>
                  <a:lnTo>
                    <a:pt x="701040" y="0"/>
                  </a:lnTo>
                  <a:lnTo>
                    <a:pt x="701040" y="594741"/>
                  </a:lnTo>
                  <a:lnTo>
                    <a:pt x="0" y="59474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2" name="Group 142"/>
          <p:cNvGrpSpPr/>
          <p:nvPr/>
        </p:nvGrpSpPr>
        <p:grpSpPr>
          <a:xfrm>
            <a:off x="10978683" y="8948937"/>
            <a:ext cx="525754" cy="59736"/>
            <a:chOff x="0" y="0"/>
            <a:chExt cx="701006" cy="79648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44" name="Group 144"/>
          <p:cNvGrpSpPr/>
          <p:nvPr/>
        </p:nvGrpSpPr>
        <p:grpSpPr>
          <a:xfrm>
            <a:off x="10978683" y="9040582"/>
            <a:ext cx="525754" cy="59736"/>
            <a:chOff x="0" y="0"/>
            <a:chExt cx="701006" cy="79648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46" name="Group 146"/>
          <p:cNvGrpSpPr/>
          <p:nvPr/>
        </p:nvGrpSpPr>
        <p:grpSpPr>
          <a:xfrm>
            <a:off x="10978683" y="9132227"/>
            <a:ext cx="525754" cy="59736"/>
            <a:chOff x="0" y="0"/>
            <a:chExt cx="701006" cy="79648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48" name="Group 148"/>
          <p:cNvGrpSpPr/>
          <p:nvPr/>
        </p:nvGrpSpPr>
        <p:grpSpPr>
          <a:xfrm>
            <a:off x="10978683" y="9223872"/>
            <a:ext cx="525754" cy="59736"/>
            <a:chOff x="0" y="0"/>
            <a:chExt cx="701006" cy="79648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50" name="Group 150"/>
          <p:cNvGrpSpPr/>
          <p:nvPr/>
        </p:nvGrpSpPr>
        <p:grpSpPr>
          <a:xfrm>
            <a:off x="11601982" y="8888923"/>
            <a:ext cx="525754" cy="446088"/>
            <a:chOff x="0" y="0"/>
            <a:chExt cx="701006" cy="594785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701040" cy="594741"/>
            </a:xfrm>
            <a:custGeom>
              <a:avLst/>
              <a:gdLst/>
              <a:ahLst/>
              <a:cxnLst/>
              <a:rect l="l" t="t" r="r" b="b"/>
              <a:pathLst>
                <a:path w="701040" h="594741">
                  <a:moveTo>
                    <a:pt x="0" y="0"/>
                  </a:moveTo>
                  <a:lnTo>
                    <a:pt x="701040" y="0"/>
                  </a:lnTo>
                  <a:lnTo>
                    <a:pt x="701040" y="594741"/>
                  </a:lnTo>
                  <a:lnTo>
                    <a:pt x="0" y="59474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2" name="Group 152"/>
          <p:cNvGrpSpPr/>
          <p:nvPr/>
        </p:nvGrpSpPr>
        <p:grpSpPr>
          <a:xfrm>
            <a:off x="11601982" y="8948937"/>
            <a:ext cx="525754" cy="59736"/>
            <a:chOff x="0" y="0"/>
            <a:chExt cx="701006" cy="79648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54" name="Group 154"/>
          <p:cNvGrpSpPr/>
          <p:nvPr/>
        </p:nvGrpSpPr>
        <p:grpSpPr>
          <a:xfrm>
            <a:off x="11601982" y="9040582"/>
            <a:ext cx="525754" cy="59736"/>
            <a:chOff x="0" y="0"/>
            <a:chExt cx="701006" cy="79648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56" name="Group 156"/>
          <p:cNvGrpSpPr/>
          <p:nvPr/>
        </p:nvGrpSpPr>
        <p:grpSpPr>
          <a:xfrm>
            <a:off x="11601982" y="9132227"/>
            <a:ext cx="525754" cy="59736"/>
            <a:chOff x="0" y="0"/>
            <a:chExt cx="701006" cy="79648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58" name="Group 158"/>
          <p:cNvGrpSpPr/>
          <p:nvPr/>
        </p:nvGrpSpPr>
        <p:grpSpPr>
          <a:xfrm>
            <a:off x="11601982" y="9223872"/>
            <a:ext cx="525754" cy="59736"/>
            <a:chOff x="0" y="0"/>
            <a:chExt cx="701006" cy="79648"/>
          </a:xfrm>
        </p:grpSpPr>
        <p:sp>
          <p:nvSpPr>
            <p:cNvPr id="159" name="Freeform 159"/>
            <p:cNvSpPr/>
            <p:nvPr/>
          </p:nvSpPr>
          <p:spPr>
            <a:xfrm>
              <a:off x="0" y="0"/>
              <a:ext cx="701040" cy="79629"/>
            </a:xfrm>
            <a:custGeom>
              <a:avLst/>
              <a:gdLst/>
              <a:ahLst/>
              <a:cxnLst/>
              <a:rect l="l" t="t" r="r" b="b"/>
              <a:pathLst>
                <a:path w="701040" h="79629">
                  <a:moveTo>
                    <a:pt x="0" y="0"/>
                  </a:moveTo>
                  <a:lnTo>
                    <a:pt x="701040" y="0"/>
                  </a:lnTo>
                  <a:lnTo>
                    <a:pt x="701040" y="79629"/>
                  </a:lnTo>
                  <a:lnTo>
                    <a:pt x="0" y="79629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60" name="Group 160"/>
          <p:cNvGrpSpPr/>
          <p:nvPr/>
        </p:nvGrpSpPr>
        <p:grpSpPr>
          <a:xfrm>
            <a:off x="11412490" y="8372694"/>
            <a:ext cx="147144" cy="98470"/>
            <a:chOff x="0" y="0"/>
            <a:chExt cx="196192" cy="131293"/>
          </a:xfrm>
        </p:grpSpPr>
        <p:sp>
          <p:nvSpPr>
            <p:cNvPr id="161" name="Freeform 16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2" name="Group 162"/>
          <p:cNvGrpSpPr/>
          <p:nvPr/>
        </p:nvGrpSpPr>
        <p:grpSpPr>
          <a:xfrm>
            <a:off x="11687890" y="8372694"/>
            <a:ext cx="147144" cy="98470"/>
            <a:chOff x="0" y="0"/>
            <a:chExt cx="196192" cy="131293"/>
          </a:xfrm>
        </p:grpSpPr>
        <p:sp>
          <p:nvSpPr>
            <p:cNvPr id="163" name="Freeform 16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4" name="Group 164"/>
          <p:cNvGrpSpPr/>
          <p:nvPr/>
        </p:nvGrpSpPr>
        <p:grpSpPr>
          <a:xfrm>
            <a:off x="11963291" y="8372694"/>
            <a:ext cx="147144" cy="98470"/>
            <a:chOff x="0" y="0"/>
            <a:chExt cx="196192" cy="131293"/>
          </a:xfrm>
        </p:grpSpPr>
        <p:sp>
          <p:nvSpPr>
            <p:cNvPr id="165" name="Freeform 165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6" name="Group 166"/>
          <p:cNvGrpSpPr/>
          <p:nvPr/>
        </p:nvGrpSpPr>
        <p:grpSpPr>
          <a:xfrm>
            <a:off x="10574842" y="8372694"/>
            <a:ext cx="147144" cy="98470"/>
            <a:chOff x="0" y="0"/>
            <a:chExt cx="196192" cy="131293"/>
          </a:xfrm>
        </p:grpSpPr>
        <p:sp>
          <p:nvSpPr>
            <p:cNvPr id="167" name="Freeform 16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8" name="Group 168"/>
          <p:cNvGrpSpPr/>
          <p:nvPr/>
        </p:nvGrpSpPr>
        <p:grpSpPr>
          <a:xfrm>
            <a:off x="10842229" y="8372694"/>
            <a:ext cx="147144" cy="98470"/>
            <a:chOff x="0" y="0"/>
            <a:chExt cx="196192" cy="131293"/>
          </a:xfrm>
        </p:grpSpPr>
        <p:sp>
          <p:nvSpPr>
            <p:cNvPr id="169" name="Freeform 16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0" name="Group 170"/>
          <p:cNvGrpSpPr/>
          <p:nvPr/>
        </p:nvGrpSpPr>
        <p:grpSpPr>
          <a:xfrm>
            <a:off x="11117630" y="8372694"/>
            <a:ext cx="147144" cy="98470"/>
            <a:chOff x="0" y="0"/>
            <a:chExt cx="196192" cy="131293"/>
          </a:xfrm>
        </p:grpSpPr>
        <p:sp>
          <p:nvSpPr>
            <p:cNvPr id="171" name="Freeform 17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2" name="Group 172"/>
          <p:cNvGrpSpPr/>
          <p:nvPr/>
        </p:nvGrpSpPr>
        <p:grpSpPr>
          <a:xfrm>
            <a:off x="10024040" y="8372694"/>
            <a:ext cx="147144" cy="98470"/>
            <a:chOff x="0" y="0"/>
            <a:chExt cx="196192" cy="131293"/>
          </a:xfrm>
        </p:grpSpPr>
        <p:sp>
          <p:nvSpPr>
            <p:cNvPr id="173" name="Freeform 17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4" name="Group 174"/>
          <p:cNvGrpSpPr/>
          <p:nvPr/>
        </p:nvGrpSpPr>
        <p:grpSpPr>
          <a:xfrm>
            <a:off x="10299441" y="8372694"/>
            <a:ext cx="147144" cy="98470"/>
            <a:chOff x="0" y="0"/>
            <a:chExt cx="196192" cy="131293"/>
          </a:xfrm>
        </p:grpSpPr>
        <p:sp>
          <p:nvSpPr>
            <p:cNvPr id="175" name="Freeform 175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6" name="Group 176"/>
          <p:cNvGrpSpPr/>
          <p:nvPr/>
        </p:nvGrpSpPr>
        <p:grpSpPr>
          <a:xfrm>
            <a:off x="10024040" y="8618917"/>
            <a:ext cx="147144" cy="98470"/>
            <a:chOff x="0" y="0"/>
            <a:chExt cx="196192" cy="131293"/>
          </a:xfrm>
        </p:grpSpPr>
        <p:sp>
          <p:nvSpPr>
            <p:cNvPr id="177" name="Freeform 17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8" name="Group 178"/>
          <p:cNvGrpSpPr/>
          <p:nvPr/>
        </p:nvGrpSpPr>
        <p:grpSpPr>
          <a:xfrm>
            <a:off x="10299441" y="8618917"/>
            <a:ext cx="147144" cy="98470"/>
            <a:chOff x="0" y="0"/>
            <a:chExt cx="196192" cy="131293"/>
          </a:xfrm>
        </p:grpSpPr>
        <p:sp>
          <p:nvSpPr>
            <p:cNvPr id="179" name="Freeform 17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0" name="Group 180"/>
          <p:cNvGrpSpPr/>
          <p:nvPr/>
        </p:nvGrpSpPr>
        <p:grpSpPr>
          <a:xfrm>
            <a:off x="10574842" y="8618917"/>
            <a:ext cx="147144" cy="98470"/>
            <a:chOff x="0" y="0"/>
            <a:chExt cx="196192" cy="131293"/>
          </a:xfrm>
        </p:grpSpPr>
        <p:sp>
          <p:nvSpPr>
            <p:cNvPr id="181" name="Freeform 18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2" name="Group 182"/>
          <p:cNvGrpSpPr/>
          <p:nvPr/>
        </p:nvGrpSpPr>
        <p:grpSpPr>
          <a:xfrm>
            <a:off x="10024040" y="8823230"/>
            <a:ext cx="147144" cy="98470"/>
            <a:chOff x="0" y="0"/>
            <a:chExt cx="196192" cy="131293"/>
          </a:xfrm>
        </p:grpSpPr>
        <p:sp>
          <p:nvSpPr>
            <p:cNvPr id="183" name="Freeform 18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4" name="Group 184"/>
          <p:cNvGrpSpPr/>
          <p:nvPr/>
        </p:nvGrpSpPr>
        <p:grpSpPr>
          <a:xfrm>
            <a:off x="10299441" y="8823230"/>
            <a:ext cx="147144" cy="98470"/>
            <a:chOff x="0" y="0"/>
            <a:chExt cx="196192" cy="131293"/>
          </a:xfrm>
        </p:grpSpPr>
        <p:sp>
          <p:nvSpPr>
            <p:cNvPr id="185" name="Freeform 185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6" name="Group 186"/>
          <p:cNvGrpSpPr/>
          <p:nvPr/>
        </p:nvGrpSpPr>
        <p:grpSpPr>
          <a:xfrm>
            <a:off x="10574842" y="8823230"/>
            <a:ext cx="147144" cy="98470"/>
            <a:chOff x="0" y="0"/>
            <a:chExt cx="196192" cy="131293"/>
          </a:xfrm>
        </p:grpSpPr>
        <p:sp>
          <p:nvSpPr>
            <p:cNvPr id="187" name="Freeform 187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8" name="Group 188"/>
          <p:cNvGrpSpPr/>
          <p:nvPr/>
        </p:nvGrpSpPr>
        <p:grpSpPr>
          <a:xfrm>
            <a:off x="10024040" y="9027543"/>
            <a:ext cx="147144" cy="98470"/>
            <a:chOff x="0" y="0"/>
            <a:chExt cx="196192" cy="131293"/>
          </a:xfrm>
        </p:grpSpPr>
        <p:sp>
          <p:nvSpPr>
            <p:cNvPr id="189" name="Freeform 189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0" name="Group 190"/>
          <p:cNvGrpSpPr/>
          <p:nvPr/>
        </p:nvGrpSpPr>
        <p:grpSpPr>
          <a:xfrm>
            <a:off x="10299441" y="9027543"/>
            <a:ext cx="147144" cy="98470"/>
            <a:chOff x="0" y="0"/>
            <a:chExt cx="196192" cy="131293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2" name="Group 192"/>
          <p:cNvGrpSpPr/>
          <p:nvPr/>
        </p:nvGrpSpPr>
        <p:grpSpPr>
          <a:xfrm>
            <a:off x="10574842" y="9027543"/>
            <a:ext cx="147144" cy="98470"/>
            <a:chOff x="0" y="0"/>
            <a:chExt cx="196192" cy="131293"/>
          </a:xfrm>
        </p:grpSpPr>
        <p:sp>
          <p:nvSpPr>
            <p:cNvPr id="193" name="Freeform 193"/>
            <p:cNvSpPr/>
            <p:nvPr/>
          </p:nvSpPr>
          <p:spPr>
            <a:xfrm>
              <a:off x="0" y="0"/>
              <a:ext cx="196215" cy="131318"/>
            </a:xfrm>
            <a:custGeom>
              <a:avLst/>
              <a:gdLst/>
              <a:ahLst/>
              <a:cxnLst/>
              <a:rect l="l" t="t" r="r" b="b"/>
              <a:pathLst>
                <a:path w="196215" h="131318">
                  <a:moveTo>
                    <a:pt x="0" y="0"/>
                  </a:moveTo>
                  <a:lnTo>
                    <a:pt x="196215" y="0"/>
                  </a:lnTo>
                  <a:lnTo>
                    <a:pt x="196215" y="131318"/>
                  </a:lnTo>
                  <a:lnTo>
                    <a:pt x="0" y="13131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4" name="Group 194"/>
          <p:cNvGrpSpPr/>
          <p:nvPr/>
        </p:nvGrpSpPr>
        <p:grpSpPr>
          <a:xfrm>
            <a:off x="10303599" y="6908570"/>
            <a:ext cx="498886" cy="904982"/>
            <a:chOff x="0" y="0"/>
            <a:chExt cx="665181" cy="1206642"/>
          </a:xfrm>
        </p:grpSpPr>
        <p:sp>
          <p:nvSpPr>
            <p:cNvPr id="195" name="Freeform 195"/>
            <p:cNvSpPr/>
            <p:nvPr/>
          </p:nvSpPr>
          <p:spPr>
            <a:xfrm>
              <a:off x="0" y="0"/>
              <a:ext cx="665226" cy="1206627"/>
            </a:xfrm>
            <a:custGeom>
              <a:avLst/>
              <a:gdLst/>
              <a:ahLst/>
              <a:cxnLst/>
              <a:rect l="l" t="t" r="r" b="b"/>
              <a:pathLst>
                <a:path w="665226" h="1206627">
                  <a:moveTo>
                    <a:pt x="332613" y="0"/>
                  </a:moveTo>
                  <a:cubicBezTo>
                    <a:pt x="516255" y="0"/>
                    <a:pt x="665226" y="148844"/>
                    <a:pt x="665226" y="332613"/>
                  </a:cubicBezTo>
                  <a:lnTo>
                    <a:pt x="665226" y="1206627"/>
                  </a:lnTo>
                  <a:lnTo>
                    <a:pt x="0" y="1206627"/>
                  </a:lnTo>
                  <a:lnTo>
                    <a:pt x="0" y="332613"/>
                  </a:lnTo>
                  <a:cubicBezTo>
                    <a:pt x="0" y="148844"/>
                    <a:pt x="148844" y="0"/>
                    <a:pt x="332613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96" name="Group 196"/>
          <p:cNvGrpSpPr/>
          <p:nvPr/>
        </p:nvGrpSpPr>
        <p:grpSpPr>
          <a:xfrm>
            <a:off x="10563521" y="7137922"/>
            <a:ext cx="238964" cy="675630"/>
            <a:chOff x="0" y="0"/>
            <a:chExt cx="318619" cy="900840"/>
          </a:xfrm>
        </p:grpSpPr>
        <p:sp>
          <p:nvSpPr>
            <p:cNvPr id="197" name="Freeform 197"/>
            <p:cNvSpPr/>
            <p:nvPr/>
          </p:nvSpPr>
          <p:spPr>
            <a:xfrm>
              <a:off x="0" y="0"/>
              <a:ext cx="318643" cy="900811"/>
            </a:xfrm>
            <a:custGeom>
              <a:avLst/>
              <a:gdLst/>
              <a:ahLst/>
              <a:cxnLst/>
              <a:rect l="l" t="t" r="r" b="b"/>
              <a:pathLst>
                <a:path w="318643" h="900811">
                  <a:moveTo>
                    <a:pt x="0" y="0"/>
                  </a:moveTo>
                  <a:lnTo>
                    <a:pt x="318643" y="0"/>
                  </a:lnTo>
                  <a:lnTo>
                    <a:pt x="318643" y="900811"/>
                  </a:lnTo>
                  <a:lnTo>
                    <a:pt x="0" y="900811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198" name="Group 198"/>
          <p:cNvGrpSpPr/>
          <p:nvPr/>
        </p:nvGrpSpPr>
        <p:grpSpPr>
          <a:xfrm>
            <a:off x="10963177" y="6908413"/>
            <a:ext cx="498886" cy="904982"/>
            <a:chOff x="0" y="0"/>
            <a:chExt cx="665181" cy="1206642"/>
          </a:xfrm>
        </p:grpSpPr>
        <p:sp>
          <p:nvSpPr>
            <p:cNvPr id="199" name="Freeform 199"/>
            <p:cNvSpPr/>
            <p:nvPr/>
          </p:nvSpPr>
          <p:spPr>
            <a:xfrm>
              <a:off x="0" y="0"/>
              <a:ext cx="665226" cy="1206627"/>
            </a:xfrm>
            <a:custGeom>
              <a:avLst/>
              <a:gdLst/>
              <a:ahLst/>
              <a:cxnLst/>
              <a:rect l="l" t="t" r="r" b="b"/>
              <a:pathLst>
                <a:path w="665226" h="1206627">
                  <a:moveTo>
                    <a:pt x="332613" y="0"/>
                  </a:moveTo>
                  <a:cubicBezTo>
                    <a:pt x="516255" y="0"/>
                    <a:pt x="665226" y="148844"/>
                    <a:pt x="665226" y="332613"/>
                  </a:cubicBezTo>
                  <a:lnTo>
                    <a:pt x="665226" y="1206627"/>
                  </a:lnTo>
                  <a:lnTo>
                    <a:pt x="0" y="1206627"/>
                  </a:lnTo>
                  <a:lnTo>
                    <a:pt x="0" y="332613"/>
                  </a:lnTo>
                  <a:cubicBezTo>
                    <a:pt x="0" y="148844"/>
                    <a:pt x="148844" y="0"/>
                    <a:pt x="332613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00" name="Group 200"/>
          <p:cNvGrpSpPr/>
          <p:nvPr/>
        </p:nvGrpSpPr>
        <p:grpSpPr>
          <a:xfrm>
            <a:off x="11223099" y="7137765"/>
            <a:ext cx="238964" cy="675630"/>
            <a:chOff x="0" y="0"/>
            <a:chExt cx="318619" cy="900840"/>
          </a:xfrm>
        </p:grpSpPr>
        <p:sp>
          <p:nvSpPr>
            <p:cNvPr id="201" name="Freeform 201"/>
            <p:cNvSpPr/>
            <p:nvPr/>
          </p:nvSpPr>
          <p:spPr>
            <a:xfrm>
              <a:off x="0" y="0"/>
              <a:ext cx="318643" cy="900811"/>
            </a:xfrm>
            <a:custGeom>
              <a:avLst/>
              <a:gdLst/>
              <a:ahLst/>
              <a:cxnLst/>
              <a:rect l="l" t="t" r="r" b="b"/>
              <a:pathLst>
                <a:path w="318643" h="900811">
                  <a:moveTo>
                    <a:pt x="0" y="0"/>
                  </a:moveTo>
                  <a:lnTo>
                    <a:pt x="318643" y="0"/>
                  </a:lnTo>
                  <a:lnTo>
                    <a:pt x="318643" y="900811"/>
                  </a:lnTo>
                  <a:lnTo>
                    <a:pt x="0" y="900811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202" name="Group 202"/>
          <p:cNvGrpSpPr/>
          <p:nvPr/>
        </p:nvGrpSpPr>
        <p:grpSpPr>
          <a:xfrm>
            <a:off x="9926523" y="6443087"/>
            <a:ext cx="289969" cy="1374065"/>
            <a:chOff x="0" y="0"/>
            <a:chExt cx="386625" cy="1832086"/>
          </a:xfrm>
        </p:grpSpPr>
        <p:sp>
          <p:nvSpPr>
            <p:cNvPr id="203" name="Freeform 203"/>
            <p:cNvSpPr/>
            <p:nvPr/>
          </p:nvSpPr>
          <p:spPr>
            <a:xfrm>
              <a:off x="0" y="0"/>
              <a:ext cx="386588" cy="1832102"/>
            </a:xfrm>
            <a:custGeom>
              <a:avLst/>
              <a:gdLst/>
              <a:ahLst/>
              <a:cxnLst/>
              <a:rect l="l" t="t" r="r" b="b"/>
              <a:pathLst>
                <a:path w="386588" h="1832102">
                  <a:moveTo>
                    <a:pt x="0" y="0"/>
                  </a:moveTo>
                  <a:lnTo>
                    <a:pt x="386588" y="0"/>
                  </a:lnTo>
                  <a:lnTo>
                    <a:pt x="386588" y="1832102"/>
                  </a:lnTo>
                  <a:lnTo>
                    <a:pt x="0" y="1832102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04" name="Group 204"/>
          <p:cNvGrpSpPr/>
          <p:nvPr/>
        </p:nvGrpSpPr>
        <p:grpSpPr>
          <a:xfrm>
            <a:off x="10064207" y="6443081"/>
            <a:ext cx="152284" cy="1374071"/>
            <a:chOff x="0" y="0"/>
            <a:chExt cx="203045" cy="1832095"/>
          </a:xfrm>
        </p:grpSpPr>
        <p:sp>
          <p:nvSpPr>
            <p:cNvPr id="205" name="Freeform 205"/>
            <p:cNvSpPr/>
            <p:nvPr/>
          </p:nvSpPr>
          <p:spPr>
            <a:xfrm>
              <a:off x="0" y="0"/>
              <a:ext cx="203073" cy="1832102"/>
            </a:xfrm>
            <a:custGeom>
              <a:avLst/>
              <a:gdLst/>
              <a:ahLst/>
              <a:cxnLst/>
              <a:rect l="l" t="t" r="r" b="b"/>
              <a:pathLst>
                <a:path w="203073" h="1832102">
                  <a:moveTo>
                    <a:pt x="0" y="0"/>
                  </a:moveTo>
                  <a:lnTo>
                    <a:pt x="203073" y="0"/>
                  </a:lnTo>
                  <a:lnTo>
                    <a:pt x="203073" y="1832102"/>
                  </a:lnTo>
                  <a:lnTo>
                    <a:pt x="0" y="1832102"/>
                  </a:lnTo>
                  <a:close/>
                </a:path>
              </a:pathLst>
            </a:custGeom>
            <a:solidFill>
              <a:srgbClr val="056092"/>
            </a:solidFill>
          </p:spPr>
        </p:sp>
      </p:grpSp>
      <p:grpSp>
        <p:nvGrpSpPr>
          <p:cNvPr id="206" name="Group 206"/>
          <p:cNvGrpSpPr/>
          <p:nvPr/>
        </p:nvGrpSpPr>
        <p:grpSpPr>
          <a:xfrm>
            <a:off x="9926523" y="6217033"/>
            <a:ext cx="289969" cy="278358"/>
            <a:chOff x="0" y="0"/>
            <a:chExt cx="386625" cy="371144"/>
          </a:xfrm>
        </p:grpSpPr>
        <p:sp>
          <p:nvSpPr>
            <p:cNvPr id="207" name="Freeform 207"/>
            <p:cNvSpPr/>
            <p:nvPr/>
          </p:nvSpPr>
          <p:spPr>
            <a:xfrm>
              <a:off x="0" y="0"/>
              <a:ext cx="386588" cy="371094"/>
            </a:xfrm>
            <a:custGeom>
              <a:avLst/>
              <a:gdLst/>
              <a:ahLst/>
              <a:cxnLst/>
              <a:rect l="l" t="t" r="r" b="b"/>
              <a:pathLst>
                <a:path w="386588" h="371094">
                  <a:moveTo>
                    <a:pt x="0" y="0"/>
                  </a:moveTo>
                  <a:lnTo>
                    <a:pt x="386588" y="0"/>
                  </a:lnTo>
                  <a:lnTo>
                    <a:pt x="386588" y="371094"/>
                  </a:lnTo>
                  <a:lnTo>
                    <a:pt x="0" y="37109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8" name="Group 208"/>
          <p:cNvGrpSpPr/>
          <p:nvPr/>
        </p:nvGrpSpPr>
        <p:grpSpPr>
          <a:xfrm>
            <a:off x="10064207" y="6217032"/>
            <a:ext cx="152284" cy="278360"/>
            <a:chOff x="0" y="0"/>
            <a:chExt cx="203045" cy="371147"/>
          </a:xfrm>
        </p:grpSpPr>
        <p:sp>
          <p:nvSpPr>
            <p:cNvPr id="209" name="Freeform 209"/>
            <p:cNvSpPr/>
            <p:nvPr/>
          </p:nvSpPr>
          <p:spPr>
            <a:xfrm>
              <a:off x="0" y="0"/>
              <a:ext cx="203073" cy="371094"/>
            </a:xfrm>
            <a:custGeom>
              <a:avLst/>
              <a:gdLst/>
              <a:ahLst/>
              <a:cxnLst/>
              <a:rect l="l" t="t" r="r" b="b"/>
              <a:pathLst>
                <a:path w="203073" h="371094">
                  <a:moveTo>
                    <a:pt x="0" y="0"/>
                  </a:moveTo>
                  <a:lnTo>
                    <a:pt x="203073" y="0"/>
                  </a:lnTo>
                  <a:lnTo>
                    <a:pt x="203073" y="371094"/>
                  </a:lnTo>
                  <a:lnTo>
                    <a:pt x="0" y="371094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210" name="Group 210"/>
          <p:cNvGrpSpPr/>
          <p:nvPr/>
        </p:nvGrpSpPr>
        <p:grpSpPr>
          <a:xfrm>
            <a:off x="10216491" y="6619951"/>
            <a:ext cx="1006607" cy="93599"/>
            <a:chOff x="0" y="0"/>
            <a:chExt cx="1342143" cy="124798"/>
          </a:xfrm>
        </p:grpSpPr>
        <p:sp>
          <p:nvSpPr>
            <p:cNvPr id="211" name="Freeform 211"/>
            <p:cNvSpPr/>
            <p:nvPr/>
          </p:nvSpPr>
          <p:spPr>
            <a:xfrm>
              <a:off x="0" y="0"/>
              <a:ext cx="1342136" cy="124841"/>
            </a:xfrm>
            <a:custGeom>
              <a:avLst/>
              <a:gdLst/>
              <a:ahLst/>
              <a:cxnLst/>
              <a:rect l="l" t="t" r="r" b="b"/>
              <a:pathLst>
                <a:path w="1342136" h="124841">
                  <a:moveTo>
                    <a:pt x="0" y="0"/>
                  </a:moveTo>
                  <a:lnTo>
                    <a:pt x="1342136" y="0"/>
                  </a:lnTo>
                  <a:lnTo>
                    <a:pt x="1342136" y="124841"/>
                  </a:lnTo>
                  <a:lnTo>
                    <a:pt x="0" y="12484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12" name="Group 212"/>
          <p:cNvGrpSpPr/>
          <p:nvPr/>
        </p:nvGrpSpPr>
        <p:grpSpPr>
          <a:xfrm>
            <a:off x="10533141" y="6636058"/>
            <a:ext cx="62399" cy="362411"/>
            <a:chOff x="0" y="0"/>
            <a:chExt cx="83199" cy="483215"/>
          </a:xfrm>
        </p:grpSpPr>
        <p:sp>
          <p:nvSpPr>
            <p:cNvPr id="213" name="Freeform 213"/>
            <p:cNvSpPr/>
            <p:nvPr/>
          </p:nvSpPr>
          <p:spPr>
            <a:xfrm>
              <a:off x="0" y="0"/>
              <a:ext cx="83185" cy="483235"/>
            </a:xfrm>
            <a:custGeom>
              <a:avLst/>
              <a:gdLst/>
              <a:ahLst/>
              <a:cxnLst/>
              <a:rect l="l" t="t" r="r" b="b"/>
              <a:pathLst>
                <a:path w="83185" h="483235">
                  <a:moveTo>
                    <a:pt x="0" y="0"/>
                  </a:moveTo>
                  <a:lnTo>
                    <a:pt x="83185" y="0"/>
                  </a:lnTo>
                  <a:lnTo>
                    <a:pt x="83185" y="483235"/>
                  </a:lnTo>
                  <a:lnTo>
                    <a:pt x="0" y="48323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14" name="Group 214"/>
          <p:cNvGrpSpPr/>
          <p:nvPr/>
        </p:nvGrpSpPr>
        <p:grpSpPr>
          <a:xfrm>
            <a:off x="11195367" y="6619303"/>
            <a:ext cx="62399" cy="362411"/>
            <a:chOff x="0" y="0"/>
            <a:chExt cx="83199" cy="483215"/>
          </a:xfrm>
        </p:grpSpPr>
        <p:sp>
          <p:nvSpPr>
            <p:cNvPr id="215" name="Freeform 215"/>
            <p:cNvSpPr/>
            <p:nvPr/>
          </p:nvSpPr>
          <p:spPr>
            <a:xfrm>
              <a:off x="0" y="0"/>
              <a:ext cx="83185" cy="483235"/>
            </a:xfrm>
            <a:custGeom>
              <a:avLst/>
              <a:gdLst/>
              <a:ahLst/>
              <a:cxnLst/>
              <a:rect l="l" t="t" r="r" b="b"/>
              <a:pathLst>
                <a:path w="83185" h="483235">
                  <a:moveTo>
                    <a:pt x="0" y="0"/>
                  </a:moveTo>
                  <a:lnTo>
                    <a:pt x="83185" y="0"/>
                  </a:lnTo>
                  <a:lnTo>
                    <a:pt x="83185" y="483235"/>
                  </a:lnTo>
                  <a:lnTo>
                    <a:pt x="0" y="48323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16" name="TextBox 216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7" name="TextBox 217"/>
          <p:cNvSpPr txBox="1"/>
          <p:nvPr/>
        </p:nvSpPr>
        <p:spPr>
          <a:xfrm>
            <a:off x="741326" y="7733726"/>
            <a:ext cx="406961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18" name="TextBox 218"/>
          <p:cNvSpPr txBox="1"/>
          <p:nvPr/>
        </p:nvSpPr>
        <p:spPr>
          <a:xfrm>
            <a:off x="741326" y="8149224"/>
            <a:ext cx="406961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9" name="TextBox 219"/>
          <p:cNvSpPr txBox="1"/>
          <p:nvPr/>
        </p:nvSpPr>
        <p:spPr>
          <a:xfrm>
            <a:off x="13469460" y="7733726"/>
            <a:ext cx="40240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0" name="TextBox 220"/>
          <p:cNvSpPr txBox="1"/>
          <p:nvPr/>
        </p:nvSpPr>
        <p:spPr>
          <a:xfrm>
            <a:off x="13469460" y="8149224"/>
            <a:ext cx="402409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21" name="Group 221"/>
          <p:cNvGrpSpPr/>
          <p:nvPr/>
        </p:nvGrpSpPr>
        <p:grpSpPr>
          <a:xfrm>
            <a:off x="14915713" y="6406419"/>
            <a:ext cx="1131589" cy="1131590"/>
            <a:chOff x="0" y="0"/>
            <a:chExt cx="1508786" cy="1508786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508760" cy="1508760"/>
            </a:xfrm>
            <a:custGeom>
              <a:avLst/>
              <a:gdLst/>
              <a:ahLst/>
              <a:cxnLst/>
              <a:rect l="l" t="t" r="r" b="b"/>
              <a:pathLst>
                <a:path w="1508760" h="1508760">
                  <a:moveTo>
                    <a:pt x="0" y="754380"/>
                  </a:moveTo>
                  <a:cubicBezTo>
                    <a:pt x="0" y="337693"/>
                    <a:pt x="337693" y="0"/>
                    <a:pt x="754380" y="0"/>
                  </a:cubicBezTo>
                  <a:cubicBezTo>
                    <a:pt x="1171067" y="0"/>
                    <a:pt x="1508760" y="337693"/>
                    <a:pt x="1508760" y="754380"/>
                  </a:cubicBezTo>
                  <a:cubicBezTo>
                    <a:pt x="1508760" y="1171067"/>
                    <a:pt x="1171067" y="1508760"/>
                    <a:pt x="754380" y="1508760"/>
                  </a:cubicBezTo>
                  <a:cubicBezTo>
                    <a:pt x="337693" y="1508760"/>
                    <a:pt x="0" y="1171067"/>
                    <a:pt x="0" y="75438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23" name="Group 223"/>
          <p:cNvGrpSpPr/>
          <p:nvPr/>
        </p:nvGrpSpPr>
        <p:grpSpPr>
          <a:xfrm>
            <a:off x="2210340" y="6406419"/>
            <a:ext cx="1131590" cy="1131590"/>
            <a:chOff x="0" y="0"/>
            <a:chExt cx="1508786" cy="1508786"/>
          </a:xfrm>
        </p:grpSpPr>
        <p:sp>
          <p:nvSpPr>
            <p:cNvPr id="224" name="Freeform 224"/>
            <p:cNvSpPr/>
            <p:nvPr/>
          </p:nvSpPr>
          <p:spPr>
            <a:xfrm>
              <a:off x="0" y="0"/>
              <a:ext cx="1508760" cy="1508760"/>
            </a:xfrm>
            <a:custGeom>
              <a:avLst/>
              <a:gdLst/>
              <a:ahLst/>
              <a:cxnLst/>
              <a:rect l="l" t="t" r="r" b="b"/>
              <a:pathLst>
                <a:path w="1508760" h="1508760">
                  <a:moveTo>
                    <a:pt x="0" y="754380"/>
                  </a:moveTo>
                  <a:cubicBezTo>
                    <a:pt x="0" y="337693"/>
                    <a:pt x="337693" y="0"/>
                    <a:pt x="754380" y="0"/>
                  </a:cubicBezTo>
                  <a:cubicBezTo>
                    <a:pt x="1171067" y="0"/>
                    <a:pt x="1508760" y="337693"/>
                    <a:pt x="1508760" y="754380"/>
                  </a:cubicBezTo>
                  <a:cubicBezTo>
                    <a:pt x="1508760" y="1171067"/>
                    <a:pt x="1171067" y="1508760"/>
                    <a:pt x="754380" y="1508760"/>
                  </a:cubicBezTo>
                  <a:cubicBezTo>
                    <a:pt x="337693" y="1508760"/>
                    <a:pt x="0" y="1171067"/>
                    <a:pt x="0" y="7543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25" name="Group 225"/>
          <p:cNvGrpSpPr/>
          <p:nvPr/>
        </p:nvGrpSpPr>
        <p:grpSpPr>
          <a:xfrm>
            <a:off x="15225448" y="6637695"/>
            <a:ext cx="512120" cy="612147"/>
            <a:chOff x="0" y="0"/>
            <a:chExt cx="682826" cy="816196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682752" cy="816229"/>
            </a:xfrm>
            <a:custGeom>
              <a:avLst/>
              <a:gdLst/>
              <a:ahLst/>
              <a:cxnLst/>
              <a:rect l="l" t="t" r="r" b="b"/>
              <a:pathLst>
                <a:path w="682752" h="816229">
                  <a:moveTo>
                    <a:pt x="268224" y="141478"/>
                  </a:moveTo>
                  <a:lnTo>
                    <a:pt x="268224" y="230251"/>
                  </a:lnTo>
                  <a:cubicBezTo>
                    <a:pt x="162941" y="261620"/>
                    <a:pt x="86106" y="359283"/>
                    <a:pt x="86106" y="474726"/>
                  </a:cubicBezTo>
                  <a:cubicBezTo>
                    <a:pt x="86106" y="615696"/>
                    <a:pt x="200406" y="729996"/>
                    <a:pt x="341376" y="729996"/>
                  </a:cubicBezTo>
                  <a:cubicBezTo>
                    <a:pt x="482346" y="729996"/>
                    <a:pt x="596646" y="615696"/>
                    <a:pt x="596646" y="474726"/>
                  </a:cubicBezTo>
                  <a:cubicBezTo>
                    <a:pt x="596646" y="359156"/>
                    <a:pt x="519811" y="261493"/>
                    <a:pt x="414528" y="230251"/>
                  </a:cubicBezTo>
                  <a:lnTo>
                    <a:pt x="414528" y="141478"/>
                  </a:lnTo>
                  <a:cubicBezTo>
                    <a:pt x="567944" y="174752"/>
                    <a:pt x="682752" y="311404"/>
                    <a:pt x="682752" y="474853"/>
                  </a:cubicBezTo>
                  <a:cubicBezTo>
                    <a:pt x="682752" y="663448"/>
                    <a:pt x="529844" y="816229"/>
                    <a:pt x="341376" y="816229"/>
                  </a:cubicBezTo>
                  <a:cubicBezTo>
                    <a:pt x="152908" y="816229"/>
                    <a:pt x="0" y="663321"/>
                    <a:pt x="0" y="474726"/>
                  </a:cubicBezTo>
                  <a:cubicBezTo>
                    <a:pt x="0" y="311404"/>
                    <a:pt x="114808" y="174752"/>
                    <a:pt x="268224" y="141478"/>
                  </a:cubicBezTo>
                  <a:close/>
                  <a:moveTo>
                    <a:pt x="341376" y="0"/>
                  </a:moveTo>
                  <a:cubicBezTo>
                    <a:pt x="366649" y="0"/>
                    <a:pt x="387096" y="20447"/>
                    <a:pt x="387096" y="45720"/>
                  </a:cubicBezTo>
                  <a:lnTo>
                    <a:pt x="387096" y="358902"/>
                  </a:lnTo>
                  <a:cubicBezTo>
                    <a:pt x="387096" y="384175"/>
                    <a:pt x="366649" y="404622"/>
                    <a:pt x="341376" y="404622"/>
                  </a:cubicBezTo>
                  <a:cubicBezTo>
                    <a:pt x="316103" y="404622"/>
                    <a:pt x="295656" y="384175"/>
                    <a:pt x="295656" y="358902"/>
                  </a:cubicBezTo>
                  <a:lnTo>
                    <a:pt x="295656" y="45720"/>
                  </a:lnTo>
                  <a:cubicBezTo>
                    <a:pt x="295656" y="20447"/>
                    <a:pt x="316103" y="0"/>
                    <a:pt x="34137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7" name="Group 227"/>
          <p:cNvGrpSpPr/>
          <p:nvPr/>
        </p:nvGrpSpPr>
        <p:grpSpPr>
          <a:xfrm>
            <a:off x="2524965" y="6719565"/>
            <a:ext cx="502339" cy="506535"/>
            <a:chOff x="0" y="0"/>
            <a:chExt cx="669786" cy="67538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669798" cy="675513"/>
            </a:xfrm>
            <a:custGeom>
              <a:avLst/>
              <a:gdLst/>
              <a:ahLst/>
              <a:cxnLst/>
              <a:rect l="l" t="t" r="r" b="b"/>
              <a:pathLst>
                <a:path w="669798" h="675513">
                  <a:moveTo>
                    <a:pt x="364363" y="222123"/>
                  </a:moveTo>
                  <a:cubicBezTo>
                    <a:pt x="299212" y="204724"/>
                    <a:pt x="232156" y="243332"/>
                    <a:pt x="214757" y="308483"/>
                  </a:cubicBezTo>
                  <a:cubicBezTo>
                    <a:pt x="197358" y="373634"/>
                    <a:pt x="235966" y="440690"/>
                    <a:pt x="301117" y="458089"/>
                  </a:cubicBezTo>
                  <a:cubicBezTo>
                    <a:pt x="366268" y="475488"/>
                    <a:pt x="433324" y="436880"/>
                    <a:pt x="450723" y="371729"/>
                  </a:cubicBezTo>
                  <a:cubicBezTo>
                    <a:pt x="468122" y="306578"/>
                    <a:pt x="429514" y="239522"/>
                    <a:pt x="364363" y="222123"/>
                  </a:cubicBezTo>
                  <a:close/>
                  <a:moveTo>
                    <a:pt x="386080" y="140970"/>
                  </a:moveTo>
                  <a:cubicBezTo>
                    <a:pt x="496062" y="170434"/>
                    <a:pt x="561340" y="283464"/>
                    <a:pt x="531876" y="393446"/>
                  </a:cubicBezTo>
                  <a:cubicBezTo>
                    <a:pt x="502412" y="503428"/>
                    <a:pt x="389382" y="568706"/>
                    <a:pt x="279400" y="539242"/>
                  </a:cubicBezTo>
                  <a:cubicBezTo>
                    <a:pt x="169418" y="509778"/>
                    <a:pt x="104140" y="396748"/>
                    <a:pt x="133604" y="286766"/>
                  </a:cubicBezTo>
                  <a:cubicBezTo>
                    <a:pt x="163068" y="176784"/>
                    <a:pt x="276098" y="111633"/>
                    <a:pt x="386080" y="141097"/>
                  </a:cubicBezTo>
                  <a:close/>
                  <a:moveTo>
                    <a:pt x="393954" y="111633"/>
                  </a:moveTo>
                  <a:cubicBezTo>
                    <a:pt x="267716" y="77724"/>
                    <a:pt x="137922" y="152654"/>
                    <a:pt x="104140" y="278892"/>
                  </a:cubicBezTo>
                  <a:cubicBezTo>
                    <a:pt x="70358" y="405130"/>
                    <a:pt x="145288" y="534924"/>
                    <a:pt x="271526" y="568706"/>
                  </a:cubicBezTo>
                  <a:cubicBezTo>
                    <a:pt x="397764" y="602488"/>
                    <a:pt x="527431" y="527685"/>
                    <a:pt x="561340" y="401447"/>
                  </a:cubicBezTo>
                  <a:cubicBezTo>
                    <a:pt x="595249" y="275209"/>
                    <a:pt x="520192" y="145415"/>
                    <a:pt x="393954" y="111506"/>
                  </a:cubicBezTo>
                  <a:close/>
                  <a:moveTo>
                    <a:pt x="669798" y="159893"/>
                  </a:moveTo>
                  <a:lnTo>
                    <a:pt x="668782" y="163703"/>
                  </a:lnTo>
                  <a:lnTo>
                    <a:pt x="667766" y="162179"/>
                  </a:lnTo>
                  <a:close/>
                  <a:moveTo>
                    <a:pt x="469519" y="26416"/>
                  </a:moveTo>
                  <a:lnTo>
                    <a:pt x="468122" y="110236"/>
                  </a:lnTo>
                  <a:lnTo>
                    <a:pt x="465582" y="109601"/>
                  </a:lnTo>
                  <a:cubicBezTo>
                    <a:pt x="486537" y="121412"/>
                    <a:pt x="505460" y="135890"/>
                    <a:pt x="521589" y="153035"/>
                  </a:cubicBezTo>
                  <a:lnTo>
                    <a:pt x="596138" y="134493"/>
                  </a:lnTo>
                  <a:lnTo>
                    <a:pt x="644017" y="224409"/>
                  </a:lnTo>
                  <a:lnTo>
                    <a:pt x="590804" y="272288"/>
                  </a:lnTo>
                  <a:cubicBezTo>
                    <a:pt x="597408" y="296545"/>
                    <a:pt x="600583" y="321945"/>
                    <a:pt x="599440" y="347853"/>
                  </a:cubicBezTo>
                  <a:lnTo>
                    <a:pt x="665861" y="384683"/>
                  </a:lnTo>
                  <a:lnTo>
                    <a:pt x="639445" y="483108"/>
                  </a:lnTo>
                  <a:lnTo>
                    <a:pt x="558927" y="481711"/>
                  </a:lnTo>
                  <a:cubicBezTo>
                    <a:pt x="548767" y="498729"/>
                    <a:pt x="536448" y="514096"/>
                    <a:pt x="522605" y="527812"/>
                  </a:cubicBezTo>
                  <a:lnTo>
                    <a:pt x="549021" y="596900"/>
                  </a:lnTo>
                  <a:lnTo>
                    <a:pt x="465582" y="655320"/>
                  </a:lnTo>
                  <a:lnTo>
                    <a:pt x="402336" y="600329"/>
                  </a:lnTo>
                  <a:lnTo>
                    <a:pt x="410083" y="594995"/>
                  </a:lnTo>
                  <a:cubicBezTo>
                    <a:pt x="385826" y="602869"/>
                    <a:pt x="360172" y="606552"/>
                    <a:pt x="334137" y="606425"/>
                  </a:cubicBezTo>
                  <a:lnTo>
                    <a:pt x="295783" y="675513"/>
                  </a:lnTo>
                  <a:lnTo>
                    <a:pt x="197358" y="649097"/>
                  </a:lnTo>
                  <a:lnTo>
                    <a:pt x="198628" y="570103"/>
                  </a:lnTo>
                  <a:cubicBezTo>
                    <a:pt x="177800" y="558165"/>
                    <a:pt x="159004" y="543687"/>
                    <a:pt x="143002" y="526542"/>
                  </a:cubicBezTo>
                  <a:lnTo>
                    <a:pt x="144272" y="529336"/>
                  </a:lnTo>
                  <a:lnTo>
                    <a:pt x="61976" y="545211"/>
                  </a:lnTo>
                  <a:lnTo>
                    <a:pt x="18923" y="452882"/>
                  </a:lnTo>
                  <a:lnTo>
                    <a:pt x="74549" y="407670"/>
                  </a:lnTo>
                  <a:cubicBezTo>
                    <a:pt x="68580" y="385953"/>
                    <a:pt x="65532" y="363220"/>
                    <a:pt x="65532" y="340106"/>
                  </a:cubicBezTo>
                  <a:lnTo>
                    <a:pt x="0" y="303784"/>
                  </a:lnTo>
                  <a:lnTo>
                    <a:pt x="26416" y="205359"/>
                  </a:lnTo>
                  <a:lnTo>
                    <a:pt x="101473" y="206629"/>
                  </a:lnTo>
                  <a:cubicBezTo>
                    <a:pt x="111633" y="188595"/>
                    <a:pt x="123952" y="172212"/>
                    <a:pt x="137922" y="157607"/>
                  </a:cubicBezTo>
                  <a:lnTo>
                    <a:pt x="112649" y="80010"/>
                  </a:lnTo>
                  <a:lnTo>
                    <a:pt x="199009" y="26035"/>
                  </a:lnTo>
                  <a:lnTo>
                    <a:pt x="259334" y="84201"/>
                  </a:lnTo>
                  <a:lnTo>
                    <a:pt x="258699" y="84582"/>
                  </a:lnTo>
                  <a:cubicBezTo>
                    <a:pt x="282448" y="77089"/>
                    <a:pt x="307467" y="73660"/>
                    <a:pt x="332994" y="73914"/>
                  </a:cubicBezTo>
                  <a:lnTo>
                    <a:pt x="330454" y="73279"/>
                  </a:lnTo>
                  <a:lnTo>
                    <a:pt x="371094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9" name="TextBox 229"/>
          <p:cNvSpPr txBox="1"/>
          <p:nvPr/>
        </p:nvSpPr>
        <p:spPr>
          <a:xfrm>
            <a:off x="6872169" y="3834564"/>
            <a:ext cx="454366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0" name="TextBox 230"/>
          <p:cNvSpPr txBox="1"/>
          <p:nvPr/>
        </p:nvSpPr>
        <p:spPr>
          <a:xfrm>
            <a:off x="6872169" y="4250062"/>
            <a:ext cx="454366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31" name="Group 231"/>
          <p:cNvGrpSpPr/>
          <p:nvPr/>
        </p:nvGrpSpPr>
        <p:grpSpPr>
          <a:xfrm>
            <a:off x="8578206" y="2507258"/>
            <a:ext cx="1131590" cy="1131589"/>
            <a:chOff x="0" y="0"/>
            <a:chExt cx="1508786" cy="1508786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1508760" cy="1508760"/>
            </a:xfrm>
            <a:custGeom>
              <a:avLst/>
              <a:gdLst/>
              <a:ahLst/>
              <a:cxnLst/>
              <a:rect l="l" t="t" r="r" b="b"/>
              <a:pathLst>
                <a:path w="1508760" h="1508760">
                  <a:moveTo>
                    <a:pt x="0" y="754380"/>
                  </a:moveTo>
                  <a:cubicBezTo>
                    <a:pt x="0" y="337693"/>
                    <a:pt x="337693" y="0"/>
                    <a:pt x="754380" y="0"/>
                  </a:cubicBezTo>
                  <a:cubicBezTo>
                    <a:pt x="1171067" y="0"/>
                    <a:pt x="1508760" y="337693"/>
                    <a:pt x="1508760" y="754380"/>
                  </a:cubicBezTo>
                  <a:cubicBezTo>
                    <a:pt x="1508760" y="1171067"/>
                    <a:pt x="1171067" y="1508760"/>
                    <a:pt x="754380" y="1508760"/>
                  </a:cubicBezTo>
                  <a:cubicBezTo>
                    <a:pt x="337693" y="1508760"/>
                    <a:pt x="0" y="1171067"/>
                    <a:pt x="0" y="75438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33" name="Group 233"/>
          <p:cNvGrpSpPr/>
          <p:nvPr/>
        </p:nvGrpSpPr>
        <p:grpSpPr>
          <a:xfrm>
            <a:off x="8879120" y="2766891"/>
            <a:ext cx="529759" cy="631304"/>
            <a:chOff x="0" y="0"/>
            <a:chExt cx="706346" cy="841738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811276" cy="841756"/>
            </a:xfrm>
            <a:custGeom>
              <a:avLst/>
              <a:gdLst/>
              <a:ahLst/>
              <a:cxnLst/>
              <a:rect l="l" t="t" r="r" b="b"/>
              <a:pathLst>
                <a:path w="811276" h="841756">
                  <a:moveTo>
                    <a:pt x="541147" y="790321"/>
                  </a:moveTo>
                  <a:cubicBezTo>
                    <a:pt x="535813" y="790321"/>
                    <a:pt x="531368" y="794639"/>
                    <a:pt x="531368" y="800100"/>
                  </a:cubicBezTo>
                  <a:cubicBezTo>
                    <a:pt x="531368" y="805561"/>
                    <a:pt x="535686" y="809879"/>
                    <a:pt x="541147" y="809879"/>
                  </a:cubicBezTo>
                  <a:lnTo>
                    <a:pt x="589026" y="809879"/>
                  </a:lnTo>
                  <a:cubicBezTo>
                    <a:pt x="594360" y="809879"/>
                    <a:pt x="598805" y="805561"/>
                    <a:pt x="598805" y="800100"/>
                  </a:cubicBezTo>
                  <a:cubicBezTo>
                    <a:pt x="598805" y="794639"/>
                    <a:pt x="594487" y="790321"/>
                    <a:pt x="589026" y="790321"/>
                  </a:cubicBezTo>
                  <a:close/>
                  <a:moveTo>
                    <a:pt x="243332" y="726821"/>
                  </a:moveTo>
                  <a:cubicBezTo>
                    <a:pt x="234061" y="726821"/>
                    <a:pt x="226695" y="734314"/>
                    <a:pt x="226695" y="743458"/>
                  </a:cubicBezTo>
                  <a:cubicBezTo>
                    <a:pt x="226695" y="752602"/>
                    <a:pt x="234188" y="760095"/>
                    <a:pt x="243332" y="760095"/>
                  </a:cubicBezTo>
                  <a:lnTo>
                    <a:pt x="325247" y="760095"/>
                  </a:lnTo>
                  <a:cubicBezTo>
                    <a:pt x="334518" y="760095"/>
                    <a:pt x="341884" y="752602"/>
                    <a:pt x="341884" y="743458"/>
                  </a:cubicBezTo>
                  <a:cubicBezTo>
                    <a:pt x="341884" y="734187"/>
                    <a:pt x="334391" y="726821"/>
                    <a:pt x="325247" y="726821"/>
                  </a:cubicBezTo>
                  <a:close/>
                  <a:moveTo>
                    <a:pt x="535940" y="363601"/>
                  </a:moveTo>
                  <a:lnTo>
                    <a:pt x="535940" y="763397"/>
                  </a:lnTo>
                  <a:lnTo>
                    <a:pt x="666623" y="763397"/>
                  </a:lnTo>
                  <a:lnTo>
                    <a:pt x="666623" y="363728"/>
                  </a:lnTo>
                  <a:close/>
                  <a:moveTo>
                    <a:pt x="741680" y="327152"/>
                  </a:moveTo>
                  <a:cubicBezTo>
                    <a:pt x="737743" y="327152"/>
                    <a:pt x="734568" y="330327"/>
                    <a:pt x="734568" y="334264"/>
                  </a:cubicBezTo>
                  <a:lnTo>
                    <a:pt x="734568" y="335280"/>
                  </a:lnTo>
                  <a:cubicBezTo>
                    <a:pt x="734568" y="339217"/>
                    <a:pt x="737743" y="342392"/>
                    <a:pt x="741680" y="342392"/>
                  </a:cubicBezTo>
                  <a:lnTo>
                    <a:pt x="804164" y="342392"/>
                  </a:lnTo>
                  <a:cubicBezTo>
                    <a:pt x="808101" y="342392"/>
                    <a:pt x="811276" y="339217"/>
                    <a:pt x="811276" y="335280"/>
                  </a:cubicBezTo>
                  <a:lnTo>
                    <a:pt x="811276" y="334264"/>
                  </a:lnTo>
                  <a:cubicBezTo>
                    <a:pt x="811276" y="330327"/>
                    <a:pt x="808101" y="327152"/>
                    <a:pt x="804164" y="327152"/>
                  </a:cubicBezTo>
                  <a:close/>
                  <a:moveTo>
                    <a:pt x="725805" y="302514"/>
                  </a:moveTo>
                  <a:lnTo>
                    <a:pt x="670052" y="302514"/>
                  </a:lnTo>
                  <a:cubicBezTo>
                    <a:pt x="690118" y="302514"/>
                    <a:pt x="706374" y="318770"/>
                    <a:pt x="706374" y="338836"/>
                  </a:cubicBezTo>
                  <a:lnTo>
                    <a:pt x="706374" y="805434"/>
                  </a:lnTo>
                  <a:cubicBezTo>
                    <a:pt x="706374" y="825500"/>
                    <a:pt x="690118" y="841756"/>
                    <a:pt x="670052" y="841756"/>
                  </a:cubicBezTo>
                  <a:lnTo>
                    <a:pt x="450723" y="841756"/>
                  </a:lnTo>
                  <a:cubicBezTo>
                    <a:pt x="430657" y="841756"/>
                    <a:pt x="414401" y="825500"/>
                    <a:pt x="414401" y="805434"/>
                  </a:cubicBezTo>
                  <a:lnTo>
                    <a:pt x="414401" y="338709"/>
                  </a:lnTo>
                  <a:cubicBezTo>
                    <a:pt x="414401" y="318643"/>
                    <a:pt x="430657" y="302387"/>
                    <a:pt x="450723" y="302387"/>
                  </a:cubicBezTo>
                  <a:close/>
                  <a:moveTo>
                    <a:pt x="214630" y="33528"/>
                  </a:moveTo>
                  <a:cubicBezTo>
                    <a:pt x="210693" y="33528"/>
                    <a:pt x="207518" y="36703"/>
                    <a:pt x="207518" y="40640"/>
                  </a:cubicBezTo>
                  <a:lnTo>
                    <a:pt x="207518" y="41656"/>
                  </a:lnTo>
                  <a:cubicBezTo>
                    <a:pt x="207518" y="45593"/>
                    <a:pt x="210693" y="48768"/>
                    <a:pt x="214630" y="48768"/>
                  </a:cubicBezTo>
                  <a:lnTo>
                    <a:pt x="353949" y="48768"/>
                  </a:lnTo>
                  <a:cubicBezTo>
                    <a:pt x="357886" y="48768"/>
                    <a:pt x="361061" y="45593"/>
                    <a:pt x="361061" y="41656"/>
                  </a:cubicBezTo>
                  <a:lnTo>
                    <a:pt x="361061" y="40767"/>
                  </a:lnTo>
                  <a:cubicBezTo>
                    <a:pt x="361061" y="36830"/>
                    <a:pt x="357886" y="33655"/>
                    <a:pt x="353949" y="33655"/>
                  </a:cubicBezTo>
                  <a:close/>
                  <a:moveTo>
                    <a:pt x="56515" y="0"/>
                  </a:moveTo>
                  <a:lnTo>
                    <a:pt x="512064" y="0"/>
                  </a:lnTo>
                  <a:cubicBezTo>
                    <a:pt x="543306" y="0"/>
                    <a:pt x="568579" y="25273"/>
                    <a:pt x="568579" y="56515"/>
                  </a:cubicBezTo>
                  <a:lnTo>
                    <a:pt x="568579" y="286893"/>
                  </a:lnTo>
                  <a:lnTo>
                    <a:pt x="505333" y="286893"/>
                  </a:lnTo>
                  <a:lnTo>
                    <a:pt x="505333" y="78232"/>
                  </a:lnTo>
                  <a:lnTo>
                    <a:pt x="63246" y="78232"/>
                  </a:lnTo>
                  <a:lnTo>
                    <a:pt x="63246" y="686562"/>
                  </a:lnTo>
                  <a:lnTo>
                    <a:pt x="398272" y="686562"/>
                  </a:lnTo>
                  <a:lnTo>
                    <a:pt x="398272" y="805688"/>
                  </a:lnTo>
                  <a:lnTo>
                    <a:pt x="56515" y="805688"/>
                  </a:lnTo>
                  <a:cubicBezTo>
                    <a:pt x="25273" y="805688"/>
                    <a:pt x="0" y="780415"/>
                    <a:pt x="0" y="749300"/>
                  </a:cubicBezTo>
                  <a:lnTo>
                    <a:pt x="0" y="56515"/>
                  </a:lnTo>
                  <a:cubicBezTo>
                    <a:pt x="0" y="25273"/>
                    <a:pt x="25273" y="0"/>
                    <a:pt x="5651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35" name="AutoShape 235"/>
          <p:cNvSpPr/>
          <p:nvPr/>
        </p:nvSpPr>
        <p:spPr>
          <a:xfrm rot="1806723">
            <a:off x="9240309" y="4730211"/>
            <a:ext cx="6710686" cy="0"/>
          </a:xfrm>
          <a:prstGeom prst="line">
            <a:avLst/>
          </a:prstGeom>
          <a:ln w="19050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6" name="AutoShape 236"/>
          <p:cNvSpPr/>
          <p:nvPr/>
        </p:nvSpPr>
        <p:spPr>
          <a:xfrm rot="-1798952">
            <a:off x="2308690" y="4730211"/>
            <a:ext cx="6736964" cy="0"/>
          </a:xfrm>
          <a:prstGeom prst="line">
            <a:avLst/>
          </a:prstGeom>
          <a:ln w="19050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7" name="Group 237"/>
          <p:cNvGrpSpPr/>
          <p:nvPr/>
        </p:nvGrpSpPr>
        <p:grpSpPr>
          <a:xfrm>
            <a:off x="8462614" y="5257234"/>
            <a:ext cx="1427445" cy="1050807"/>
            <a:chOff x="0" y="0"/>
            <a:chExt cx="1903260" cy="1401076"/>
          </a:xfrm>
        </p:grpSpPr>
        <p:sp>
          <p:nvSpPr>
            <p:cNvPr id="238" name="Freeform 238"/>
            <p:cNvSpPr/>
            <p:nvPr/>
          </p:nvSpPr>
          <p:spPr>
            <a:xfrm>
              <a:off x="-762" y="-120015"/>
              <a:ext cx="1932940" cy="1521079"/>
            </a:xfrm>
            <a:custGeom>
              <a:avLst/>
              <a:gdLst/>
              <a:ahLst/>
              <a:cxnLst/>
              <a:rect l="l" t="t" r="r" b="b"/>
              <a:pathLst>
                <a:path w="1932940" h="1521079">
                  <a:moveTo>
                    <a:pt x="952373" y="1137031"/>
                  </a:moveTo>
                  <a:cubicBezTo>
                    <a:pt x="1058418" y="1137031"/>
                    <a:pt x="1144397" y="1223010"/>
                    <a:pt x="1144397" y="1329055"/>
                  </a:cubicBezTo>
                  <a:cubicBezTo>
                    <a:pt x="1144397" y="1435100"/>
                    <a:pt x="1058418" y="1521079"/>
                    <a:pt x="952373" y="1521079"/>
                  </a:cubicBezTo>
                  <a:cubicBezTo>
                    <a:pt x="846328" y="1521079"/>
                    <a:pt x="760349" y="1435100"/>
                    <a:pt x="760349" y="1329055"/>
                  </a:cubicBezTo>
                  <a:cubicBezTo>
                    <a:pt x="760349" y="1223010"/>
                    <a:pt x="846328" y="1137031"/>
                    <a:pt x="952373" y="1137031"/>
                  </a:cubicBezTo>
                  <a:close/>
                  <a:moveTo>
                    <a:pt x="947166" y="784987"/>
                  </a:moveTo>
                  <a:cubicBezTo>
                    <a:pt x="1103503" y="782701"/>
                    <a:pt x="1225169" y="832612"/>
                    <a:pt x="1347724" y="885825"/>
                  </a:cubicBezTo>
                  <a:cubicBezTo>
                    <a:pt x="1433195" y="933577"/>
                    <a:pt x="1438529" y="974725"/>
                    <a:pt x="1424051" y="1014730"/>
                  </a:cubicBezTo>
                  <a:cubicBezTo>
                    <a:pt x="1406652" y="1057910"/>
                    <a:pt x="1367917" y="1091692"/>
                    <a:pt x="1293495" y="1057656"/>
                  </a:cubicBezTo>
                  <a:cubicBezTo>
                    <a:pt x="1195832" y="977519"/>
                    <a:pt x="883285" y="912241"/>
                    <a:pt x="690118" y="1025779"/>
                  </a:cubicBezTo>
                  <a:cubicBezTo>
                    <a:pt x="637286" y="1064641"/>
                    <a:pt x="529082" y="1095121"/>
                    <a:pt x="500888" y="1026668"/>
                  </a:cubicBezTo>
                  <a:cubicBezTo>
                    <a:pt x="493776" y="1004189"/>
                    <a:pt x="491236" y="985266"/>
                    <a:pt x="493014" y="968883"/>
                  </a:cubicBezTo>
                  <a:cubicBezTo>
                    <a:pt x="498221" y="919734"/>
                    <a:pt x="542036" y="892683"/>
                    <a:pt x="620649" y="855980"/>
                  </a:cubicBezTo>
                  <a:cubicBezTo>
                    <a:pt x="747141" y="806450"/>
                    <a:pt x="853313" y="786384"/>
                    <a:pt x="947166" y="784987"/>
                  </a:cubicBezTo>
                  <a:close/>
                  <a:moveTo>
                    <a:pt x="931545" y="450977"/>
                  </a:moveTo>
                  <a:cubicBezTo>
                    <a:pt x="1245997" y="449326"/>
                    <a:pt x="1496441" y="575183"/>
                    <a:pt x="1583309" y="633730"/>
                  </a:cubicBezTo>
                  <a:cubicBezTo>
                    <a:pt x="1644777" y="667766"/>
                    <a:pt x="1703070" y="716534"/>
                    <a:pt x="1659636" y="791591"/>
                  </a:cubicBezTo>
                  <a:cubicBezTo>
                    <a:pt x="1596517" y="850900"/>
                    <a:pt x="1557401" y="829310"/>
                    <a:pt x="1496441" y="784225"/>
                  </a:cubicBezTo>
                  <a:cubicBezTo>
                    <a:pt x="1348867" y="726821"/>
                    <a:pt x="1023239" y="435229"/>
                    <a:pt x="389509" y="794893"/>
                  </a:cubicBezTo>
                  <a:cubicBezTo>
                    <a:pt x="317246" y="845947"/>
                    <a:pt x="261112" y="820674"/>
                    <a:pt x="237236" y="771144"/>
                  </a:cubicBezTo>
                  <a:cubicBezTo>
                    <a:pt x="231140" y="757682"/>
                    <a:pt x="228981" y="744855"/>
                    <a:pt x="230124" y="732536"/>
                  </a:cubicBezTo>
                  <a:cubicBezTo>
                    <a:pt x="233807" y="695452"/>
                    <a:pt x="267843" y="662813"/>
                    <a:pt x="317881" y="633730"/>
                  </a:cubicBezTo>
                  <a:cubicBezTo>
                    <a:pt x="531114" y="498856"/>
                    <a:pt x="742823" y="451993"/>
                    <a:pt x="931545" y="450977"/>
                  </a:cubicBezTo>
                  <a:close/>
                  <a:moveTo>
                    <a:pt x="899033" y="120269"/>
                  </a:moveTo>
                  <a:cubicBezTo>
                    <a:pt x="1238377" y="113157"/>
                    <a:pt x="1557020" y="231013"/>
                    <a:pt x="1813179" y="398526"/>
                  </a:cubicBezTo>
                  <a:cubicBezTo>
                    <a:pt x="1870202" y="424053"/>
                    <a:pt x="1932940" y="506857"/>
                    <a:pt x="1889506" y="569214"/>
                  </a:cubicBezTo>
                  <a:cubicBezTo>
                    <a:pt x="1830832" y="621411"/>
                    <a:pt x="1756918" y="582041"/>
                    <a:pt x="1715516" y="544830"/>
                  </a:cubicBezTo>
                  <a:cubicBezTo>
                    <a:pt x="1626997" y="489458"/>
                    <a:pt x="978535" y="0"/>
                    <a:pt x="162814" y="570357"/>
                  </a:cubicBezTo>
                  <a:cubicBezTo>
                    <a:pt x="97155" y="625729"/>
                    <a:pt x="36576" y="589788"/>
                    <a:pt x="10541" y="550926"/>
                  </a:cubicBezTo>
                  <a:cubicBezTo>
                    <a:pt x="2921" y="536321"/>
                    <a:pt x="0" y="521462"/>
                    <a:pt x="889" y="507111"/>
                  </a:cubicBezTo>
                  <a:cubicBezTo>
                    <a:pt x="3429" y="463804"/>
                    <a:pt x="40132" y="423418"/>
                    <a:pt x="89027" y="398653"/>
                  </a:cubicBezTo>
                  <a:cubicBezTo>
                    <a:pt x="358521" y="206756"/>
                    <a:pt x="635127" y="125857"/>
                    <a:pt x="899033" y="12026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7409205" y="1999716"/>
            <a:ext cx="3469593" cy="8287284"/>
            <a:chOff x="0" y="0"/>
            <a:chExt cx="4626124" cy="1104971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626102" cy="11049762"/>
            </a:xfrm>
            <a:custGeom>
              <a:avLst/>
              <a:gdLst/>
              <a:ahLst/>
              <a:cxnLst/>
              <a:rect l="l" t="t" r="r" b="b"/>
              <a:pathLst>
                <a:path w="4626102" h="11049762">
                  <a:moveTo>
                    <a:pt x="1112901" y="0"/>
                  </a:moveTo>
                  <a:lnTo>
                    <a:pt x="3513201" y="0"/>
                  </a:lnTo>
                  <a:cubicBezTo>
                    <a:pt x="4127754" y="0"/>
                    <a:pt x="4626102" y="498221"/>
                    <a:pt x="4626102" y="1112901"/>
                  </a:cubicBezTo>
                  <a:lnTo>
                    <a:pt x="4626102" y="11049762"/>
                  </a:lnTo>
                  <a:lnTo>
                    <a:pt x="0" y="11049762"/>
                  </a:lnTo>
                  <a:lnTo>
                    <a:pt x="0" y="1112901"/>
                  </a:lnTo>
                  <a:cubicBezTo>
                    <a:pt x="0" y="498221"/>
                    <a:pt x="498221" y="0"/>
                    <a:pt x="1112901" y="0"/>
                  </a:cubicBezTo>
                  <a:close/>
                </a:path>
              </a:pathLst>
            </a:custGeom>
            <a:blipFill>
              <a:blip r:embed="rId3"/>
              <a:stretch>
                <a:fillRect r="-59332" b="-108"/>
              </a:stretch>
            </a:blipFill>
          </p:spPr>
        </p:sp>
      </p:grpSp>
      <p:grpSp>
        <p:nvGrpSpPr>
          <p:cNvPr id="23" name="Group 23"/>
          <p:cNvGrpSpPr/>
          <p:nvPr/>
        </p:nvGrpSpPr>
        <p:grpSpPr>
          <a:xfrm>
            <a:off x="11778541" y="7859469"/>
            <a:ext cx="564279" cy="528213"/>
            <a:chOff x="0" y="0"/>
            <a:chExt cx="752372" cy="704284"/>
          </a:xfrm>
        </p:grpSpPr>
        <p:sp>
          <p:nvSpPr>
            <p:cNvPr id="24" name="Freeform 24"/>
            <p:cNvSpPr/>
            <p:nvPr/>
          </p:nvSpPr>
          <p:spPr>
            <a:xfrm>
              <a:off x="0" y="-254"/>
              <a:ext cx="752221" cy="704596"/>
            </a:xfrm>
            <a:custGeom>
              <a:avLst/>
              <a:gdLst/>
              <a:ahLst/>
              <a:cxnLst/>
              <a:rect l="l" t="t" r="r" b="b"/>
              <a:pathLst>
                <a:path w="752221" h="704596">
                  <a:moveTo>
                    <a:pt x="366141" y="645414"/>
                  </a:moveTo>
                  <a:cubicBezTo>
                    <a:pt x="366141" y="645541"/>
                    <a:pt x="386334" y="648716"/>
                    <a:pt x="386334" y="645414"/>
                  </a:cubicBezTo>
                  <a:lnTo>
                    <a:pt x="386334" y="645033"/>
                  </a:lnTo>
                  <a:cubicBezTo>
                    <a:pt x="507492" y="605409"/>
                    <a:pt x="567690" y="581025"/>
                    <a:pt x="694690" y="629539"/>
                  </a:cubicBezTo>
                  <a:lnTo>
                    <a:pt x="696849" y="122682"/>
                  </a:lnTo>
                  <a:lnTo>
                    <a:pt x="662940" y="122682"/>
                  </a:lnTo>
                  <a:cubicBezTo>
                    <a:pt x="663448" y="273304"/>
                    <a:pt x="663956" y="423799"/>
                    <a:pt x="664337" y="574421"/>
                  </a:cubicBezTo>
                  <a:cubicBezTo>
                    <a:pt x="576707" y="538607"/>
                    <a:pt x="476504" y="566801"/>
                    <a:pt x="386207" y="642493"/>
                  </a:cubicBezTo>
                  <a:lnTo>
                    <a:pt x="386207" y="122682"/>
                  </a:lnTo>
                  <a:lnTo>
                    <a:pt x="386207" y="100203"/>
                  </a:lnTo>
                  <a:lnTo>
                    <a:pt x="386207" y="93599"/>
                  </a:lnTo>
                  <a:cubicBezTo>
                    <a:pt x="440436" y="35052"/>
                    <a:pt x="491363" y="762"/>
                    <a:pt x="558673" y="254"/>
                  </a:cubicBezTo>
                  <a:cubicBezTo>
                    <a:pt x="589280" y="0"/>
                    <a:pt x="623316" y="6731"/>
                    <a:pt x="662559" y="21463"/>
                  </a:cubicBezTo>
                  <a:cubicBezTo>
                    <a:pt x="662686" y="47752"/>
                    <a:pt x="662686" y="74041"/>
                    <a:pt x="662813" y="100203"/>
                  </a:cubicBezTo>
                  <a:lnTo>
                    <a:pt x="724535" y="99695"/>
                  </a:lnTo>
                  <a:lnTo>
                    <a:pt x="724535" y="171704"/>
                  </a:lnTo>
                  <a:lnTo>
                    <a:pt x="752221" y="171704"/>
                  </a:lnTo>
                  <a:lnTo>
                    <a:pt x="752221" y="704596"/>
                  </a:lnTo>
                  <a:lnTo>
                    <a:pt x="0" y="704596"/>
                  </a:lnTo>
                  <a:lnTo>
                    <a:pt x="0" y="171704"/>
                  </a:lnTo>
                  <a:lnTo>
                    <a:pt x="23749" y="171704"/>
                  </a:lnTo>
                  <a:lnTo>
                    <a:pt x="23749" y="99822"/>
                  </a:lnTo>
                  <a:lnTo>
                    <a:pt x="89408" y="100330"/>
                  </a:lnTo>
                  <a:cubicBezTo>
                    <a:pt x="89535" y="74041"/>
                    <a:pt x="89535" y="47752"/>
                    <a:pt x="89662" y="21590"/>
                  </a:cubicBezTo>
                  <a:cubicBezTo>
                    <a:pt x="129032" y="6858"/>
                    <a:pt x="163068" y="0"/>
                    <a:pt x="193675" y="254"/>
                  </a:cubicBezTo>
                  <a:cubicBezTo>
                    <a:pt x="261112" y="762"/>
                    <a:pt x="312039" y="34925"/>
                    <a:pt x="366141" y="93599"/>
                  </a:cubicBezTo>
                  <a:lnTo>
                    <a:pt x="366141" y="100203"/>
                  </a:lnTo>
                  <a:lnTo>
                    <a:pt x="366141" y="122682"/>
                  </a:lnTo>
                  <a:lnTo>
                    <a:pt x="366141" y="642366"/>
                  </a:lnTo>
                  <a:cubicBezTo>
                    <a:pt x="275844" y="566674"/>
                    <a:pt x="175641" y="538480"/>
                    <a:pt x="88011" y="574294"/>
                  </a:cubicBezTo>
                  <a:lnTo>
                    <a:pt x="89408" y="122682"/>
                  </a:lnTo>
                  <a:lnTo>
                    <a:pt x="55499" y="122682"/>
                  </a:lnTo>
                  <a:lnTo>
                    <a:pt x="53340" y="625094"/>
                  </a:lnTo>
                  <a:cubicBezTo>
                    <a:pt x="179578" y="573024"/>
                    <a:pt x="251206" y="610108"/>
                    <a:pt x="366141" y="645033"/>
                  </a:cubicBezTo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1887623" y="3677784"/>
            <a:ext cx="346111" cy="598976"/>
            <a:chOff x="0" y="0"/>
            <a:chExt cx="461482" cy="79863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61518" cy="798703"/>
            </a:xfrm>
            <a:custGeom>
              <a:avLst/>
              <a:gdLst/>
              <a:ahLst/>
              <a:cxnLst/>
              <a:rect l="l" t="t" r="r" b="b"/>
              <a:pathLst>
                <a:path w="461518" h="798703">
                  <a:moveTo>
                    <a:pt x="230759" y="703072"/>
                  </a:moveTo>
                  <a:cubicBezTo>
                    <a:pt x="212344" y="703072"/>
                    <a:pt x="197485" y="717931"/>
                    <a:pt x="197485" y="736346"/>
                  </a:cubicBezTo>
                  <a:cubicBezTo>
                    <a:pt x="197485" y="754761"/>
                    <a:pt x="212344" y="769620"/>
                    <a:pt x="230759" y="769620"/>
                  </a:cubicBezTo>
                  <a:cubicBezTo>
                    <a:pt x="249174" y="769620"/>
                    <a:pt x="264033" y="754761"/>
                    <a:pt x="264033" y="736346"/>
                  </a:cubicBezTo>
                  <a:cubicBezTo>
                    <a:pt x="264033" y="717931"/>
                    <a:pt x="249174" y="703072"/>
                    <a:pt x="230759" y="703072"/>
                  </a:cubicBezTo>
                  <a:close/>
                  <a:moveTo>
                    <a:pt x="35560" y="79629"/>
                  </a:moveTo>
                  <a:lnTo>
                    <a:pt x="35560" y="665353"/>
                  </a:lnTo>
                  <a:lnTo>
                    <a:pt x="425958" y="665353"/>
                  </a:lnTo>
                  <a:lnTo>
                    <a:pt x="425958" y="79629"/>
                  </a:lnTo>
                  <a:close/>
                  <a:moveTo>
                    <a:pt x="177546" y="26416"/>
                  </a:moveTo>
                  <a:cubicBezTo>
                    <a:pt x="170180" y="26416"/>
                    <a:pt x="164211" y="32385"/>
                    <a:pt x="164211" y="39751"/>
                  </a:cubicBezTo>
                  <a:cubicBezTo>
                    <a:pt x="164211" y="47117"/>
                    <a:pt x="170180" y="53086"/>
                    <a:pt x="177546" y="53086"/>
                  </a:cubicBezTo>
                  <a:lnTo>
                    <a:pt x="283972" y="53086"/>
                  </a:lnTo>
                  <a:cubicBezTo>
                    <a:pt x="291338" y="53086"/>
                    <a:pt x="297307" y="47117"/>
                    <a:pt x="297307" y="39751"/>
                  </a:cubicBezTo>
                  <a:cubicBezTo>
                    <a:pt x="297307" y="32385"/>
                    <a:pt x="291338" y="26416"/>
                    <a:pt x="283972" y="26416"/>
                  </a:cubicBezTo>
                  <a:close/>
                  <a:moveTo>
                    <a:pt x="76962" y="0"/>
                  </a:moveTo>
                  <a:lnTo>
                    <a:pt x="384556" y="0"/>
                  </a:lnTo>
                  <a:cubicBezTo>
                    <a:pt x="426974" y="0"/>
                    <a:pt x="461518" y="34417"/>
                    <a:pt x="461518" y="76962"/>
                  </a:cubicBezTo>
                  <a:lnTo>
                    <a:pt x="461518" y="721741"/>
                  </a:lnTo>
                  <a:cubicBezTo>
                    <a:pt x="461518" y="764159"/>
                    <a:pt x="427101" y="798703"/>
                    <a:pt x="384556" y="798703"/>
                  </a:cubicBezTo>
                  <a:lnTo>
                    <a:pt x="76962" y="798703"/>
                  </a:lnTo>
                  <a:cubicBezTo>
                    <a:pt x="34417" y="798576"/>
                    <a:pt x="0" y="764159"/>
                    <a:pt x="0" y="721741"/>
                  </a:cubicBezTo>
                  <a:lnTo>
                    <a:pt x="0" y="76962"/>
                  </a:lnTo>
                  <a:cubicBezTo>
                    <a:pt x="0" y="34417"/>
                    <a:pt x="34417" y="0"/>
                    <a:pt x="76962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1725942" y="5853524"/>
            <a:ext cx="669476" cy="393802"/>
            <a:chOff x="0" y="0"/>
            <a:chExt cx="892634" cy="52507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92556" cy="525145"/>
            </a:xfrm>
            <a:custGeom>
              <a:avLst/>
              <a:gdLst/>
              <a:ahLst/>
              <a:cxnLst/>
              <a:rect l="l" t="t" r="r" b="b"/>
              <a:pathLst>
                <a:path w="892556" h="525145">
                  <a:moveTo>
                    <a:pt x="366903" y="0"/>
                  </a:moveTo>
                  <a:cubicBezTo>
                    <a:pt x="429006" y="0"/>
                    <a:pt x="483997" y="30734"/>
                    <a:pt x="514604" y="79756"/>
                  </a:cubicBezTo>
                  <a:cubicBezTo>
                    <a:pt x="533908" y="62103"/>
                    <a:pt x="559816" y="52451"/>
                    <a:pt x="587883" y="52451"/>
                  </a:cubicBezTo>
                  <a:cubicBezTo>
                    <a:pt x="648970" y="52451"/>
                    <a:pt x="699389" y="97917"/>
                    <a:pt x="705104" y="157099"/>
                  </a:cubicBezTo>
                  <a:cubicBezTo>
                    <a:pt x="706120" y="156464"/>
                    <a:pt x="707263" y="156464"/>
                    <a:pt x="708279" y="156464"/>
                  </a:cubicBezTo>
                  <a:cubicBezTo>
                    <a:pt x="810133" y="156464"/>
                    <a:pt x="892556" y="239014"/>
                    <a:pt x="892556" y="340741"/>
                  </a:cubicBezTo>
                  <a:cubicBezTo>
                    <a:pt x="892556" y="436880"/>
                    <a:pt x="819023" y="515747"/>
                    <a:pt x="725043" y="524256"/>
                  </a:cubicBezTo>
                  <a:lnTo>
                    <a:pt x="725043" y="525145"/>
                  </a:lnTo>
                  <a:lnTo>
                    <a:pt x="708279" y="525145"/>
                  </a:lnTo>
                  <a:lnTo>
                    <a:pt x="205740" y="525145"/>
                  </a:lnTo>
                  <a:lnTo>
                    <a:pt x="205740" y="523748"/>
                  </a:lnTo>
                  <a:cubicBezTo>
                    <a:pt x="198755" y="524764"/>
                    <a:pt x="191643" y="525145"/>
                    <a:pt x="184404" y="525145"/>
                  </a:cubicBezTo>
                  <a:cubicBezTo>
                    <a:pt x="82550" y="525018"/>
                    <a:pt x="0" y="442595"/>
                    <a:pt x="0" y="340741"/>
                  </a:cubicBezTo>
                  <a:cubicBezTo>
                    <a:pt x="0" y="238887"/>
                    <a:pt x="82550" y="156464"/>
                    <a:pt x="184277" y="156464"/>
                  </a:cubicBezTo>
                  <a:lnTo>
                    <a:pt x="187960" y="157226"/>
                  </a:lnTo>
                  <a:cubicBezTo>
                    <a:pt x="197993" y="67945"/>
                    <a:pt x="274574" y="0"/>
                    <a:pt x="366903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9" name="TextBox 29"/>
          <p:cNvSpPr txBox="1"/>
          <p:nvPr/>
        </p:nvSpPr>
        <p:spPr>
          <a:xfrm>
            <a:off x="12899784" y="3697130"/>
            <a:ext cx="438664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2899785" y="3379356"/>
            <a:ext cx="438664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899784" y="5770282"/>
            <a:ext cx="438664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899785" y="5452509"/>
            <a:ext cx="438664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899784" y="7843434"/>
            <a:ext cx="438664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2899785" y="7525660"/>
            <a:ext cx="438664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5980962" y="3660648"/>
            <a:ext cx="628000" cy="633248"/>
            <a:chOff x="0" y="0"/>
            <a:chExt cx="837334" cy="844330"/>
          </a:xfrm>
        </p:grpSpPr>
        <p:sp>
          <p:nvSpPr>
            <p:cNvPr id="36" name="Freeform 36"/>
            <p:cNvSpPr/>
            <p:nvPr/>
          </p:nvSpPr>
          <p:spPr>
            <a:xfrm>
              <a:off x="0" y="127"/>
              <a:ext cx="837311" cy="844169"/>
            </a:xfrm>
            <a:custGeom>
              <a:avLst/>
              <a:gdLst/>
              <a:ahLst/>
              <a:cxnLst/>
              <a:rect l="l" t="t" r="r" b="b"/>
              <a:pathLst>
                <a:path w="837311" h="844169">
                  <a:moveTo>
                    <a:pt x="455422" y="277622"/>
                  </a:moveTo>
                  <a:cubicBezTo>
                    <a:pt x="374015" y="255778"/>
                    <a:pt x="290195" y="304165"/>
                    <a:pt x="268351" y="385572"/>
                  </a:cubicBezTo>
                  <a:cubicBezTo>
                    <a:pt x="246507" y="466979"/>
                    <a:pt x="294894" y="550799"/>
                    <a:pt x="376301" y="572643"/>
                  </a:cubicBezTo>
                  <a:cubicBezTo>
                    <a:pt x="457708" y="594487"/>
                    <a:pt x="541528" y="546100"/>
                    <a:pt x="563372" y="464693"/>
                  </a:cubicBezTo>
                  <a:cubicBezTo>
                    <a:pt x="585216" y="383286"/>
                    <a:pt x="536829" y="299466"/>
                    <a:pt x="455422" y="277622"/>
                  </a:cubicBezTo>
                  <a:close/>
                  <a:moveTo>
                    <a:pt x="482600" y="176149"/>
                  </a:moveTo>
                  <a:cubicBezTo>
                    <a:pt x="620014" y="212979"/>
                    <a:pt x="701675" y="354330"/>
                    <a:pt x="664845" y="491744"/>
                  </a:cubicBezTo>
                  <a:cubicBezTo>
                    <a:pt x="628015" y="629158"/>
                    <a:pt x="486664" y="710819"/>
                    <a:pt x="349250" y="673989"/>
                  </a:cubicBezTo>
                  <a:cubicBezTo>
                    <a:pt x="211836" y="637159"/>
                    <a:pt x="130175" y="495935"/>
                    <a:pt x="167005" y="358394"/>
                  </a:cubicBezTo>
                  <a:cubicBezTo>
                    <a:pt x="203835" y="220853"/>
                    <a:pt x="345186" y="139319"/>
                    <a:pt x="482600" y="176149"/>
                  </a:cubicBezTo>
                  <a:close/>
                  <a:moveTo>
                    <a:pt x="492506" y="139319"/>
                  </a:moveTo>
                  <a:cubicBezTo>
                    <a:pt x="334645" y="97028"/>
                    <a:pt x="172466" y="190754"/>
                    <a:pt x="130175" y="348488"/>
                  </a:cubicBezTo>
                  <a:cubicBezTo>
                    <a:pt x="87884" y="506222"/>
                    <a:pt x="181610" y="668528"/>
                    <a:pt x="339344" y="710819"/>
                  </a:cubicBezTo>
                  <a:cubicBezTo>
                    <a:pt x="497078" y="753110"/>
                    <a:pt x="659384" y="659384"/>
                    <a:pt x="701675" y="501650"/>
                  </a:cubicBezTo>
                  <a:cubicBezTo>
                    <a:pt x="743966" y="343916"/>
                    <a:pt x="650240" y="181610"/>
                    <a:pt x="492506" y="139319"/>
                  </a:cubicBezTo>
                  <a:close/>
                  <a:moveTo>
                    <a:pt x="837311" y="199771"/>
                  </a:moveTo>
                  <a:lnTo>
                    <a:pt x="836041" y="204470"/>
                  </a:lnTo>
                  <a:lnTo>
                    <a:pt x="834771" y="202438"/>
                  </a:lnTo>
                  <a:close/>
                  <a:moveTo>
                    <a:pt x="586994" y="32766"/>
                  </a:moveTo>
                  <a:lnTo>
                    <a:pt x="585216" y="137541"/>
                  </a:lnTo>
                  <a:lnTo>
                    <a:pt x="582041" y="136652"/>
                  </a:lnTo>
                  <a:cubicBezTo>
                    <a:pt x="608203" y="151384"/>
                    <a:pt x="631952" y="169545"/>
                    <a:pt x="652018" y="191008"/>
                  </a:cubicBezTo>
                  <a:lnTo>
                    <a:pt x="745236" y="167767"/>
                  </a:lnTo>
                  <a:lnTo>
                    <a:pt x="805053" y="280162"/>
                  </a:lnTo>
                  <a:lnTo>
                    <a:pt x="738632" y="340106"/>
                  </a:lnTo>
                  <a:cubicBezTo>
                    <a:pt x="747014" y="370459"/>
                    <a:pt x="750951" y="402209"/>
                    <a:pt x="749427" y="434467"/>
                  </a:cubicBezTo>
                  <a:lnTo>
                    <a:pt x="832485" y="480568"/>
                  </a:lnTo>
                  <a:lnTo>
                    <a:pt x="799465" y="603504"/>
                  </a:lnTo>
                  <a:lnTo>
                    <a:pt x="698754" y="601853"/>
                  </a:lnTo>
                  <a:cubicBezTo>
                    <a:pt x="686054" y="623189"/>
                    <a:pt x="670560" y="642366"/>
                    <a:pt x="653288" y="659511"/>
                  </a:cubicBezTo>
                  <a:lnTo>
                    <a:pt x="686308" y="745871"/>
                  </a:lnTo>
                  <a:lnTo>
                    <a:pt x="582041" y="818896"/>
                  </a:lnTo>
                  <a:lnTo>
                    <a:pt x="502920" y="750189"/>
                  </a:lnTo>
                  <a:lnTo>
                    <a:pt x="512572" y="743458"/>
                  </a:lnTo>
                  <a:cubicBezTo>
                    <a:pt x="482219" y="753237"/>
                    <a:pt x="450215" y="757936"/>
                    <a:pt x="417576" y="757809"/>
                  </a:cubicBezTo>
                  <a:lnTo>
                    <a:pt x="369570" y="844169"/>
                  </a:lnTo>
                  <a:lnTo>
                    <a:pt x="246634" y="811276"/>
                  </a:lnTo>
                  <a:lnTo>
                    <a:pt x="248285" y="712470"/>
                  </a:lnTo>
                  <a:cubicBezTo>
                    <a:pt x="222250" y="697611"/>
                    <a:pt x="198628" y="679450"/>
                    <a:pt x="178816" y="657987"/>
                  </a:cubicBezTo>
                  <a:lnTo>
                    <a:pt x="180467" y="661416"/>
                  </a:lnTo>
                  <a:lnTo>
                    <a:pt x="77597" y="681355"/>
                  </a:lnTo>
                  <a:lnTo>
                    <a:pt x="23749" y="565912"/>
                  </a:lnTo>
                  <a:lnTo>
                    <a:pt x="93345" y="509524"/>
                  </a:lnTo>
                  <a:cubicBezTo>
                    <a:pt x="85979" y="482346"/>
                    <a:pt x="82042" y="453898"/>
                    <a:pt x="82042" y="425069"/>
                  </a:cubicBezTo>
                  <a:lnTo>
                    <a:pt x="0" y="379603"/>
                  </a:lnTo>
                  <a:lnTo>
                    <a:pt x="32893" y="256667"/>
                  </a:lnTo>
                  <a:lnTo>
                    <a:pt x="126746" y="258191"/>
                  </a:lnTo>
                  <a:cubicBezTo>
                    <a:pt x="139446" y="235712"/>
                    <a:pt x="154813" y="215265"/>
                    <a:pt x="172212" y="196850"/>
                  </a:cubicBezTo>
                  <a:lnTo>
                    <a:pt x="140843" y="99949"/>
                  </a:lnTo>
                  <a:lnTo>
                    <a:pt x="248793" y="32512"/>
                  </a:lnTo>
                  <a:lnTo>
                    <a:pt x="324231" y="105283"/>
                  </a:lnTo>
                  <a:lnTo>
                    <a:pt x="323469" y="105791"/>
                  </a:lnTo>
                  <a:cubicBezTo>
                    <a:pt x="353060" y="96520"/>
                    <a:pt x="384429" y="92202"/>
                    <a:pt x="416306" y="92456"/>
                  </a:cubicBezTo>
                  <a:lnTo>
                    <a:pt x="413131" y="91567"/>
                  </a:lnTo>
                  <a:lnTo>
                    <a:pt x="463931" y="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5981010" y="7882420"/>
            <a:ext cx="627898" cy="482311"/>
            <a:chOff x="0" y="0"/>
            <a:chExt cx="837198" cy="643082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45312" cy="643128"/>
            </a:xfrm>
            <a:custGeom>
              <a:avLst/>
              <a:gdLst/>
              <a:ahLst/>
              <a:cxnLst/>
              <a:rect l="l" t="t" r="r" b="b"/>
              <a:pathLst>
                <a:path w="845312" h="643128">
                  <a:moveTo>
                    <a:pt x="503809" y="268351"/>
                  </a:moveTo>
                  <a:cubicBezTo>
                    <a:pt x="574929" y="268351"/>
                    <a:pt x="632587" y="326009"/>
                    <a:pt x="632587" y="397129"/>
                  </a:cubicBezTo>
                  <a:cubicBezTo>
                    <a:pt x="632587" y="468249"/>
                    <a:pt x="574929" y="526034"/>
                    <a:pt x="503809" y="526034"/>
                  </a:cubicBezTo>
                  <a:cubicBezTo>
                    <a:pt x="432689" y="526034"/>
                    <a:pt x="375031" y="468376"/>
                    <a:pt x="375031" y="397256"/>
                  </a:cubicBezTo>
                  <a:cubicBezTo>
                    <a:pt x="375031" y="326136"/>
                    <a:pt x="432689" y="268478"/>
                    <a:pt x="503809" y="268478"/>
                  </a:cubicBezTo>
                  <a:close/>
                  <a:moveTo>
                    <a:pt x="503809" y="217551"/>
                  </a:moveTo>
                  <a:cubicBezTo>
                    <a:pt x="404495" y="217551"/>
                    <a:pt x="324104" y="298069"/>
                    <a:pt x="324104" y="397256"/>
                  </a:cubicBezTo>
                  <a:cubicBezTo>
                    <a:pt x="324104" y="496443"/>
                    <a:pt x="404622" y="576961"/>
                    <a:pt x="503809" y="576961"/>
                  </a:cubicBezTo>
                  <a:cubicBezTo>
                    <a:pt x="602996" y="576961"/>
                    <a:pt x="683514" y="496443"/>
                    <a:pt x="683514" y="397256"/>
                  </a:cubicBezTo>
                  <a:cubicBezTo>
                    <a:pt x="683514" y="298069"/>
                    <a:pt x="602996" y="217551"/>
                    <a:pt x="503809" y="217551"/>
                  </a:cubicBezTo>
                  <a:close/>
                  <a:moveTo>
                    <a:pt x="292227" y="177546"/>
                  </a:moveTo>
                  <a:lnTo>
                    <a:pt x="292227" y="218059"/>
                  </a:lnTo>
                  <a:lnTo>
                    <a:pt x="348996" y="218059"/>
                  </a:lnTo>
                  <a:lnTo>
                    <a:pt x="348996" y="177546"/>
                  </a:lnTo>
                  <a:close/>
                  <a:moveTo>
                    <a:pt x="736219" y="164592"/>
                  </a:moveTo>
                  <a:lnTo>
                    <a:pt x="736219" y="218186"/>
                  </a:lnTo>
                  <a:lnTo>
                    <a:pt x="845312" y="218186"/>
                  </a:lnTo>
                  <a:lnTo>
                    <a:pt x="845312" y="164592"/>
                  </a:lnTo>
                  <a:close/>
                  <a:moveTo>
                    <a:pt x="418719" y="28448"/>
                  </a:moveTo>
                  <a:lnTo>
                    <a:pt x="418719" y="113665"/>
                  </a:lnTo>
                  <a:lnTo>
                    <a:pt x="588899" y="113665"/>
                  </a:lnTo>
                  <a:lnTo>
                    <a:pt x="588899" y="28448"/>
                  </a:lnTo>
                  <a:close/>
                  <a:moveTo>
                    <a:pt x="381635" y="0"/>
                  </a:moveTo>
                  <a:lnTo>
                    <a:pt x="625983" y="0"/>
                  </a:lnTo>
                  <a:cubicBezTo>
                    <a:pt x="639191" y="0"/>
                    <a:pt x="649986" y="10668"/>
                    <a:pt x="649986" y="24003"/>
                  </a:cubicBezTo>
                  <a:lnTo>
                    <a:pt x="649986" y="113665"/>
                  </a:lnTo>
                  <a:lnTo>
                    <a:pt x="770509" y="113665"/>
                  </a:lnTo>
                  <a:cubicBezTo>
                    <a:pt x="807339" y="113665"/>
                    <a:pt x="837184" y="143510"/>
                    <a:pt x="837184" y="180340"/>
                  </a:cubicBezTo>
                  <a:lnTo>
                    <a:pt x="837184" y="576453"/>
                  </a:lnTo>
                  <a:cubicBezTo>
                    <a:pt x="837184" y="613283"/>
                    <a:pt x="807339" y="643128"/>
                    <a:pt x="770509" y="643128"/>
                  </a:cubicBezTo>
                  <a:lnTo>
                    <a:pt x="66675" y="643128"/>
                  </a:lnTo>
                  <a:cubicBezTo>
                    <a:pt x="29845" y="643128"/>
                    <a:pt x="0" y="613283"/>
                    <a:pt x="0" y="576453"/>
                  </a:cubicBezTo>
                  <a:lnTo>
                    <a:pt x="0" y="180467"/>
                  </a:lnTo>
                  <a:cubicBezTo>
                    <a:pt x="0" y="143637"/>
                    <a:pt x="29845" y="113792"/>
                    <a:pt x="66675" y="113792"/>
                  </a:cubicBezTo>
                  <a:lnTo>
                    <a:pt x="80645" y="113792"/>
                  </a:lnTo>
                  <a:lnTo>
                    <a:pt x="80645" y="82296"/>
                  </a:lnTo>
                  <a:cubicBezTo>
                    <a:pt x="80645" y="75692"/>
                    <a:pt x="85979" y="70358"/>
                    <a:pt x="92583" y="70358"/>
                  </a:cubicBezTo>
                  <a:lnTo>
                    <a:pt x="214757" y="70358"/>
                  </a:lnTo>
                  <a:cubicBezTo>
                    <a:pt x="221361" y="70358"/>
                    <a:pt x="226695" y="75692"/>
                    <a:pt x="226695" y="82296"/>
                  </a:cubicBezTo>
                  <a:lnTo>
                    <a:pt x="226695" y="113665"/>
                  </a:lnTo>
                  <a:lnTo>
                    <a:pt x="357505" y="113665"/>
                  </a:lnTo>
                  <a:lnTo>
                    <a:pt x="357505" y="24003"/>
                  </a:lnTo>
                  <a:cubicBezTo>
                    <a:pt x="357632" y="10668"/>
                    <a:pt x="368300" y="0"/>
                    <a:pt x="381635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5998780" y="5794827"/>
            <a:ext cx="592356" cy="511196"/>
            <a:chOff x="0" y="0"/>
            <a:chExt cx="789808" cy="68159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89813" cy="681609"/>
            </a:xfrm>
            <a:custGeom>
              <a:avLst/>
              <a:gdLst/>
              <a:ahLst/>
              <a:cxnLst/>
              <a:rect l="l" t="t" r="r" b="b"/>
              <a:pathLst>
                <a:path w="789813" h="681609">
                  <a:moveTo>
                    <a:pt x="167386" y="149225"/>
                  </a:moveTo>
                  <a:cubicBezTo>
                    <a:pt x="148971" y="149225"/>
                    <a:pt x="133985" y="164211"/>
                    <a:pt x="133985" y="182626"/>
                  </a:cubicBezTo>
                  <a:cubicBezTo>
                    <a:pt x="133985" y="201041"/>
                    <a:pt x="148971" y="216027"/>
                    <a:pt x="167386" y="216027"/>
                  </a:cubicBezTo>
                  <a:cubicBezTo>
                    <a:pt x="185801" y="216027"/>
                    <a:pt x="200787" y="201041"/>
                    <a:pt x="200787" y="182626"/>
                  </a:cubicBezTo>
                  <a:cubicBezTo>
                    <a:pt x="200787" y="164211"/>
                    <a:pt x="185801" y="149225"/>
                    <a:pt x="167386" y="149225"/>
                  </a:cubicBezTo>
                  <a:close/>
                  <a:moveTo>
                    <a:pt x="386969" y="68580"/>
                  </a:moveTo>
                  <a:cubicBezTo>
                    <a:pt x="349123" y="68580"/>
                    <a:pt x="318389" y="99314"/>
                    <a:pt x="318389" y="137160"/>
                  </a:cubicBezTo>
                  <a:cubicBezTo>
                    <a:pt x="318389" y="175006"/>
                    <a:pt x="349123" y="205740"/>
                    <a:pt x="386969" y="205740"/>
                  </a:cubicBezTo>
                  <a:cubicBezTo>
                    <a:pt x="424815" y="205740"/>
                    <a:pt x="455549" y="175006"/>
                    <a:pt x="455549" y="137160"/>
                  </a:cubicBezTo>
                  <a:cubicBezTo>
                    <a:pt x="455549" y="99314"/>
                    <a:pt x="424815" y="68580"/>
                    <a:pt x="386969" y="68580"/>
                  </a:cubicBezTo>
                  <a:close/>
                  <a:moveTo>
                    <a:pt x="386969" y="0"/>
                  </a:moveTo>
                  <a:cubicBezTo>
                    <a:pt x="462788" y="0"/>
                    <a:pt x="524129" y="61468"/>
                    <a:pt x="524129" y="137160"/>
                  </a:cubicBezTo>
                  <a:cubicBezTo>
                    <a:pt x="524129" y="191643"/>
                    <a:pt x="492379" y="238633"/>
                    <a:pt x="446278" y="260350"/>
                  </a:cubicBezTo>
                  <a:lnTo>
                    <a:pt x="540004" y="260350"/>
                  </a:lnTo>
                  <a:cubicBezTo>
                    <a:pt x="578739" y="260350"/>
                    <a:pt x="610235" y="291719"/>
                    <a:pt x="610235" y="330581"/>
                  </a:cubicBezTo>
                  <a:lnTo>
                    <a:pt x="610235" y="359537"/>
                  </a:lnTo>
                  <a:lnTo>
                    <a:pt x="647446" y="359537"/>
                  </a:lnTo>
                  <a:cubicBezTo>
                    <a:pt x="656336" y="359537"/>
                    <a:pt x="663702" y="365760"/>
                    <a:pt x="665226" y="374142"/>
                  </a:cubicBezTo>
                  <a:lnTo>
                    <a:pt x="789813" y="270510"/>
                  </a:lnTo>
                  <a:lnTo>
                    <a:pt x="789813" y="671449"/>
                  </a:lnTo>
                  <a:lnTo>
                    <a:pt x="665226" y="567817"/>
                  </a:lnTo>
                  <a:cubicBezTo>
                    <a:pt x="663702" y="576199"/>
                    <a:pt x="656336" y="582422"/>
                    <a:pt x="647446" y="582422"/>
                  </a:cubicBezTo>
                  <a:lnTo>
                    <a:pt x="610362" y="582422"/>
                  </a:lnTo>
                  <a:lnTo>
                    <a:pt x="610362" y="611378"/>
                  </a:lnTo>
                  <a:cubicBezTo>
                    <a:pt x="610362" y="650113"/>
                    <a:pt x="578993" y="681609"/>
                    <a:pt x="540131" y="681609"/>
                  </a:cubicBezTo>
                  <a:lnTo>
                    <a:pt x="70231" y="681609"/>
                  </a:lnTo>
                  <a:cubicBezTo>
                    <a:pt x="31369" y="681609"/>
                    <a:pt x="0" y="650113"/>
                    <a:pt x="0" y="611378"/>
                  </a:cubicBezTo>
                  <a:lnTo>
                    <a:pt x="0" y="330581"/>
                  </a:lnTo>
                  <a:cubicBezTo>
                    <a:pt x="0" y="291846"/>
                    <a:pt x="31369" y="260350"/>
                    <a:pt x="70231" y="260350"/>
                  </a:cubicBezTo>
                  <a:lnTo>
                    <a:pt x="132715" y="260350"/>
                  </a:lnTo>
                  <a:cubicBezTo>
                    <a:pt x="102870" y="247142"/>
                    <a:pt x="82169" y="217297"/>
                    <a:pt x="82169" y="182626"/>
                  </a:cubicBezTo>
                  <a:cubicBezTo>
                    <a:pt x="82169" y="135509"/>
                    <a:pt x="120396" y="97282"/>
                    <a:pt x="167513" y="97282"/>
                  </a:cubicBezTo>
                  <a:cubicBezTo>
                    <a:pt x="214630" y="97282"/>
                    <a:pt x="252857" y="135509"/>
                    <a:pt x="252857" y="182626"/>
                  </a:cubicBezTo>
                  <a:cubicBezTo>
                    <a:pt x="252857" y="217297"/>
                    <a:pt x="232156" y="247269"/>
                    <a:pt x="202311" y="260350"/>
                  </a:cubicBezTo>
                  <a:lnTo>
                    <a:pt x="327660" y="260350"/>
                  </a:lnTo>
                  <a:cubicBezTo>
                    <a:pt x="281559" y="238633"/>
                    <a:pt x="249809" y="191643"/>
                    <a:pt x="249809" y="137160"/>
                  </a:cubicBezTo>
                  <a:cubicBezTo>
                    <a:pt x="249809" y="61468"/>
                    <a:pt x="311150" y="0"/>
                    <a:pt x="386969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41" name="TextBox 41"/>
          <p:cNvSpPr txBox="1"/>
          <p:nvPr/>
        </p:nvSpPr>
        <p:spPr>
          <a:xfrm>
            <a:off x="1001566" y="3697130"/>
            <a:ext cx="438664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001568" y="3379356"/>
            <a:ext cx="438664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001566" y="5770282"/>
            <a:ext cx="438664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001568" y="5452509"/>
            <a:ext cx="438664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001566" y="7843434"/>
            <a:ext cx="438664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001568" y="7525660"/>
            <a:ext cx="438664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7500645" y="9592623"/>
            <a:ext cx="3286713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اتوماسیون صنعتی</a:t>
            </a:r>
            <a:endParaRPr lang="en-US" sz="1600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7752218" y="9320784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25604" y="93130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5544800" y="6134100"/>
            <a:ext cx="1621468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9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1</a:t>
            </a:r>
            <a:r>
              <a:rPr lang="fa-IR" sz="5400" spc="79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 </a:t>
            </a:r>
            <a:endParaRPr lang="en-US" sz="5400" spc="79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5544800" y="8081821"/>
            <a:ext cx="1621468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9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2</a:t>
            </a:r>
            <a:r>
              <a:rPr lang="fa-IR" sz="5400" spc="79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 </a:t>
            </a:r>
            <a:endParaRPr lang="en-US" sz="5400" spc="79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934200" y="6210300"/>
            <a:ext cx="162146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9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3</a:t>
            </a:r>
            <a:r>
              <a:rPr lang="fa-IR" sz="5400" spc="79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 </a:t>
            </a:r>
            <a:endParaRPr lang="en-US" sz="5400" spc="79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934200" y="8158021"/>
            <a:ext cx="162146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79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4</a:t>
            </a:r>
            <a:r>
              <a:rPr lang="fa-IR" sz="5400" spc="79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 </a:t>
            </a:r>
            <a:endParaRPr lang="en-US" sz="5400" spc="79" dirty="0">
              <a:solidFill>
                <a:srgbClr val="19A695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143003" y="6473398"/>
            <a:ext cx="547349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43000" y="6057900"/>
            <a:ext cx="542541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9753603" y="6549598"/>
            <a:ext cx="547349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753600" y="6134100"/>
            <a:ext cx="542541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43003" y="8421120"/>
            <a:ext cx="547349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143000" y="8005622"/>
            <a:ext cx="542541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753603" y="8497320"/>
            <a:ext cx="547349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753600" y="8081822"/>
            <a:ext cx="542541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595959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595959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12254142" y="2784597"/>
            <a:ext cx="4675724" cy="2498460"/>
            <a:chOff x="0" y="0"/>
            <a:chExt cx="6234299" cy="3331280"/>
          </a:xfrm>
        </p:grpSpPr>
        <p:sp>
          <p:nvSpPr>
            <p:cNvPr id="34" name="Freeform 34"/>
            <p:cNvSpPr/>
            <p:nvPr/>
          </p:nvSpPr>
          <p:spPr>
            <a:xfrm>
              <a:off x="63500" y="63500"/>
              <a:ext cx="6064377" cy="3204337"/>
            </a:xfrm>
            <a:custGeom>
              <a:avLst/>
              <a:gdLst/>
              <a:ahLst/>
              <a:cxnLst/>
              <a:rect l="l" t="t" r="r" b="b"/>
              <a:pathLst>
                <a:path w="6064377" h="3204337">
                  <a:moveTo>
                    <a:pt x="0" y="0"/>
                  </a:moveTo>
                  <a:lnTo>
                    <a:pt x="4281170" y="0"/>
                  </a:lnTo>
                  <a:lnTo>
                    <a:pt x="4281170" y="1116838"/>
                  </a:lnTo>
                  <a:lnTo>
                    <a:pt x="5277739" y="1116838"/>
                  </a:lnTo>
                  <a:lnTo>
                    <a:pt x="5277739" y="780923"/>
                  </a:lnTo>
                  <a:lnTo>
                    <a:pt x="6064377" y="1602232"/>
                  </a:lnTo>
                  <a:lnTo>
                    <a:pt x="5277739" y="2423541"/>
                  </a:lnTo>
                  <a:lnTo>
                    <a:pt x="5277739" y="2087499"/>
                  </a:lnTo>
                  <a:lnTo>
                    <a:pt x="4281170" y="2087499"/>
                  </a:lnTo>
                  <a:lnTo>
                    <a:pt x="4281170" y="3204337"/>
                  </a:lnTo>
                  <a:lnTo>
                    <a:pt x="0" y="32043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0" y="0"/>
              <a:ext cx="6197219" cy="3331337"/>
            </a:xfrm>
            <a:custGeom>
              <a:avLst/>
              <a:gdLst/>
              <a:ahLst/>
              <a:cxnLst/>
              <a:rect l="l" t="t" r="r" b="b"/>
              <a:pathLst>
                <a:path w="6197219" h="3331337">
                  <a:moveTo>
                    <a:pt x="63500" y="0"/>
                  </a:moveTo>
                  <a:lnTo>
                    <a:pt x="4344670" y="0"/>
                  </a:lnTo>
                  <a:cubicBezTo>
                    <a:pt x="4379722" y="0"/>
                    <a:pt x="4408170" y="28448"/>
                    <a:pt x="4408170" y="63500"/>
                  </a:cubicBezTo>
                  <a:lnTo>
                    <a:pt x="4408170" y="1180338"/>
                  </a:lnTo>
                  <a:lnTo>
                    <a:pt x="4344670" y="1180338"/>
                  </a:lnTo>
                  <a:lnTo>
                    <a:pt x="4344670" y="1116838"/>
                  </a:lnTo>
                  <a:lnTo>
                    <a:pt x="5341239" y="1116838"/>
                  </a:lnTo>
                  <a:lnTo>
                    <a:pt x="5341239" y="1180338"/>
                  </a:lnTo>
                  <a:lnTo>
                    <a:pt x="5277739" y="1180338"/>
                  </a:lnTo>
                  <a:lnTo>
                    <a:pt x="5277739" y="844423"/>
                  </a:lnTo>
                  <a:cubicBezTo>
                    <a:pt x="5277739" y="818515"/>
                    <a:pt x="5293487" y="795147"/>
                    <a:pt x="5317617" y="785495"/>
                  </a:cubicBezTo>
                  <a:cubicBezTo>
                    <a:pt x="5341747" y="775843"/>
                    <a:pt x="5369179" y="781812"/>
                    <a:pt x="5387086" y="800481"/>
                  </a:cubicBezTo>
                  <a:lnTo>
                    <a:pt x="6173724" y="1621790"/>
                  </a:lnTo>
                  <a:cubicBezTo>
                    <a:pt x="6197219" y="1646301"/>
                    <a:pt x="6197219" y="1685036"/>
                    <a:pt x="6173724" y="1709674"/>
                  </a:cubicBezTo>
                  <a:lnTo>
                    <a:pt x="5387086" y="2530983"/>
                  </a:lnTo>
                  <a:cubicBezTo>
                    <a:pt x="5369179" y="2549652"/>
                    <a:pt x="5341620" y="2555621"/>
                    <a:pt x="5317617" y="2545969"/>
                  </a:cubicBezTo>
                  <a:cubicBezTo>
                    <a:pt x="5293614" y="2536317"/>
                    <a:pt x="5277739" y="2512949"/>
                    <a:pt x="5277739" y="2487041"/>
                  </a:cubicBezTo>
                  <a:lnTo>
                    <a:pt x="5277739" y="2150999"/>
                  </a:lnTo>
                  <a:lnTo>
                    <a:pt x="5341239" y="2150999"/>
                  </a:lnTo>
                  <a:lnTo>
                    <a:pt x="5341239" y="2214499"/>
                  </a:lnTo>
                  <a:lnTo>
                    <a:pt x="4344670" y="2214499"/>
                  </a:lnTo>
                  <a:lnTo>
                    <a:pt x="4344670" y="2150999"/>
                  </a:lnTo>
                  <a:lnTo>
                    <a:pt x="4408170" y="2150999"/>
                  </a:lnTo>
                  <a:lnTo>
                    <a:pt x="4408170" y="3267837"/>
                  </a:lnTo>
                  <a:cubicBezTo>
                    <a:pt x="4408170" y="3302889"/>
                    <a:pt x="4379722" y="3331337"/>
                    <a:pt x="4344670" y="3331337"/>
                  </a:cubicBezTo>
                  <a:lnTo>
                    <a:pt x="63500" y="3331337"/>
                  </a:lnTo>
                  <a:cubicBezTo>
                    <a:pt x="28448" y="3331337"/>
                    <a:pt x="0" y="3302889"/>
                    <a:pt x="0" y="3267837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moveTo>
                    <a:pt x="63500" y="127000"/>
                  </a:moveTo>
                  <a:lnTo>
                    <a:pt x="63500" y="63500"/>
                  </a:lnTo>
                  <a:lnTo>
                    <a:pt x="127000" y="63500"/>
                  </a:lnTo>
                  <a:lnTo>
                    <a:pt x="127000" y="3267837"/>
                  </a:lnTo>
                  <a:lnTo>
                    <a:pt x="63500" y="3267837"/>
                  </a:lnTo>
                  <a:lnTo>
                    <a:pt x="63500" y="3204337"/>
                  </a:lnTo>
                  <a:lnTo>
                    <a:pt x="4344670" y="3204337"/>
                  </a:lnTo>
                  <a:lnTo>
                    <a:pt x="4344670" y="3267837"/>
                  </a:lnTo>
                  <a:lnTo>
                    <a:pt x="4281170" y="3267837"/>
                  </a:lnTo>
                  <a:lnTo>
                    <a:pt x="4281170" y="2150999"/>
                  </a:lnTo>
                  <a:cubicBezTo>
                    <a:pt x="4281170" y="2115947"/>
                    <a:pt x="4309618" y="2087499"/>
                    <a:pt x="4344670" y="2087499"/>
                  </a:cubicBezTo>
                  <a:lnTo>
                    <a:pt x="5341239" y="2087499"/>
                  </a:lnTo>
                  <a:cubicBezTo>
                    <a:pt x="5376291" y="2087499"/>
                    <a:pt x="5404739" y="2115947"/>
                    <a:pt x="5404739" y="2150999"/>
                  </a:cubicBezTo>
                  <a:lnTo>
                    <a:pt x="5404739" y="2486914"/>
                  </a:lnTo>
                  <a:lnTo>
                    <a:pt x="5341239" y="2486914"/>
                  </a:lnTo>
                  <a:lnTo>
                    <a:pt x="5295392" y="2442972"/>
                  </a:lnTo>
                  <a:lnTo>
                    <a:pt x="6082030" y="1621663"/>
                  </a:lnTo>
                  <a:lnTo>
                    <a:pt x="6127877" y="1665605"/>
                  </a:lnTo>
                  <a:lnTo>
                    <a:pt x="6082030" y="1709547"/>
                  </a:lnTo>
                  <a:lnTo>
                    <a:pt x="5295392" y="888238"/>
                  </a:lnTo>
                  <a:lnTo>
                    <a:pt x="5341239" y="844296"/>
                  </a:lnTo>
                  <a:lnTo>
                    <a:pt x="5404739" y="844296"/>
                  </a:lnTo>
                  <a:lnTo>
                    <a:pt x="5404739" y="1180338"/>
                  </a:lnTo>
                  <a:cubicBezTo>
                    <a:pt x="5404739" y="1215390"/>
                    <a:pt x="5376291" y="1243838"/>
                    <a:pt x="5341239" y="1243838"/>
                  </a:cubicBezTo>
                  <a:lnTo>
                    <a:pt x="4344670" y="1243838"/>
                  </a:lnTo>
                  <a:cubicBezTo>
                    <a:pt x="4309618" y="1243838"/>
                    <a:pt x="4281170" y="1215390"/>
                    <a:pt x="4281170" y="1180338"/>
                  </a:cubicBezTo>
                  <a:lnTo>
                    <a:pt x="4281170" y="63500"/>
                  </a:lnTo>
                  <a:lnTo>
                    <a:pt x="4344670" y="63500"/>
                  </a:lnTo>
                  <a:lnTo>
                    <a:pt x="4344670" y="127000"/>
                  </a:lnTo>
                  <a:lnTo>
                    <a:pt x="63500" y="1270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8635679" y="2786586"/>
            <a:ext cx="4675724" cy="2498460"/>
            <a:chOff x="0" y="0"/>
            <a:chExt cx="6234299" cy="3331280"/>
          </a:xfrm>
        </p:grpSpPr>
        <p:sp>
          <p:nvSpPr>
            <p:cNvPr id="37" name="Freeform 37"/>
            <p:cNvSpPr/>
            <p:nvPr/>
          </p:nvSpPr>
          <p:spPr>
            <a:xfrm>
              <a:off x="63500" y="63500"/>
              <a:ext cx="6064377" cy="3204337"/>
            </a:xfrm>
            <a:custGeom>
              <a:avLst/>
              <a:gdLst/>
              <a:ahLst/>
              <a:cxnLst/>
              <a:rect l="l" t="t" r="r" b="b"/>
              <a:pathLst>
                <a:path w="6064377" h="3204337">
                  <a:moveTo>
                    <a:pt x="0" y="0"/>
                  </a:moveTo>
                  <a:lnTo>
                    <a:pt x="4261612" y="0"/>
                  </a:lnTo>
                  <a:lnTo>
                    <a:pt x="4261612" y="1116838"/>
                  </a:lnTo>
                  <a:lnTo>
                    <a:pt x="5277739" y="1116838"/>
                  </a:lnTo>
                  <a:lnTo>
                    <a:pt x="5277739" y="780923"/>
                  </a:lnTo>
                  <a:lnTo>
                    <a:pt x="6064377" y="1602232"/>
                  </a:lnTo>
                  <a:lnTo>
                    <a:pt x="5277739" y="2423541"/>
                  </a:lnTo>
                  <a:lnTo>
                    <a:pt x="5277739" y="2087499"/>
                  </a:lnTo>
                  <a:lnTo>
                    <a:pt x="4261612" y="2087499"/>
                  </a:lnTo>
                  <a:lnTo>
                    <a:pt x="4261612" y="3204337"/>
                  </a:lnTo>
                  <a:lnTo>
                    <a:pt x="0" y="32043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8" name="Freeform 38"/>
            <p:cNvSpPr/>
            <p:nvPr/>
          </p:nvSpPr>
          <p:spPr>
            <a:xfrm>
              <a:off x="0" y="0"/>
              <a:ext cx="6197219" cy="3331337"/>
            </a:xfrm>
            <a:custGeom>
              <a:avLst/>
              <a:gdLst/>
              <a:ahLst/>
              <a:cxnLst/>
              <a:rect l="l" t="t" r="r" b="b"/>
              <a:pathLst>
                <a:path w="6197219" h="3331337">
                  <a:moveTo>
                    <a:pt x="63500" y="0"/>
                  </a:moveTo>
                  <a:lnTo>
                    <a:pt x="4325112" y="0"/>
                  </a:lnTo>
                  <a:cubicBezTo>
                    <a:pt x="4360164" y="0"/>
                    <a:pt x="4388612" y="28448"/>
                    <a:pt x="4388612" y="63500"/>
                  </a:cubicBezTo>
                  <a:lnTo>
                    <a:pt x="4388612" y="1180338"/>
                  </a:lnTo>
                  <a:lnTo>
                    <a:pt x="4325112" y="1180338"/>
                  </a:lnTo>
                  <a:lnTo>
                    <a:pt x="4325112" y="1116838"/>
                  </a:lnTo>
                  <a:lnTo>
                    <a:pt x="5341239" y="1116838"/>
                  </a:lnTo>
                  <a:lnTo>
                    <a:pt x="5341239" y="1180338"/>
                  </a:lnTo>
                  <a:lnTo>
                    <a:pt x="5277739" y="1180338"/>
                  </a:lnTo>
                  <a:lnTo>
                    <a:pt x="5277739" y="844423"/>
                  </a:lnTo>
                  <a:cubicBezTo>
                    <a:pt x="5277739" y="818515"/>
                    <a:pt x="5293487" y="795147"/>
                    <a:pt x="5317617" y="785495"/>
                  </a:cubicBezTo>
                  <a:cubicBezTo>
                    <a:pt x="5341747" y="775843"/>
                    <a:pt x="5369179" y="781812"/>
                    <a:pt x="5387086" y="800481"/>
                  </a:cubicBezTo>
                  <a:lnTo>
                    <a:pt x="6173724" y="1621790"/>
                  </a:lnTo>
                  <a:cubicBezTo>
                    <a:pt x="6197219" y="1646301"/>
                    <a:pt x="6197219" y="1685036"/>
                    <a:pt x="6173724" y="1709674"/>
                  </a:cubicBezTo>
                  <a:lnTo>
                    <a:pt x="5387086" y="2530983"/>
                  </a:lnTo>
                  <a:cubicBezTo>
                    <a:pt x="5369179" y="2549652"/>
                    <a:pt x="5341620" y="2555621"/>
                    <a:pt x="5317617" y="2545969"/>
                  </a:cubicBezTo>
                  <a:cubicBezTo>
                    <a:pt x="5293614" y="2536317"/>
                    <a:pt x="5277739" y="2512949"/>
                    <a:pt x="5277739" y="2487041"/>
                  </a:cubicBezTo>
                  <a:lnTo>
                    <a:pt x="5277739" y="2150999"/>
                  </a:lnTo>
                  <a:lnTo>
                    <a:pt x="5341239" y="2150999"/>
                  </a:lnTo>
                  <a:lnTo>
                    <a:pt x="5341239" y="2214499"/>
                  </a:lnTo>
                  <a:lnTo>
                    <a:pt x="4325112" y="2214499"/>
                  </a:lnTo>
                  <a:lnTo>
                    <a:pt x="4325112" y="2150999"/>
                  </a:lnTo>
                  <a:lnTo>
                    <a:pt x="4388612" y="2150999"/>
                  </a:lnTo>
                  <a:lnTo>
                    <a:pt x="4388612" y="3267837"/>
                  </a:lnTo>
                  <a:cubicBezTo>
                    <a:pt x="4388612" y="3302889"/>
                    <a:pt x="4360164" y="3331337"/>
                    <a:pt x="4325112" y="3331337"/>
                  </a:cubicBezTo>
                  <a:lnTo>
                    <a:pt x="63500" y="3331337"/>
                  </a:lnTo>
                  <a:cubicBezTo>
                    <a:pt x="28448" y="3331337"/>
                    <a:pt x="0" y="3302889"/>
                    <a:pt x="0" y="3267837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moveTo>
                    <a:pt x="63500" y="127000"/>
                  </a:moveTo>
                  <a:lnTo>
                    <a:pt x="63500" y="63500"/>
                  </a:lnTo>
                  <a:lnTo>
                    <a:pt x="127000" y="63500"/>
                  </a:lnTo>
                  <a:lnTo>
                    <a:pt x="127000" y="3267837"/>
                  </a:lnTo>
                  <a:lnTo>
                    <a:pt x="63500" y="3267837"/>
                  </a:lnTo>
                  <a:lnTo>
                    <a:pt x="63500" y="3204337"/>
                  </a:lnTo>
                  <a:lnTo>
                    <a:pt x="4325112" y="3204337"/>
                  </a:lnTo>
                  <a:lnTo>
                    <a:pt x="4325112" y="3267837"/>
                  </a:lnTo>
                  <a:lnTo>
                    <a:pt x="4261612" y="3267837"/>
                  </a:lnTo>
                  <a:lnTo>
                    <a:pt x="4261612" y="2150999"/>
                  </a:lnTo>
                  <a:cubicBezTo>
                    <a:pt x="4261612" y="2115947"/>
                    <a:pt x="4290060" y="2087499"/>
                    <a:pt x="4325112" y="2087499"/>
                  </a:cubicBezTo>
                  <a:lnTo>
                    <a:pt x="5341239" y="2087499"/>
                  </a:lnTo>
                  <a:cubicBezTo>
                    <a:pt x="5376291" y="2087499"/>
                    <a:pt x="5404739" y="2115947"/>
                    <a:pt x="5404739" y="2150999"/>
                  </a:cubicBezTo>
                  <a:lnTo>
                    <a:pt x="5404739" y="2486914"/>
                  </a:lnTo>
                  <a:lnTo>
                    <a:pt x="5341239" y="2486914"/>
                  </a:lnTo>
                  <a:lnTo>
                    <a:pt x="5295392" y="2442972"/>
                  </a:lnTo>
                  <a:lnTo>
                    <a:pt x="6082030" y="1621663"/>
                  </a:lnTo>
                  <a:lnTo>
                    <a:pt x="6127877" y="1665605"/>
                  </a:lnTo>
                  <a:lnTo>
                    <a:pt x="6082030" y="1709547"/>
                  </a:lnTo>
                  <a:lnTo>
                    <a:pt x="5295392" y="888238"/>
                  </a:lnTo>
                  <a:lnTo>
                    <a:pt x="5341239" y="844296"/>
                  </a:lnTo>
                  <a:lnTo>
                    <a:pt x="5404739" y="844296"/>
                  </a:lnTo>
                  <a:lnTo>
                    <a:pt x="5404739" y="1180338"/>
                  </a:lnTo>
                  <a:cubicBezTo>
                    <a:pt x="5404739" y="1215390"/>
                    <a:pt x="5376291" y="1243838"/>
                    <a:pt x="5341239" y="1243838"/>
                  </a:cubicBezTo>
                  <a:lnTo>
                    <a:pt x="4325112" y="1243838"/>
                  </a:lnTo>
                  <a:cubicBezTo>
                    <a:pt x="4290060" y="1243838"/>
                    <a:pt x="4261612" y="1215390"/>
                    <a:pt x="4261612" y="1180338"/>
                  </a:cubicBezTo>
                  <a:lnTo>
                    <a:pt x="4261612" y="63500"/>
                  </a:lnTo>
                  <a:lnTo>
                    <a:pt x="4325112" y="63500"/>
                  </a:lnTo>
                  <a:lnTo>
                    <a:pt x="4325112" y="127000"/>
                  </a:lnTo>
                  <a:lnTo>
                    <a:pt x="63500" y="12700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5017218" y="2786584"/>
            <a:ext cx="4675724" cy="2498460"/>
            <a:chOff x="0" y="0"/>
            <a:chExt cx="6234299" cy="3331280"/>
          </a:xfrm>
        </p:grpSpPr>
        <p:sp>
          <p:nvSpPr>
            <p:cNvPr id="40" name="Freeform 40"/>
            <p:cNvSpPr/>
            <p:nvPr/>
          </p:nvSpPr>
          <p:spPr>
            <a:xfrm>
              <a:off x="63500" y="63500"/>
              <a:ext cx="6064377" cy="3204337"/>
            </a:xfrm>
            <a:custGeom>
              <a:avLst/>
              <a:gdLst/>
              <a:ahLst/>
              <a:cxnLst/>
              <a:rect l="l" t="t" r="r" b="b"/>
              <a:pathLst>
                <a:path w="6064377" h="3204337">
                  <a:moveTo>
                    <a:pt x="0" y="0"/>
                  </a:moveTo>
                  <a:lnTo>
                    <a:pt x="4321429" y="0"/>
                  </a:lnTo>
                  <a:lnTo>
                    <a:pt x="4321429" y="1116838"/>
                  </a:lnTo>
                  <a:lnTo>
                    <a:pt x="5277739" y="1116838"/>
                  </a:lnTo>
                  <a:lnTo>
                    <a:pt x="5277739" y="780923"/>
                  </a:lnTo>
                  <a:lnTo>
                    <a:pt x="6064377" y="1602232"/>
                  </a:lnTo>
                  <a:lnTo>
                    <a:pt x="5277739" y="2423541"/>
                  </a:lnTo>
                  <a:lnTo>
                    <a:pt x="5277739" y="2087499"/>
                  </a:lnTo>
                  <a:lnTo>
                    <a:pt x="4321429" y="2087499"/>
                  </a:lnTo>
                  <a:lnTo>
                    <a:pt x="4321429" y="3204337"/>
                  </a:lnTo>
                  <a:lnTo>
                    <a:pt x="0" y="32043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1" name="Freeform 41"/>
            <p:cNvSpPr/>
            <p:nvPr/>
          </p:nvSpPr>
          <p:spPr>
            <a:xfrm>
              <a:off x="0" y="0"/>
              <a:ext cx="6197219" cy="3331337"/>
            </a:xfrm>
            <a:custGeom>
              <a:avLst/>
              <a:gdLst/>
              <a:ahLst/>
              <a:cxnLst/>
              <a:rect l="l" t="t" r="r" b="b"/>
              <a:pathLst>
                <a:path w="6197219" h="3331337">
                  <a:moveTo>
                    <a:pt x="63500" y="0"/>
                  </a:moveTo>
                  <a:lnTo>
                    <a:pt x="4384929" y="0"/>
                  </a:lnTo>
                  <a:cubicBezTo>
                    <a:pt x="4419981" y="0"/>
                    <a:pt x="4448429" y="28448"/>
                    <a:pt x="4448429" y="63500"/>
                  </a:cubicBezTo>
                  <a:lnTo>
                    <a:pt x="4448429" y="1180338"/>
                  </a:lnTo>
                  <a:lnTo>
                    <a:pt x="4384929" y="1180338"/>
                  </a:lnTo>
                  <a:lnTo>
                    <a:pt x="4384929" y="1116838"/>
                  </a:lnTo>
                  <a:lnTo>
                    <a:pt x="5341239" y="1116838"/>
                  </a:lnTo>
                  <a:lnTo>
                    <a:pt x="5341239" y="1180338"/>
                  </a:lnTo>
                  <a:lnTo>
                    <a:pt x="5277739" y="1180338"/>
                  </a:lnTo>
                  <a:lnTo>
                    <a:pt x="5277739" y="844423"/>
                  </a:lnTo>
                  <a:cubicBezTo>
                    <a:pt x="5277739" y="818515"/>
                    <a:pt x="5293487" y="795147"/>
                    <a:pt x="5317617" y="785495"/>
                  </a:cubicBezTo>
                  <a:cubicBezTo>
                    <a:pt x="5341747" y="775843"/>
                    <a:pt x="5369179" y="781812"/>
                    <a:pt x="5387086" y="800481"/>
                  </a:cubicBezTo>
                  <a:lnTo>
                    <a:pt x="6173724" y="1621790"/>
                  </a:lnTo>
                  <a:cubicBezTo>
                    <a:pt x="6197219" y="1646301"/>
                    <a:pt x="6197219" y="1685036"/>
                    <a:pt x="6173724" y="1709674"/>
                  </a:cubicBezTo>
                  <a:lnTo>
                    <a:pt x="5387086" y="2530983"/>
                  </a:lnTo>
                  <a:cubicBezTo>
                    <a:pt x="5369179" y="2549652"/>
                    <a:pt x="5341620" y="2555621"/>
                    <a:pt x="5317617" y="2545969"/>
                  </a:cubicBezTo>
                  <a:cubicBezTo>
                    <a:pt x="5293614" y="2536317"/>
                    <a:pt x="5277739" y="2512949"/>
                    <a:pt x="5277739" y="2487041"/>
                  </a:cubicBezTo>
                  <a:lnTo>
                    <a:pt x="5277739" y="2150999"/>
                  </a:lnTo>
                  <a:lnTo>
                    <a:pt x="5341239" y="2150999"/>
                  </a:lnTo>
                  <a:lnTo>
                    <a:pt x="5341239" y="2214499"/>
                  </a:lnTo>
                  <a:lnTo>
                    <a:pt x="4384929" y="2214499"/>
                  </a:lnTo>
                  <a:lnTo>
                    <a:pt x="4384929" y="2150999"/>
                  </a:lnTo>
                  <a:lnTo>
                    <a:pt x="4448429" y="2150999"/>
                  </a:lnTo>
                  <a:lnTo>
                    <a:pt x="4448429" y="3267837"/>
                  </a:lnTo>
                  <a:cubicBezTo>
                    <a:pt x="4448429" y="3302889"/>
                    <a:pt x="4419981" y="3331337"/>
                    <a:pt x="4384929" y="3331337"/>
                  </a:cubicBezTo>
                  <a:lnTo>
                    <a:pt x="63500" y="3331337"/>
                  </a:lnTo>
                  <a:cubicBezTo>
                    <a:pt x="28448" y="3331337"/>
                    <a:pt x="0" y="3302889"/>
                    <a:pt x="0" y="3267837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moveTo>
                    <a:pt x="63500" y="127000"/>
                  </a:moveTo>
                  <a:lnTo>
                    <a:pt x="63500" y="63500"/>
                  </a:lnTo>
                  <a:lnTo>
                    <a:pt x="127000" y="63500"/>
                  </a:lnTo>
                  <a:lnTo>
                    <a:pt x="127000" y="3267837"/>
                  </a:lnTo>
                  <a:lnTo>
                    <a:pt x="63500" y="3267837"/>
                  </a:lnTo>
                  <a:lnTo>
                    <a:pt x="63500" y="3204337"/>
                  </a:lnTo>
                  <a:lnTo>
                    <a:pt x="4384929" y="3204337"/>
                  </a:lnTo>
                  <a:lnTo>
                    <a:pt x="4384929" y="3267837"/>
                  </a:lnTo>
                  <a:lnTo>
                    <a:pt x="4321429" y="3267837"/>
                  </a:lnTo>
                  <a:lnTo>
                    <a:pt x="4321429" y="2150999"/>
                  </a:lnTo>
                  <a:cubicBezTo>
                    <a:pt x="4321429" y="2115947"/>
                    <a:pt x="4349877" y="2087499"/>
                    <a:pt x="4384929" y="2087499"/>
                  </a:cubicBezTo>
                  <a:lnTo>
                    <a:pt x="5341239" y="2087499"/>
                  </a:lnTo>
                  <a:cubicBezTo>
                    <a:pt x="5376291" y="2087499"/>
                    <a:pt x="5404739" y="2115947"/>
                    <a:pt x="5404739" y="2150999"/>
                  </a:cubicBezTo>
                  <a:lnTo>
                    <a:pt x="5404739" y="2486914"/>
                  </a:lnTo>
                  <a:lnTo>
                    <a:pt x="5341239" y="2486914"/>
                  </a:lnTo>
                  <a:lnTo>
                    <a:pt x="5295392" y="2442972"/>
                  </a:lnTo>
                  <a:lnTo>
                    <a:pt x="6082030" y="1621663"/>
                  </a:lnTo>
                  <a:lnTo>
                    <a:pt x="6127877" y="1665605"/>
                  </a:lnTo>
                  <a:lnTo>
                    <a:pt x="6082030" y="1709547"/>
                  </a:lnTo>
                  <a:lnTo>
                    <a:pt x="5295392" y="888238"/>
                  </a:lnTo>
                  <a:lnTo>
                    <a:pt x="5341239" y="844296"/>
                  </a:lnTo>
                  <a:lnTo>
                    <a:pt x="5404739" y="844296"/>
                  </a:lnTo>
                  <a:lnTo>
                    <a:pt x="5404739" y="1180338"/>
                  </a:lnTo>
                  <a:cubicBezTo>
                    <a:pt x="5404739" y="1215390"/>
                    <a:pt x="5376291" y="1243838"/>
                    <a:pt x="5341239" y="1243838"/>
                  </a:cubicBezTo>
                  <a:lnTo>
                    <a:pt x="4384929" y="1243838"/>
                  </a:lnTo>
                  <a:cubicBezTo>
                    <a:pt x="4349877" y="1243838"/>
                    <a:pt x="4321429" y="1215390"/>
                    <a:pt x="4321429" y="1180338"/>
                  </a:cubicBezTo>
                  <a:lnTo>
                    <a:pt x="4321429" y="63500"/>
                  </a:lnTo>
                  <a:lnTo>
                    <a:pt x="4384929" y="63500"/>
                  </a:lnTo>
                  <a:lnTo>
                    <a:pt x="4384929" y="127000"/>
                  </a:lnTo>
                  <a:lnTo>
                    <a:pt x="63500" y="12700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398757" y="2786583"/>
            <a:ext cx="4675724" cy="2498460"/>
            <a:chOff x="0" y="0"/>
            <a:chExt cx="6234299" cy="3331280"/>
          </a:xfrm>
        </p:grpSpPr>
        <p:sp>
          <p:nvSpPr>
            <p:cNvPr id="43" name="Freeform 43"/>
            <p:cNvSpPr/>
            <p:nvPr/>
          </p:nvSpPr>
          <p:spPr>
            <a:xfrm>
              <a:off x="63500" y="63500"/>
              <a:ext cx="6064504" cy="3204337"/>
            </a:xfrm>
            <a:custGeom>
              <a:avLst/>
              <a:gdLst/>
              <a:ahLst/>
              <a:cxnLst/>
              <a:rect l="l" t="t" r="r" b="b"/>
              <a:pathLst>
                <a:path w="6064504" h="3204337">
                  <a:moveTo>
                    <a:pt x="0" y="0"/>
                  </a:moveTo>
                  <a:lnTo>
                    <a:pt x="4301363" y="0"/>
                  </a:lnTo>
                  <a:lnTo>
                    <a:pt x="4301363" y="1116838"/>
                  </a:lnTo>
                  <a:lnTo>
                    <a:pt x="5277866" y="1116838"/>
                  </a:lnTo>
                  <a:lnTo>
                    <a:pt x="5277866" y="780923"/>
                  </a:lnTo>
                  <a:lnTo>
                    <a:pt x="6064504" y="1602232"/>
                  </a:lnTo>
                  <a:lnTo>
                    <a:pt x="5277866" y="2423541"/>
                  </a:lnTo>
                  <a:lnTo>
                    <a:pt x="5277866" y="2087499"/>
                  </a:lnTo>
                  <a:lnTo>
                    <a:pt x="4301363" y="2087499"/>
                  </a:lnTo>
                  <a:lnTo>
                    <a:pt x="4301363" y="3204337"/>
                  </a:lnTo>
                  <a:lnTo>
                    <a:pt x="0" y="32043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4" name="Freeform 44"/>
            <p:cNvSpPr/>
            <p:nvPr/>
          </p:nvSpPr>
          <p:spPr>
            <a:xfrm>
              <a:off x="0" y="0"/>
              <a:ext cx="6197346" cy="3331337"/>
            </a:xfrm>
            <a:custGeom>
              <a:avLst/>
              <a:gdLst/>
              <a:ahLst/>
              <a:cxnLst/>
              <a:rect l="l" t="t" r="r" b="b"/>
              <a:pathLst>
                <a:path w="6197346" h="3331337">
                  <a:moveTo>
                    <a:pt x="63500" y="0"/>
                  </a:moveTo>
                  <a:lnTo>
                    <a:pt x="4364863" y="0"/>
                  </a:lnTo>
                  <a:cubicBezTo>
                    <a:pt x="4399915" y="0"/>
                    <a:pt x="4428363" y="28448"/>
                    <a:pt x="4428363" y="63500"/>
                  </a:cubicBezTo>
                  <a:lnTo>
                    <a:pt x="4428363" y="1180338"/>
                  </a:lnTo>
                  <a:lnTo>
                    <a:pt x="4364863" y="1180338"/>
                  </a:lnTo>
                  <a:lnTo>
                    <a:pt x="4364863" y="1116838"/>
                  </a:lnTo>
                  <a:lnTo>
                    <a:pt x="5341366" y="1116838"/>
                  </a:lnTo>
                  <a:lnTo>
                    <a:pt x="5341366" y="1180338"/>
                  </a:lnTo>
                  <a:lnTo>
                    <a:pt x="5277866" y="1180338"/>
                  </a:lnTo>
                  <a:lnTo>
                    <a:pt x="5277866" y="844423"/>
                  </a:lnTo>
                  <a:cubicBezTo>
                    <a:pt x="5277866" y="818515"/>
                    <a:pt x="5293614" y="795147"/>
                    <a:pt x="5317744" y="785495"/>
                  </a:cubicBezTo>
                  <a:cubicBezTo>
                    <a:pt x="5341874" y="775843"/>
                    <a:pt x="5369306" y="781812"/>
                    <a:pt x="5387213" y="800481"/>
                  </a:cubicBezTo>
                  <a:lnTo>
                    <a:pt x="6173851" y="1621790"/>
                  </a:lnTo>
                  <a:cubicBezTo>
                    <a:pt x="6197346" y="1646301"/>
                    <a:pt x="6197346" y="1685036"/>
                    <a:pt x="6173851" y="1709674"/>
                  </a:cubicBezTo>
                  <a:lnTo>
                    <a:pt x="5387213" y="2530983"/>
                  </a:lnTo>
                  <a:cubicBezTo>
                    <a:pt x="5369306" y="2549652"/>
                    <a:pt x="5341747" y="2555621"/>
                    <a:pt x="5317744" y="2545969"/>
                  </a:cubicBezTo>
                  <a:cubicBezTo>
                    <a:pt x="5293741" y="2536317"/>
                    <a:pt x="5277866" y="2512949"/>
                    <a:pt x="5277866" y="2487041"/>
                  </a:cubicBezTo>
                  <a:lnTo>
                    <a:pt x="5277866" y="2150999"/>
                  </a:lnTo>
                  <a:lnTo>
                    <a:pt x="5341366" y="2150999"/>
                  </a:lnTo>
                  <a:lnTo>
                    <a:pt x="5341366" y="2214499"/>
                  </a:lnTo>
                  <a:lnTo>
                    <a:pt x="4364863" y="2214499"/>
                  </a:lnTo>
                  <a:lnTo>
                    <a:pt x="4364863" y="2150999"/>
                  </a:lnTo>
                  <a:lnTo>
                    <a:pt x="4428363" y="2150999"/>
                  </a:lnTo>
                  <a:lnTo>
                    <a:pt x="4428363" y="3267837"/>
                  </a:lnTo>
                  <a:cubicBezTo>
                    <a:pt x="4428363" y="3302889"/>
                    <a:pt x="4399915" y="3331337"/>
                    <a:pt x="4364863" y="3331337"/>
                  </a:cubicBezTo>
                  <a:lnTo>
                    <a:pt x="63500" y="3331337"/>
                  </a:lnTo>
                  <a:cubicBezTo>
                    <a:pt x="28448" y="3331337"/>
                    <a:pt x="0" y="3302889"/>
                    <a:pt x="0" y="3267837"/>
                  </a:cubicBez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moveTo>
                    <a:pt x="63500" y="127000"/>
                  </a:moveTo>
                  <a:lnTo>
                    <a:pt x="63500" y="63500"/>
                  </a:lnTo>
                  <a:lnTo>
                    <a:pt x="127000" y="63500"/>
                  </a:lnTo>
                  <a:lnTo>
                    <a:pt x="127000" y="3267837"/>
                  </a:lnTo>
                  <a:lnTo>
                    <a:pt x="63500" y="3267837"/>
                  </a:lnTo>
                  <a:lnTo>
                    <a:pt x="63500" y="3204337"/>
                  </a:lnTo>
                  <a:lnTo>
                    <a:pt x="4364863" y="3204337"/>
                  </a:lnTo>
                  <a:lnTo>
                    <a:pt x="4364863" y="3267837"/>
                  </a:lnTo>
                  <a:lnTo>
                    <a:pt x="4301363" y="3267837"/>
                  </a:lnTo>
                  <a:lnTo>
                    <a:pt x="4301363" y="2150999"/>
                  </a:lnTo>
                  <a:cubicBezTo>
                    <a:pt x="4301363" y="2115947"/>
                    <a:pt x="4329811" y="2087499"/>
                    <a:pt x="4364863" y="2087499"/>
                  </a:cubicBezTo>
                  <a:lnTo>
                    <a:pt x="5341366" y="2087499"/>
                  </a:lnTo>
                  <a:cubicBezTo>
                    <a:pt x="5376418" y="2087499"/>
                    <a:pt x="5404866" y="2115947"/>
                    <a:pt x="5404866" y="2150999"/>
                  </a:cubicBezTo>
                  <a:lnTo>
                    <a:pt x="5404866" y="2486914"/>
                  </a:lnTo>
                  <a:lnTo>
                    <a:pt x="5341366" y="2486914"/>
                  </a:lnTo>
                  <a:lnTo>
                    <a:pt x="5295519" y="2442972"/>
                  </a:lnTo>
                  <a:lnTo>
                    <a:pt x="6082157" y="1621663"/>
                  </a:lnTo>
                  <a:lnTo>
                    <a:pt x="6128004" y="1665605"/>
                  </a:lnTo>
                  <a:lnTo>
                    <a:pt x="6082157" y="1709547"/>
                  </a:lnTo>
                  <a:lnTo>
                    <a:pt x="5295519" y="888238"/>
                  </a:lnTo>
                  <a:lnTo>
                    <a:pt x="5341366" y="844296"/>
                  </a:lnTo>
                  <a:lnTo>
                    <a:pt x="5404866" y="844296"/>
                  </a:lnTo>
                  <a:lnTo>
                    <a:pt x="5404866" y="1180338"/>
                  </a:lnTo>
                  <a:cubicBezTo>
                    <a:pt x="5404866" y="1215390"/>
                    <a:pt x="5376418" y="1243838"/>
                    <a:pt x="5341366" y="1243838"/>
                  </a:cubicBezTo>
                  <a:lnTo>
                    <a:pt x="4364863" y="1243838"/>
                  </a:lnTo>
                  <a:cubicBezTo>
                    <a:pt x="4329811" y="1243838"/>
                    <a:pt x="4301363" y="1215390"/>
                    <a:pt x="4301363" y="1180338"/>
                  </a:cubicBezTo>
                  <a:lnTo>
                    <a:pt x="4301363" y="63500"/>
                  </a:lnTo>
                  <a:lnTo>
                    <a:pt x="4364863" y="63500"/>
                  </a:lnTo>
                  <a:lnTo>
                    <a:pt x="4364863" y="127000"/>
                  </a:lnTo>
                  <a:lnTo>
                    <a:pt x="63500" y="1270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6358412" y="3585176"/>
            <a:ext cx="1412602" cy="1035214"/>
            <a:chOff x="0" y="0"/>
            <a:chExt cx="1883470" cy="138028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113153" cy="1380236"/>
            </a:xfrm>
            <a:custGeom>
              <a:avLst/>
              <a:gdLst/>
              <a:ahLst/>
              <a:cxnLst/>
              <a:rect l="l" t="t" r="r" b="b"/>
              <a:pathLst>
                <a:path w="2113153" h="1380236">
                  <a:moveTo>
                    <a:pt x="692658" y="853567"/>
                  </a:moveTo>
                  <a:cubicBezTo>
                    <a:pt x="666750" y="853567"/>
                    <a:pt x="645668" y="874649"/>
                    <a:pt x="645668" y="900557"/>
                  </a:cubicBezTo>
                  <a:lnTo>
                    <a:pt x="645668" y="928116"/>
                  </a:lnTo>
                  <a:cubicBezTo>
                    <a:pt x="645668" y="954024"/>
                    <a:pt x="666750" y="975106"/>
                    <a:pt x="692658" y="975106"/>
                  </a:cubicBezTo>
                  <a:lnTo>
                    <a:pt x="1198372" y="975106"/>
                  </a:lnTo>
                  <a:cubicBezTo>
                    <a:pt x="1224280" y="975106"/>
                    <a:pt x="1245362" y="954024"/>
                    <a:pt x="1245362" y="928116"/>
                  </a:cubicBezTo>
                  <a:lnTo>
                    <a:pt x="1245362" y="900557"/>
                  </a:lnTo>
                  <a:cubicBezTo>
                    <a:pt x="1245362" y="874649"/>
                    <a:pt x="1224280" y="853567"/>
                    <a:pt x="1198372" y="853567"/>
                  </a:cubicBezTo>
                  <a:close/>
                  <a:moveTo>
                    <a:pt x="2002790" y="571881"/>
                  </a:moveTo>
                  <a:cubicBezTo>
                    <a:pt x="1941830" y="571881"/>
                    <a:pt x="1892427" y="621284"/>
                    <a:pt x="1892427" y="682244"/>
                  </a:cubicBezTo>
                  <a:cubicBezTo>
                    <a:pt x="1892427" y="743204"/>
                    <a:pt x="1941830" y="792607"/>
                    <a:pt x="2002790" y="792607"/>
                  </a:cubicBezTo>
                  <a:cubicBezTo>
                    <a:pt x="2063750" y="792607"/>
                    <a:pt x="2113153" y="743204"/>
                    <a:pt x="2113153" y="682244"/>
                  </a:cubicBezTo>
                  <a:cubicBezTo>
                    <a:pt x="2113153" y="621284"/>
                    <a:pt x="2063750" y="571881"/>
                    <a:pt x="2002790" y="571881"/>
                  </a:cubicBezTo>
                  <a:close/>
                  <a:moveTo>
                    <a:pt x="899668" y="571881"/>
                  </a:moveTo>
                  <a:cubicBezTo>
                    <a:pt x="838708" y="571881"/>
                    <a:pt x="789305" y="621284"/>
                    <a:pt x="789305" y="682244"/>
                  </a:cubicBezTo>
                  <a:cubicBezTo>
                    <a:pt x="789305" y="743204"/>
                    <a:pt x="838708" y="792607"/>
                    <a:pt x="899668" y="792607"/>
                  </a:cubicBezTo>
                  <a:cubicBezTo>
                    <a:pt x="960628" y="792607"/>
                    <a:pt x="1010031" y="743204"/>
                    <a:pt x="1010031" y="682244"/>
                  </a:cubicBezTo>
                  <a:cubicBezTo>
                    <a:pt x="1010031" y="621284"/>
                    <a:pt x="960628" y="571881"/>
                    <a:pt x="899668" y="571881"/>
                  </a:cubicBezTo>
                  <a:close/>
                  <a:moveTo>
                    <a:pt x="1008888" y="90297"/>
                  </a:moveTo>
                  <a:lnTo>
                    <a:pt x="421386" y="497713"/>
                  </a:lnTo>
                  <a:lnTo>
                    <a:pt x="1469644" y="497713"/>
                  </a:lnTo>
                  <a:lnTo>
                    <a:pt x="1387856" y="90297"/>
                  </a:lnTo>
                  <a:close/>
                  <a:moveTo>
                    <a:pt x="392684" y="0"/>
                  </a:moveTo>
                  <a:lnTo>
                    <a:pt x="1498473" y="0"/>
                  </a:lnTo>
                  <a:lnTo>
                    <a:pt x="1586611" y="352425"/>
                  </a:lnTo>
                  <a:cubicBezTo>
                    <a:pt x="1603756" y="336296"/>
                    <a:pt x="1626997" y="327152"/>
                    <a:pt x="1652397" y="327152"/>
                  </a:cubicBezTo>
                  <a:lnTo>
                    <a:pt x="1779778" y="327152"/>
                  </a:lnTo>
                  <a:cubicBezTo>
                    <a:pt x="1837055" y="327152"/>
                    <a:pt x="1883537" y="373634"/>
                    <a:pt x="1883537" y="430911"/>
                  </a:cubicBezTo>
                  <a:lnTo>
                    <a:pt x="1883537" y="459740"/>
                  </a:lnTo>
                  <a:cubicBezTo>
                    <a:pt x="1883537" y="517017"/>
                    <a:pt x="1837055" y="563499"/>
                    <a:pt x="1779778" y="563499"/>
                  </a:cubicBezTo>
                  <a:lnTo>
                    <a:pt x="1770888" y="563499"/>
                  </a:lnTo>
                  <a:cubicBezTo>
                    <a:pt x="1774444" y="573659"/>
                    <a:pt x="1776095" y="584454"/>
                    <a:pt x="1776095" y="595630"/>
                  </a:cubicBezTo>
                  <a:lnTo>
                    <a:pt x="1776095" y="1168781"/>
                  </a:lnTo>
                  <a:lnTo>
                    <a:pt x="1675003" y="1168781"/>
                  </a:lnTo>
                  <a:lnTo>
                    <a:pt x="1675003" y="1310386"/>
                  </a:lnTo>
                  <a:cubicBezTo>
                    <a:pt x="1675003" y="1348994"/>
                    <a:pt x="1643761" y="1380236"/>
                    <a:pt x="1605153" y="1380236"/>
                  </a:cubicBezTo>
                  <a:lnTo>
                    <a:pt x="1325499" y="1380236"/>
                  </a:lnTo>
                  <a:cubicBezTo>
                    <a:pt x="1286891" y="1380236"/>
                    <a:pt x="1255649" y="1348994"/>
                    <a:pt x="1255649" y="1310386"/>
                  </a:cubicBezTo>
                  <a:lnTo>
                    <a:pt x="1255649" y="1168781"/>
                  </a:lnTo>
                  <a:lnTo>
                    <a:pt x="635508" y="1168781"/>
                  </a:lnTo>
                  <a:lnTo>
                    <a:pt x="635508" y="1310386"/>
                  </a:lnTo>
                  <a:cubicBezTo>
                    <a:pt x="635508" y="1348994"/>
                    <a:pt x="604266" y="1380236"/>
                    <a:pt x="565658" y="1380236"/>
                  </a:cubicBezTo>
                  <a:lnTo>
                    <a:pt x="286131" y="1380236"/>
                  </a:lnTo>
                  <a:cubicBezTo>
                    <a:pt x="247523" y="1380236"/>
                    <a:pt x="216281" y="1348994"/>
                    <a:pt x="216281" y="1310386"/>
                  </a:cubicBezTo>
                  <a:lnTo>
                    <a:pt x="216281" y="1168781"/>
                  </a:lnTo>
                  <a:lnTo>
                    <a:pt x="115062" y="1168781"/>
                  </a:lnTo>
                  <a:lnTo>
                    <a:pt x="115062" y="595503"/>
                  </a:lnTo>
                  <a:cubicBezTo>
                    <a:pt x="115062" y="584327"/>
                    <a:pt x="116713" y="573405"/>
                    <a:pt x="120269" y="563372"/>
                  </a:cubicBezTo>
                  <a:lnTo>
                    <a:pt x="103759" y="563372"/>
                  </a:lnTo>
                  <a:cubicBezTo>
                    <a:pt x="46482" y="563245"/>
                    <a:pt x="0" y="516890"/>
                    <a:pt x="0" y="459613"/>
                  </a:cubicBezTo>
                  <a:lnTo>
                    <a:pt x="0" y="430784"/>
                  </a:lnTo>
                  <a:cubicBezTo>
                    <a:pt x="0" y="373507"/>
                    <a:pt x="46482" y="327025"/>
                    <a:pt x="103759" y="327025"/>
                  </a:cubicBezTo>
                  <a:lnTo>
                    <a:pt x="231140" y="327025"/>
                  </a:lnTo>
                  <a:cubicBezTo>
                    <a:pt x="259334" y="327025"/>
                    <a:pt x="284988" y="338328"/>
                    <a:pt x="303530" y="35674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9846326" y="4535047"/>
            <a:ext cx="1731710" cy="271232"/>
            <a:chOff x="0" y="0"/>
            <a:chExt cx="2308947" cy="361643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308987" cy="361696"/>
            </a:xfrm>
            <a:custGeom>
              <a:avLst/>
              <a:gdLst/>
              <a:ahLst/>
              <a:cxnLst/>
              <a:rect l="l" t="t" r="r" b="b"/>
              <a:pathLst>
                <a:path w="2308987" h="361696">
                  <a:moveTo>
                    <a:pt x="2109089" y="126873"/>
                  </a:moveTo>
                  <a:cubicBezTo>
                    <a:pt x="2078355" y="126873"/>
                    <a:pt x="2053336" y="151892"/>
                    <a:pt x="2053336" y="182626"/>
                  </a:cubicBezTo>
                  <a:cubicBezTo>
                    <a:pt x="2053336" y="213360"/>
                    <a:pt x="2078355" y="238379"/>
                    <a:pt x="2109089" y="238379"/>
                  </a:cubicBezTo>
                  <a:cubicBezTo>
                    <a:pt x="2139823" y="238379"/>
                    <a:pt x="2164842" y="213360"/>
                    <a:pt x="2164842" y="182626"/>
                  </a:cubicBezTo>
                  <a:cubicBezTo>
                    <a:pt x="2164842" y="151892"/>
                    <a:pt x="2139823" y="126873"/>
                    <a:pt x="2109089" y="126873"/>
                  </a:cubicBezTo>
                  <a:close/>
                  <a:moveTo>
                    <a:pt x="1791843" y="126873"/>
                  </a:moveTo>
                  <a:cubicBezTo>
                    <a:pt x="1761109" y="126873"/>
                    <a:pt x="1736090" y="151892"/>
                    <a:pt x="1736090" y="182626"/>
                  </a:cubicBezTo>
                  <a:cubicBezTo>
                    <a:pt x="1736090" y="213360"/>
                    <a:pt x="1761109" y="238379"/>
                    <a:pt x="1791843" y="238379"/>
                  </a:cubicBezTo>
                  <a:cubicBezTo>
                    <a:pt x="1822577" y="238379"/>
                    <a:pt x="1847596" y="213360"/>
                    <a:pt x="1847596" y="182626"/>
                  </a:cubicBezTo>
                  <a:cubicBezTo>
                    <a:pt x="1847596" y="151892"/>
                    <a:pt x="1822577" y="126873"/>
                    <a:pt x="1791843" y="126873"/>
                  </a:cubicBezTo>
                  <a:close/>
                  <a:moveTo>
                    <a:pt x="1474597" y="126873"/>
                  </a:moveTo>
                  <a:cubicBezTo>
                    <a:pt x="1443863" y="126873"/>
                    <a:pt x="1418844" y="151892"/>
                    <a:pt x="1418844" y="182626"/>
                  </a:cubicBezTo>
                  <a:cubicBezTo>
                    <a:pt x="1418844" y="213360"/>
                    <a:pt x="1443863" y="238379"/>
                    <a:pt x="1474597" y="238379"/>
                  </a:cubicBezTo>
                  <a:cubicBezTo>
                    <a:pt x="1505331" y="238379"/>
                    <a:pt x="1530350" y="213360"/>
                    <a:pt x="1530350" y="182626"/>
                  </a:cubicBezTo>
                  <a:cubicBezTo>
                    <a:pt x="1530350" y="151892"/>
                    <a:pt x="1505331" y="126873"/>
                    <a:pt x="1474597" y="126873"/>
                  </a:cubicBezTo>
                  <a:close/>
                  <a:moveTo>
                    <a:pt x="1157351" y="126873"/>
                  </a:moveTo>
                  <a:cubicBezTo>
                    <a:pt x="1126617" y="126873"/>
                    <a:pt x="1101598" y="151892"/>
                    <a:pt x="1101598" y="182626"/>
                  </a:cubicBezTo>
                  <a:cubicBezTo>
                    <a:pt x="1101598" y="213360"/>
                    <a:pt x="1126617" y="238379"/>
                    <a:pt x="1157351" y="238379"/>
                  </a:cubicBezTo>
                  <a:cubicBezTo>
                    <a:pt x="1188085" y="238379"/>
                    <a:pt x="1213104" y="213360"/>
                    <a:pt x="1213104" y="182626"/>
                  </a:cubicBezTo>
                  <a:cubicBezTo>
                    <a:pt x="1213104" y="151892"/>
                    <a:pt x="1188085" y="126873"/>
                    <a:pt x="1157351" y="126873"/>
                  </a:cubicBezTo>
                  <a:close/>
                  <a:moveTo>
                    <a:pt x="840105" y="126873"/>
                  </a:moveTo>
                  <a:cubicBezTo>
                    <a:pt x="809371" y="126873"/>
                    <a:pt x="784352" y="151892"/>
                    <a:pt x="784352" y="182626"/>
                  </a:cubicBezTo>
                  <a:cubicBezTo>
                    <a:pt x="784352" y="213360"/>
                    <a:pt x="809371" y="238379"/>
                    <a:pt x="840105" y="238379"/>
                  </a:cubicBezTo>
                  <a:cubicBezTo>
                    <a:pt x="870839" y="238379"/>
                    <a:pt x="895858" y="213360"/>
                    <a:pt x="895858" y="182626"/>
                  </a:cubicBezTo>
                  <a:cubicBezTo>
                    <a:pt x="895858" y="151892"/>
                    <a:pt x="870839" y="126873"/>
                    <a:pt x="840105" y="126873"/>
                  </a:cubicBezTo>
                  <a:close/>
                  <a:moveTo>
                    <a:pt x="522859" y="126873"/>
                  </a:moveTo>
                  <a:cubicBezTo>
                    <a:pt x="492125" y="126873"/>
                    <a:pt x="467106" y="151892"/>
                    <a:pt x="467106" y="182626"/>
                  </a:cubicBezTo>
                  <a:cubicBezTo>
                    <a:pt x="467106" y="213360"/>
                    <a:pt x="492125" y="238379"/>
                    <a:pt x="522859" y="238379"/>
                  </a:cubicBezTo>
                  <a:cubicBezTo>
                    <a:pt x="553593" y="238379"/>
                    <a:pt x="578612" y="213360"/>
                    <a:pt x="578612" y="182626"/>
                  </a:cubicBezTo>
                  <a:cubicBezTo>
                    <a:pt x="578612" y="151892"/>
                    <a:pt x="553593" y="126873"/>
                    <a:pt x="522859" y="126873"/>
                  </a:cubicBezTo>
                  <a:close/>
                  <a:moveTo>
                    <a:pt x="205613" y="126873"/>
                  </a:moveTo>
                  <a:cubicBezTo>
                    <a:pt x="174879" y="126873"/>
                    <a:pt x="149860" y="151892"/>
                    <a:pt x="149860" y="182626"/>
                  </a:cubicBezTo>
                  <a:cubicBezTo>
                    <a:pt x="149860" y="213360"/>
                    <a:pt x="174879" y="238379"/>
                    <a:pt x="205613" y="238379"/>
                  </a:cubicBezTo>
                  <a:cubicBezTo>
                    <a:pt x="236347" y="238379"/>
                    <a:pt x="261366" y="213360"/>
                    <a:pt x="261366" y="182626"/>
                  </a:cubicBezTo>
                  <a:cubicBezTo>
                    <a:pt x="261366" y="151892"/>
                    <a:pt x="236347" y="126873"/>
                    <a:pt x="205613" y="126873"/>
                  </a:cubicBezTo>
                  <a:close/>
                  <a:moveTo>
                    <a:pt x="2109089" y="71120"/>
                  </a:moveTo>
                  <a:cubicBezTo>
                    <a:pt x="2170684" y="71120"/>
                    <a:pt x="2220595" y="121031"/>
                    <a:pt x="2220595" y="182626"/>
                  </a:cubicBezTo>
                  <a:cubicBezTo>
                    <a:pt x="2220595" y="244221"/>
                    <a:pt x="2170684" y="294132"/>
                    <a:pt x="2109089" y="294132"/>
                  </a:cubicBezTo>
                  <a:cubicBezTo>
                    <a:pt x="2047494" y="294132"/>
                    <a:pt x="1997583" y="244221"/>
                    <a:pt x="1997583" y="182626"/>
                  </a:cubicBezTo>
                  <a:cubicBezTo>
                    <a:pt x="1997583" y="121031"/>
                    <a:pt x="2047494" y="71120"/>
                    <a:pt x="2109089" y="71120"/>
                  </a:cubicBezTo>
                  <a:close/>
                  <a:moveTo>
                    <a:pt x="1791843" y="71120"/>
                  </a:moveTo>
                  <a:cubicBezTo>
                    <a:pt x="1853438" y="71120"/>
                    <a:pt x="1903349" y="121031"/>
                    <a:pt x="1903349" y="182626"/>
                  </a:cubicBezTo>
                  <a:cubicBezTo>
                    <a:pt x="1903349" y="244221"/>
                    <a:pt x="1853438" y="294132"/>
                    <a:pt x="1791843" y="294132"/>
                  </a:cubicBezTo>
                  <a:cubicBezTo>
                    <a:pt x="1730248" y="294132"/>
                    <a:pt x="1680337" y="244221"/>
                    <a:pt x="1680337" y="182626"/>
                  </a:cubicBezTo>
                  <a:cubicBezTo>
                    <a:pt x="1680337" y="121031"/>
                    <a:pt x="1730248" y="71120"/>
                    <a:pt x="1791843" y="71120"/>
                  </a:cubicBezTo>
                  <a:close/>
                  <a:moveTo>
                    <a:pt x="1474597" y="71120"/>
                  </a:moveTo>
                  <a:cubicBezTo>
                    <a:pt x="1536192" y="71120"/>
                    <a:pt x="1586103" y="121031"/>
                    <a:pt x="1586103" y="182626"/>
                  </a:cubicBezTo>
                  <a:cubicBezTo>
                    <a:pt x="1586103" y="244221"/>
                    <a:pt x="1536192" y="294132"/>
                    <a:pt x="1474597" y="294132"/>
                  </a:cubicBezTo>
                  <a:cubicBezTo>
                    <a:pt x="1413002" y="294132"/>
                    <a:pt x="1363091" y="244221"/>
                    <a:pt x="1363091" y="182626"/>
                  </a:cubicBezTo>
                  <a:cubicBezTo>
                    <a:pt x="1363091" y="121031"/>
                    <a:pt x="1413002" y="71120"/>
                    <a:pt x="1474597" y="71120"/>
                  </a:cubicBezTo>
                  <a:close/>
                  <a:moveTo>
                    <a:pt x="1157351" y="71120"/>
                  </a:moveTo>
                  <a:cubicBezTo>
                    <a:pt x="1218946" y="71120"/>
                    <a:pt x="1268857" y="121031"/>
                    <a:pt x="1268857" y="182626"/>
                  </a:cubicBezTo>
                  <a:cubicBezTo>
                    <a:pt x="1268857" y="244221"/>
                    <a:pt x="1218946" y="294132"/>
                    <a:pt x="1157351" y="294132"/>
                  </a:cubicBezTo>
                  <a:cubicBezTo>
                    <a:pt x="1095756" y="294132"/>
                    <a:pt x="1045845" y="244221"/>
                    <a:pt x="1045845" y="182626"/>
                  </a:cubicBezTo>
                  <a:cubicBezTo>
                    <a:pt x="1045845" y="121031"/>
                    <a:pt x="1095883" y="71120"/>
                    <a:pt x="1157351" y="71120"/>
                  </a:cubicBezTo>
                  <a:close/>
                  <a:moveTo>
                    <a:pt x="840105" y="71120"/>
                  </a:moveTo>
                  <a:cubicBezTo>
                    <a:pt x="901700" y="71120"/>
                    <a:pt x="951611" y="121031"/>
                    <a:pt x="951611" y="182626"/>
                  </a:cubicBezTo>
                  <a:cubicBezTo>
                    <a:pt x="951611" y="244221"/>
                    <a:pt x="901700" y="294132"/>
                    <a:pt x="840105" y="294132"/>
                  </a:cubicBezTo>
                  <a:cubicBezTo>
                    <a:pt x="778510" y="294132"/>
                    <a:pt x="728599" y="244221"/>
                    <a:pt x="728599" y="182626"/>
                  </a:cubicBezTo>
                  <a:cubicBezTo>
                    <a:pt x="728599" y="121031"/>
                    <a:pt x="778637" y="71120"/>
                    <a:pt x="840232" y="71120"/>
                  </a:cubicBezTo>
                  <a:close/>
                  <a:moveTo>
                    <a:pt x="522986" y="71120"/>
                  </a:moveTo>
                  <a:cubicBezTo>
                    <a:pt x="584581" y="71120"/>
                    <a:pt x="634492" y="121031"/>
                    <a:pt x="634492" y="182626"/>
                  </a:cubicBezTo>
                  <a:cubicBezTo>
                    <a:pt x="634492" y="244221"/>
                    <a:pt x="584581" y="294132"/>
                    <a:pt x="522986" y="294132"/>
                  </a:cubicBezTo>
                  <a:cubicBezTo>
                    <a:pt x="461391" y="294132"/>
                    <a:pt x="411480" y="244221"/>
                    <a:pt x="411480" y="182626"/>
                  </a:cubicBezTo>
                  <a:cubicBezTo>
                    <a:pt x="411480" y="121031"/>
                    <a:pt x="461391" y="71120"/>
                    <a:pt x="522986" y="71120"/>
                  </a:cubicBezTo>
                  <a:close/>
                  <a:moveTo>
                    <a:pt x="205740" y="71120"/>
                  </a:moveTo>
                  <a:cubicBezTo>
                    <a:pt x="267335" y="71120"/>
                    <a:pt x="317246" y="121031"/>
                    <a:pt x="317246" y="182626"/>
                  </a:cubicBezTo>
                  <a:cubicBezTo>
                    <a:pt x="317246" y="244221"/>
                    <a:pt x="267335" y="294132"/>
                    <a:pt x="205740" y="294132"/>
                  </a:cubicBezTo>
                  <a:cubicBezTo>
                    <a:pt x="144145" y="294132"/>
                    <a:pt x="94234" y="244221"/>
                    <a:pt x="94234" y="182626"/>
                  </a:cubicBezTo>
                  <a:cubicBezTo>
                    <a:pt x="94234" y="121031"/>
                    <a:pt x="144145" y="71120"/>
                    <a:pt x="205740" y="71120"/>
                  </a:cubicBezTo>
                  <a:close/>
                  <a:moveTo>
                    <a:pt x="181610" y="45466"/>
                  </a:moveTo>
                  <a:cubicBezTo>
                    <a:pt x="106807" y="45466"/>
                    <a:pt x="46228" y="106045"/>
                    <a:pt x="46228" y="180848"/>
                  </a:cubicBezTo>
                  <a:cubicBezTo>
                    <a:pt x="46228" y="255651"/>
                    <a:pt x="106807" y="316230"/>
                    <a:pt x="181610" y="316230"/>
                  </a:cubicBezTo>
                  <a:lnTo>
                    <a:pt x="2127250" y="316230"/>
                  </a:lnTo>
                  <a:cubicBezTo>
                    <a:pt x="2202053" y="316230"/>
                    <a:pt x="2262632" y="255651"/>
                    <a:pt x="2262632" y="180848"/>
                  </a:cubicBezTo>
                  <a:cubicBezTo>
                    <a:pt x="2262632" y="106045"/>
                    <a:pt x="2202053" y="45466"/>
                    <a:pt x="2127377" y="45466"/>
                  </a:cubicBezTo>
                  <a:close/>
                  <a:moveTo>
                    <a:pt x="180848" y="0"/>
                  </a:moveTo>
                  <a:lnTo>
                    <a:pt x="2128139" y="0"/>
                  </a:lnTo>
                  <a:cubicBezTo>
                    <a:pt x="2227961" y="0"/>
                    <a:pt x="2308987" y="80899"/>
                    <a:pt x="2308987" y="180848"/>
                  </a:cubicBezTo>
                  <a:cubicBezTo>
                    <a:pt x="2308987" y="280797"/>
                    <a:pt x="2228088" y="361696"/>
                    <a:pt x="2128139" y="361696"/>
                  </a:cubicBezTo>
                  <a:lnTo>
                    <a:pt x="180848" y="361696"/>
                  </a:lnTo>
                  <a:cubicBezTo>
                    <a:pt x="80899" y="361696"/>
                    <a:pt x="0" y="280670"/>
                    <a:pt x="0" y="180848"/>
                  </a:cubicBezTo>
                  <a:cubicBezTo>
                    <a:pt x="0" y="81026"/>
                    <a:pt x="80899" y="0"/>
                    <a:pt x="180848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3776606" y="3457549"/>
            <a:ext cx="40136" cy="128380"/>
            <a:chOff x="0" y="0"/>
            <a:chExt cx="53514" cy="171174"/>
          </a:xfrm>
        </p:grpSpPr>
        <p:sp>
          <p:nvSpPr>
            <p:cNvPr id="50" name="Freeform 50"/>
            <p:cNvSpPr/>
            <p:nvPr/>
          </p:nvSpPr>
          <p:spPr>
            <a:xfrm>
              <a:off x="20066" y="18288"/>
              <a:ext cx="32004" cy="156591"/>
            </a:xfrm>
            <a:custGeom>
              <a:avLst/>
              <a:gdLst/>
              <a:ahLst/>
              <a:cxnLst/>
              <a:rect l="l" t="t" r="r" b="b"/>
              <a:pathLst>
                <a:path w="32004" h="156591">
                  <a:moveTo>
                    <a:pt x="16002" y="156591"/>
                  </a:moveTo>
                  <a:cubicBezTo>
                    <a:pt x="8001" y="156591"/>
                    <a:pt x="0" y="149225"/>
                    <a:pt x="0" y="141859"/>
                  </a:cubicBezTo>
                  <a:lnTo>
                    <a:pt x="0" y="14732"/>
                  </a:lnTo>
                  <a:cubicBezTo>
                    <a:pt x="0" y="7366"/>
                    <a:pt x="8001" y="0"/>
                    <a:pt x="16002" y="0"/>
                  </a:cubicBezTo>
                  <a:cubicBezTo>
                    <a:pt x="24003" y="0"/>
                    <a:pt x="32004" y="7366"/>
                    <a:pt x="32004" y="14732"/>
                  </a:cubicBezTo>
                  <a:lnTo>
                    <a:pt x="32004" y="141859"/>
                  </a:lnTo>
                  <a:cubicBezTo>
                    <a:pt x="32004" y="149225"/>
                    <a:pt x="24003" y="156591"/>
                    <a:pt x="16002" y="156591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3774594" y="3585929"/>
            <a:ext cx="40136" cy="128380"/>
            <a:chOff x="0" y="0"/>
            <a:chExt cx="53514" cy="171174"/>
          </a:xfrm>
        </p:grpSpPr>
        <p:sp>
          <p:nvSpPr>
            <p:cNvPr id="52" name="Freeform 52"/>
            <p:cNvSpPr/>
            <p:nvPr/>
          </p:nvSpPr>
          <p:spPr>
            <a:xfrm>
              <a:off x="20066" y="18288"/>
              <a:ext cx="32004" cy="156591"/>
            </a:xfrm>
            <a:custGeom>
              <a:avLst/>
              <a:gdLst/>
              <a:ahLst/>
              <a:cxnLst/>
              <a:rect l="l" t="t" r="r" b="b"/>
              <a:pathLst>
                <a:path w="32004" h="156591">
                  <a:moveTo>
                    <a:pt x="16002" y="156591"/>
                  </a:moveTo>
                  <a:cubicBezTo>
                    <a:pt x="8001" y="156591"/>
                    <a:pt x="0" y="149225"/>
                    <a:pt x="0" y="141859"/>
                  </a:cubicBezTo>
                  <a:lnTo>
                    <a:pt x="0" y="14732"/>
                  </a:lnTo>
                  <a:cubicBezTo>
                    <a:pt x="0" y="7366"/>
                    <a:pt x="8001" y="0"/>
                    <a:pt x="16002" y="0"/>
                  </a:cubicBezTo>
                  <a:cubicBezTo>
                    <a:pt x="24003" y="0"/>
                    <a:pt x="32004" y="7366"/>
                    <a:pt x="32004" y="14732"/>
                  </a:cubicBezTo>
                  <a:lnTo>
                    <a:pt x="32004" y="141859"/>
                  </a:lnTo>
                  <a:cubicBezTo>
                    <a:pt x="32004" y="149225"/>
                    <a:pt x="24003" y="156591"/>
                    <a:pt x="16002" y="156591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4587345" y="3584096"/>
            <a:ext cx="40136" cy="128380"/>
            <a:chOff x="0" y="0"/>
            <a:chExt cx="53514" cy="171174"/>
          </a:xfrm>
        </p:grpSpPr>
        <p:sp>
          <p:nvSpPr>
            <p:cNvPr id="54" name="Freeform 54"/>
            <p:cNvSpPr/>
            <p:nvPr/>
          </p:nvSpPr>
          <p:spPr>
            <a:xfrm>
              <a:off x="20066" y="18288"/>
              <a:ext cx="34671" cy="156591"/>
            </a:xfrm>
            <a:custGeom>
              <a:avLst/>
              <a:gdLst/>
              <a:ahLst/>
              <a:cxnLst/>
              <a:rect l="l" t="t" r="r" b="b"/>
              <a:pathLst>
                <a:path w="34671" h="156591">
                  <a:moveTo>
                    <a:pt x="16002" y="156591"/>
                  </a:moveTo>
                  <a:cubicBezTo>
                    <a:pt x="8001" y="156591"/>
                    <a:pt x="0" y="149225"/>
                    <a:pt x="0" y="141859"/>
                  </a:cubicBezTo>
                  <a:lnTo>
                    <a:pt x="0" y="14732"/>
                  </a:lnTo>
                  <a:cubicBezTo>
                    <a:pt x="0" y="7366"/>
                    <a:pt x="8001" y="0"/>
                    <a:pt x="16002" y="0"/>
                  </a:cubicBezTo>
                  <a:cubicBezTo>
                    <a:pt x="24003" y="0"/>
                    <a:pt x="32004" y="7366"/>
                    <a:pt x="32004" y="14732"/>
                  </a:cubicBezTo>
                  <a:lnTo>
                    <a:pt x="32004" y="141859"/>
                  </a:lnTo>
                  <a:cubicBezTo>
                    <a:pt x="34671" y="149225"/>
                    <a:pt x="26670" y="156591"/>
                    <a:pt x="16002" y="156591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3786633" y="3204456"/>
            <a:ext cx="842849" cy="1595584"/>
            <a:chOff x="0" y="0"/>
            <a:chExt cx="1123799" cy="2127446"/>
          </a:xfrm>
        </p:grpSpPr>
        <p:sp>
          <p:nvSpPr>
            <p:cNvPr id="56" name="Freeform 56"/>
            <p:cNvSpPr/>
            <p:nvPr/>
          </p:nvSpPr>
          <p:spPr>
            <a:xfrm>
              <a:off x="20066" y="18288"/>
              <a:ext cx="1094359" cy="2107819"/>
            </a:xfrm>
            <a:custGeom>
              <a:avLst/>
              <a:gdLst/>
              <a:ahLst/>
              <a:cxnLst/>
              <a:rect l="l" t="t" r="r" b="b"/>
              <a:pathLst>
                <a:path w="1094359" h="2107819">
                  <a:moveTo>
                    <a:pt x="963295" y="0"/>
                  </a:moveTo>
                  <a:lnTo>
                    <a:pt x="131064" y="0"/>
                  </a:lnTo>
                  <a:cubicBezTo>
                    <a:pt x="58801" y="0"/>
                    <a:pt x="0" y="53848"/>
                    <a:pt x="0" y="119761"/>
                  </a:cubicBezTo>
                  <a:lnTo>
                    <a:pt x="0" y="1988058"/>
                  </a:lnTo>
                  <a:cubicBezTo>
                    <a:pt x="0" y="2054098"/>
                    <a:pt x="58928" y="2107819"/>
                    <a:pt x="131064" y="2107819"/>
                  </a:cubicBezTo>
                  <a:lnTo>
                    <a:pt x="963295" y="2107819"/>
                  </a:lnTo>
                  <a:cubicBezTo>
                    <a:pt x="1035558" y="2107819"/>
                    <a:pt x="1094359" y="2053971"/>
                    <a:pt x="1094359" y="1988058"/>
                  </a:cubicBezTo>
                  <a:lnTo>
                    <a:pt x="1094359" y="119888"/>
                  </a:lnTo>
                  <a:cubicBezTo>
                    <a:pt x="1094359" y="53848"/>
                    <a:pt x="1035431" y="127"/>
                    <a:pt x="963295" y="127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3792657" y="3211790"/>
            <a:ext cx="822781" cy="1577245"/>
            <a:chOff x="0" y="0"/>
            <a:chExt cx="1097041" cy="2102993"/>
          </a:xfrm>
        </p:grpSpPr>
        <p:sp>
          <p:nvSpPr>
            <p:cNvPr id="58" name="Freeform 58"/>
            <p:cNvSpPr/>
            <p:nvPr/>
          </p:nvSpPr>
          <p:spPr>
            <a:xfrm>
              <a:off x="20066" y="18288"/>
              <a:ext cx="1078230" cy="2083435"/>
            </a:xfrm>
            <a:custGeom>
              <a:avLst/>
              <a:gdLst/>
              <a:ahLst/>
              <a:cxnLst/>
              <a:rect l="l" t="t" r="r" b="b"/>
              <a:pathLst>
                <a:path w="1078230" h="2083435">
                  <a:moveTo>
                    <a:pt x="949833" y="0"/>
                  </a:moveTo>
                  <a:lnTo>
                    <a:pt x="128397" y="0"/>
                  </a:lnTo>
                  <a:cubicBezTo>
                    <a:pt x="56134" y="0"/>
                    <a:pt x="0" y="51435"/>
                    <a:pt x="0" y="117475"/>
                  </a:cubicBezTo>
                  <a:lnTo>
                    <a:pt x="0" y="1966087"/>
                  </a:lnTo>
                  <a:cubicBezTo>
                    <a:pt x="0" y="2032127"/>
                    <a:pt x="56134" y="2083435"/>
                    <a:pt x="128397" y="2083435"/>
                  </a:cubicBezTo>
                  <a:lnTo>
                    <a:pt x="949833" y="2083435"/>
                  </a:lnTo>
                  <a:cubicBezTo>
                    <a:pt x="1022096" y="2083435"/>
                    <a:pt x="1078230" y="2032127"/>
                    <a:pt x="1078230" y="1966087"/>
                  </a:cubicBezTo>
                  <a:lnTo>
                    <a:pt x="1078230" y="117475"/>
                  </a:lnTo>
                  <a:cubicBezTo>
                    <a:pt x="1078230" y="53848"/>
                    <a:pt x="1019302" y="127"/>
                    <a:pt x="949833" y="127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3854863" y="3448378"/>
            <a:ext cx="702374" cy="1137083"/>
            <a:chOff x="0" y="0"/>
            <a:chExt cx="936499" cy="1516111"/>
          </a:xfrm>
        </p:grpSpPr>
        <p:sp>
          <p:nvSpPr>
            <p:cNvPr id="60" name="Freeform 60"/>
            <p:cNvSpPr/>
            <p:nvPr/>
          </p:nvSpPr>
          <p:spPr>
            <a:xfrm>
              <a:off x="20066" y="18288"/>
              <a:ext cx="912368" cy="1486789"/>
            </a:xfrm>
            <a:custGeom>
              <a:avLst/>
              <a:gdLst/>
              <a:ahLst/>
              <a:cxnLst/>
              <a:rect l="l" t="t" r="r" b="b"/>
              <a:pathLst>
                <a:path w="912368" h="1486789">
                  <a:moveTo>
                    <a:pt x="0" y="0"/>
                  </a:moveTo>
                  <a:lnTo>
                    <a:pt x="912368" y="0"/>
                  </a:lnTo>
                  <a:lnTo>
                    <a:pt x="912368" y="1486789"/>
                  </a:lnTo>
                  <a:lnTo>
                    <a:pt x="0" y="148678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4148879" y="4636827"/>
            <a:ext cx="110372" cy="100869"/>
            <a:chOff x="0" y="0"/>
            <a:chExt cx="147163" cy="134492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7066" cy="134366"/>
            </a:xfrm>
            <a:custGeom>
              <a:avLst/>
              <a:gdLst/>
              <a:ahLst/>
              <a:cxnLst/>
              <a:rect l="l" t="t" r="r" b="b"/>
              <a:pathLst>
                <a:path w="147066" h="134366">
                  <a:moveTo>
                    <a:pt x="0" y="67183"/>
                  </a:moveTo>
                  <a:cubicBezTo>
                    <a:pt x="0" y="30099"/>
                    <a:pt x="32893" y="0"/>
                    <a:pt x="73533" y="0"/>
                  </a:cubicBezTo>
                  <a:cubicBezTo>
                    <a:pt x="114173" y="0"/>
                    <a:pt x="147066" y="30099"/>
                    <a:pt x="147066" y="67183"/>
                  </a:cubicBezTo>
                  <a:cubicBezTo>
                    <a:pt x="147066" y="104267"/>
                    <a:pt x="114173" y="134366"/>
                    <a:pt x="73533" y="134366"/>
                  </a:cubicBezTo>
                  <a:cubicBezTo>
                    <a:pt x="32893" y="134366"/>
                    <a:pt x="0" y="104394"/>
                    <a:pt x="0" y="67183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4173810" y="4659609"/>
            <a:ext cx="60554" cy="55340"/>
            <a:chOff x="0" y="0"/>
            <a:chExt cx="80738" cy="73787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0772" cy="73660"/>
            </a:xfrm>
            <a:custGeom>
              <a:avLst/>
              <a:gdLst/>
              <a:ahLst/>
              <a:cxnLst/>
              <a:rect l="l" t="t" r="r" b="b"/>
              <a:pathLst>
                <a:path w="80772" h="73660">
                  <a:moveTo>
                    <a:pt x="0" y="36830"/>
                  </a:moveTo>
                  <a:cubicBezTo>
                    <a:pt x="0" y="16510"/>
                    <a:pt x="18034" y="0"/>
                    <a:pt x="40386" y="0"/>
                  </a:cubicBezTo>
                  <a:cubicBezTo>
                    <a:pt x="62738" y="0"/>
                    <a:pt x="80772" y="16510"/>
                    <a:pt x="80772" y="36830"/>
                  </a:cubicBezTo>
                  <a:cubicBezTo>
                    <a:pt x="80772" y="57150"/>
                    <a:pt x="62738" y="73660"/>
                    <a:pt x="40386" y="73660"/>
                  </a:cubicBezTo>
                  <a:cubicBezTo>
                    <a:pt x="18034" y="73660"/>
                    <a:pt x="0" y="57277"/>
                    <a:pt x="0" y="36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3978356" y="3466908"/>
            <a:ext cx="578037" cy="1100026"/>
            <a:chOff x="0" y="0"/>
            <a:chExt cx="770716" cy="1466701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70763" cy="1466723"/>
            </a:xfrm>
            <a:custGeom>
              <a:avLst/>
              <a:gdLst/>
              <a:ahLst/>
              <a:cxnLst/>
              <a:rect l="l" t="t" r="r" b="b"/>
              <a:pathLst>
                <a:path w="770763" h="1466723">
                  <a:moveTo>
                    <a:pt x="422910" y="0"/>
                  </a:moveTo>
                  <a:lnTo>
                    <a:pt x="768350" y="2159"/>
                  </a:lnTo>
                  <a:cubicBezTo>
                    <a:pt x="769112" y="489585"/>
                    <a:pt x="769874" y="979297"/>
                    <a:pt x="770763" y="1466723"/>
                  </a:cubicBezTo>
                  <a:lnTo>
                    <a:pt x="0" y="1466723"/>
                  </a:lnTo>
                  <a:lnTo>
                    <a:pt x="422910" y="0"/>
                  </a:lnTo>
                  <a:close/>
                </a:path>
              </a:pathLst>
            </a:custGeom>
            <a:solidFill>
              <a:srgbClr val="999999">
                <a:alpha val="9804"/>
              </a:srgbClr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4129846" y="3362407"/>
            <a:ext cx="162137" cy="34031"/>
            <a:chOff x="0" y="0"/>
            <a:chExt cx="216182" cy="45374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16281" cy="45466"/>
            </a:xfrm>
            <a:custGeom>
              <a:avLst/>
              <a:gdLst/>
              <a:ahLst/>
              <a:cxnLst/>
              <a:rect l="l" t="t" r="r" b="b"/>
              <a:pathLst>
                <a:path w="216281" h="45466">
                  <a:moveTo>
                    <a:pt x="0" y="22733"/>
                  </a:moveTo>
                  <a:cubicBezTo>
                    <a:pt x="0" y="10160"/>
                    <a:pt x="10160" y="0"/>
                    <a:pt x="22733" y="0"/>
                  </a:cubicBezTo>
                  <a:lnTo>
                    <a:pt x="193548" y="0"/>
                  </a:lnTo>
                  <a:cubicBezTo>
                    <a:pt x="206121" y="0"/>
                    <a:pt x="216281" y="10160"/>
                    <a:pt x="216281" y="22733"/>
                  </a:cubicBezTo>
                  <a:cubicBezTo>
                    <a:pt x="216281" y="35306"/>
                    <a:pt x="206121" y="45466"/>
                    <a:pt x="193548" y="45466"/>
                  </a:cubicBezTo>
                  <a:lnTo>
                    <a:pt x="22733" y="45466"/>
                  </a:lnTo>
                  <a:cubicBezTo>
                    <a:pt x="10160" y="45339"/>
                    <a:pt x="0" y="35179"/>
                    <a:pt x="0" y="22733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4043224" y="3362407"/>
            <a:ext cx="37237" cy="34031"/>
            <a:chOff x="0" y="0"/>
            <a:chExt cx="49649" cy="45374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49657" cy="45339"/>
            </a:xfrm>
            <a:custGeom>
              <a:avLst/>
              <a:gdLst/>
              <a:ahLst/>
              <a:cxnLst/>
              <a:rect l="l" t="t" r="r" b="b"/>
              <a:pathLst>
                <a:path w="49657" h="45339">
                  <a:moveTo>
                    <a:pt x="0" y="22733"/>
                  </a:moveTo>
                  <a:cubicBezTo>
                    <a:pt x="0" y="10160"/>
                    <a:pt x="11176" y="0"/>
                    <a:pt x="24765" y="0"/>
                  </a:cubicBezTo>
                  <a:cubicBezTo>
                    <a:pt x="38354" y="0"/>
                    <a:pt x="49657" y="10160"/>
                    <a:pt x="49657" y="22733"/>
                  </a:cubicBezTo>
                  <a:cubicBezTo>
                    <a:pt x="49657" y="35306"/>
                    <a:pt x="38481" y="45339"/>
                    <a:pt x="24765" y="45339"/>
                  </a:cubicBezTo>
                  <a:cubicBezTo>
                    <a:pt x="11049" y="45339"/>
                    <a:pt x="0" y="35179"/>
                    <a:pt x="0" y="22733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3920158" y="3837351"/>
            <a:ext cx="533976" cy="393084"/>
            <a:chOff x="0" y="0"/>
            <a:chExt cx="711968" cy="524112"/>
          </a:xfrm>
        </p:grpSpPr>
        <p:sp>
          <p:nvSpPr>
            <p:cNvPr id="72" name="Freeform 72"/>
            <p:cNvSpPr/>
            <p:nvPr/>
          </p:nvSpPr>
          <p:spPr>
            <a:xfrm>
              <a:off x="-254" y="-44831"/>
              <a:ext cx="723138" cy="569087"/>
            </a:xfrm>
            <a:custGeom>
              <a:avLst/>
              <a:gdLst/>
              <a:ahLst/>
              <a:cxnLst/>
              <a:rect l="l" t="t" r="r" b="b"/>
              <a:pathLst>
                <a:path w="723138" h="569087">
                  <a:moveTo>
                    <a:pt x="356235" y="425323"/>
                  </a:moveTo>
                  <a:cubicBezTo>
                    <a:pt x="395859" y="425323"/>
                    <a:pt x="428117" y="457454"/>
                    <a:pt x="428117" y="497205"/>
                  </a:cubicBezTo>
                  <a:cubicBezTo>
                    <a:pt x="428117" y="536956"/>
                    <a:pt x="395986" y="569087"/>
                    <a:pt x="356235" y="569087"/>
                  </a:cubicBezTo>
                  <a:cubicBezTo>
                    <a:pt x="316484" y="569087"/>
                    <a:pt x="284353" y="536956"/>
                    <a:pt x="284353" y="497205"/>
                  </a:cubicBezTo>
                  <a:cubicBezTo>
                    <a:pt x="284353" y="457454"/>
                    <a:pt x="316484" y="425323"/>
                    <a:pt x="356235" y="425323"/>
                  </a:cubicBezTo>
                  <a:close/>
                  <a:moveTo>
                    <a:pt x="354330" y="293624"/>
                  </a:moveTo>
                  <a:cubicBezTo>
                    <a:pt x="412877" y="292735"/>
                    <a:pt x="458343" y="311404"/>
                    <a:pt x="504190" y="331343"/>
                  </a:cubicBezTo>
                  <a:cubicBezTo>
                    <a:pt x="536194" y="349250"/>
                    <a:pt x="538226" y="364617"/>
                    <a:pt x="532765" y="379603"/>
                  </a:cubicBezTo>
                  <a:cubicBezTo>
                    <a:pt x="526288" y="395732"/>
                    <a:pt x="511810" y="408432"/>
                    <a:pt x="483870" y="395605"/>
                  </a:cubicBezTo>
                  <a:cubicBezTo>
                    <a:pt x="447294" y="365633"/>
                    <a:pt x="330454" y="341249"/>
                    <a:pt x="258191" y="383667"/>
                  </a:cubicBezTo>
                  <a:cubicBezTo>
                    <a:pt x="238379" y="398145"/>
                    <a:pt x="197993" y="409575"/>
                    <a:pt x="187452" y="384048"/>
                  </a:cubicBezTo>
                  <a:cubicBezTo>
                    <a:pt x="184785" y="375666"/>
                    <a:pt x="183896" y="368554"/>
                    <a:pt x="184531" y="362458"/>
                  </a:cubicBezTo>
                  <a:cubicBezTo>
                    <a:pt x="186436" y="344043"/>
                    <a:pt x="202946" y="334010"/>
                    <a:pt x="232283" y="320294"/>
                  </a:cubicBezTo>
                  <a:cubicBezTo>
                    <a:pt x="279527" y="301752"/>
                    <a:pt x="319278" y="294259"/>
                    <a:pt x="354457" y="293751"/>
                  </a:cubicBezTo>
                  <a:close/>
                  <a:moveTo>
                    <a:pt x="348615" y="168783"/>
                  </a:moveTo>
                  <a:cubicBezTo>
                    <a:pt x="466217" y="168148"/>
                    <a:pt x="559943" y="215265"/>
                    <a:pt x="592455" y="237109"/>
                  </a:cubicBezTo>
                  <a:cubicBezTo>
                    <a:pt x="615442" y="249809"/>
                    <a:pt x="637286" y="268097"/>
                    <a:pt x="621030" y="296164"/>
                  </a:cubicBezTo>
                  <a:cubicBezTo>
                    <a:pt x="597408" y="318389"/>
                    <a:pt x="582803" y="310261"/>
                    <a:pt x="559943" y="293370"/>
                  </a:cubicBezTo>
                  <a:cubicBezTo>
                    <a:pt x="504698" y="271907"/>
                    <a:pt x="382905" y="162814"/>
                    <a:pt x="145796" y="297307"/>
                  </a:cubicBezTo>
                  <a:cubicBezTo>
                    <a:pt x="118745" y="316357"/>
                    <a:pt x="97790" y="306959"/>
                    <a:pt x="88773" y="288417"/>
                  </a:cubicBezTo>
                  <a:cubicBezTo>
                    <a:pt x="86487" y="283464"/>
                    <a:pt x="85725" y="278638"/>
                    <a:pt x="86106" y="273939"/>
                  </a:cubicBezTo>
                  <a:cubicBezTo>
                    <a:pt x="87503" y="260096"/>
                    <a:pt x="100203" y="247904"/>
                    <a:pt x="118999" y="236982"/>
                  </a:cubicBezTo>
                  <a:cubicBezTo>
                    <a:pt x="198755" y="186563"/>
                    <a:pt x="278003" y="169037"/>
                    <a:pt x="348615" y="168656"/>
                  </a:cubicBezTo>
                  <a:close/>
                  <a:moveTo>
                    <a:pt x="336296" y="44958"/>
                  </a:moveTo>
                  <a:cubicBezTo>
                    <a:pt x="463296" y="42291"/>
                    <a:pt x="582422" y="86360"/>
                    <a:pt x="678307" y="149098"/>
                  </a:cubicBezTo>
                  <a:cubicBezTo>
                    <a:pt x="699643" y="158623"/>
                    <a:pt x="723138" y="189611"/>
                    <a:pt x="706882" y="212979"/>
                  </a:cubicBezTo>
                  <a:cubicBezTo>
                    <a:pt x="684911" y="232537"/>
                    <a:pt x="657225" y="217805"/>
                    <a:pt x="641731" y="203835"/>
                  </a:cubicBezTo>
                  <a:cubicBezTo>
                    <a:pt x="608584" y="183134"/>
                    <a:pt x="366014" y="0"/>
                    <a:pt x="60960" y="213360"/>
                  </a:cubicBezTo>
                  <a:cubicBezTo>
                    <a:pt x="36322" y="234061"/>
                    <a:pt x="13716" y="220599"/>
                    <a:pt x="3937" y="205994"/>
                  </a:cubicBezTo>
                  <a:cubicBezTo>
                    <a:pt x="1143" y="200533"/>
                    <a:pt x="0" y="194945"/>
                    <a:pt x="381" y="189611"/>
                  </a:cubicBezTo>
                  <a:cubicBezTo>
                    <a:pt x="1270" y="173355"/>
                    <a:pt x="15113" y="158369"/>
                    <a:pt x="33401" y="149098"/>
                  </a:cubicBezTo>
                  <a:cubicBezTo>
                    <a:pt x="134112" y="77343"/>
                    <a:pt x="237490" y="46990"/>
                    <a:pt x="336296" y="44958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0100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5000" r="-1" b="-2500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502162" y="501162"/>
            <a:ext cx="9284676" cy="9284676"/>
            <a:chOff x="0" y="0"/>
            <a:chExt cx="12379568" cy="1237956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379579" cy="12379579"/>
            </a:xfrm>
            <a:custGeom>
              <a:avLst/>
              <a:gdLst/>
              <a:ahLst/>
              <a:cxnLst/>
              <a:rect l="l" t="t" r="r" b="b"/>
              <a:pathLst>
                <a:path w="12379579" h="12379579">
                  <a:moveTo>
                    <a:pt x="0" y="0"/>
                  </a:moveTo>
                  <a:lnTo>
                    <a:pt x="12379579" y="0"/>
                  </a:lnTo>
                  <a:lnTo>
                    <a:pt x="12379579" y="12379579"/>
                  </a:lnTo>
                  <a:lnTo>
                    <a:pt x="0" y="12379579"/>
                  </a:lnTo>
                  <a:close/>
                  <a:moveTo>
                    <a:pt x="87884" y="87884"/>
                  </a:moveTo>
                  <a:lnTo>
                    <a:pt x="87884" y="12291695"/>
                  </a:lnTo>
                  <a:lnTo>
                    <a:pt x="12291695" y="12291695"/>
                  </a:lnTo>
                  <a:lnTo>
                    <a:pt x="12291695" y="8788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9106382" y="7783632"/>
            <a:ext cx="6971232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ارائه پاورپوینت مدرن را دریافت کنید که به زیبایی طراحی شده است. من امیدوارم و معتقدم که این الگو زمان، پول و اعتبار شما را جلب کند.</a:t>
            </a:r>
            <a:endParaRPr lang="en-US" sz="1399" spc="20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52133" y="5989864"/>
            <a:ext cx="635626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165842" y="8615076"/>
            <a:ext cx="1852781" cy="461665"/>
            <a:chOff x="0" y="0"/>
            <a:chExt cx="2470374" cy="61555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70404" cy="615569"/>
            </a:xfrm>
            <a:custGeom>
              <a:avLst/>
              <a:gdLst/>
              <a:ahLst/>
              <a:cxnLst/>
              <a:rect l="l" t="t" r="r" b="b"/>
              <a:pathLst>
                <a:path w="2470404" h="615569">
                  <a:moveTo>
                    <a:pt x="0" y="0"/>
                  </a:moveTo>
                  <a:lnTo>
                    <a:pt x="2470404" y="0"/>
                  </a:lnTo>
                  <a:lnTo>
                    <a:pt x="2470404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19A69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2470374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پاورپوینت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52133" y="6963453"/>
            <a:ext cx="6225199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آسان برای تغییر،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88455" y="8615076"/>
            <a:ext cx="1695734" cy="461665"/>
            <a:chOff x="0" y="0"/>
            <a:chExt cx="2260978" cy="61555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60981" cy="615569"/>
            </a:xfrm>
            <a:custGeom>
              <a:avLst/>
              <a:gdLst/>
              <a:ahLst/>
              <a:cxnLst/>
              <a:rect l="l" t="t" r="r" b="b"/>
              <a:pathLst>
                <a:path w="2260981" h="615569">
                  <a:moveTo>
                    <a:pt x="0" y="0"/>
                  </a:moveTo>
                  <a:lnTo>
                    <a:pt x="2260981" y="0"/>
                  </a:lnTo>
                  <a:lnTo>
                    <a:pt x="2260981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2260978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مدرن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500276" y="8615076"/>
            <a:ext cx="1695734" cy="461665"/>
            <a:chOff x="0" y="0"/>
            <a:chExt cx="2260978" cy="61555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60981" cy="615569"/>
            </a:xfrm>
            <a:custGeom>
              <a:avLst/>
              <a:gdLst/>
              <a:ahLst/>
              <a:cxnLst/>
              <a:rect l="l" t="t" r="r" b="b"/>
              <a:pathLst>
                <a:path w="2260981" h="615569">
                  <a:moveTo>
                    <a:pt x="0" y="0"/>
                  </a:moveTo>
                  <a:lnTo>
                    <a:pt x="2260981" y="0"/>
                  </a:lnTo>
                  <a:lnTo>
                    <a:pt x="2260981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2260978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طرح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38200" y="1409700"/>
            <a:ext cx="6197439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5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عالی</a:t>
            </a:r>
            <a:endParaRPr lang="en-US" sz="4400" spc="65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524000" y="723900"/>
            <a:ext cx="619743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47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</a:t>
            </a:r>
            <a:endParaRPr lang="en-US" sz="3200" spc="47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79894" y="2644473"/>
            <a:ext cx="619743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endParaRPr lang="en-US" sz="1399" spc="2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3094772" y="4004097"/>
            <a:ext cx="1188132" cy="1188132"/>
            <a:chOff x="0" y="0"/>
            <a:chExt cx="1584176" cy="158417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84198" cy="1584198"/>
            </a:xfrm>
            <a:custGeom>
              <a:avLst/>
              <a:gdLst/>
              <a:ahLst/>
              <a:cxnLst/>
              <a:rect l="l" t="t" r="r" b="b"/>
              <a:pathLst>
                <a:path w="1584198" h="1584198">
                  <a:moveTo>
                    <a:pt x="0" y="792099"/>
                  </a:moveTo>
                  <a:cubicBezTo>
                    <a:pt x="0" y="354584"/>
                    <a:pt x="354584" y="0"/>
                    <a:pt x="792099" y="0"/>
                  </a:cubicBezTo>
                  <a:cubicBezTo>
                    <a:pt x="1229614" y="0"/>
                    <a:pt x="1584198" y="354584"/>
                    <a:pt x="1584198" y="792099"/>
                  </a:cubicBezTo>
                  <a:cubicBezTo>
                    <a:pt x="1584198" y="1229614"/>
                    <a:pt x="1229614" y="1584198"/>
                    <a:pt x="792099" y="1584198"/>
                  </a:cubicBezTo>
                  <a:cubicBezTo>
                    <a:pt x="354584" y="1584198"/>
                    <a:pt x="0" y="1229487"/>
                    <a:pt x="0" y="79209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14026380" y="4004097"/>
            <a:ext cx="1188132" cy="1188132"/>
            <a:chOff x="0" y="0"/>
            <a:chExt cx="1584176" cy="158417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84198" cy="1584198"/>
            </a:xfrm>
            <a:custGeom>
              <a:avLst/>
              <a:gdLst/>
              <a:ahLst/>
              <a:cxnLst/>
              <a:rect l="l" t="t" r="r" b="b"/>
              <a:pathLst>
                <a:path w="1584198" h="1584198">
                  <a:moveTo>
                    <a:pt x="0" y="792099"/>
                  </a:moveTo>
                  <a:cubicBezTo>
                    <a:pt x="0" y="354584"/>
                    <a:pt x="354584" y="0"/>
                    <a:pt x="792099" y="0"/>
                  </a:cubicBezTo>
                  <a:cubicBezTo>
                    <a:pt x="1229614" y="0"/>
                    <a:pt x="1584198" y="354584"/>
                    <a:pt x="1584198" y="792099"/>
                  </a:cubicBezTo>
                  <a:cubicBezTo>
                    <a:pt x="1584198" y="1229614"/>
                    <a:pt x="1229614" y="1584198"/>
                    <a:pt x="792099" y="1584198"/>
                  </a:cubicBezTo>
                  <a:cubicBezTo>
                    <a:pt x="354584" y="1584198"/>
                    <a:pt x="0" y="1229487"/>
                    <a:pt x="0" y="792099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026380" y="6290334"/>
            <a:ext cx="1188132" cy="1188132"/>
            <a:chOff x="0" y="0"/>
            <a:chExt cx="1584176" cy="158417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84198" cy="1584198"/>
            </a:xfrm>
            <a:custGeom>
              <a:avLst/>
              <a:gdLst/>
              <a:ahLst/>
              <a:cxnLst/>
              <a:rect l="l" t="t" r="r" b="b"/>
              <a:pathLst>
                <a:path w="1584198" h="1584198">
                  <a:moveTo>
                    <a:pt x="0" y="792099"/>
                  </a:moveTo>
                  <a:cubicBezTo>
                    <a:pt x="0" y="354584"/>
                    <a:pt x="354584" y="0"/>
                    <a:pt x="792099" y="0"/>
                  </a:cubicBezTo>
                  <a:cubicBezTo>
                    <a:pt x="1229614" y="0"/>
                    <a:pt x="1584198" y="354584"/>
                    <a:pt x="1584198" y="792099"/>
                  </a:cubicBezTo>
                  <a:cubicBezTo>
                    <a:pt x="1584198" y="1229614"/>
                    <a:pt x="1229614" y="1584198"/>
                    <a:pt x="792099" y="1584198"/>
                  </a:cubicBezTo>
                  <a:cubicBezTo>
                    <a:pt x="354584" y="1584198"/>
                    <a:pt x="0" y="1229487"/>
                    <a:pt x="0" y="79209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094772" y="6290334"/>
            <a:ext cx="1188132" cy="1188132"/>
            <a:chOff x="0" y="0"/>
            <a:chExt cx="1584176" cy="158417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84198" cy="1584198"/>
            </a:xfrm>
            <a:custGeom>
              <a:avLst/>
              <a:gdLst/>
              <a:ahLst/>
              <a:cxnLst/>
              <a:rect l="l" t="t" r="r" b="b"/>
              <a:pathLst>
                <a:path w="1584198" h="1584198">
                  <a:moveTo>
                    <a:pt x="0" y="792099"/>
                  </a:moveTo>
                  <a:cubicBezTo>
                    <a:pt x="0" y="354584"/>
                    <a:pt x="354584" y="0"/>
                    <a:pt x="792099" y="0"/>
                  </a:cubicBezTo>
                  <a:cubicBezTo>
                    <a:pt x="1229614" y="0"/>
                    <a:pt x="1584198" y="354584"/>
                    <a:pt x="1584198" y="792099"/>
                  </a:cubicBezTo>
                  <a:cubicBezTo>
                    <a:pt x="1584198" y="1229614"/>
                    <a:pt x="1229614" y="1584198"/>
                    <a:pt x="792099" y="1584198"/>
                  </a:cubicBezTo>
                  <a:cubicBezTo>
                    <a:pt x="354584" y="1584198"/>
                    <a:pt x="0" y="1229487"/>
                    <a:pt x="0" y="79209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6077823" y="6018120"/>
            <a:ext cx="3066179" cy="3036346"/>
            <a:chOff x="0" y="0"/>
            <a:chExt cx="4088238" cy="4048462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088257" cy="4048506"/>
            </a:xfrm>
            <a:custGeom>
              <a:avLst/>
              <a:gdLst/>
              <a:ahLst/>
              <a:cxnLst/>
              <a:rect l="l" t="t" r="r" b="b"/>
              <a:pathLst>
                <a:path w="4088257" h="4048506">
                  <a:moveTo>
                    <a:pt x="732917" y="0"/>
                  </a:moveTo>
                  <a:lnTo>
                    <a:pt x="1113282" y="0"/>
                  </a:lnTo>
                  <a:cubicBezTo>
                    <a:pt x="1122426" y="1148080"/>
                    <a:pt x="1817624" y="2234565"/>
                    <a:pt x="2960116" y="2699004"/>
                  </a:cubicBezTo>
                  <a:cubicBezTo>
                    <a:pt x="3329813" y="2849245"/>
                    <a:pt x="3712210" y="2920492"/>
                    <a:pt x="4088257" y="2919476"/>
                  </a:cubicBezTo>
                  <a:lnTo>
                    <a:pt x="4088257" y="3287522"/>
                  </a:lnTo>
                  <a:cubicBezTo>
                    <a:pt x="3952367" y="3287776"/>
                    <a:pt x="3815715" y="3278251"/>
                    <a:pt x="3679063" y="3259963"/>
                  </a:cubicBezTo>
                  <a:lnTo>
                    <a:pt x="3093085" y="4048506"/>
                  </a:lnTo>
                  <a:lnTo>
                    <a:pt x="1910207" y="3567684"/>
                  </a:lnTo>
                  <a:lnTo>
                    <a:pt x="2051050" y="2598166"/>
                  </a:lnTo>
                  <a:cubicBezTo>
                    <a:pt x="1810258" y="2418842"/>
                    <a:pt x="1598803" y="2210181"/>
                    <a:pt x="1427861" y="1973453"/>
                  </a:cubicBezTo>
                  <a:lnTo>
                    <a:pt x="1439418" y="2009140"/>
                  </a:lnTo>
                  <a:lnTo>
                    <a:pt x="390525" y="2074164"/>
                  </a:lnTo>
                  <a:lnTo>
                    <a:pt x="0" y="870585"/>
                  </a:lnTo>
                  <a:lnTo>
                    <a:pt x="763397" y="404241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1" name="Group 31"/>
          <p:cNvGrpSpPr/>
          <p:nvPr/>
        </p:nvGrpSpPr>
        <p:grpSpPr>
          <a:xfrm rot="437364">
            <a:off x="9218328" y="5904024"/>
            <a:ext cx="2875142" cy="3236502"/>
            <a:chOff x="0" y="0"/>
            <a:chExt cx="3833522" cy="431533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833495" cy="4315460"/>
            </a:xfrm>
            <a:custGeom>
              <a:avLst/>
              <a:gdLst/>
              <a:ahLst/>
              <a:cxnLst/>
              <a:rect l="l" t="t" r="r" b="b"/>
              <a:pathLst>
                <a:path w="3833495" h="4315460">
                  <a:moveTo>
                    <a:pt x="3416808" y="288036"/>
                  </a:moveTo>
                  <a:lnTo>
                    <a:pt x="3451479" y="309372"/>
                  </a:lnTo>
                  <a:lnTo>
                    <a:pt x="3416808" y="300863"/>
                  </a:lnTo>
                  <a:close/>
                  <a:moveTo>
                    <a:pt x="2600071" y="48387"/>
                  </a:moveTo>
                  <a:lnTo>
                    <a:pt x="2978277" y="0"/>
                  </a:lnTo>
                  <a:cubicBezTo>
                    <a:pt x="3000502" y="165608"/>
                    <a:pt x="3008122" y="334137"/>
                    <a:pt x="3000629" y="504063"/>
                  </a:cubicBezTo>
                  <a:lnTo>
                    <a:pt x="3833495" y="961009"/>
                  </a:lnTo>
                  <a:lnTo>
                    <a:pt x="3502787" y="2180717"/>
                  </a:lnTo>
                  <a:lnTo>
                    <a:pt x="2492121" y="2163953"/>
                  </a:lnTo>
                  <a:cubicBezTo>
                    <a:pt x="2364359" y="2374900"/>
                    <a:pt x="2209546" y="2565273"/>
                    <a:pt x="2036064" y="2735072"/>
                  </a:cubicBezTo>
                  <a:lnTo>
                    <a:pt x="2367915" y="3591179"/>
                  </a:lnTo>
                  <a:lnTo>
                    <a:pt x="1321181" y="4315460"/>
                  </a:lnTo>
                  <a:lnTo>
                    <a:pt x="905510" y="3958590"/>
                  </a:lnTo>
                  <a:lnTo>
                    <a:pt x="904748" y="3959479"/>
                  </a:lnTo>
                  <a:lnTo>
                    <a:pt x="814705" y="3880612"/>
                  </a:lnTo>
                  <a:lnTo>
                    <a:pt x="527431" y="3634105"/>
                  </a:lnTo>
                  <a:lnTo>
                    <a:pt x="530606" y="3631946"/>
                  </a:lnTo>
                  <a:lnTo>
                    <a:pt x="496697" y="3602228"/>
                  </a:lnTo>
                  <a:cubicBezTo>
                    <a:pt x="350139" y="3643249"/>
                    <a:pt x="199898" y="3672078"/>
                    <a:pt x="46736" y="3686810"/>
                  </a:cubicBezTo>
                  <a:lnTo>
                    <a:pt x="0" y="3322828"/>
                  </a:lnTo>
                  <a:cubicBezTo>
                    <a:pt x="1172464" y="3189097"/>
                    <a:pt x="2198497" y="2364994"/>
                    <a:pt x="2522601" y="1169797"/>
                  </a:cubicBezTo>
                  <a:cubicBezTo>
                    <a:pt x="2624836" y="792734"/>
                    <a:pt x="2647950" y="413131"/>
                    <a:pt x="2600071" y="48387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3" name="Group 33"/>
          <p:cNvGrpSpPr/>
          <p:nvPr/>
        </p:nvGrpSpPr>
        <p:grpSpPr>
          <a:xfrm rot="437364">
            <a:off x="6167528" y="2880969"/>
            <a:ext cx="2855921" cy="3250206"/>
            <a:chOff x="0" y="0"/>
            <a:chExt cx="3807894" cy="4333608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3807968" cy="4333621"/>
            </a:xfrm>
            <a:custGeom>
              <a:avLst/>
              <a:gdLst/>
              <a:ahLst/>
              <a:cxnLst/>
              <a:rect l="l" t="t" r="r" b="b"/>
              <a:pathLst>
                <a:path w="3807968" h="4333621">
                  <a:moveTo>
                    <a:pt x="2497455" y="0"/>
                  </a:moveTo>
                  <a:lnTo>
                    <a:pt x="3254248" y="721233"/>
                  </a:lnTo>
                  <a:lnTo>
                    <a:pt x="3246628" y="725932"/>
                  </a:lnTo>
                  <a:cubicBezTo>
                    <a:pt x="3413506" y="673989"/>
                    <a:pt x="3585718" y="637794"/>
                    <a:pt x="3761359" y="618236"/>
                  </a:cubicBezTo>
                  <a:lnTo>
                    <a:pt x="3807968" y="982218"/>
                  </a:lnTo>
                  <a:cubicBezTo>
                    <a:pt x="2644140" y="1125093"/>
                    <a:pt x="1628267" y="1946529"/>
                    <a:pt x="1306068" y="3134741"/>
                  </a:cubicBezTo>
                  <a:cubicBezTo>
                    <a:pt x="1201166" y="3521837"/>
                    <a:pt x="1179576" y="3911600"/>
                    <a:pt x="1231265" y="4285361"/>
                  </a:cubicBezTo>
                  <a:lnTo>
                    <a:pt x="853948" y="4333621"/>
                  </a:lnTo>
                  <a:cubicBezTo>
                    <a:pt x="832485" y="4188968"/>
                    <a:pt x="821944" y="4041902"/>
                    <a:pt x="821944" y="3893439"/>
                  </a:cubicBezTo>
                  <a:lnTo>
                    <a:pt x="0" y="3442589"/>
                  </a:lnTo>
                  <a:lnTo>
                    <a:pt x="330708" y="2222881"/>
                  </a:lnTo>
                  <a:lnTo>
                    <a:pt x="1272667" y="2238502"/>
                  </a:lnTo>
                  <a:cubicBezTo>
                    <a:pt x="1400429" y="2015617"/>
                    <a:pt x="1554734" y="1812544"/>
                    <a:pt x="1729359" y="1630680"/>
                  </a:cubicBezTo>
                  <a:lnTo>
                    <a:pt x="1413764" y="669163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9119072" y="2915888"/>
            <a:ext cx="3061220" cy="3102232"/>
            <a:chOff x="0" y="0"/>
            <a:chExt cx="4081626" cy="413631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081653" cy="4136517"/>
            </a:xfrm>
            <a:custGeom>
              <a:avLst/>
              <a:gdLst/>
              <a:ahLst/>
              <a:cxnLst/>
              <a:rect l="l" t="t" r="r" b="b"/>
              <a:pathLst>
                <a:path w="4081653" h="4136517">
                  <a:moveTo>
                    <a:pt x="1040130" y="0"/>
                  </a:moveTo>
                  <a:lnTo>
                    <a:pt x="2223008" y="480822"/>
                  </a:lnTo>
                  <a:lnTo>
                    <a:pt x="2073656" y="1509014"/>
                  </a:lnTo>
                  <a:lnTo>
                    <a:pt x="2042668" y="1496441"/>
                  </a:lnTo>
                  <a:cubicBezTo>
                    <a:pt x="2284984" y="1674876"/>
                    <a:pt x="2498090" y="1883029"/>
                    <a:pt x="2670556" y="2119630"/>
                  </a:cubicBezTo>
                  <a:lnTo>
                    <a:pt x="3628009" y="2010283"/>
                  </a:lnTo>
                  <a:lnTo>
                    <a:pt x="4081653" y="3192272"/>
                  </a:lnTo>
                  <a:lnTo>
                    <a:pt x="3344799" y="3696970"/>
                  </a:lnTo>
                  <a:cubicBezTo>
                    <a:pt x="3365754" y="3842004"/>
                    <a:pt x="3376676" y="3988816"/>
                    <a:pt x="3375787" y="4136517"/>
                  </a:cubicBezTo>
                  <a:lnTo>
                    <a:pt x="2994533" y="4136517"/>
                  </a:lnTo>
                  <a:cubicBezTo>
                    <a:pt x="2998216" y="2977642"/>
                    <a:pt x="2300986" y="1876552"/>
                    <a:pt x="1148842" y="1408303"/>
                  </a:cubicBezTo>
                  <a:cubicBezTo>
                    <a:pt x="935355" y="1321562"/>
                    <a:pt x="717677" y="1261110"/>
                    <a:pt x="499364" y="1225550"/>
                  </a:cubicBezTo>
                  <a:cubicBezTo>
                    <a:pt x="426593" y="1213739"/>
                    <a:pt x="353822" y="1204595"/>
                    <a:pt x="281051" y="1198118"/>
                  </a:cubicBezTo>
                  <a:cubicBezTo>
                    <a:pt x="187198" y="1189863"/>
                    <a:pt x="93345" y="1186053"/>
                    <a:pt x="0" y="1188085"/>
                  </a:cubicBezTo>
                  <a:lnTo>
                    <a:pt x="0" y="819023"/>
                  </a:lnTo>
                  <a:cubicBezTo>
                    <a:pt x="149225" y="817626"/>
                    <a:pt x="299466" y="828040"/>
                    <a:pt x="449580" y="848868"/>
                  </a:cubicBezTo>
                  <a:lnTo>
                    <a:pt x="418592" y="836295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7457184" y="4338873"/>
            <a:ext cx="3343753" cy="3343753"/>
            <a:chOff x="0" y="0"/>
            <a:chExt cx="4458338" cy="4458338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458335" cy="4458335"/>
            </a:xfrm>
            <a:custGeom>
              <a:avLst/>
              <a:gdLst/>
              <a:ahLst/>
              <a:cxnLst/>
              <a:rect l="l" t="t" r="r" b="b"/>
              <a:pathLst>
                <a:path w="4458335" h="4458335">
                  <a:moveTo>
                    <a:pt x="0" y="2229231"/>
                  </a:moveTo>
                  <a:cubicBezTo>
                    <a:pt x="0" y="998093"/>
                    <a:pt x="998093" y="0"/>
                    <a:pt x="2229231" y="0"/>
                  </a:cubicBezTo>
                  <a:cubicBezTo>
                    <a:pt x="3460369" y="0"/>
                    <a:pt x="4458335" y="998093"/>
                    <a:pt x="4458335" y="2229231"/>
                  </a:cubicBezTo>
                  <a:cubicBezTo>
                    <a:pt x="4458335" y="3460369"/>
                    <a:pt x="3460242" y="4458335"/>
                    <a:pt x="2229231" y="4458335"/>
                  </a:cubicBezTo>
                  <a:cubicBezTo>
                    <a:pt x="998220" y="4458335"/>
                    <a:pt x="0" y="3460242"/>
                    <a:pt x="0" y="2229231"/>
                  </a:cubicBezTo>
                  <a:close/>
                </a:path>
              </a:pathLst>
            </a:custGeom>
            <a:solidFill>
              <a:srgbClr val="2C2F45">
                <a:alpha val="80000"/>
              </a:srgbClr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8139573" y="6557913"/>
            <a:ext cx="1958996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0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متن را اینجا بنویسید</a:t>
            </a:r>
            <a:endParaRPr lang="en-US" sz="20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463040" y="8169135"/>
            <a:ext cx="445159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 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463040" y="7843594"/>
            <a:ext cx="44515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2394650" y="8169135"/>
            <a:ext cx="445159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2394650" y="7843594"/>
            <a:ext cx="44515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90C221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90C221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2394650" y="2968832"/>
            <a:ext cx="445159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2394650" y="2643291"/>
            <a:ext cx="44515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463040" y="2968832"/>
            <a:ext cx="445159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   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463040" y="2643291"/>
            <a:ext cx="44515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8" name="Group 48"/>
          <p:cNvGrpSpPr/>
          <p:nvPr/>
        </p:nvGrpSpPr>
        <p:grpSpPr>
          <a:xfrm>
            <a:off x="7100970" y="3982659"/>
            <a:ext cx="4056181" cy="4056182"/>
            <a:chOff x="0" y="0"/>
            <a:chExt cx="5408242" cy="5408242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408295" cy="5408295"/>
            </a:xfrm>
            <a:custGeom>
              <a:avLst/>
              <a:gdLst/>
              <a:ahLst/>
              <a:cxnLst/>
              <a:rect l="l" t="t" r="r" b="b"/>
              <a:pathLst>
                <a:path w="5408295" h="5408295">
                  <a:moveTo>
                    <a:pt x="0" y="2704084"/>
                  </a:moveTo>
                  <a:cubicBezTo>
                    <a:pt x="0" y="1210691"/>
                    <a:pt x="1210691" y="0"/>
                    <a:pt x="2704084" y="0"/>
                  </a:cubicBezTo>
                  <a:cubicBezTo>
                    <a:pt x="4197477" y="0"/>
                    <a:pt x="5408295" y="1210691"/>
                    <a:pt x="5408295" y="2704084"/>
                  </a:cubicBezTo>
                  <a:cubicBezTo>
                    <a:pt x="5408295" y="4197477"/>
                    <a:pt x="4197604" y="5408295"/>
                    <a:pt x="2704084" y="5408295"/>
                  </a:cubicBezTo>
                  <a:cubicBezTo>
                    <a:pt x="1210564" y="5408295"/>
                    <a:pt x="0" y="4197604"/>
                    <a:pt x="0" y="2704084"/>
                  </a:cubicBezTo>
                  <a:close/>
                  <a:moveTo>
                    <a:pt x="209042" y="2704084"/>
                  </a:moveTo>
                  <a:cubicBezTo>
                    <a:pt x="209042" y="4082034"/>
                    <a:pt x="1326134" y="5199126"/>
                    <a:pt x="2704084" y="5199126"/>
                  </a:cubicBezTo>
                  <a:cubicBezTo>
                    <a:pt x="4082034" y="5199126"/>
                    <a:pt x="5199126" y="4082034"/>
                    <a:pt x="5199126" y="2704084"/>
                  </a:cubicBezTo>
                  <a:cubicBezTo>
                    <a:pt x="5199126" y="1326134"/>
                    <a:pt x="4082034" y="209042"/>
                    <a:pt x="2704084" y="209042"/>
                  </a:cubicBezTo>
                  <a:cubicBezTo>
                    <a:pt x="1326134" y="209042"/>
                    <a:pt x="209042" y="1326134"/>
                    <a:pt x="209042" y="2704084"/>
                  </a:cubicBezTo>
                  <a:close/>
                </a:path>
              </a:pathLst>
            </a:custGeom>
            <a:solidFill>
              <a:srgbClr val="2C2F45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409635" y="6651321"/>
            <a:ext cx="587523" cy="484671"/>
            <a:chOff x="0" y="0"/>
            <a:chExt cx="783364" cy="646228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83336" cy="646176"/>
            </a:xfrm>
            <a:custGeom>
              <a:avLst/>
              <a:gdLst/>
              <a:ahLst/>
              <a:cxnLst/>
              <a:rect l="l" t="t" r="r" b="b"/>
              <a:pathLst>
                <a:path w="783336" h="646176">
                  <a:moveTo>
                    <a:pt x="446405" y="161036"/>
                  </a:moveTo>
                  <a:cubicBezTo>
                    <a:pt x="420878" y="161036"/>
                    <a:pt x="400177" y="181737"/>
                    <a:pt x="400177" y="207264"/>
                  </a:cubicBezTo>
                  <a:cubicBezTo>
                    <a:pt x="400177" y="232791"/>
                    <a:pt x="420878" y="253492"/>
                    <a:pt x="446405" y="253492"/>
                  </a:cubicBezTo>
                  <a:cubicBezTo>
                    <a:pt x="471932" y="253492"/>
                    <a:pt x="492633" y="232791"/>
                    <a:pt x="492633" y="207264"/>
                  </a:cubicBezTo>
                  <a:cubicBezTo>
                    <a:pt x="492633" y="181737"/>
                    <a:pt x="471932" y="161036"/>
                    <a:pt x="446405" y="161036"/>
                  </a:cubicBezTo>
                  <a:close/>
                  <a:moveTo>
                    <a:pt x="298069" y="161036"/>
                  </a:moveTo>
                  <a:cubicBezTo>
                    <a:pt x="272542" y="161036"/>
                    <a:pt x="251841" y="181737"/>
                    <a:pt x="251841" y="207264"/>
                  </a:cubicBezTo>
                  <a:cubicBezTo>
                    <a:pt x="251841" y="232791"/>
                    <a:pt x="272542" y="253492"/>
                    <a:pt x="298069" y="253492"/>
                  </a:cubicBezTo>
                  <a:cubicBezTo>
                    <a:pt x="323596" y="253492"/>
                    <a:pt x="344297" y="232791"/>
                    <a:pt x="344297" y="207264"/>
                  </a:cubicBezTo>
                  <a:cubicBezTo>
                    <a:pt x="344297" y="181737"/>
                    <a:pt x="323596" y="161036"/>
                    <a:pt x="298069" y="161036"/>
                  </a:cubicBezTo>
                  <a:close/>
                  <a:moveTo>
                    <a:pt x="149733" y="161036"/>
                  </a:moveTo>
                  <a:cubicBezTo>
                    <a:pt x="124206" y="161036"/>
                    <a:pt x="103505" y="181737"/>
                    <a:pt x="103505" y="207264"/>
                  </a:cubicBezTo>
                  <a:cubicBezTo>
                    <a:pt x="103505" y="232791"/>
                    <a:pt x="124206" y="253492"/>
                    <a:pt x="149733" y="253492"/>
                  </a:cubicBezTo>
                  <a:cubicBezTo>
                    <a:pt x="175260" y="253492"/>
                    <a:pt x="195961" y="232791"/>
                    <a:pt x="195961" y="207264"/>
                  </a:cubicBezTo>
                  <a:cubicBezTo>
                    <a:pt x="195961" y="181737"/>
                    <a:pt x="175260" y="161036"/>
                    <a:pt x="149733" y="161036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202"/>
                  </a:cubicBezTo>
                  <a:lnTo>
                    <a:pt x="783336" y="475234"/>
                  </a:lnTo>
                  <a:cubicBezTo>
                    <a:pt x="783336" y="519684"/>
                    <a:pt x="747268" y="555752"/>
                    <a:pt x="702818" y="555752"/>
                  </a:cubicBezTo>
                  <a:lnTo>
                    <a:pt x="610108" y="555752"/>
                  </a:lnTo>
                  <a:cubicBezTo>
                    <a:pt x="627634" y="582930"/>
                    <a:pt x="625856" y="602615"/>
                    <a:pt x="716407" y="646176"/>
                  </a:cubicBezTo>
                  <a:cubicBezTo>
                    <a:pt x="564007" y="629031"/>
                    <a:pt x="540258" y="621411"/>
                    <a:pt x="468249" y="555752"/>
                  </a:cubicBezTo>
                  <a:lnTo>
                    <a:pt x="267843" y="555752"/>
                  </a:lnTo>
                  <a:cubicBezTo>
                    <a:pt x="235204" y="555752"/>
                    <a:pt x="207010" y="536321"/>
                    <a:pt x="194564" y="508254"/>
                  </a:cubicBezTo>
                  <a:cubicBezTo>
                    <a:pt x="246380" y="492379"/>
                    <a:pt x="288417" y="470408"/>
                    <a:pt x="337566" y="438023"/>
                  </a:cubicBezTo>
                  <a:lnTo>
                    <a:pt x="537972" y="438023"/>
                  </a:lnTo>
                  <a:cubicBezTo>
                    <a:pt x="582422" y="438023"/>
                    <a:pt x="618490" y="401955"/>
                    <a:pt x="618490" y="357505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518"/>
                  </a:cubicBezTo>
                  <a:lnTo>
                    <a:pt x="596011" y="336550"/>
                  </a:lnTo>
                  <a:cubicBezTo>
                    <a:pt x="596011" y="381000"/>
                    <a:pt x="559943" y="417068"/>
                    <a:pt x="515493" y="417068"/>
                  </a:cubicBezTo>
                  <a:lnTo>
                    <a:pt x="315214" y="417068"/>
                  </a:lnTo>
                  <a:cubicBezTo>
                    <a:pt x="223139" y="477774"/>
                    <a:pt x="186182" y="488696"/>
                    <a:pt x="33782" y="505841"/>
                  </a:cubicBezTo>
                  <a:cubicBezTo>
                    <a:pt x="122682" y="457327"/>
                    <a:pt x="132588" y="462534"/>
                    <a:pt x="173355" y="417068"/>
                  </a:cubicBezTo>
                  <a:lnTo>
                    <a:pt x="80518" y="417068"/>
                  </a:lnTo>
                  <a:cubicBezTo>
                    <a:pt x="36068" y="417195"/>
                    <a:pt x="0" y="381127"/>
                    <a:pt x="0" y="336550"/>
                  </a:cubicBezTo>
                  <a:lnTo>
                    <a:pt x="0" y="80518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/>
          <p:nvPr/>
        </p:nvGrpSpPr>
        <p:grpSpPr>
          <a:xfrm rot="-2794008">
            <a:off x="3417438" y="4335795"/>
            <a:ext cx="565293" cy="559395"/>
            <a:chOff x="0" y="0"/>
            <a:chExt cx="753724" cy="745860"/>
          </a:xfrm>
        </p:grpSpPr>
        <p:sp>
          <p:nvSpPr>
            <p:cNvPr id="53" name="Freeform 53"/>
            <p:cNvSpPr/>
            <p:nvPr/>
          </p:nvSpPr>
          <p:spPr>
            <a:xfrm>
              <a:off x="-3937" y="-3937"/>
              <a:ext cx="761619" cy="753745"/>
            </a:xfrm>
            <a:custGeom>
              <a:avLst/>
              <a:gdLst/>
              <a:ahLst/>
              <a:cxnLst/>
              <a:rect l="l" t="t" r="r" b="b"/>
              <a:pathLst>
                <a:path w="761619" h="753745">
                  <a:moveTo>
                    <a:pt x="301244" y="470027"/>
                  </a:moveTo>
                  <a:cubicBezTo>
                    <a:pt x="325501" y="496824"/>
                    <a:pt x="342265" y="527685"/>
                    <a:pt x="357505" y="566166"/>
                  </a:cubicBezTo>
                  <a:cubicBezTo>
                    <a:pt x="343535" y="595757"/>
                    <a:pt x="318262" y="618744"/>
                    <a:pt x="287020" y="628904"/>
                  </a:cubicBezTo>
                  <a:lnTo>
                    <a:pt x="132461" y="465455"/>
                  </a:lnTo>
                  <a:cubicBezTo>
                    <a:pt x="144272" y="434848"/>
                    <a:pt x="168656" y="410845"/>
                    <a:pt x="198882" y="398526"/>
                  </a:cubicBezTo>
                  <a:cubicBezTo>
                    <a:pt x="244856" y="420497"/>
                    <a:pt x="276860" y="443230"/>
                    <a:pt x="301244" y="470027"/>
                  </a:cubicBezTo>
                  <a:close/>
                  <a:moveTo>
                    <a:pt x="437007" y="170307"/>
                  </a:moveTo>
                  <a:lnTo>
                    <a:pt x="590169" y="331978"/>
                  </a:lnTo>
                  <a:cubicBezTo>
                    <a:pt x="577215" y="337185"/>
                    <a:pt x="562991" y="339344"/>
                    <a:pt x="548259" y="338963"/>
                  </a:cubicBezTo>
                  <a:lnTo>
                    <a:pt x="424434" y="335534"/>
                  </a:lnTo>
                  <a:lnTo>
                    <a:pt x="427863" y="211709"/>
                  </a:lnTo>
                  <a:cubicBezTo>
                    <a:pt x="428244" y="196977"/>
                    <a:pt x="431292" y="182880"/>
                    <a:pt x="437134" y="170180"/>
                  </a:cubicBezTo>
                  <a:close/>
                  <a:moveTo>
                    <a:pt x="461899" y="95123"/>
                  </a:moveTo>
                  <a:cubicBezTo>
                    <a:pt x="417957" y="120269"/>
                    <a:pt x="388493" y="167640"/>
                    <a:pt x="388112" y="222123"/>
                  </a:cubicBezTo>
                  <a:lnTo>
                    <a:pt x="387350" y="349504"/>
                  </a:lnTo>
                  <a:lnTo>
                    <a:pt x="350520" y="385826"/>
                  </a:lnTo>
                  <a:lnTo>
                    <a:pt x="223139" y="385064"/>
                  </a:lnTo>
                  <a:cubicBezTo>
                    <a:pt x="172466" y="384683"/>
                    <a:pt x="127508" y="409829"/>
                    <a:pt x="101727" y="449199"/>
                  </a:cubicBezTo>
                  <a:lnTo>
                    <a:pt x="300228" y="658876"/>
                  </a:lnTo>
                  <a:cubicBezTo>
                    <a:pt x="342646" y="633730"/>
                    <a:pt x="370459" y="587502"/>
                    <a:pt x="370840" y="534670"/>
                  </a:cubicBezTo>
                  <a:lnTo>
                    <a:pt x="371602" y="407289"/>
                  </a:lnTo>
                  <a:lnTo>
                    <a:pt x="408432" y="370967"/>
                  </a:lnTo>
                  <a:lnTo>
                    <a:pt x="535813" y="371729"/>
                  </a:lnTo>
                  <a:cubicBezTo>
                    <a:pt x="588010" y="372110"/>
                    <a:pt x="633984" y="345440"/>
                    <a:pt x="660273" y="304673"/>
                  </a:cubicBezTo>
                  <a:close/>
                  <a:moveTo>
                    <a:pt x="488950" y="15621"/>
                  </a:moveTo>
                  <a:lnTo>
                    <a:pt x="747522" y="288671"/>
                  </a:lnTo>
                  <a:cubicBezTo>
                    <a:pt x="761619" y="303657"/>
                    <a:pt x="760984" y="327152"/>
                    <a:pt x="746125" y="341249"/>
                  </a:cubicBezTo>
                  <a:cubicBezTo>
                    <a:pt x="731266" y="355346"/>
                    <a:pt x="707644" y="354711"/>
                    <a:pt x="693547" y="339852"/>
                  </a:cubicBezTo>
                  <a:lnTo>
                    <a:pt x="689737" y="335788"/>
                  </a:lnTo>
                  <a:cubicBezTo>
                    <a:pt x="655447" y="383540"/>
                    <a:pt x="599059" y="414147"/>
                    <a:pt x="535686" y="413766"/>
                  </a:cubicBezTo>
                  <a:lnTo>
                    <a:pt x="413004" y="413004"/>
                  </a:lnTo>
                  <a:lnTo>
                    <a:pt x="413004" y="533781"/>
                  </a:lnTo>
                  <a:cubicBezTo>
                    <a:pt x="413004" y="599313"/>
                    <a:pt x="379984" y="657098"/>
                    <a:pt x="329311" y="690880"/>
                  </a:cubicBezTo>
                  <a:cubicBezTo>
                    <a:pt x="340868" y="705358"/>
                    <a:pt x="339217" y="726567"/>
                    <a:pt x="325501" y="739648"/>
                  </a:cubicBezTo>
                  <a:cubicBezTo>
                    <a:pt x="310515" y="753745"/>
                    <a:pt x="287020" y="753110"/>
                    <a:pt x="272923" y="738251"/>
                  </a:cubicBezTo>
                  <a:lnTo>
                    <a:pt x="14097" y="465074"/>
                  </a:lnTo>
                  <a:cubicBezTo>
                    <a:pt x="0" y="450088"/>
                    <a:pt x="635" y="426593"/>
                    <a:pt x="15494" y="412496"/>
                  </a:cubicBezTo>
                  <a:cubicBezTo>
                    <a:pt x="30353" y="398399"/>
                    <a:pt x="53975" y="399034"/>
                    <a:pt x="68072" y="413893"/>
                  </a:cubicBezTo>
                  <a:lnTo>
                    <a:pt x="71882" y="417957"/>
                  </a:lnTo>
                  <a:cubicBezTo>
                    <a:pt x="105918" y="372110"/>
                    <a:pt x="160528" y="343027"/>
                    <a:pt x="221996" y="343027"/>
                  </a:cubicBezTo>
                  <a:lnTo>
                    <a:pt x="345186" y="343027"/>
                  </a:lnTo>
                  <a:lnTo>
                    <a:pt x="345948" y="221869"/>
                  </a:lnTo>
                  <a:cubicBezTo>
                    <a:pt x="346329" y="155321"/>
                    <a:pt x="380746" y="97028"/>
                    <a:pt x="432943" y="63881"/>
                  </a:cubicBezTo>
                  <a:cubicBezTo>
                    <a:pt x="420751" y="49276"/>
                    <a:pt x="422148" y="27559"/>
                    <a:pt x="436245" y="14097"/>
                  </a:cubicBezTo>
                  <a:cubicBezTo>
                    <a:pt x="451231" y="0"/>
                    <a:pt x="474726" y="635"/>
                    <a:pt x="488823" y="1549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14329725" y="4363947"/>
            <a:ext cx="584055" cy="488223"/>
            <a:chOff x="0" y="0"/>
            <a:chExt cx="778740" cy="650964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202309" cy="651002"/>
            </a:xfrm>
            <a:custGeom>
              <a:avLst/>
              <a:gdLst/>
              <a:ahLst/>
              <a:cxnLst/>
              <a:rect l="l" t="t" r="r" b="b"/>
              <a:pathLst>
                <a:path w="1202309" h="651002">
                  <a:moveTo>
                    <a:pt x="641350" y="580644"/>
                  </a:moveTo>
                  <a:lnTo>
                    <a:pt x="641350" y="615823"/>
                  </a:lnTo>
                  <a:lnTo>
                    <a:pt x="721487" y="615823"/>
                  </a:lnTo>
                  <a:lnTo>
                    <a:pt x="721487" y="580644"/>
                  </a:lnTo>
                  <a:close/>
                  <a:moveTo>
                    <a:pt x="131699" y="580644"/>
                  </a:moveTo>
                  <a:lnTo>
                    <a:pt x="131699" y="615823"/>
                  </a:lnTo>
                  <a:lnTo>
                    <a:pt x="211836" y="615823"/>
                  </a:lnTo>
                  <a:lnTo>
                    <a:pt x="211836" y="580644"/>
                  </a:lnTo>
                  <a:close/>
                  <a:moveTo>
                    <a:pt x="801624" y="512064"/>
                  </a:moveTo>
                  <a:lnTo>
                    <a:pt x="801624" y="547243"/>
                  </a:lnTo>
                  <a:lnTo>
                    <a:pt x="881761" y="547243"/>
                  </a:lnTo>
                  <a:lnTo>
                    <a:pt x="881761" y="512064"/>
                  </a:lnTo>
                  <a:close/>
                  <a:moveTo>
                    <a:pt x="291973" y="512064"/>
                  </a:moveTo>
                  <a:lnTo>
                    <a:pt x="291973" y="547243"/>
                  </a:lnTo>
                  <a:lnTo>
                    <a:pt x="372110" y="547243"/>
                  </a:lnTo>
                  <a:lnTo>
                    <a:pt x="372110" y="512064"/>
                  </a:lnTo>
                  <a:close/>
                  <a:moveTo>
                    <a:pt x="961898" y="443484"/>
                  </a:moveTo>
                  <a:lnTo>
                    <a:pt x="961898" y="478663"/>
                  </a:lnTo>
                  <a:lnTo>
                    <a:pt x="1042035" y="478663"/>
                  </a:lnTo>
                  <a:lnTo>
                    <a:pt x="1042035" y="443357"/>
                  </a:lnTo>
                  <a:close/>
                  <a:moveTo>
                    <a:pt x="452247" y="443357"/>
                  </a:moveTo>
                  <a:lnTo>
                    <a:pt x="452247" y="478536"/>
                  </a:lnTo>
                  <a:lnTo>
                    <a:pt x="532384" y="478536"/>
                  </a:lnTo>
                  <a:lnTo>
                    <a:pt x="532384" y="443357"/>
                  </a:lnTo>
                  <a:close/>
                  <a:moveTo>
                    <a:pt x="1122172" y="374777"/>
                  </a:moveTo>
                  <a:lnTo>
                    <a:pt x="1122172" y="409956"/>
                  </a:lnTo>
                  <a:lnTo>
                    <a:pt x="1202309" y="409956"/>
                  </a:lnTo>
                  <a:lnTo>
                    <a:pt x="1202309" y="374777"/>
                  </a:lnTo>
                  <a:close/>
                  <a:moveTo>
                    <a:pt x="612521" y="374777"/>
                  </a:moveTo>
                  <a:lnTo>
                    <a:pt x="612521" y="409956"/>
                  </a:lnTo>
                  <a:lnTo>
                    <a:pt x="692658" y="409956"/>
                  </a:lnTo>
                  <a:lnTo>
                    <a:pt x="692658" y="374777"/>
                  </a:lnTo>
                  <a:close/>
                  <a:moveTo>
                    <a:pt x="641350" y="306070"/>
                  </a:moveTo>
                  <a:lnTo>
                    <a:pt x="641350" y="341249"/>
                  </a:lnTo>
                  <a:lnTo>
                    <a:pt x="721487" y="341249"/>
                  </a:lnTo>
                  <a:lnTo>
                    <a:pt x="721487" y="306070"/>
                  </a:lnTo>
                  <a:close/>
                  <a:moveTo>
                    <a:pt x="131699" y="306070"/>
                  </a:moveTo>
                  <a:lnTo>
                    <a:pt x="131699" y="341249"/>
                  </a:lnTo>
                  <a:lnTo>
                    <a:pt x="211836" y="341249"/>
                  </a:lnTo>
                  <a:lnTo>
                    <a:pt x="211836" y="306070"/>
                  </a:lnTo>
                  <a:close/>
                  <a:moveTo>
                    <a:pt x="641350" y="237490"/>
                  </a:moveTo>
                  <a:lnTo>
                    <a:pt x="641350" y="272669"/>
                  </a:lnTo>
                  <a:lnTo>
                    <a:pt x="721487" y="272669"/>
                  </a:lnTo>
                  <a:lnTo>
                    <a:pt x="721487" y="237490"/>
                  </a:lnTo>
                  <a:close/>
                  <a:moveTo>
                    <a:pt x="131699" y="237490"/>
                  </a:moveTo>
                  <a:lnTo>
                    <a:pt x="131699" y="272669"/>
                  </a:lnTo>
                  <a:lnTo>
                    <a:pt x="211836" y="272669"/>
                  </a:lnTo>
                  <a:lnTo>
                    <a:pt x="211836" y="237490"/>
                  </a:lnTo>
                  <a:close/>
                  <a:moveTo>
                    <a:pt x="641350" y="168910"/>
                  </a:moveTo>
                  <a:lnTo>
                    <a:pt x="641350" y="204089"/>
                  </a:lnTo>
                  <a:lnTo>
                    <a:pt x="721487" y="204089"/>
                  </a:lnTo>
                  <a:lnTo>
                    <a:pt x="721487" y="168910"/>
                  </a:lnTo>
                  <a:close/>
                  <a:moveTo>
                    <a:pt x="131699" y="168910"/>
                  </a:moveTo>
                  <a:lnTo>
                    <a:pt x="131699" y="204089"/>
                  </a:lnTo>
                  <a:lnTo>
                    <a:pt x="211836" y="204089"/>
                  </a:lnTo>
                  <a:lnTo>
                    <a:pt x="211836" y="168910"/>
                  </a:lnTo>
                  <a:close/>
                  <a:moveTo>
                    <a:pt x="401701" y="135001"/>
                  </a:moveTo>
                  <a:lnTo>
                    <a:pt x="401701" y="516001"/>
                  </a:lnTo>
                  <a:lnTo>
                    <a:pt x="730123" y="325501"/>
                  </a:lnTo>
                  <a:close/>
                  <a:moveTo>
                    <a:pt x="641350" y="100203"/>
                  </a:moveTo>
                  <a:lnTo>
                    <a:pt x="641350" y="135382"/>
                  </a:lnTo>
                  <a:lnTo>
                    <a:pt x="721487" y="135382"/>
                  </a:lnTo>
                  <a:lnTo>
                    <a:pt x="721487" y="100203"/>
                  </a:lnTo>
                  <a:close/>
                  <a:moveTo>
                    <a:pt x="131699" y="100203"/>
                  </a:moveTo>
                  <a:lnTo>
                    <a:pt x="131699" y="135382"/>
                  </a:lnTo>
                  <a:lnTo>
                    <a:pt x="211836" y="135382"/>
                  </a:lnTo>
                  <a:lnTo>
                    <a:pt x="211836" y="100203"/>
                  </a:lnTo>
                  <a:close/>
                  <a:moveTo>
                    <a:pt x="641350" y="31623"/>
                  </a:moveTo>
                  <a:lnTo>
                    <a:pt x="641350" y="66802"/>
                  </a:lnTo>
                  <a:lnTo>
                    <a:pt x="721487" y="66802"/>
                  </a:lnTo>
                  <a:lnTo>
                    <a:pt x="721487" y="31623"/>
                  </a:lnTo>
                  <a:close/>
                  <a:moveTo>
                    <a:pt x="131699" y="31623"/>
                  </a:moveTo>
                  <a:lnTo>
                    <a:pt x="131699" y="66802"/>
                  </a:lnTo>
                  <a:lnTo>
                    <a:pt x="211836" y="66802"/>
                  </a:lnTo>
                  <a:lnTo>
                    <a:pt x="211836" y="31623"/>
                  </a:lnTo>
                  <a:close/>
                  <a:moveTo>
                    <a:pt x="0" y="0"/>
                  </a:moveTo>
                  <a:lnTo>
                    <a:pt x="778764" y="0"/>
                  </a:lnTo>
                  <a:lnTo>
                    <a:pt x="778764" y="651002"/>
                  </a:lnTo>
                  <a:lnTo>
                    <a:pt x="0" y="65100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14471103" y="6592728"/>
            <a:ext cx="298688" cy="651219"/>
            <a:chOff x="0" y="0"/>
            <a:chExt cx="398250" cy="868292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398272" cy="868299"/>
            </a:xfrm>
            <a:custGeom>
              <a:avLst/>
              <a:gdLst/>
              <a:ahLst/>
              <a:cxnLst/>
              <a:rect l="l" t="t" r="r" b="b"/>
              <a:pathLst>
                <a:path w="398272" h="868299">
                  <a:moveTo>
                    <a:pt x="398272" y="418719"/>
                  </a:moveTo>
                  <a:cubicBezTo>
                    <a:pt x="398272" y="522097"/>
                    <a:pt x="319532" y="607568"/>
                    <a:pt x="217805" y="616458"/>
                  </a:cubicBezTo>
                  <a:lnTo>
                    <a:pt x="217805" y="743458"/>
                  </a:lnTo>
                  <a:cubicBezTo>
                    <a:pt x="233172" y="744093"/>
                    <a:pt x="248412" y="746379"/>
                    <a:pt x="263144" y="750062"/>
                  </a:cubicBezTo>
                  <a:cubicBezTo>
                    <a:pt x="334264" y="767715"/>
                    <a:pt x="381762" y="812673"/>
                    <a:pt x="382524" y="863092"/>
                  </a:cubicBezTo>
                  <a:lnTo>
                    <a:pt x="15494" y="868299"/>
                  </a:lnTo>
                  <a:cubicBezTo>
                    <a:pt x="12954" y="816991"/>
                    <a:pt x="59182" y="770001"/>
                    <a:pt x="131064" y="750951"/>
                  </a:cubicBezTo>
                  <a:cubicBezTo>
                    <a:pt x="146939" y="746760"/>
                    <a:pt x="163449" y="744093"/>
                    <a:pt x="180086" y="743458"/>
                  </a:cubicBezTo>
                  <a:lnTo>
                    <a:pt x="180086" y="616458"/>
                  </a:lnTo>
                  <a:cubicBezTo>
                    <a:pt x="84709" y="608203"/>
                    <a:pt x="7620" y="531876"/>
                    <a:pt x="0" y="434086"/>
                  </a:cubicBezTo>
                  <a:lnTo>
                    <a:pt x="37973" y="431165"/>
                  </a:lnTo>
                  <a:cubicBezTo>
                    <a:pt x="44704" y="517652"/>
                    <a:pt x="118491" y="583311"/>
                    <a:pt x="205105" y="580009"/>
                  </a:cubicBezTo>
                  <a:cubicBezTo>
                    <a:pt x="291719" y="576707"/>
                    <a:pt x="360299" y="505460"/>
                    <a:pt x="360299" y="418719"/>
                  </a:cubicBezTo>
                  <a:close/>
                  <a:moveTo>
                    <a:pt x="198882" y="0"/>
                  </a:moveTo>
                  <a:cubicBezTo>
                    <a:pt x="263906" y="0"/>
                    <a:pt x="316611" y="52705"/>
                    <a:pt x="316611" y="117729"/>
                  </a:cubicBezTo>
                  <a:lnTo>
                    <a:pt x="316611" y="420243"/>
                  </a:lnTo>
                  <a:cubicBezTo>
                    <a:pt x="316611" y="485267"/>
                    <a:pt x="263906" y="537972"/>
                    <a:pt x="198882" y="537972"/>
                  </a:cubicBezTo>
                  <a:cubicBezTo>
                    <a:pt x="133858" y="537972"/>
                    <a:pt x="81153" y="485267"/>
                    <a:pt x="81153" y="420243"/>
                  </a:cubicBezTo>
                  <a:lnTo>
                    <a:pt x="81153" y="117729"/>
                  </a:lnTo>
                  <a:cubicBezTo>
                    <a:pt x="81153" y="52705"/>
                    <a:pt x="133858" y="0"/>
                    <a:pt x="19888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/>
          <p:nvPr/>
        </p:nvGrpSpPr>
        <p:grpSpPr>
          <a:xfrm>
            <a:off x="7913854" y="5573137"/>
            <a:ext cx="1226793" cy="871199"/>
            <a:chOff x="0" y="0"/>
            <a:chExt cx="1635724" cy="1161599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975483" cy="1161542"/>
            </a:xfrm>
            <a:custGeom>
              <a:avLst/>
              <a:gdLst/>
              <a:ahLst/>
              <a:cxnLst/>
              <a:rect l="l" t="t" r="r" b="b"/>
              <a:pathLst>
                <a:path w="2975483" h="1161542">
                  <a:moveTo>
                    <a:pt x="1096391" y="1101852"/>
                  </a:moveTo>
                  <a:lnTo>
                    <a:pt x="1096391" y="1133983"/>
                  </a:lnTo>
                  <a:lnTo>
                    <a:pt x="1566164" y="1133983"/>
                  </a:lnTo>
                  <a:lnTo>
                    <a:pt x="1566164" y="1101852"/>
                  </a:lnTo>
                  <a:close/>
                  <a:moveTo>
                    <a:pt x="1566164" y="1052576"/>
                  </a:moveTo>
                  <a:lnTo>
                    <a:pt x="1566164" y="1084707"/>
                  </a:lnTo>
                  <a:lnTo>
                    <a:pt x="2035937" y="1084707"/>
                  </a:lnTo>
                  <a:lnTo>
                    <a:pt x="2035937" y="1052576"/>
                  </a:lnTo>
                  <a:close/>
                  <a:moveTo>
                    <a:pt x="2035937" y="1003300"/>
                  </a:moveTo>
                  <a:lnTo>
                    <a:pt x="2035937" y="1035431"/>
                  </a:lnTo>
                  <a:lnTo>
                    <a:pt x="2505710" y="1035431"/>
                  </a:lnTo>
                  <a:lnTo>
                    <a:pt x="2505710" y="1003300"/>
                  </a:lnTo>
                  <a:close/>
                  <a:moveTo>
                    <a:pt x="2505710" y="954024"/>
                  </a:moveTo>
                  <a:lnTo>
                    <a:pt x="2505710" y="986155"/>
                  </a:lnTo>
                  <a:lnTo>
                    <a:pt x="2975483" y="986155"/>
                  </a:lnTo>
                  <a:lnTo>
                    <a:pt x="2975483" y="954024"/>
                  </a:lnTo>
                  <a:close/>
                  <a:moveTo>
                    <a:pt x="808863" y="662432"/>
                  </a:moveTo>
                  <a:lnTo>
                    <a:pt x="808863" y="1160526"/>
                  </a:lnTo>
                  <a:lnTo>
                    <a:pt x="1015873" y="1160526"/>
                  </a:lnTo>
                  <a:lnTo>
                    <a:pt x="1015873" y="662432"/>
                  </a:lnTo>
                  <a:close/>
                  <a:moveTo>
                    <a:pt x="723646" y="660273"/>
                  </a:moveTo>
                  <a:lnTo>
                    <a:pt x="723646" y="1158240"/>
                  </a:lnTo>
                  <a:lnTo>
                    <a:pt x="694309" y="1158240"/>
                  </a:lnTo>
                  <a:lnTo>
                    <a:pt x="694309" y="660146"/>
                  </a:lnTo>
                  <a:close/>
                  <a:moveTo>
                    <a:pt x="1643888" y="592328"/>
                  </a:moveTo>
                  <a:lnTo>
                    <a:pt x="1643888" y="651256"/>
                  </a:lnTo>
                  <a:lnTo>
                    <a:pt x="1723009" y="651256"/>
                  </a:lnTo>
                  <a:lnTo>
                    <a:pt x="1723009" y="592328"/>
                  </a:lnTo>
                  <a:close/>
                  <a:moveTo>
                    <a:pt x="1574927" y="592328"/>
                  </a:moveTo>
                  <a:lnTo>
                    <a:pt x="1574927" y="651256"/>
                  </a:lnTo>
                  <a:lnTo>
                    <a:pt x="1654048" y="651256"/>
                  </a:lnTo>
                  <a:lnTo>
                    <a:pt x="1654048" y="592328"/>
                  </a:lnTo>
                  <a:close/>
                  <a:moveTo>
                    <a:pt x="1505966" y="592328"/>
                  </a:moveTo>
                  <a:lnTo>
                    <a:pt x="1505966" y="651256"/>
                  </a:lnTo>
                  <a:lnTo>
                    <a:pt x="1585087" y="651256"/>
                  </a:lnTo>
                  <a:lnTo>
                    <a:pt x="1585087" y="592328"/>
                  </a:lnTo>
                  <a:close/>
                  <a:moveTo>
                    <a:pt x="1881124" y="470027"/>
                  </a:moveTo>
                  <a:lnTo>
                    <a:pt x="1881124" y="528955"/>
                  </a:lnTo>
                  <a:lnTo>
                    <a:pt x="1960245" y="528955"/>
                  </a:lnTo>
                  <a:lnTo>
                    <a:pt x="1960245" y="470154"/>
                  </a:lnTo>
                  <a:close/>
                  <a:moveTo>
                    <a:pt x="1812163" y="470154"/>
                  </a:moveTo>
                  <a:lnTo>
                    <a:pt x="1812163" y="529082"/>
                  </a:lnTo>
                  <a:lnTo>
                    <a:pt x="1891284" y="529082"/>
                  </a:lnTo>
                  <a:lnTo>
                    <a:pt x="1891284" y="470154"/>
                  </a:lnTo>
                  <a:close/>
                  <a:moveTo>
                    <a:pt x="1743202" y="470154"/>
                  </a:moveTo>
                  <a:lnTo>
                    <a:pt x="1743202" y="529082"/>
                  </a:lnTo>
                  <a:lnTo>
                    <a:pt x="1822323" y="529082"/>
                  </a:lnTo>
                  <a:lnTo>
                    <a:pt x="1822323" y="470154"/>
                  </a:lnTo>
                  <a:close/>
                  <a:moveTo>
                    <a:pt x="325247" y="403098"/>
                  </a:moveTo>
                  <a:cubicBezTo>
                    <a:pt x="300863" y="403098"/>
                    <a:pt x="281051" y="422910"/>
                    <a:pt x="281051" y="447294"/>
                  </a:cubicBezTo>
                  <a:lnTo>
                    <a:pt x="281051" y="1160272"/>
                  </a:lnTo>
                  <a:lnTo>
                    <a:pt x="369443" y="1160272"/>
                  </a:lnTo>
                  <a:cubicBezTo>
                    <a:pt x="369443" y="922655"/>
                    <a:pt x="369443" y="684911"/>
                    <a:pt x="369443" y="447294"/>
                  </a:cubicBezTo>
                  <a:cubicBezTo>
                    <a:pt x="369443" y="422910"/>
                    <a:pt x="349631" y="403098"/>
                    <a:pt x="325247" y="403098"/>
                  </a:cubicBezTo>
                  <a:close/>
                  <a:moveTo>
                    <a:pt x="136398" y="400050"/>
                  </a:moveTo>
                  <a:cubicBezTo>
                    <a:pt x="112014" y="400050"/>
                    <a:pt x="92202" y="419862"/>
                    <a:pt x="92202" y="444246"/>
                  </a:cubicBezTo>
                  <a:lnTo>
                    <a:pt x="92202" y="1157224"/>
                  </a:lnTo>
                  <a:lnTo>
                    <a:pt x="180594" y="1157224"/>
                  </a:lnTo>
                  <a:cubicBezTo>
                    <a:pt x="180594" y="919607"/>
                    <a:pt x="180594" y="681863"/>
                    <a:pt x="180594" y="444246"/>
                  </a:cubicBezTo>
                  <a:cubicBezTo>
                    <a:pt x="180594" y="419862"/>
                    <a:pt x="160782" y="400050"/>
                    <a:pt x="136398" y="400050"/>
                  </a:cubicBezTo>
                  <a:close/>
                  <a:moveTo>
                    <a:pt x="1466215" y="347726"/>
                  </a:moveTo>
                  <a:lnTo>
                    <a:pt x="1466215" y="406654"/>
                  </a:lnTo>
                  <a:lnTo>
                    <a:pt x="1545336" y="406654"/>
                  </a:lnTo>
                  <a:lnTo>
                    <a:pt x="1545336" y="347853"/>
                  </a:lnTo>
                  <a:close/>
                  <a:moveTo>
                    <a:pt x="1397254" y="347853"/>
                  </a:moveTo>
                  <a:lnTo>
                    <a:pt x="1397254" y="406781"/>
                  </a:lnTo>
                  <a:lnTo>
                    <a:pt x="1476375" y="406781"/>
                  </a:lnTo>
                  <a:lnTo>
                    <a:pt x="1476375" y="347853"/>
                  </a:lnTo>
                  <a:close/>
                  <a:moveTo>
                    <a:pt x="1328293" y="347853"/>
                  </a:moveTo>
                  <a:lnTo>
                    <a:pt x="1328293" y="406781"/>
                  </a:lnTo>
                  <a:lnTo>
                    <a:pt x="1407414" y="406781"/>
                  </a:lnTo>
                  <a:lnTo>
                    <a:pt x="1407414" y="347853"/>
                  </a:lnTo>
                  <a:close/>
                  <a:moveTo>
                    <a:pt x="1248918" y="347853"/>
                  </a:moveTo>
                  <a:lnTo>
                    <a:pt x="1248918" y="406781"/>
                  </a:lnTo>
                  <a:lnTo>
                    <a:pt x="1328039" y="406781"/>
                  </a:lnTo>
                  <a:lnTo>
                    <a:pt x="1328039" y="347853"/>
                  </a:lnTo>
                  <a:close/>
                  <a:moveTo>
                    <a:pt x="863600" y="347853"/>
                  </a:moveTo>
                  <a:lnTo>
                    <a:pt x="863600" y="406781"/>
                  </a:lnTo>
                  <a:lnTo>
                    <a:pt x="942721" y="406781"/>
                  </a:lnTo>
                  <a:lnTo>
                    <a:pt x="942721" y="347853"/>
                  </a:lnTo>
                  <a:close/>
                  <a:moveTo>
                    <a:pt x="794639" y="347853"/>
                  </a:moveTo>
                  <a:lnTo>
                    <a:pt x="794639" y="406781"/>
                  </a:lnTo>
                  <a:lnTo>
                    <a:pt x="873760" y="406781"/>
                  </a:lnTo>
                  <a:lnTo>
                    <a:pt x="873760" y="347853"/>
                  </a:lnTo>
                  <a:close/>
                  <a:moveTo>
                    <a:pt x="744347" y="347853"/>
                  </a:moveTo>
                  <a:lnTo>
                    <a:pt x="744347" y="406781"/>
                  </a:lnTo>
                  <a:lnTo>
                    <a:pt x="823468" y="406781"/>
                  </a:lnTo>
                  <a:lnTo>
                    <a:pt x="823468" y="347853"/>
                  </a:lnTo>
                  <a:close/>
                  <a:moveTo>
                    <a:pt x="675386" y="347853"/>
                  </a:moveTo>
                  <a:lnTo>
                    <a:pt x="675386" y="406781"/>
                  </a:lnTo>
                  <a:lnTo>
                    <a:pt x="754507" y="406781"/>
                  </a:lnTo>
                  <a:lnTo>
                    <a:pt x="754507" y="347853"/>
                  </a:lnTo>
                  <a:close/>
                  <a:moveTo>
                    <a:pt x="423926" y="0"/>
                  </a:moveTo>
                  <a:lnTo>
                    <a:pt x="423926" y="239395"/>
                  </a:lnTo>
                  <a:lnTo>
                    <a:pt x="827786" y="0"/>
                  </a:lnTo>
                  <a:lnTo>
                    <a:pt x="827786" y="239395"/>
                  </a:lnTo>
                  <a:lnTo>
                    <a:pt x="1231773" y="0"/>
                  </a:lnTo>
                  <a:lnTo>
                    <a:pt x="1231773" y="239395"/>
                  </a:lnTo>
                  <a:lnTo>
                    <a:pt x="1635760" y="0"/>
                  </a:lnTo>
                  <a:lnTo>
                    <a:pt x="1635760" y="251206"/>
                  </a:lnTo>
                  <a:lnTo>
                    <a:pt x="1635760" y="1161542"/>
                  </a:lnTo>
                  <a:lnTo>
                    <a:pt x="0" y="1161542"/>
                  </a:lnTo>
                  <a:lnTo>
                    <a:pt x="0" y="25120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0" name="Group 60"/>
          <p:cNvGrpSpPr/>
          <p:nvPr/>
        </p:nvGrpSpPr>
        <p:grpSpPr>
          <a:xfrm>
            <a:off x="9140078" y="5184224"/>
            <a:ext cx="1308172" cy="1259148"/>
            <a:chOff x="0" y="0"/>
            <a:chExt cx="1744230" cy="1678865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2790952" cy="1678813"/>
            </a:xfrm>
            <a:custGeom>
              <a:avLst/>
              <a:gdLst/>
              <a:ahLst/>
              <a:cxnLst/>
              <a:rect l="l" t="t" r="r" b="b"/>
              <a:pathLst>
                <a:path w="2790952" h="1678813">
                  <a:moveTo>
                    <a:pt x="1378077" y="1616456"/>
                  </a:moveTo>
                  <a:lnTo>
                    <a:pt x="1378077" y="1648587"/>
                  </a:lnTo>
                  <a:lnTo>
                    <a:pt x="1660652" y="1648587"/>
                  </a:lnTo>
                  <a:lnTo>
                    <a:pt x="1660652" y="1616456"/>
                  </a:lnTo>
                  <a:close/>
                  <a:moveTo>
                    <a:pt x="1325626" y="1616456"/>
                  </a:moveTo>
                  <a:lnTo>
                    <a:pt x="1325626" y="1648587"/>
                  </a:lnTo>
                  <a:lnTo>
                    <a:pt x="1608201" y="1648587"/>
                  </a:lnTo>
                  <a:lnTo>
                    <a:pt x="1608201" y="1616456"/>
                  </a:lnTo>
                  <a:close/>
                  <a:moveTo>
                    <a:pt x="1943227" y="1567180"/>
                  </a:moveTo>
                  <a:lnTo>
                    <a:pt x="1943227" y="1599311"/>
                  </a:lnTo>
                  <a:lnTo>
                    <a:pt x="2225802" y="1599311"/>
                  </a:lnTo>
                  <a:lnTo>
                    <a:pt x="2225802" y="1567180"/>
                  </a:lnTo>
                  <a:close/>
                  <a:moveTo>
                    <a:pt x="1890776" y="1567180"/>
                  </a:moveTo>
                  <a:lnTo>
                    <a:pt x="1890776" y="1599311"/>
                  </a:lnTo>
                  <a:lnTo>
                    <a:pt x="2173351" y="1599311"/>
                  </a:lnTo>
                  <a:lnTo>
                    <a:pt x="2173351" y="1567180"/>
                  </a:lnTo>
                  <a:close/>
                  <a:moveTo>
                    <a:pt x="2508377" y="1517904"/>
                  </a:moveTo>
                  <a:lnTo>
                    <a:pt x="2508377" y="1550035"/>
                  </a:lnTo>
                  <a:lnTo>
                    <a:pt x="2790952" y="1550035"/>
                  </a:lnTo>
                  <a:lnTo>
                    <a:pt x="2790952" y="1517904"/>
                  </a:lnTo>
                  <a:close/>
                  <a:moveTo>
                    <a:pt x="2455926" y="1517904"/>
                  </a:moveTo>
                  <a:lnTo>
                    <a:pt x="2455926" y="1550035"/>
                  </a:lnTo>
                  <a:lnTo>
                    <a:pt x="2738501" y="1550035"/>
                  </a:lnTo>
                  <a:lnTo>
                    <a:pt x="2738501" y="1517904"/>
                  </a:lnTo>
                  <a:close/>
                  <a:moveTo>
                    <a:pt x="2521458" y="1510919"/>
                  </a:moveTo>
                  <a:lnTo>
                    <a:pt x="2521458" y="1563878"/>
                  </a:lnTo>
                  <a:lnTo>
                    <a:pt x="2600579" y="1563878"/>
                  </a:lnTo>
                  <a:lnTo>
                    <a:pt x="2600579" y="1510919"/>
                  </a:lnTo>
                  <a:close/>
                  <a:moveTo>
                    <a:pt x="2452497" y="1510919"/>
                  </a:moveTo>
                  <a:lnTo>
                    <a:pt x="2452497" y="1563878"/>
                  </a:lnTo>
                  <a:lnTo>
                    <a:pt x="756920" y="1563878"/>
                  </a:lnTo>
                  <a:lnTo>
                    <a:pt x="756920" y="1510919"/>
                  </a:lnTo>
                  <a:close/>
                  <a:moveTo>
                    <a:pt x="608838" y="1510919"/>
                  </a:moveTo>
                  <a:lnTo>
                    <a:pt x="608838" y="1563878"/>
                  </a:lnTo>
                  <a:lnTo>
                    <a:pt x="687959" y="1563878"/>
                  </a:lnTo>
                  <a:lnTo>
                    <a:pt x="687959" y="1510919"/>
                  </a:lnTo>
                  <a:close/>
                  <a:moveTo>
                    <a:pt x="1536192" y="1468628"/>
                  </a:moveTo>
                  <a:lnTo>
                    <a:pt x="1536192" y="1500759"/>
                  </a:lnTo>
                  <a:lnTo>
                    <a:pt x="1818767" y="1500759"/>
                  </a:lnTo>
                  <a:lnTo>
                    <a:pt x="1818767" y="1468628"/>
                  </a:lnTo>
                  <a:close/>
                  <a:moveTo>
                    <a:pt x="1483741" y="1468628"/>
                  </a:moveTo>
                  <a:lnTo>
                    <a:pt x="1483741" y="1500759"/>
                  </a:lnTo>
                  <a:lnTo>
                    <a:pt x="1766316" y="1500759"/>
                  </a:lnTo>
                  <a:lnTo>
                    <a:pt x="1766316" y="1468628"/>
                  </a:lnTo>
                  <a:close/>
                  <a:moveTo>
                    <a:pt x="1549273" y="1401064"/>
                  </a:moveTo>
                  <a:lnTo>
                    <a:pt x="1549273" y="1454023"/>
                  </a:lnTo>
                  <a:lnTo>
                    <a:pt x="1628394" y="1454023"/>
                  </a:lnTo>
                  <a:lnTo>
                    <a:pt x="1628394" y="1401064"/>
                  </a:lnTo>
                  <a:close/>
                  <a:moveTo>
                    <a:pt x="1480312" y="1401064"/>
                  </a:moveTo>
                  <a:lnTo>
                    <a:pt x="1480312" y="1454023"/>
                  </a:lnTo>
                  <a:lnTo>
                    <a:pt x="756920" y="1454023"/>
                  </a:lnTo>
                  <a:lnTo>
                    <a:pt x="756920" y="1401064"/>
                  </a:lnTo>
                  <a:close/>
                  <a:moveTo>
                    <a:pt x="608838" y="1401064"/>
                  </a:moveTo>
                  <a:lnTo>
                    <a:pt x="608838" y="1454023"/>
                  </a:lnTo>
                  <a:lnTo>
                    <a:pt x="687959" y="1454023"/>
                  </a:lnTo>
                  <a:lnTo>
                    <a:pt x="687959" y="1401064"/>
                  </a:lnTo>
                  <a:close/>
                  <a:moveTo>
                    <a:pt x="983996" y="1291209"/>
                  </a:moveTo>
                  <a:lnTo>
                    <a:pt x="983996" y="1344168"/>
                  </a:lnTo>
                  <a:lnTo>
                    <a:pt x="1063117" y="1344168"/>
                  </a:lnTo>
                  <a:lnTo>
                    <a:pt x="1063117" y="1291209"/>
                  </a:lnTo>
                  <a:close/>
                  <a:moveTo>
                    <a:pt x="915035" y="1291209"/>
                  </a:moveTo>
                  <a:lnTo>
                    <a:pt x="915035" y="1344168"/>
                  </a:lnTo>
                  <a:lnTo>
                    <a:pt x="756920" y="1344168"/>
                  </a:lnTo>
                  <a:lnTo>
                    <a:pt x="756920" y="1291209"/>
                  </a:lnTo>
                  <a:close/>
                  <a:moveTo>
                    <a:pt x="608838" y="1291209"/>
                  </a:moveTo>
                  <a:lnTo>
                    <a:pt x="608838" y="1344168"/>
                  </a:lnTo>
                  <a:lnTo>
                    <a:pt x="687959" y="1344168"/>
                  </a:lnTo>
                  <a:lnTo>
                    <a:pt x="687959" y="1291209"/>
                  </a:lnTo>
                  <a:close/>
                  <a:moveTo>
                    <a:pt x="1572260" y="1158875"/>
                  </a:moveTo>
                  <a:lnTo>
                    <a:pt x="1572260" y="1211834"/>
                  </a:lnTo>
                  <a:lnTo>
                    <a:pt x="1651381" y="1211834"/>
                  </a:lnTo>
                  <a:lnTo>
                    <a:pt x="1651381" y="1158875"/>
                  </a:lnTo>
                  <a:close/>
                  <a:moveTo>
                    <a:pt x="1503299" y="1158875"/>
                  </a:moveTo>
                  <a:lnTo>
                    <a:pt x="1503299" y="1211834"/>
                  </a:lnTo>
                  <a:lnTo>
                    <a:pt x="1582420" y="1211834"/>
                  </a:lnTo>
                  <a:lnTo>
                    <a:pt x="1582420" y="1158875"/>
                  </a:lnTo>
                  <a:close/>
                  <a:moveTo>
                    <a:pt x="1434338" y="1158875"/>
                  </a:moveTo>
                  <a:lnTo>
                    <a:pt x="1434338" y="1211834"/>
                  </a:lnTo>
                  <a:lnTo>
                    <a:pt x="1513459" y="1211834"/>
                  </a:lnTo>
                  <a:lnTo>
                    <a:pt x="1513459" y="1158875"/>
                  </a:lnTo>
                  <a:close/>
                  <a:moveTo>
                    <a:pt x="1117600" y="1158875"/>
                  </a:moveTo>
                  <a:lnTo>
                    <a:pt x="1117600" y="1211834"/>
                  </a:lnTo>
                  <a:lnTo>
                    <a:pt x="1196721" y="1211834"/>
                  </a:lnTo>
                  <a:lnTo>
                    <a:pt x="1196721" y="1158875"/>
                  </a:lnTo>
                  <a:close/>
                  <a:moveTo>
                    <a:pt x="1048639" y="1158875"/>
                  </a:moveTo>
                  <a:lnTo>
                    <a:pt x="1048639" y="1211834"/>
                  </a:lnTo>
                  <a:lnTo>
                    <a:pt x="1127760" y="1211834"/>
                  </a:lnTo>
                  <a:lnTo>
                    <a:pt x="1127760" y="1158875"/>
                  </a:lnTo>
                  <a:close/>
                  <a:moveTo>
                    <a:pt x="983996" y="1158875"/>
                  </a:moveTo>
                  <a:lnTo>
                    <a:pt x="983996" y="1211834"/>
                  </a:lnTo>
                  <a:lnTo>
                    <a:pt x="1063117" y="1211834"/>
                  </a:lnTo>
                  <a:lnTo>
                    <a:pt x="1063117" y="1158875"/>
                  </a:lnTo>
                  <a:close/>
                  <a:moveTo>
                    <a:pt x="915035" y="1158875"/>
                  </a:moveTo>
                  <a:lnTo>
                    <a:pt x="915035" y="1211834"/>
                  </a:lnTo>
                  <a:lnTo>
                    <a:pt x="756920" y="1211834"/>
                  </a:lnTo>
                  <a:lnTo>
                    <a:pt x="756920" y="1158875"/>
                  </a:lnTo>
                  <a:close/>
                  <a:moveTo>
                    <a:pt x="608838" y="1158875"/>
                  </a:moveTo>
                  <a:lnTo>
                    <a:pt x="608838" y="1211834"/>
                  </a:lnTo>
                  <a:lnTo>
                    <a:pt x="687959" y="1211834"/>
                  </a:lnTo>
                  <a:lnTo>
                    <a:pt x="687959" y="1158875"/>
                  </a:lnTo>
                  <a:close/>
                  <a:moveTo>
                    <a:pt x="836930" y="266954"/>
                  </a:moveTo>
                  <a:lnTo>
                    <a:pt x="836930" y="375285"/>
                  </a:lnTo>
                  <a:lnTo>
                    <a:pt x="853948" y="377825"/>
                  </a:lnTo>
                  <a:cubicBezTo>
                    <a:pt x="891794" y="389636"/>
                    <a:pt x="922401" y="417576"/>
                    <a:pt x="937641" y="453644"/>
                  </a:cubicBezTo>
                  <a:lnTo>
                    <a:pt x="946023" y="495046"/>
                  </a:lnTo>
                  <a:lnTo>
                    <a:pt x="948182" y="495046"/>
                  </a:lnTo>
                  <a:lnTo>
                    <a:pt x="948182" y="505841"/>
                  </a:lnTo>
                  <a:lnTo>
                    <a:pt x="948182" y="857504"/>
                  </a:lnTo>
                  <a:lnTo>
                    <a:pt x="1034542" y="857504"/>
                  </a:lnTo>
                  <a:lnTo>
                    <a:pt x="1034542" y="505714"/>
                  </a:lnTo>
                  <a:cubicBezTo>
                    <a:pt x="1034542" y="450215"/>
                    <a:pt x="1068324" y="402463"/>
                    <a:pt x="1116457" y="382143"/>
                  </a:cubicBezTo>
                  <a:lnTo>
                    <a:pt x="1159383" y="373507"/>
                  </a:lnTo>
                  <a:lnTo>
                    <a:pt x="1159383" y="266827"/>
                  </a:lnTo>
                  <a:close/>
                  <a:moveTo>
                    <a:pt x="955675" y="266827"/>
                  </a:moveTo>
                  <a:lnTo>
                    <a:pt x="955675" y="857504"/>
                  </a:lnTo>
                  <a:lnTo>
                    <a:pt x="1002538" y="857504"/>
                  </a:lnTo>
                  <a:lnTo>
                    <a:pt x="1002538" y="505841"/>
                  </a:lnTo>
                  <a:cubicBezTo>
                    <a:pt x="1002538" y="450342"/>
                    <a:pt x="1036320" y="402590"/>
                    <a:pt x="1084453" y="382270"/>
                  </a:cubicBezTo>
                  <a:lnTo>
                    <a:pt x="1125982" y="373888"/>
                  </a:lnTo>
                  <a:lnTo>
                    <a:pt x="1125982" y="266954"/>
                  </a:lnTo>
                  <a:close/>
                  <a:moveTo>
                    <a:pt x="551307" y="0"/>
                  </a:moveTo>
                  <a:lnTo>
                    <a:pt x="633222" y="0"/>
                  </a:lnTo>
                  <a:lnTo>
                    <a:pt x="633222" y="121539"/>
                  </a:lnTo>
                  <a:lnTo>
                    <a:pt x="633222" y="149606"/>
                  </a:lnTo>
                  <a:lnTo>
                    <a:pt x="633222" y="216535"/>
                  </a:lnTo>
                  <a:lnTo>
                    <a:pt x="1159383" y="216535"/>
                  </a:lnTo>
                  <a:lnTo>
                    <a:pt x="1159383" y="216154"/>
                  </a:lnTo>
                  <a:lnTo>
                    <a:pt x="1192911" y="216154"/>
                  </a:lnTo>
                  <a:lnTo>
                    <a:pt x="1192911" y="376555"/>
                  </a:lnTo>
                  <a:lnTo>
                    <a:pt x="1220851" y="382143"/>
                  </a:lnTo>
                  <a:cubicBezTo>
                    <a:pt x="1256919" y="397383"/>
                    <a:pt x="1284986" y="427990"/>
                    <a:pt x="1296670" y="465836"/>
                  </a:cubicBezTo>
                  <a:lnTo>
                    <a:pt x="1301115" y="494919"/>
                  </a:lnTo>
                  <a:lnTo>
                    <a:pt x="1302766" y="494919"/>
                  </a:lnTo>
                  <a:lnTo>
                    <a:pt x="1302766" y="505714"/>
                  </a:lnTo>
                  <a:lnTo>
                    <a:pt x="1302766" y="857504"/>
                  </a:lnTo>
                  <a:lnTo>
                    <a:pt x="1744218" y="857504"/>
                  </a:lnTo>
                  <a:lnTo>
                    <a:pt x="1744218" y="955167"/>
                  </a:lnTo>
                  <a:lnTo>
                    <a:pt x="1744218" y="1233932"/>
                  </a:lnTo>
                  <a:lnTo>
                    <a:pt x="1744218" y="1676146"/>
                  </a:lnTo>
                  <a:lnTo>
                    <a:pt x="1744218" y="1678813"/>
                  </a:lnTo>
                  <a:lnTo>
                    <a:pt x="402590" y="1678813"/>
                  </a:lnTo>
                  <a:lnTo>
                    <a:pt x="402463" y="1678813"/>
                  </a:lnTo>
                  <a:lnTo>
                    <a:pt x="340106" y="1678813"/>
                  </a:lnTo>
                  <a:lnTo>
                    <a:pt x="340106" y="1503680"/>
                  </a:lnTo>
                  <a:lnTo>
                    <a:pt x="263779" y="1503680"/>
                  </a:lnTo>
                  <a:lnTo>
                    <a:pt x="263779" y="1678813"/>
                  </a:lnTo>
                  <a:lnTo>
                    <a:pt x="201295" y="1678813"/>
                  </a:lnTo>
                  <a:lnTo>
                    <a:pt x="131699" y="1678813"/>
                  </a:lnTo>
                  <a:lnTo>
                    <a:pt x="131699" y="1503680"/>
                  </a:lnTo>
                  <a:lnTo>
                    <a:pt x="55372" y="1503680"/>
                  </a:lnTo>
                  <a:lnTo>
                    <a:pt x="55372" y="1678813"/>
                  </a:lnTo>
                  <a:lnTo>
                    <a:pt x="0" y="1678813"/>
                  </a:lnTo>
                  <a:lnTo>
                    <a:pt x="0" y="863346"/>
                  </a:lnTo>
                  <a:lnTo>
                    <a:pt x="0" y="772414"/>
                  </a:lnTo>
                  <a:lnTo>
                    <a:pt x="0" y="771906"/>
                  </a:lnTo>
                  <a:lnTo>
                    <a:pt x="74041" y="771906"/>
                  </a:lnTo>
                  <a:lnTo>
                    <a:pt x="74041" y="283591"/>
                  </a:lnTo>
                  <a:lnTo>
                    <a:pt x="74041" y="149606"/>
                  </a:lnTo>
                  <a:lnTo>
                    <a:pt x="191389" y="149606"/>
                  </a:lnTo>
                  <a:lnTo>
                    <a:pt x="308737" y="149606"/>
                  </a:lnTo>
                  <a:lnTo>
                    <a:pt x="308737" y="272161"/>
                  </a:lnTo>
                  <a:lnTo>
                    <a:pt x="308737" y="770509"/>
                  </a:lnTo>
                  <a:lnTo>
                    <a:pt x="402590" y="770509"/>
                  </a:lnTo>
                  <a:lnTo>
                    <a:pt x="402590" y="771652"/>
                  </a:lnTo>
                  <a:lnTo>
                    <a:pt x="402590" y="857631"/>
                  </a:lnTo>
                  <a:lnTo>
                    <a:pt x="477393" y="857631"/>
                  </a:lnTo>
                  <a:lnTo>
                    <a:pt x="477393" y="149606"/>
                  </a:lnTo>
                  <a:lnTo>
                    <a:pt x="477393" y="121539"/>
                  </a:lnTo>
                  <a:lnTo>
                    <a:pt x="477393" y="0"/>
                  </a:lnTo>
                  <a:lnTo>
                    <a:pt x="551434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62"/>
          <p:cNvGrpSpPr/>
          <p:nvPr/>
        </p:nvGrpSpPr>
        <p:grpSpPr>
          <a:xfrm>
            <a:off x="8353413" y="4735767"/>
            <a:ext cx="790587" cy="581986"/>
            <a:chOff x="0" y="0"/>
            <a:chExt cx="1054116" cy="775982"/>
          </a:xfrm>
        </p:grpSpPr>
        <p:sp>
          <p:nvSpPr>
            <p:cNvPr id="63" name="Freeform 63"/>
            <p:cNvSpPr/>
            <p:nvPr/>
          </p:nvSpPr>
          <p:spPr>
            <a:xfrm>
              <a:off x="-254" y="-66421"/>
              <a:ext cx="1070483" cy="842391"/>
            </a:xfrm>
            <a:custGeom>
              <a:avLst/>
              <a:gdLst/>
              <a:ahLst/>
              <a:cxnLst/>
              <a:rect l="l" t="t" r="r" b="b"/>
              <a:pathLst>
                <a:path w="1070483" h="842391">
                  <a:moveTo>
                    <a:pt x="527304" y="629666"/>
                  </a:moveTo>
                  <a:cubicBezTo>
                    <a:pt x="585978" y="629666"/>
                    <a:pt x="633603" y="677291"/>
                    <a:pt x="633603" y="735965"/>
                  </a:cubicBezTo>
                  <a:cubicBezTo>
                    <a:pt x="633603" y="794639"/>
                    <a:pt x="586105" y="842391"/>
                    <a:pt x="527304" y="842391"/>
                  </a:cubicBezTo>
                  <a:cubicBezTo>
                    <a:pt x="468503" y="842391"/>
                    <a:pt x="421005" y="794766"/>
                    <a:pt x="421005" y="736092"/>
                  </a:cubicBezTo>
                  <a:cubicBezTo>
                    <a:pt x="421005" y="677418"/>
                    <a:pt x="468630" y="629793"/>
                    <a:pt x="527304" y="629793"/>
                  </a:cubicBezTo>
                  <a:close/>
                  <a:moveTo>
                    <a:pt x="524383" y="434721"/>
                  </a:moveTo>
                  <a:cubicBezTo>
                    <a:pt x="610997" y="433451"/>
                    <a:pt x="678434" y="461137"/>
                    <a:pt x="746252" y="490601"/>
                  </a:cubicBezTo>
                  <a:cubicBezTo>
                    <a:pt x="793623" y="517017"/>
                    <a:pt x="796544" y="539877"/>
                    <a:pt x="788543" y="561975"/>
                  </a:cubicBezTo>
                  <a:cubicBezTo>
                    <a:pt x="778891" y="585851"/>
                    <a:pt x="757428" y="604647"/>
                    <a:pt x="716153" y="585724"/>
                  </a:cubicBezTo>
                  <a:cubicBezTo>
                    <a:pt x="662051" y="541274"/>
                    <a:pt x="488950" y="505206"/>
                    <a:pt x="382016" y="568071"/>
                  </a:cubicBezTo>
                  <a:cubicBezTo>
                    <a:pt x="352679" y="589534"/>
                    <a:pt x="292862" y="606425"/>
                    <a:pt x="277241" y="568579"/>
                  </a:cubicBezTo>
                  <a:cubicBezTo>
                    <a:pt x="273304" y="556133"/>
                    <a:pt x="271907" y="545719"/>
                    <a:pt x="272796" y="536575"/>
                  </a:cubicBezTo>
                  <a:cubicBezTo>
                    <a:pt x="275590" y="509397"/>
                    <a:pt x="299974" y="494411"/>
                    <a:pt x="343535" y="474091"/>
                  </a:cubicBezTo>
                  <a:cubicBezTo>
                    <a:pt x="413512" y="446659"/>
                    <a:pt x="472440" y="435483"/>
                    <a:pt x="524383" y="434721"/>
                  </a:cubicBezTo>
                  <a:close/>
                  <a:moveTo>
                    <a:pt x="515747" y="249682"/>
                  </a:moveTo>
                  <a:cubicBezTo>
                    <a:pt x="689864" y="248793"/>
                    <a:pt x="828675" y="318516"/>
                    <a:pt x="876681" y="350901"/>
                  </a:cubicBezTo>
                  <a:cubicBezTo>
                    <a:pt x="910717" y="369697"/>
                    <a:pt x="942975" y="396748"/>
                    <a:pt x="918972" y="438277"/>
                  </a:cubicBezTo>
                  <a:cubicBezTo>
                    <a:pt x="884047" y="471043"/>
                    <a:pt x="862330" y="459105"/>
                    <a:pt x="828548" y="434213"/>
                  </a:cubicBezTo>
                  <a:cubicBezTo>
                    <a:pt x="746760" y="402336"/>
                    <a:pt x="566420" y="240919"/>
                    <a:pt x="215519" y="440055"/>
                  </a:cubicBezTo>
                  <a:cubicBezTo>
                    <a:pt x="175514" y="468376"/>
                    <a:pt x="144399" y="454279"/>
                    <a:pt x="131191" y="426847"/>
                  </a:cubicBezTo>
                  <a:cubicBezTo>
                    <a:pt x="127762" y="419481"/>
                    <a:pt x="126619" y="412242"/>
                    <a:pt x="127254" y="405511"/>
                  </a:cubicBezTo>
                  <a:cubicBezTo>
                    <a:pt x="129286" y="384937"/>
                    <a:pt x="148209" y="366903"/>
                    <a:pt x="175895" y="350774"/>
                  </a:cubicBezTo>
                  <a:cubicBezTo>
                    <a:pt x="294005" y="276098"/>
                    <a:pt x="411226" y="250063"/>
                    <a:pt x="515747" y="249555"/>
                  </a:cubicBezTo>
                  <a:close/>
                  <a:moveTo>
                    <a:pt x="497840" y="66548"/>
                  </a:moveTo>
                  <a:cubicBezTo>
                    <a:pt x="685800" y="62611"/>
                    <a:pt x="862330" y="127889"/>
                    <a:pt x="1004189" y="220726"/>
                  </a:cubicBezTo>
                  <a:cubicBezTo>
                    <a:pt x="1035812" y="234823"/>
                    <a:pt x="1070483" y="280670"/>
                    <a:pt x="1046480" y="315214"/>
                  </a:cubicBezTo>
                  <a:cubicBezTo>
                    <a:pt x="1013968" y="344170"/>
                    <a:pt x="973074" y="322326"/>
                    <a:pt x="950087" y="301752"/>
                  </a:cubicBezTo>
                  <a:cubicBezTo>
                    <a:pt x="901065" y="271145"/>
                    <a:pt x="541909" y="0"/>
                    <a:pt x="90170" y="315849"/>
                  </a:cubicBezTo>
                  <a:cubicBezTo>
                    <a:pt x="53721" y="346456"/>
                    <a:pt x="20193" y="326644"/>
                    <a:pt x="5842" y="305054"/>
                  </a:cubicBezTo>
                  <a:cubicBezTo>
                    <a:pt x="1651" y="296926"/>
                    <a:pt x="0" y="288798"/>
                    <a:pt x="508" y="280797"/>
                  </a:cubicBezTo>
                  <a:cubicBezTo>
                    <a:pt x="1905" y="256794"/>
                    <a:pt x="22225" y="234442"/>
                    <a:pt x="49403" y="220726"/>
                  </a:cubicBezTo>
                  <a:cubicBezTo>
                    <a:pt x="198374" y="114554"/>
                    <a:pt x="351536" y="69596"/>
                    <a:pt x="497840" y="6654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699525" y="4076399"/>
            <a:ext cx="450938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691927" y="3707067"/>
            <a:ext cx="4493094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699525" y="7498116"/>
            <a:ext cx="450938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691927" y="7128784"/>
            <a:ext cx="4493094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25522" y="5729863"/>
            <a:ext cx="450938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17925" y="5360532"/>
            <a:ext cx="4493094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9713164" y="7782394"/>
            <a:ext cx="1550484" cy="1550484"/>
            <a:chOff x="0" y="0"/>
            <a:chExt cx="2067312" cy="2067312"/>
          </a:xfrm>
        </p:grpSpPr>
        <p:sp>
          <p:nvSpPr>
            <p:cNvPr id="28" name="Freeform 28"/>
            <p:cNvSpPr/>
            <p:nvPr/>
          </p:nvSpPr>
          <p:spPr>
            <a:xfrm>
              <a:off x="63500" y="63500"/>
              <a:ext cx="1940306" cy="1940306"/>
            </a:xfrm>
            <a:custGeom>
              <a:avLst/>
              <a:gdLst/>
              <a:ahLst/>
              <a:cxnLst/>
              <a:rect l="l" t="t" r="r" b="b"/>
              <a:pathLst>
                <a:path w="1940306" h="1940306">
                  <a:moveTo>
                    <a:pt x="0" y="970153"/>
                  </a:moveTo>
                  <a:cubicBezTo>
                    <a:pt x="0" y="434340"/>
                    <a:pt x="434340" y="0"/>
                    <a:pt x="970153" y="0"/>
                  </a:cubicBezTo>
                  <a:cubicBezTo>
                    <a:pt x="1505966" y="0"/>
                    <a:pt x="1940306" y="434340"/>
                    <a:pt x="1940306" y="970153"/>
                  </a:cubicBezTo>
                  <a:cubicBezTo>
                    <a:pt x="1940306" y="1505966"/>
                    <a:pt x="1505966" y="1940306"/>
                    <a:pt x="970153" y="1940306"/>
                  </a:cubicBezTo>
                  <a:cubicBezTo>
                    <a:pt x="434340" y="1940306"/>
                    <a:pt x="0" y="1505966"/>
                    <a:pt x="0" y="9701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0" y="0"/>
              <a:ext cx="2067306" cy="2067306"/>
            </a:xfrm>
            <a:custGeom>
              <a:avLst/>
              <a:gdLst/>
              <a:ahLst/>
              <a:cxnLst/>
              <a:rect l="l" t="t" r="r" b="b"/>
              <a:pathLst>
                <a:path w="2067306" h="2067306">
                  <a:moveTo>
                    <a:pt x="0" y="1033653"/>
                  </a:moveTo>
                  <a:cubicBezTo>
                    <a:pt x="0" y="462788"/>
                    <a:pt x="462788" y="0"/>
                    <a:pt x="1033653" y="0"/>
                  </a:cubicBezTo>
                  <a:lnTo>
                    <a:pt x="1033653" y="63500"/>
                  </a:lnTo>
                  <a:lnTo>
                    <a:pt x="1033653" y="0"/>
                  </a:lnTo>
                  <a:cubicBezTo>
                    <a:pt x="1604518" y="0"/>
                    <a:pt x="2067306" y="462788"/>
                    <a:pt x="2067306" y="1033653"/>
                  </a:cubicBezTo>
                  <a:lnTo>
                    <a:pt x="2003806" y="1033653"/>
                  </a:lnTo>
                  <a:lnTo>
                    <a:pt x="2067306" y="1033653"/>
                  </a:lnTo>
                  <a:cubicBezTo>
                    <a:pt x="2067306" y="1604518"/>
                    <a:pt x="1604518" y="2067306"/>
                    <a:pt x="1033653" y="2067306"/>
                  </a:cubicBezTo>
                  <a:lnTo>
                    <a:pt x="1033653" y="2003806"/>
                  </a:lnTo>
                  <a:lnTo>
                    <a:pt x="1033653" y="2067306"/>
                  </a:lnTo>
                  <a:cubicBezTo>
                    <a:pt x="462788" y="2067306"/>
                    <a:pt x="0" y="1604518"/>
                    <a:pt x="0" y="1033653"/>
                  </a:cubicBezTo>
                  <a:lnTo>
                    <a:pt x="63500" y="1033653"/>
                  </a:lnTo>
                  <a:lnTo>
                    <a:pt x="127000" y="1033653"/>
                  </a:lnTo>
                  <a:lnTo>
                    <a:pt x="63500" y="1033653"/>
                  </a:lnTo>
                  <a:lnTo>
                    <a:pt x="0" y="1033653"/>
                  </a:lnTo>
                  <a:moveTo>
                    <a:pt x="127000" y="1033653"/>
                  </a:moveTo>
                  <a:cubicBezTo>
                    <a:pt x="127000" y="1068705"/>
                    <a:pt x="98552" y="1097153"/>
                    <a:pt x="63500" y="1097153"/>
                  </a:cubicBezTo>
                  <a:cubicBezTo>
                    <a:pt x="28448" y="1097153"/>
                    <a:pt x="0" y="1068705"/>
                    <a:pt x="0" y="1033653"/>
                  </a:cubicBezTo>
                  <a:cubicBezTo>
                    <a:pt x="0" y="998601"/>
                    <a:pt x="28448" y="970153"/>
                    <a:pt x="63500" y="970153"/>
                  </a:cubicBezTo>
                  <a:cubicBezTo>
                    <a:pt x="98552" y="970153"/>
                    <a:pt x="127000" y="998601"/>
                    <a:pt x="127000" y="1033653"/>
                  </a:cubicBezTo>
                  <a:cubicBezTo>
                    <a:pt x="127000" y="1534414"/>
                    <a:pt x="532892" y="1940306"/>
                    <a:pt x="1033653" y="1940306"/>
                  </a:cubicBezTo>
                  <a:cubicBezTo>
                    <a:pt x="1534414" y="1940306"/>
                    <a:pt x="1940306" y="1534414"/>
                    <a:pt x="1940306" y="1033653"/>
                  </a:cubicBezTo>
                  <a:cubicBezTo>
                    <a:pt x="1940306" y="532892"/>
                    <a:pt x="1534414" y="127000"/>
                    <a:pt x="1033653" y="127000"/>
                  </a:cubicBezTo>
                  <a:lnTo>
                    <a:pt x="1033653" y="63500"/>
                  </a:lnTo>
                  <a:lnTo>
                    <a:pt x="1033653" y="127000"/>
                  </a:lnTo>
                  <a:cubicBezTo>
                    <a:pt x="532892" y="127000"/>
                    <a:pt x="127000" y="532892"/>
                    <a:pt x="127000" y="103365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7104756" y="6110071"/>
            <a:ext cx="1550484" cy="1550484"/>
            <a:chOff x="0" y="0"/>
            <a:chExt cx="2067312" cy="2067312"/>
          </a:xfrm>
        </p:grpSpPr>
        <p:sp>
          <p:nvSpPr>
            <p:cNvPr id="31" name="Freeform 31"/>
            <p:cNvSpPr/>
            <p:nvPr/>
          </p:nvSpPr>
          <p:spPr>
            <a:xfrm>
              <a:off x="63500" y="63500"/>
              <a:ext cx="1940306" cy="1940306"/>
            </a:xfrm>
            <a:custGeom>
              <a:avLst/>
              <a:gdLst/>
              <a:ahLst/>
              <a:cxnLst/>
              <a:rect l="l" t="t" r="r" b="b"/>
              <a:pathLst>
                <a:path w="1940306" h="1940306">
                  <a:moveTo>
                    <a:pt x="0" y="970153"/>
                  </a:moveTo>
                  <a:cubicBezTo>
                    <a:pt x="0" y="434340"/>
                    <a:pt x="434340" y="0"/>
                    <a:pt x="970153" y="0"/>
                  </a:cubicBezTo>
                  <a:cubicBezTo>
                    <a:pt x="1505966" y="0"/>
                    <a:pt x="1940306" y="434340"/>
                    <a:pt x="1940306" y="970153"/>
                  </a:cubicBezTo>
                  <a:cubicBezTo>
                    <a:pt x="1940306" y="1505966"/>
                    <a:pt x="1505966" y="1940306"/>
                    <a:pt x="970153" y="1940306"/>
                  </a:cubicBezTo>
                  <a:cubicBezTo>
                    <a:pt x="434340" y="1940306"/>
                    <a:pt x="0" y="1505966"/>
                    <a:pt x="0" y="9701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2" name="Freeform 32"/>
            <p:cNvSpPr/>
            <p:nvPr/>
          </p:nvSpPr>
          <p:spPr>
            <a:xfrm>
              <a:off x="0" y="0"/>
              <a:ext cx="2067306" cy="2067306"/>
            </a:xfrm>
            <a:custGeom>
              <a:avLst/>
              <a:gdLst/>
              <a:ahLst/>
              <a:cxnLst/>
              <a:rect l="l" t="t" r="r" b="b"/>
              <a:pathLst>
                <a:path w="2067306" h="2067306">
                  <a:moveTo>
                    <a:pt x="0" y="1033653"/>
                  </a:moveTo>
                  <a:cubicBezTo>
                    <a:pt x="0" y="462788"/>
                    <a:pt x="462788" y="0"/>
                    <a:pt x="1033653" y="0"/>
                  </a:cubicBezTo>
                  <a:lnTo>
                    <a:pt x="1033653" y="63500"/>
                  </a:lnTo>
                  <a:lnTo>
                    <a:pt x="1033653" y="0"/>
                  </a:lnTo>
                  <a:cubicBezTo>
                    <a:pt x="1604518" y="0"/>
                    <a:pt x="2067306" y="462788"/>
                    <a:pt x="2067306" y="1033653"/>
                  </a:cubicBezTo>
                  <a:lnTo>
                    <a:pt x="2003806" y="1033653"/>
                  </a:lnTo>
                  <a:lnTo>
                    <a:pt x="2067306" y="1033653"/>
                  </a:lnTo>
                  <a:cubicBezTo>
                    <a:pt x="2067306" y="1604518"/>
                    <a:pt x="1604518" y="2067306"/>
                    <a:pt x="1033653" y="2067306"/>
                  </a:cubicBezTo>
                  <a:lnTo>
                    <a:pt x="1033653" y="2003806"/>
                  </a:lnTo>
                  <a:lnTo>
                    <a:pt x="1033653" y="2067306"/>
                  </a:lnTo>
                  <a:cubicBezTo>
                    <a:pt x="462788" y="2067306"/>
                    <a:pt x="0" y="1604518"/>
                    <a:pt x="0" y="1033653"/>
                  </a:cubicBezTo>
                  <a:lnTo>
                    <a:pt x="63500" y="1033653"/>
                  </a:lnTo>
                  <a:lnTo>
                    <a:pt x="127000" y="1033653"/>
                  </a:lnTo>
                  <a:lnTo>
                    <a:pt x="63500" y="1033653"/>
                  </a:lnTo>
                  <a:lnTo>
                    <a:pt x="0" y="1033653"/>
                  </a:lnTo>
                  <a:moveTo>
                    <a:pt x="127000" y="1033653"/>
                  </a:moveTo>
                  <a:cubicBezTo>
                    <a:pt x="127000" y="1068705"/>
                    <a:pt x="98552" y="1097153"/>
                    <a:pt x="63500" y="1097153"/>
                  </a:cubicBezTo>
                  <a:cubicBezTo>
                    <a:pt x="28448" y="1097153"/>
                    <a:pt x="0" y="1068705"/>
                    <a:pt x="0" y="1033653"/>
                  </a:cubicBezTo>
                  <a:cubicBezTo>
                    <a:pt x="0" y="998601"/>
                    <a:pt x="28448" y="970153"/>
                    <a:pt x="63500" y="970153"/>
                  </a:cubicBezTo>
                  <a:cubicBezTo>
                    <a:pt x="98552" y="970153"/>
                    <a:pt x="127000" y="998601"/>
                    <a:pt x="127000" y="1033653"/>
                  </a:cubicBezTo>
                  <a:cubicBezTo>
                    <a:pt x="127000" y="1534414"/>
                    <a:pt x="532892" y="1940306"/>
                    <a:pt x="1033653" y="1940306"/>
                  </a:cubicBezTo>
                  <a:cubicBezTo>
                    <a:pt x="1534414" y="1940306"/>
                    <a:pt x="1940306" y="1534414"/>
                    <a:pt x="1940306" y="1033653"/>
                  </a:cubicBezTo>
                  <a:cubicBezTo>
                    <a:pt x="1940306" y="532892"/>
                    <a:pt x="1534414" y="127000"/>
                    <a:pt x="1033653" y="127000"/>
                  </a:cubicBezTo>
                  <a:lnTo>
                    <a:pt x="1033653" y="63500"/>
                  </a:lnTo>
                  <a:lnTo>
                    <a:pt x="1033653" y="127000"/>
                  </a:lnTo>
                  <a:cubicBezTo>
                    <a:pt x="532892" y="127000"/>
                    <a:pt x="127000" y="532892"/>
                    <a:pt x="127000" y="1033653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9713164" y="4437752"/>
            <a:ext cx="1550484" cy="1550484"/>
            <a:chOff x="0" y="0"/>
            <a:chExt cx="2067312" cy="2067312"/>
          </a:xfrm>
        </p:grpSpPr>
        <p:sp>
          <p:nvSpPr>
            <p:cNvPr id="34" name="Freeform 34"/>
            <p:cNvSpPr/>
            <p:nvPr/>
          </p:nvSpPr>
          <p:spPr>
            <a:xfrm>
              <a:off x="63500" y="63500"/>
              <a:ext cx="1940306" cy="1940306"/>
            </a:xfrm>
            <a:custGeom>
              <a:avLst/>
              <a:gdLst/>
              <a:ahLst/>
              <a:cxnLst/>
              <a:rect l="l" t="t" r="r" b="b"/>
              <a:pathLst>
                <a:path w="1940306" h="1940306">
                  <a:moveTo>
                    <a:pt x="0" y="970153"/>
                  </a:moveTo>
                  <a:cubicBezTo>
                    <a:pt x="0" y="434340"/>
                    <a:pt x="434340" y="0"/>
                    <a:pt x="970153" y="0"/>
                  </a:cubicBezTo>
                  <a:cubicBezTo>
                    <a:pt x="1505966" y="0"/>
                    <a:pt x="1940306" y="434340"/>
                    <a:pt x="1940306" y="970153"/>
                  </a:cubicBezTo>
                  <a:cubicBezTo>
                    <a:pt x="1940306" y="1505966"/>
                    <a:pt x="1505966" y="1940306"/>
                    <a:pt x="970153" y="1940306"/>
                  </a:cubicBezTo>
                  <a:cubicBezTo>
                    <a:pt x="434340" y="1940306"/>
                    <a:pt x="0" y="1505966"/>
                    <a:pt x="0" y="9701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0" y="0"/>
              <a:ext cx="2067306" cy="2067306"/>
            </a:xfrm>
            <a:custGeom>
              <a:avLst/>
              <a:gdLst/>
              <a:ahLst/>
              <a:cxnLst/>
              <a:rect l="l" t="t" r="r" b="b"/>
              <a:pathLst>
                <a:path w="2067306" h="2067306">
                  <a:moveTo>
                    <a:pt x="0" y="1033653"/>
                  </a:moveTo>
                  <a:cubicBezTo>
                    <a:pt x="0" y="462788"/>
                    <a:pt x="462788" y="0"/>
                    <a:pt x="1033653" y="0"/>
                  </a:cubicBezTo>
                  <a:lnTo>
                    <a:pt x="1033653" y="63500"/>
                  </a:lnTo>
                  <a:lnTo>
                    <a:pt x="1033653" y="0"/>
                  </a:lnTo>
                  <a:cubicBezTo>
                    <a:pt x="1604518" y="0"/>
                    <a:pt x="2067306" y="462788"/>
                    <a:pt x="2067306" y="1033653"/>
                  </a:cubicBezTo>
                  <a:lnTo>
                    <a:pt x="2003806" y="1033653"/>
                  </a:lnTo>
                  <a:lnTo>
                    <a:pt x="2067306" y="1033653"/>
                  </a:lnTo>
                  <a:cubicBezTo>
                    <a:pt x="2067306" y="1604518"/>
                    <a:pt x="1604518" y="2067306"/>
                    <a:pt x="1033653" y="2067306"/>
                  </a:cubicBezTo>
                  <a:lnTo>
                    <a:pt x="1033653" y="2003806"/>
                  </a:lnTo>
                  <a:lnTo>
                    <a:pt x="1033653" y="2067306"/>
                  </a:lnTo>
                  <a:cubicBezTo>
                    <a:pt x="462788" y="2067306"/>
                    <a:pt x="0" y="1604518"/>
                    <a:pt x="0" y="1033653"/>
                  </a:cubicBezTo>
                  <a:lnTo>
                    <a:pt x="63500" y="1033653"/>
                  </a:lnTo>
                  <a:lnTo>
                    <a:pt x="127000" y="1033653"/>
                  </a:lnTo>
                  <a:lnTo>
                    <a:pt x="63500" y="1033653"/>
                  </a:lnTo>
                  <a:lnTo>
                    <a:pt x="0" y="1033653"/>
                  </a:lnTo>
                  <a:moveTo>
                    <a:pt x="127000" y="1033653"/>
                  </a:moveTo>
                  <a:cubicBezTo>
                    <a:pt x="127000" y="1068705"/>
                    <a:pt x="98552" y="1097153"/>
                    <a:pt x="63500" y="1097153"/>
                  </a:cubicBezTo>
                  <a:cubicBezTo>
                    <a:pt x="28448" y="1097153"/>
                    <a:pt x="0" y="1068705"/>
                    <a:pt x="0" y="1033653"/>
                  </a:cubicBezTo>
                  <a:cubicBezTo>
                    <a:pt x="0" y="998601"/>
                    <a:pt x="28448" y="970153"/>
                    <a:pt x="63500" y="970153"/>
                  </a:cubicBezTo>
                  <a:cubicBezTo>
                    <a:pt x="98552" y="970153"/>
                    <a:pt x="127000" y="998601"/>
                    <a:pt x="127000" y="1033653"/>
                  </a:cubicBezTo>
                  <a:cubicBezTo>
                    <a:pt x="127000" y="1534414"/>
                    <a:pt x="532892" y="1940306"/>
                    <a:pt x="1033653" y="1940306"/>
                  </a:cubicBezTo>
                  <a:cubicBezTo>
                    <a:pt x="1534414" y="1940306"/>
                    <a:pt x="1940306" y="1534414"/>
                    <a:pt x="1940306" y="1033653"/>
                  </a:cubicBezTo>
                  <a:cubicBezTo>
                    <a:pt x="1940306" y="532892"/>
                    <a:pt x="1534414" y="127000"/>
                    <a:pt x="1033653" y="127000"/>
                  </a:cubicBezTo>
                  <a:lnTo>
                    <a:pt x="1033653" y="63500"/>
                  </a:lnTo>
                  <a:lnTo>
                    <a:pt x="1033653" y="127000"/>
                  </a:lnTo>
                  <a:cubicBezTo>
                    <a:pt x="532892" y="127000"/>
                    <a:pt x="127000" y="532892"/>
                    <a:pt x="127000" y="103365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7104756" y="2765429"/>
            <a:ext cx="1550484" cy="1550484"/>
            <a:chOff x="0" y="0"/>
            <a:chExt cx="2067312" cy="2067312"/>
          </a:xfrm>
        </p:grpSpPr>
        <p:sp>
          <p:nvSpPr>
            <p:cNvPr id="37" name="Freeform 37"/>
            <p:cNvSpPr/>
            <p:nvPr/>
          </p:nvSpPr>
          <p:spPr>
            <a:xfrm>
              <a:off x="63500" y="63500"/>
              <a:ext cx="1940306" cy="1940306"/>
            </a:xfrm>
            <a:custGeom>
              <a:avLst/>
              <a:gdLst/>
              <a:ahLst/>
              <a:cxnLst/>
              <a:rect l="l" t="t" r="r" b="b"/>
              <a:pathLst>
                <a:path w="1940306" h="1940306">
                  <a:moveTo>
                    <a:pt x="0" y="970153"/>
                  </a:moveTo>
                  <a:cubicBezTo>
                    <a:pt x="0" y="434340"/>
                    <a:pt x="434340" y="0"/>
                    <a:pt x="970153" y="0"/>
                  </a:cubicBezTo>
                  <a:cubicBezTo>
                    <a:pt x="1505966" y="0"/>
                    <a:pt x="1940306" y="434340"/>
                    <a:pt x="1940306" y="970153"/>
                  </a:cubicBezTo>
                  <a:cubicBezTo>
                    <a:pt x="1940306" y="1505966"/>
                    <a:pt x="1505966" y="1940306"/>
                    <a:pt x="970153" y="1940306"/>
                  </a:cubicBezTo>
                  <a:cubicBezTo>
                    <a:pt x="434340" y="1940306"/>
                    <a:pt x="0" y="1505966"/>
                    <a:pt x="0" y="9701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8" name="Freeform 38"/>
            <p:cNvSpPr/>
            <p:nvPr/>
          </p:nvSpPr>
          <p:spPr>
            <a:xfrm>
              <a:off x="0" y="0"/>
              <a:ext cx="2067306" cy="2067306"/>
            </a:xfrm>
            <a:custGeom>
              <a:avLst/>
              <a:gdLst/>
              <a:ahLst/>
              <a:cxnLst/>
              <a:rect l="l" t="t" r="r" b="b"/>
              <a:pathLst>
                <a:path w="2067306" h="2067306">
                  <a:moveTo>
                    <a:pt x="0" y="1033653"/>
                  </a:moveTo>
                  <a:cubicBezTo>
                    <a:pt x="0" y="462788"/>
                    <a:pt x="462788" y="0"/>
                    <a:pt x="1033653" y="0"/>
                  </a:cubicBezTo>
                  <a:lnTo>
                    <a:pt x="1033653" y="63500"/>
                  </a:lnTo>
                  <a:lnTo>
                    <a:pt x="1033653" y="0"/>
                  </a:lnTo>
                  <a:cubicBezTo>
                    <a:pt x="1604518" y="0"/>
                    <a:pt x="2067306" y="462788"/>
                    <a:pt x="2067306" y="1033653"/>
                  </a:cubicBezTo>
                  <a:lnTo>
                    <a:pt x="2003806" y="1033653"/>
                  </a:lnTo>
                  <a:lnTo>
                    <a:pt x="2067306" y="1033653"/>
                  </a:lnTo>
                  <a:cubicBezTo>
                    <a:pt x="2067306" y="1604518"/>
                    <a:pt x="1604518" y="2067306"/>
                    <a:pt x="1033653" y="2067306"/>
                  </a:cubicBezTo>
                  <a:lnTo>
                    <a:pt x="1033653" y="2003806"/>
                  </a:lnTo>
                  <a:lnTo>
                    <a:pt x="1033653" y="2067306"/>
                  </a:lnTo>
                  <a:cubicBezTo>
                    <a:pt x="462788" y="2067306"/>
                    <a:pt x="0" y="1604518"/>
                    <a:pt x="0" y="1033653"/>
                  </a:cubicBezTo>
                  <a:lnTo>
                    <a:pt x="63500" y="1033653"/>
                  </a:lnTo>
                  <a:lnTo>
                    <a:pt x="127000" y="1033653"/>
                  </a:lnTo>
                  <a:lnTo>
                    <a:pt x="63500" y="1033653"/>
                  </a:lnTo>
                  <a:lnTo>
                    <a:pt x="0" y="1033653"/>
                  </a:lnTo>
                  <a:moveTo>
                    <a:pt x="127000" y="1033653"/>
                  </a:moveTo>
                  <a:cubicBezTo>
                    <a:pt x="127000" y="1068705"/>
                    <a:pt x="98552" y="1097153"/>
                    <a:pt x="63500" y="1097153"/>
                  </a:cubicBezTo>
                  <a:cubicBezTo>
                    <a:pt x="28448" y="1097153"/>
                    <a:pt x="0" y="1068705"/>
                    <a:pt x="0" y="1033653"/>
                  </a:cubicBezTo>
                  <a:cubicBezTo>
                    <a:pt x="0" y="998601"/>
                    <a:pt x="28448" y="970153"/>
                    <a:pt x="63500" y="970153"/>
                  </a:cubicBezTo>
                  <a:cubicBezTo>
                    <a:pt x="98552" y="970153"/>
                    <a:pt x="127000" y="998601"/>
                    <a:pt x="127000" y="1033653"/>
                  </a:cubicBezTo>
                  <a:cubicBezTo>
                    <a:pt x="127000" y="1534414"/>
                    <a:pt x="532892" y="1940306"/>
                    <a:pt x="1033653" y="1940306"/>
                  </a:cubicBezTo>
                  <a:cubicBezTo>
                    <a:pt x="1534414" y="1940306"/>
                    <a:pt x="1940306" y="1534414"/>
                    <a:pt x="1940306" y="1033653"/>
                  </a:cubicBezTo>
                  <a:cubicBezTo>
                    <a:pt x="1940306" y="532892"/>
                    <a:pt x="1534414" y="127000"/>
                    <a:pt x="1033653" y="127000"/>
                  </a:cubicBezTo>
                  <a:lnTo>
                    <a:pt x="1033653" y="63500"/>
                  </a:lnTo>
                  <a:lnTo>
                    <a:pt x="1033653" y="127000"/>
                  </a:lnTo>
                  <a:cubicBezTo>
                    <a:pt x="532892" y="127000"/>
                    <a:pt x="127000" y="532892"/>
                    <a:pt x="127000" y="103365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8809017" y="3425496"/>
            <a:ext cx="3573508" cy="1810530"/>
            <a:chOff x="0" y="0"/>
            <a:chExt cx="4764678" cy="2414040"/>
          </a:xfrm>
        </p:grpSpPr>
        <p:sp>
          <p:nvSpPr>
            <p:cNvPr id="40" name="Freeform 40"/>
            <p:cNvSpPr/>
            <p:nvPr/>
          </p:nvSpPr>
          <p:spPr>
            <a:xfrm>
              <a:off x="50800" y="0"/>
              <a:ext cx="4713859" cy="2414016"/>
            </a:xfrm>
            <a:custGeom>
              <a:avLst/>
              <a:gdLst/>
              <a:ahLst/>
              <a:cxnLst/>
              <a:rect l="l" t="t" r="r" b="b"/>
              <a:pathLst>
                <a:path w="4713859" h="2414016">
                  <a:moveTo>
                    <a:pt x="0" y="0"/>
                  </a:moveTo>
                  <a:lnTo>
                    <a:pt x="4663059" y="0"/>
                  </a:lnTo>
                  <a:cubicBezTo>
                    <a:pt x="4691126" y="0"/>
                    <a:pt x="4713859" y="22733"/>
                    <a:pt x="4713859" y="50800"/>
                  </a:cubicBezTo>
                  <a:lnTo>
                    <a:pt x="4713859" y="2363216"/>
                  </a:lnTo>
                  <a:cubicBezTo>
                    <a:pt x="4713859" y="2391283"/>
                    <a:pt x="4691126" y="2414016"/>
                    <a:pt x="4663059" y="2414016"/>
                  </a:cubicBezTo>
                  <a:lnTo>
                    <a:pt x="3471037" y="2414016"/>
                  </a:lnTo>
                  <a:lnTo>
                    <a:pt x="3471037" y="2312416"/>
                  </a:lnTo>
                  <a:lnTo>
                    <a:pt x="4663059" y="2312416"/>
                  </a:lnTo>
                  <a:lnTo>
                    <a:pt x="4663059" y="2363216"/>
                  </a:lnTo>
                  <a:lnTo>
                    <a:pt x="4612259" y="2363216"/>
                  </a:lnTo>
                  <a:lnTo>
                    <a:pt x="4612259" y="50800"/>
                  </a:lnTo>
                  <a:lnTo>
                    <a:pt x="4663059" y="50800"/>
                  </a:lnTo>
                  <a:lnTo>
                    <a:pt x="4663059" y="101600"/>
                  </a:lnTo>
                  <a:lnTo>
                    <a:pt x="0" y="1016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5905473" y="5111439"/>
            <a:ext cx="3573508" cy="1810530"/>
            <a:chOff x="0" y="0"/>
            <a:chExt cx="4764678" cy="24140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713859" cy="2414016"/>
            </a:xfrm>
            <a:custGeom>
              <a:avLst/>
              <a:gdLst/>
              <a:ahLst/>
              <a:cxnLst/>
              <a:rect l="l" t="t" r="r" b="b"/>
              <a:pathLst>
                <a:path w="4713859" h="2414016">
                  <a:moveTo>
                    <a:pt x="4713859" y="101600"/>
                  </a:moveTo>
                  <a:lnTo>
                    <a:pt x="50800" y="101600"/>
                  </a:lnTo>
                  <a:lnTo>
                    <a:pt x="50800" y="50800"/>
                  </a:lnTo>
                  <a:lnTo>
                    <a:pt x="101600" y="50800"/>
                  </a:lnTo>
                  <a:lnTo>
                    <a:pt x="101600" y="2363216"/>
                  </a:lnTo>
                  <a:lnTo>
                    <a:pt x="50800" y="2363216"/>
                  </a:lnTo>
                  <a:lnTo>
                    <a:pt x="50800" y="2312416"/>
                  </a:lnTo>
                  <a:lnTo>
                    <a:pt x="1242822" y="2312416"/>
                  </a:lnTo>
                  <a:lnTo>
                    <a:pt x="1242822" y="2414016"/>
                  </a:lnTo>
                  <a:lnTo>
                    <a:pt x="50800" y="2414016"/>
                  </a:lnTo>
                  <a:cubicBezTo>
                    <a:pt x="22733" y="2414016"/>
                    <a:pt x="0" y="2391283"/>
                    <a:pt x="0" y="2363216"/>
                  </a:cubicBezTo>
                  <a:lnTo>
                    <a:pt x="0" y="50800"/>
                  </a:lnTo>
                  <a:cubicBezTo>
                    <a:pt x="0" y="22733"/>
                    <a:pt x="22733" y="0"/>
                    <a:pt x="50800" y="0"/>
                  </a:cubicBezTo>
                  <a:lnTo>
                    <a:pt x="4713859" y="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8809017" y="6847213"/>
            <a:ext cx="3573508" cy="1810530"/>
            <a:chOff x="0" y="0"/>
            <a:chExt cx="4764678" cy="2414040"/>
          </a:xfrm>
        </p:grpSpPr>
        <p:sp>
          <p:nvSpPr>
            <p:cNvPr id="44" name="Freeform 44"/>
            <p:cNvSpPr/>
            <p:nvPr/>
          </p:nvSpPr>
          <p:spPr>
            <a:xfrm>
              <a:off x="50800" y="0"/>
              <a:ext cx="4713859" cy="2414016"/>
            </a:xfrm>
            <a:custGeom>
              <a:avLst/>
              <a:gdLst/>
              <a:ahLst/>
              <a:cxnLst/>
              <a:rect l="l" t="t" r="r" b="b"/>
              <a:pathLst>
                <a:path w="4713859" h="2414016">
                  <a:moveTo>
                    <a:pt x="0" y="0"/>
                  </a:moveTo>
                  <a:lnTo>
                    <a:pt x="4663059" y="0"/>
                  </a:lnTo>
                  <a:cubicBezTo>
                    <a:pt x="4691126" y="0"/>
                    <a:pt x="4713859" y="22733"/>
                    <a:pt x="4713859" y="50800"/>
                  </a:cubicBezTo>
                  <a:lnTo>
                    <a:pt x="4713859" y="2363216"/>
                  </a:lnTo>
                  <a:cubicBezTo>
                    <a:pt x="4713859" y="2391283"/>
                    <a:pt x="4691126" y="2414016"/>
                    <a:pt x="4663059" y="2414016"/>
                  </a:cubicBezTo>
                  <a:lnTo>
                    <a:pt x="3471037" y="2414016"/>
                  </a:lnTo>
                  <a:lnTo>
                    <a:pt x="3471037" y="2312416"/>
                  </a:lnTo>
                  <a:lnTo>
                    <a:pt x="4663059" y="2312416"/>
                  </a:lnTo>
                  <a:lnTo>
                    <a:pt x="4663059" y="2363216"/>
                  </a:lnTo>
                  <a:lnTo>
                    <a:pt x="4612259" y="2363216"/>
                  </a:lnTo>
                  <a:lnTo>
                    <a:pt x="4612259" y="50800"/>
                  </a:lnTo>
                  <a:lnTo>
                    <a:pt x="4663059" y="50800"/>
                  </a:lnTo>
                  <a:lnTo>
                    <a:pt x="4663059" y="101600"/>
                  </a:lnTo>
                  <a:lnTo>
                    <a:pt x="0" y="1016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7489086" y="6570647"/>
            <a:ext cx="854814" cy="626444"/>
            <a:chOff x="0" y="0"/>
            <a:chExt cx="1139752" cy="835258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139698" cy="835279"/>
            </a:xfrm>
            <a:custGeom>
              <a:avLst/>
              <a:gdLst/>
              <a:ahLst/>
              <a:cxnLst/>
              <a:rect l="l" t="t" r="r" b="b"/>
              <a:pathLst>
                <a:path w="1139698" h="835279">
                  <a:moveTo>
                    <a:pt x="419100" y="516509"/>
                  </a:moveTo>
                  <a:cubicBezTo>
                    <a:pt x="403352" y="516509"/>
                    <a:pt x="390652" y="529209"/>
                    <a:pt x="390652" y="544957"/>
                  </a:cubicBezTo>
                  <a:lnTo>
                    <a:pt x="390652" y="561594"/>
                  </a:lnTo>
                  <a:cubicBezTo>
                    <a:pt x="390652" y="577342"/>
                    <a:pt x="403352" y="590042"/>
                    <a:pt x="419100" y="590042"/>
                  </a:cubicBezTo>
                  <a:lnTo>
                    <a:pt x="725170" y="590042"/>
                  </a:lnTo>
                  <a:cubicBezTo>
                    <a:pt x="740918" y="590042"/>
                    <a:pt x="753618" y="577342"/>
                    <a:pt x="753618" y="561594"/>
                  </a:cubicBezTo>
                  <a:lnTo>
                    <a:pt x="753618" y="544957"/>
                  </a:lnTo>
                  <a:cubicBezTo>
                    <a:pt x="753618" y="529209"/>
                    <a:pt x="740918" y="516509"/>
                    <a:pt x="725170" y="516509"/>
                  </a:cubicBezTo>
                  <a:close/>
                  <a:moveTo>
                    <a:pt x="905891" y="346075"/>
                  </a:moveTo>
                  <a:cubicBezTo>
                    <a:pt x="869061" y="346075"/>
                    <a:pt x="839089" y="375920"/>
                    <a:pt x="839089" y="412877"/>
                  </a:cubicBezTo>
                  <a:cubicBezTo>
                    <a:pt x="839089" y="449834"/>
                    <a:pt x="868934" y="479679"/>
                    <a:pt x="905891" y="479679"/>
                  </a:cubicBezTo>
                  <a:cubicBezTo>
                    <a:pt x="942848" y="479679"/>
                    <a:pt x="972693" y="449834"/>
                    <a:pt x="972693" y="412877"/>
                  </a:cubicBezTo>
                  <a:cubicBezTo>
                    <a:pt x="972693" y="375920"/>
                    <a:pt x="942848" y="346075"/>
                    <a:pt x="905891" y="346075"/>
                  </a:cubicBezTo>
                  <a:close/>
                  <a:moveTo>
                    <a:pt x="238379" y="346075"/>
                  </a:moveTo>
                  <a:cubicBezTo>
                    <a:pt x="201549" y="346075"/>
                    <a:pt x="171577" y="375920"/>
                    <a:pt x="171577" y="412877"/>
                  </a:cubicBezTo>
                  <a:cubicBezTo>
                    <a:pt x="171577" y="449834"/>
                    <a:pt x="201422" y="479679"/>
                    <a:pt x="238379" y="479679"/>
                  </a:cubicBezTo>
                  <a:cubicBezTo>
                    <a:pt x="275336" y="479679"/>
                    <a:pt x="305181" y="449834"/>
                    <a:pt x="305181" y="412877"/>
                  </a:cubicBezTo>
                  <a:cubicBezTo>
                    <a:pt x="305181" y="375920"/>
                    <a:pt x="275336" y="346075"/>
                    <a:pt x="238379" y="346075"/>
                  </a:cubicBezTo>
                  <a:close/>
                  <a:moveTo>
                    <a:pt x="304546" y="54610"/>
                  </a:moveTo>
                  <a:lnTo>
                    <a:pt x="255016" y="301117"/>
                  </a:lnTo>
                  <a:lnTo>
                    <a:pt x="889381" y="301117"/>
                  </a:lnTo>
                  <a:lnTo>
                    <a:pt x="839851" y="54610"/>
                  </a:lnTo>
                  <a:close/>
                  <a:moveTo>
                    <a:pt x="237617" y="0"/>
                  </a:moveTo>
                  <a:lnTo>
                    <a:pt x="906780" y="0"/>
                  </a:lnTo>
                  <a:lnTo>
                    <a:pt x="960120" y="213233"/>
                  </a:lnTo>
                  <a:cubicBezTo>
                    <a:pt x="970534" y="203454"/>
                    <a:pt x="984631" y="197866"/>
                    <a:pt x="999998" y="197866"/>
                  </a:cubicBezTo>
                  <a:lnTo>
                    <a:pt x="1076960" y="197866"/>
                  </a:lnTo>
                  <a:cubicBezTo>
                    <a:pt x="1111631" y="197866"/>
                    <a:pt x="1139698" y="225933"/>
                    <a:pt x="1139698" y="260604"/>
                  </a:cubicBezTo>
                  <a:lnTo>
                    <a:pt x="1139698" y="278130"/>
                  </a:lnTo>
                  <a:cubicBezTo>
                    <a:pt x="1139698" y="312801"/>
                    <a:pt x="1111631" y="340868"/>
                    <a:pt x="1076960" y="340868"/>
                  </a:cubicBezTo>
                  <a:lnTo>
                    <a:pt x="1071499" y="340868"/>
                  </a:lnTo>
                  <a:cubicBezTo>
                    <a:pt x="1073658" y="346964"/>
                    <a:pt x="1074674" y="353568"/>
                    <a:pt x="1074674" y="360299"/>
                  </a:cubicBezTo>
                  <a:lnTo>
                    <a:pt x="1074674" y="707263"/>
                  </a:lnTo>
                  <a:lnTo>
                    <a:pt x="1013587" y="707263"/>
                  </a:lnTo>
                  <a:lnTo>
                    <a:pt x="1013587" y="792988"/>
                  </a:lnTo>
                  <a:cubicBezTo>
                    <a:pt x="1013587" y="816356"/>
                    <a:pt x="994664" y="835279"/>
                    <a:pt x="971296" y="835279"/>
                  </a:cubicBezTo>
                  <a:lnTo>
                    <a:pt x="802132" y="835279"/>
                  </a:lnTo>
                  <a:cubicBezTo>
                    <a:pt x="778764" y="835279"/>
                    <a:pt x="759841" y="816356"/>
                    <a:pt x="759841" y="792988"/>
                  </a:cubicBezTo>
                  <a:lnTo>
                    <a:pt x="759841" y="707263"/>
                  </a:lnTo>
                  <a:lnTo>
                    <a:pt x="384556" y="707263"/>
                  </a:lnTo>
                  <a:lnTo>
                    <a:pt x="384556" y="792988"/>
                  </a:lnTo>
                  <a:cubicBezTo>
                    <a:pt x="384556" y="816356"/>
                    <a:pt x="365633" y="835279"/>
                    <a:pt x="342265" y="835279"/>
                  </a:cubicBezTo>
                  <a:lnTo>
                    <a:pt x="173101" y="835279"/>
                  </a:lnTo>
                  <a:cubicBezTo>
                    <a:pt x="149733" y="835279"/>
                    <a:pt x="130810" y="816356"/>
                    <a:pt x="130810" y="792988"/>
                  </a:cubicBezTo>
                  <a:lnTo>
                    <a:pt x="130810" y="707263"/>
                  </a:lnTo>
                  <a:lnTo>
                    <a:pt x="69596" y="707263"/>
                  </a:lnTo>
                  <a:lnTo>
                    <a:pt x="69596" y="360299"/>
                  </a:lnTo>
                  <a:cubicBezTo>
                    <a:pt x="69596" y="353568"/>
                    <a:pt x="70612" y="346964"/>
                    <a:pt x="72771" y="340868"/>
                  </a:cubicBezTo>
                  <a:lnTo>
                    <a:pt x="62738" y="340868"/>
                  </a:lnTo>
                  <a:cubicBezTo>
                    <a:pt x="28067" y="340868"/>
                    <a:pt x="0" y="312801"/>
                    <a:pt x="0" y="278130"/>
                  </a:cubicBezTo>
                  <a:lnTo>
                    <a:pt x="0" y="260731"/>
                  </a:lnTo>
                  <a:cubicBezTo>
                    <a:pt x="0" y="226060"/>
                    <a:pt x="28067" y="197993"/>
                    <a:pt x="62738" y="197993"/>
                  </a:cubicBezTo>
                  <a:lnTo>
                    <a:pt x="139827" y="197993"/>
                  </a:lnTo>
                  <a:cubicBezTo>
                    <a:pt x="156845" y="197993"/>
                    <a:pt x="172339" y="204851"/>
                    <a:pt x="183642" y="216027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9942470" y="5463192"/>
            <a:ext cx="1063563" cy="166582"/>
            <a:chOff x="0" y="0"/>
            <a:chExt cx="1418084" cy="22211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17955" cy="222123"/>
            </a:xfrm>
            <a:custGeom>
              <a:avLst/>
              <a:gdLst/>
              <a:ahLst/>
              <a:cxnLst/>
              <a:rect l="l" t="t" r="r" b="b"/>
              <a:pathLst>
                <a:path w="1417955" h="222123">
                  <a:moveTo>
                    <a:pt x="1295400" y="77978"/>
                  </a:moveTo>
                  <a:cubicBezTo>
                    <a:pt x="1276477" y="77978"/>
                    <a:pt x="1261110" y="93345"/>
                    <a:pt x="1261110" y="112268"/>
                  </a:cubicBezTo>
                  <a:cubicBezTo>
                    <a:pt x="1261110" y="131191"/>
                    <a:pt x="1276477" y="146558"/>
                    <a:pt x="1295400" y="146558"/>
                  </a:cubicBezTo>
                  <a:cubicBezTo>
                    <a:pt x="1314323" y="146558"/>
                    <a:pt x="1329690" y="131191"/>
                    <a:pt x="1329690" y="112268"/>
                  </a:cubicBezTo>
                  <a:cubicBezTo>
                    <a:pt x="1329690" y="93345"/>
                    <a:pt x="1314323" y="77978"/>
                    <a:pt x="1295400" y="77978"/>
                  </a:cubicBezTo>
                  <a:close/>
                  <a:moveTo>
                    <a:pt x="1100582" y="77978"/>
                  </a:moveTo>
                  <a:cubicBezTo>
                    <a:pt x="1081659" y="77978"/>
                    <a:pt x="1066292" y="93345"/>
                    <a:pt x="1066292" y="112268"/>
                  </a:cubicBezTo>
                  <a:cubicBezTo>
                    <a:pt x="1066292" y="131191"/>
                    <a:pt x="1081659" y="146558"/>
                    <a:pt x="1100582" y="146558"/>
                  </a:cubicBezTo>
                  <a:cubicBezTo>
                    <a:pt x="1119505" y="146558"/>
                    <a:pt x="1134872" y="131191"/>
                    <a:pt x="1134872" y="112268"/>
                  </a:cubicBezTo>
                  <a:cubicBezTo>
                    <a:pt x="1134872" y="93345"/>
                    <a:pt x="1119505" y="77978"/>
                    <a:pt x="1100582" y="77978"/>
                  </a:cubicBezTo>
                  <a:close/>
                  <a:moveTo>
                    <a:pt x="905764" y="77978"/>
                  </a:moveTo>
                  <a:cubicBezTo>
                    <a:pt x="886841" y="77978"/>
                    <a:pt x="871474" y="93345"/>
                    <a:pt x="871474" y="112268"/>
                  </a:cubicBezTo>
                  <a:cubicBezTo>
                    <a:pt x="871474" y="131191"/>
                    <a:pt x="886841" y="146558"/>
                    <a:pt x="905764" y="146558"/>
                  </a:cubicBezTo>
                  <a:cubicBezTo>
                    <a:pt x="924687" y="146558"/>
                    <a:pt x="940054" y="131191"/>
                    <a:pt x="940054" y="112268"/>
                  </a:cubicBezTo>
                  <a:cubicBezTo>
                    <a:pt x="940054" y="93345"/>
                    <a:pt x="924687" y="77978"/>
                    <a:pt x="905764" y="77978"/>
                  </a:cubicBezTo>
                  <a:close/>
                  <a:moveTo>
                    <a:pt x="710946" y="77978"/>
                  </a:moveTo>
                  <a:cubicBezTo>
                    <a:pt x="692023" y="77978"/>
                    <a:pt x="676656" y="93345"/>
                    <a:pt x="676656" y="112268"/>
                  </a:cubicBezTo>
                  <a:cubicBezTo>
                    <a:pt x="676656" y="131191"/>
                    <a:pt x="692023" y="146558"/>
                    <a:pt x="710946" y="146558"/>
                  </a:cubicBezTo>
                  <a:cubicBezTo>
                    <a:pt x="729869" y="146558"/>
                    <a:pt x="745236" y="131191"/>
                    <a:pt x="745236" y="112268"/>
                  </a:cubicBezTo>
                  <a:cubicBezTo>
                    <a:pt x="745236" y="93345"/>
                    <a:pt x="729869" y="77978"/>
                    <a:pt x="710946" y="77978"/>
                  </a:cubicBezTo>
                  <a:close/>
                  <a:moveTo>
                    <a:pt x="516128" y="77978"/>
                  </a:moveTo>
                  <a:cubicBezTo>
                    <a:pt x="497205" y="77978"/>
                    <a:pt x="481838" y="93345"/>
                    <a:pt x="481838" y="112268"/>
                  </a:cubicBezTo>
                  <a:cubicBezTo>
                    <a:pt x="481838" y="131191"/>
                    <a:pt x="497205" y="146558"/>
                    <a:pt x="516128" y="146558"/>
                  </a:cubicBezTo>
                  <a:cubicBezTo>
                    <a:pt x="535051" y="146558"/>
                    <a:pt x="550418" y="131191"/>
                    <a:pt x="550418" y="112268"/>
                  </a:cubicBezTo>
                  <a:cubicBezTo>
                    <a:pt x="550418" y="93345"/>
                    <a:pt x="535051" y="77978"/>
                    <a:pt x="516128" y="77978"/>
                  </a:cubicBezTo>
                  <a:close/>
                  <a:moveTo>
                    <a:pt x="321310" y="77978"/>
                  </a:moveTo>
                  <a:cubicBezTo>
                    <a:pt x="302387" y="77978"/>
                    <a:pt x="287020" y="93345"/>
                    <a:pt x="287020" y="112268"/>
                  </a:cubicBezTo>
                  <a:cubicBezTo>
                    <a:pt x="287020" y="131191"/>
                    <a:pt x="302387" y="146558"/>
                    <a:pt x="321310" y="146558"/>
                  </a:cubicBezTo>
                  <a:cubicBezTo>
                    <a:pt x="340233" y="146558"/>
                    <a:pt x="355600" y="131191"/>
                    <a:pt x="355600" y="112268"/>
                  </a:cubicBezTo>
                  <a:cubicBezTo>
                    <a:pt x="355600" y="93345"/>
                    <a:pt x="340233" y="77978"/>
                    <a:pt x="321310" y="77978"/>
                  </a:cubicBezTo>
                  <a:close/>
                  <a:moveTo>
                    <a:pt x="126492" y="77978"/>
                  </a:moveTo>
                  <a:cubicBezTo>
                    <a:pt x="107569" y="77978"/>
                    <a:pt x="92202" y="93345"/>
                    <a:pt x="92202" y="112268"/>
                  </a:cubicBezTo>
                  <a:cubicBezTo>
                    <a:pt x="92202" y="131191"/>
                    <a:pt x="107569" y="146558"/>
                    <a:pt x="126492" y="146558"/>
                  </a:cubicBezTo>
                  <a:cubicBezTo>
                    <a:pt x="145415" y="146558"/>
                    <a:pt x="160782" y="131191"/>
                    <a:pt x="160782" y="112268"/>
                  </a:cubicBezTo>
                  <a:cubicBezTo>
                    <a:pt x="160782" y="93345"/>
                    <a:pt x="145415" y="77978"/>
                    <a:pt x="126492" y="77978"/>
                  </a:cubicBezTo>
                  <a:close/>
                  <a:moveTo>
                    <a:pt x="1295400" y="43688"/>
                  </a:moveTo>
                  <a:cubicBezTo>
                    <a:pt x="1333246" y="43688"/>
                    <a:pt x="1363853" y="74295"/>
                    <a:pt x="1363853" y="112141"/>
                  </a:cubicBezTo>
                  <a:cubicBezTo>
                    <a:pt x="1363853" y="149987"/>
                    <a:pt x="1333246" y="180594"/>
                    <a:pt x="1295400" y="180594"/>
                  </a:cubicBezTo>
                  <a:cubicBezTo>
                    <a:pt x="1257554" y="180594"/>
                    <a:pt x="1226947" y="149987"/>
                    <a:pt x="1226947" y="112141"/>
                  </a:cubicBezTo>
                  <a:cubicBezTo>
                    <a:pt x="1226947" y="74295"/>
                    <a:pt x="1257554" y="43688"/>
                    <a:pt x="1295400" y="43688"/>
                  </a:cubicBezTo>
                  <a:close/>
                  <a:moveTo>
                    <a:pt x="1100582" y="43688"/>
                  </a:moveTo>
                  <a:cubicBezTo>
                    <a:pt x="1138428" y="43688"/>
                    <a:pt x="1169035" y="74295"/>
                    <a:pt x="1169035" y="112141"/>
                  </a:cubicBezTo>
                  <a:cubicBezTo>
                    <a:pt x="1169035" y="149987"/>
                    <a:pt x="1138428" y="180594"/>
                    <a:pt x="1100582" y="180594"/>
                  </a:cubicBezTo>
                  <a:cubicBezTo>
                    <a:pt x="1062736" y="180594"/>
                    <a:pt x="1032129" y="149987"/>
                    <a:pt x="1032129" y="112141"/>
                  </a:cubicBezTo>
                  <a:cubicBezTo>
                    <a:pt x="1032129" y="74295"/>
                    <a:pt x="1062736" y="43688"/>
                    <a:pt x="1100582" y="43688"/>
                  </a:cubicBezTo>
                  <a:close/>
                  <a:moveTo>
                    <a:pt x="905764" y="43688"/>
                  </a:moveTo>
                  <a:cubicBezTo>
                    <a:pt x="943610" y="43688"/>
                    <a:pt x="974217" y="74295"/>
                    <a:pt x="974217" y="112141"/>
                  </a:cubicBezTo>
                  <a:cubicBezTo>
                    <a:pt x="974217" y="149987"/>
                    <a:pt x="943610" y="180594"/>
                    <a:pt x="905764" y="180594"/>
                  </a:cubicBezTo>
                  <a:cubicBezTo>
                    <a:pt x="867918" y="180594"/>
                    <a:pt x="837311" y="149987"/>
                    <a:pt x="837311" y="112141"/>
                  </a:cubicBezTo>
                  <a:cubicBezTo>
                    <a:pt x="837311" y="74295"/>
                    <a:pt x="867918" y="43688"/>
                    <a:pt x="905764" y="43688"/>
                  </a:cubicBezTo>
                  <a:close/>
                  <a:moveTo>
                    <a:pt x="710946" y="43688"/>
                  </a:moveTo>
                  <a:cubicBezTo>
                    <a:pt x="748792" y="43688"/>
                    <a:pt x="779399" y="74295"/>
                    <a:pt x="779399" y="112141"/>
                  </a:cubicBezTo>
                  <a:cubicBezTo>
                    <a:pt x="779399" y="149987"/>
                    <a:pt x="748792" y="180594"/>
                    <a:pt x="710946" y="180594"/>
                  </a:cubicBezTo>
                  <a:cubicBezTo>
                    <a:pt x="673100" y="180594"/>
                    <a:pt x="642493" y="149987"/>
                    <a:pt x="642493" y="112141"/>
                  </a:cubicBezTo>
                  <a:cubicBezTo>
                    <a:pt x="642493" y="74295"/>
                    <a:pt x="673100" y="43688"/>
                    <a:pt x="710946" y="43688"/>
                  </a:cubicBezTo>
                  <a:close/>
                  <a:moveTo>
                    <a:pt x="516128" y="43688"/>
                  </a:moveTo>
                  <a:cubicBezTo>
                    <a:pt x="553974" y="43688"/>
                    <a:pt x="584581" y="74295"/>
                    <a:pt x="584581" y="112141"/>
                  </a:cubicBezTo>
                  <a:cubicBezTo>
                    <a:pt x="584581" y="149987"/>
                    <a:pt x="553974" y="180594"/>
                    <a:pt x="516128" y="180594"/>
                  </a:cubicBezTo>
                  <a:cubicBezTo>
                    <a:pt x="478282" y="180594"/>
                    <a:pt x="447675" y="149987"/>
                    <a:pt x="447675" y="112141"/>
                  </a:cubicBezTo>
                  <a:cubicBezTo>
                    <a:pt x="447675" y="74295"/>
                    <a:pt x="478282" y="43688"/>
                    <a:pt x="516128" y="43688"/>
                  </a:cubicBezTo>
                  <a:close/>
                  <a:moveTo>
                    <a:pt x="321310" y="43688"/>
                  </a:moveTo>
                  <a:cubicBezTo>
                    <a:pt x="359156" y="43688"/>
                    <a:pt x="389763" y="74295"/>
                    <a:pt x="389763" y="112141"/>
                  </a:cubicBezTo>
                  <a:cubicBezTo>
                    <a:pt x="389763" y="149987"/>
                    <a:pt x="359156" y="180594"/>
                    <a:pt x="321310" y="180594"/>
                  </a:cubicBezTo>
                  <a:cubicBezTo>
                    <a:pt x="283464" y="180594"/>
                    <a:pt x="252857" y="149987"/>
                    <a:pt x="252857" y="112141"/>
                  </a:cubicBezTo>
                  <a:cubicBezTo>
                    <a:pt x="252857" y="74295"/>
                    <a:pt x="283464" y="43688"/>
                    <a:pt x="321310" y="43688"/>
                  </a:cubicBezTo>
                  <a:close/>
                  <a:moveTo>
                    <a:pt x="126492" y="43688"/>
                  </a:moveTo>
                  <a:cubicBezTo>
                    <a:pt x="164338" y="43688"/>
                    <a:pt x="194945" y="74295"/>
                    <a:pt x="194945" y="112141"/>
                  </a:cubicBezTo>
                  <a:cubicBezTo>
                    <a:pt x="194945" y="149987"/>
                    <a:pt x="164338" y="180594"/>
                    <a:pt x="126492" y="180594"/>
                  </a:cubicBezTo>
                  <a:cubicBezTo>
                    <a:pt x="88646" y="180594"/>
                    <a:pt x="58039" y="149987"/>
                    <a:pt x="58039" y="112141"/>
                  </a:cubicBezTo>
                  <a:cubicBezTo>
                    <a:pt x="58039" y="74295"/>
                    <a:pt x="88519" y="43688"/>
                    <a:pt x="126365" y="43688"/>
                  </a:cubicBezTo>
                  <a:close/>
                  <a:moveTo>
                    <a:pt x="111506" y="27940"/>
                  </a:moveTo>
                  <a:cubicBezTo>
                    <a:pt x="65532" y="27940"/>
                    <a:pt x="28321" y="65151"/>
                    <a:pt x="28321" y="111125"/>
                  </a:cubicBezTo>
                  <a:cubicBezTo>
                    <a:pt x="28321" y="157099"/>
                    <a:pt x="65532" y="194310"/>
                    <a:pt x="111506" y="194310"/>
                  </a:cubicBezTo>
                  <a:lnTo>
                    <a:pt x="1306449" y="194310"/>
                  </a:lnTo>
                  <a:cubicBezTo>
                    <a:pt x="1352423" y="194310"/>
                    <a:pt x="1389634" y="157099"/>
                    <a:pt x="1389634" y="111125"/>
                  </a:cubicBezTo>
                  <a:cubicBezTo>
                    <a:pt x="1389634" y="65151"/>
                    <a:pt x="1352423" y="27940"/>
                    <a:pt x="1306449" y="27940"/>
                  </a:cubicBezTo>
                  <a:close/>
                  <a:moveTo>
                    <a:pt x="110998" y="0"/>
                  </a:moveTo>
                  <a:lnTo>
                    <a:pt x="1306957" y="0"/>
                  </a:lnTo>
                  <a:cubicBezTo>
                    <a:pt x="1368298" y="0"/>
                    <a:pt x="1417955" y="49784"/>
                    <a:pt x="1417955" y="110998"/>
                  </a:cubicBezTo>
                  <a:cubicBezTo>
                    <a:pt x="1417955" y="172212"/>
                    <a:pt x="1368171" y="221996"/>
                    <a:pt x="1306957" y="221996"/>
                  </a:cubicBezTo>
                  <a:lnTo>
                    <a:pt x="110998" y="221996"/>
                  </a:lnTo>
                  <a:cubicBezTo>
                    <a:pt x="49784" y="222123"/>
                    <a:pt x="0" y="172339"/>
                    <a:pt x="0" y="110998"/>
                  </a:cubicBezTo>
                  <a:cubicBezTo>
                    <a:pt x="0" y="49657"/>
                    <a:pt x="49784" y="0"/>
                    <a:pt x="110998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7642058" y="3238454"/>
            <a:ext cx="24288" cy="77687"/>
            <a:chOff x="0" y="0"/>
            <a:chExt cx="32383" cy="103583"/>
          </a:xfrm>
        </p:grpSpPr>
        <p:sp>
          <p:nvSpPr>
            <p:cNvPr id="50" name="Freeform 50"/>
            <p:cNvSpPr/>
            <p:nvPr/>
          </p:nvSpPr>
          <p:spPr>
            <a:xfrm>
              <a:off x="12192" y="11049"/>
              <a:ext cx="19304" cy="94742"/>
            </a:xfrm>
            <a:custGeom>
              <a:avLst/>
              <a:gdLst/>
              <a:ahLst/>
              <a:cxnLst/>
              <a:rect l="l" t="t" r="r" b="b"/>
              <a:pathLst>
                <a:path w="19304" h="94742">
                  <a:moveTo>
                    <a:pt x="9652" y="94742"/>
                  </a:moveTo>
                  <a:cubicBezTo>
                    <a:pt x="4826" y="94742"/>
                    <a:pt x="0" y="90297"/>
                    <a:pt x="0" y="85852"/>
                  </a:cubicBezTo>
                  <a:lnTo>
                    <a:pt x="0" y="8890"/>
                  </a:lnTo>
                  <a:cubicBezTo>
                    <a:pt x="0" y="4445"/>
                    <a:pt x="4826" y="0"/>
                    <a:pt x="9652" y="0"/>
                  </a:cubicBezTo>
                  <a:cubicBezTo>
                    <a:pt x="14478" y="0"/>
                    <a:pt x="19304" y="4445"/>
                    <a:pt x="19304" y="8890"/>
                  </a:cubicBezTo>
                  <a:lnTo>
                    <a:pt x="19304" y="85852"/>
                  </a:lnTo>
                  <a:cubicBezTo>
                    <a:pt x="19304" y="90297"/>
                    <a:pt x="14478" y="94742"/>
                    <a:pt x="9652" y="94742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7640841" y="3316141"/>
            <a:ext cx="24288" cy="77687"/>
            <a:chOff x="0" y="0"/>
            <a:chExt cx="32383" cy="103583"/>
          </a:xfrm>
        </p:grpSpPr>
        <p:sp>
          <p:nvSpPr>
            <p:cNvPr id="52" name="Freeform 52"/>
            <p:cNvSpPr/>
            <p:nvPr/>
          </p:nvSpPr>
          <p:spPr>
            <a:xfrm>
              <a:off x="12192" y="11049"/>
              <a:ext cx="19304" cy="94742"/>
            </a:xfrm>
            <a:custGeom>
              <a:avLst/>
              <a:gdLst/>
              <a:ahLst/>
              <a:cxnLst/>
              <a:rect l="l" t="t" r="r" b="b"/>
              <a:pathLst>
                <a:path w="19304" h="94742">
                  <a:moveTo>
                    <a:pt x="9652" y="94742"/>
                  </a:moveTo>
                  <a:cubicBezTo>
                    <a:pt x="4826" y="94742"/>
                    <a:pt x="0" y="90297"/>
                    <a:pt x="0" y="85852"/>
                  </a:cubicBezTo>
                  <a:lnTo>
                    <a:pt x="0" y="8890"/>
                  </a:lnTo>
                  <a:cubicBezTo>
                    <a:pt x="0" y="4445"/>
                    <a:pt x="4826" y="0"/>
                    <a:pt x="9652" y="0"/>
                  </a:cubicBezTo>
                  <a:cubicBezTo>
                    <a:pt x="14478" y="0"/>
                    <a:pt x="19304" y="4445"/>
                    <a:pt x="19304" y="8890"/>
                  </a:cubicBezTo>
                  <a:lnTo>
                    <a:pt x="19304" y="85852"/>
                  </a:lnTo>
                  <a:cubicBezTo>
                    <a:pt x="19304" y="90297"/>
                    <a:pt x="14478" y="94742"/>
                    <a:pt x="9652" y="94742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8132664" y="3315032"/>
            <a:ext cx="24288" cy="77687"/>
            <a:chOff x="0" y="0"/>
            <a:chExt cx="32383" cy="103583"/>
          </a:xfrm>
        </p:grpSpPr>
        <p:sp>
          <p:nvSpPr>
            <p:cNvPr id="54" name="Freeform 54"/>
            <p:cNvSpPr/>
            <p:nvPr/>
          </p:nvSpPr>
          <p:spPr>
            <a:xfrm>
              <a:off x="12192" y="11049"/>
              <a:ext cx="20955" cy="94742"/>
            </a:xfrm>
            <a:custGeom>
              <a:avLst/>
              <a:gdLst/>
              <a:ahLst/>
              <a:cxnLst/>
              <a:rect l="l" t="t" r="r" b="b"/>
              <a:pathLst>
                <a:path w="20955" h="94742">
                  <a:moveTo>
                    <a:pt x="9652" y="94742"/>
                  </a:moveTo>
                  <a:cubicBezTo>
                    <a:pt x="4826" y="94742"/>
                    <a:pt x="0" y="90297"/>
                    <a:pt x="0" y="85852"/>
                  </a:cubicBezTo>
                  <a:lnTo>
                    <a:pt x="0" y="8890"/>
                  </a:lnTo>
                  <a:cubicBezTo>
                    <a:pt x="0" y="4445"/>
                    <a:pt x="4826" y="0"/>
                    <a:pt x="9652" y="0"/>
                  </a:cubicBezTo>
                  <a:cubicBezTo>
                    <a:pt x="14478" y="0"/>
                    <a:pt x="19304" y="4445"/>
                    <a:pt x="19304" y="8890"/>
                  </a:cubicBezTo>
                  <a:lnTo>
                    <a:pt x="19304" y="85852"/>
                  </a:lnTo>
                  <a:cubicBezTo>
                    <a:pt x="20955" y="90297"/>
                    <a:pt x="16129" y="94742"/>
                    <a:pt x="9652" y="94742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7648126" y="3085299"/>
            <a:ext cx="510037" cy="965543"/>
            <a:chOff x="0" y="0"/>
            <a:chExt cx="680049" cy="1287390"/>
          </a:xfrm>
        </p:grpSpPr>
        <p:sp>
          <p:nvSpPr>
            <p:cNvPr id="56" name="Freeform 56"/>
            <p:cNvSpPr/>
            <p:nvPr/>
          </p:nvSpPr>
          <p:spPr>
            <a:xfrm>
              <a:off x="12192" y="11049"/>
              <a:ext cx="662178" cy="1275588"/>
            </a:xfrm>
            <a:custGeom>
              <a:avLst/>
              <a:gdLst/>
              <a:ahLst/>
              <a:cxnLst/>
              <a:rect l="l" t="t" r="r" b="b"/>
              <a:pathLst>
                <a:path w="662178" h="1275588">
                  <a:moveTo>
                    <a:pt x="582803" y="0"/>
                  </a:moveTo>
                  <a:lnTo>
                    <a:pt x="79248" y="0"/>
                  </a:lnTo>
                  <a:cubicBezTo>
                    <a:pt x="35560" y="0"/>
                    <a:pt x="0" y="32639"/>
                    <a:pt x="0" y="72517"/>
                  </a:cubicBezTo>
                  <a:lnTo>
                    <a:pt x="0" y="1203071"/>
                  </a:lnTo>
                  <a:cubicBezTo>
                    <a:pt x="0" y="1243076"/>
                    <a:pt x="35560" y="1275588"/>
                    <a:pt x="79375" y="1275588"/>
                  </a:cubicBezTo>
                  <a:lnTo>
                    <a:pt x="582803" y="1275588"/>
                  </a:lnTo>
                  <a:cubicBezTo>
                    <a:pt x="626491" y="1275588"/>
                    <a:pt x="662178" y="1243076"/>
                    <a:pt x="662178" y="1203071"/>
                  </a:cubicBezTo>
                  <a:lnTo>
                    <a:pt x="662178" y="72517"/>
                  </a:lnTo>
                  <a:cubicBezTo>
                    <a:pt x="662178" y="32512"/>
                    <a:pt x="626618" y="0"/>
                    <a:pt x="582803" y="0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7651771" y="3089737"/>
            <a:ext cx="497893" cy="954444"/>
            <a:chOff x="0" y="0"/>
            <a:chExt cx="663857" cy="1272593"/>
          </a:xfrm>
        </p:grpSpPr>
        <p:sp>
          <p:nvSpPr>
            <p:cNvPr id="58" name="Freeform 58"/>
            <p:cNvSpPr/>
            <p:nvPr/>
          </p:nvSpPr>
          <p:spPr>
            <a:xfrm>
              <a:off x="12192" y="11049"/>
              <a:ext cx="652526" cy="1260729"/>
            </a:xfrm>
            <a:custGeom>
              <a:avLst/>
              <a:gdLst/>
              <a:ahLst/>
              <a:cxnLst/>
              <a:rect l="l" t="t" r="r" b="b"/>
              <a:pathLst>
                <a:path w="652526" h="1260729">
                  <a:moveTo>
                    <a:pt x="574802" y="0"/>
                  </a:moveTo>
                  <a:lnTo>
                    <a:pt x="77724" y="0"/>
                  </a:lnTo>
                  <a:cubicBezTo>
                    <a:pt x="33909" y="0"/>
                    <a:pt x="0" y="31115"/>
                    <a:pt x="0" y="71120"/>
                  </a:cubicBezTo>
                  <a:lnTo>
                    <a:pt x="0" y="1189736"/>
                  </a:lnTo>
                  <a:cubicBezTo>
                    <a:pt x="0" y="1229741"/>
                    <a:pt x="34036" y="1260729"/>
                    <a:pt x="77724" y="1260729"/>
                  </a:cubicBezTo>
                  <a:lnTo>
                    <a:pt x="574802" y="1260729"/>
                  </a:lnTo>
                  <a:cubicBezTo>
                    <a:pt x="618490" y="1260729"/>
                    <a:pt x="652526" y="1229614"/>
                    <a:pt x="652526" y="1189736"/>
                  </a:cubicBezTo>
                  <a:lnTo>
                    <a:pt x="652526" y="71120"/>
                  </a:lnTo>
                  <a:cubicBezTo>
                    <a:pt x="652526" y="32639"/>
                    <a:pt x="616966" y="127"/>
                    <a:pt x="574802" y="12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7689414" y="3232904"/>
            <a:ext cx="425031" cy="688088"/>
            <a:chOff x="0" y="0"/>
            <a:chExt cx="566707" cy="917450"/>
          </a:xfrm>
        </p:grpSpPr>
        <p:sp>
          <p:nvSpPr>
            <p:cNvPr id="60" name="Freeform 60"/>
            <p:cNvSpPr/>
            <p:nvPr/>
          </p:nvSpPr>
          <p:spPr>
            <a:xfrm>
              <a:off x="12192" y="11049"/>
              <a:ext cx="552069" cy="899795"/>
            </a:xfrm>
            <a:custGeom>
              <a:avLst/>
              <a:gdLst/>
              <a:ahLst/>
              <a:cxnLst/>
              <a:rect l="l" t="t" r="r" b="b"/>
              <a:pathLst>
                <a:path w="552069" h="899795">
                  <a:moveTo>
                    <a:pt x="0" y="0"/>
                  </a:moveTo>
                  <a:lnTo>
                    <a:pt x="552069" y="0"/>
                  </a:lnTo>
                  <a:lnTo>
                    <a:pt x="552069" y="899795"/>
                  </a:lnTo>
                  <a:lnTo>
                    <a:pt x="0" y="899795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7867333" y="3952075"/>
            <a:ext cx="66790" cy="61039"/>
            <a:chOff x="0" y="0"/>
            <a:chExt cx="89053" cy="81386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9027" cy="81280"/>
            </a:xfrm>
            <a:custGeom>
              <a:avLst/>
              <a:gdLst/>
              <a:ahLst/>
              <a:cxnLst/>
              <a:rect l="l" t="t" r="r" b="b"/>
              <a:pathLst>
                <a:path w="89027" h="81280">
                  <a:moveTo>
                    <a:pt x="0" y="40640"/>
                  </a:moveTo>
                  <a:cubicBezTo>
                    <a:pt x="0" y="18161"/>
                    <a:pt x="19939" y="0"/>
                    <a:pt x="44577" y="0"/>
                  </a:cubicBezTo>
                  <a:cubicBezTo>
                    <a:pt x="69215" y="0"/>
                    <a:pt x="89027" y="18161"/>
                    <a:pt x="89027" y="40640"/>
                  </a:cubicBezTo>
                  <a:cubicBezTo>
                    <a:pt x="89027" y="63119"/>
                    <a:pt x="69088" y="81280"/>
                    <a:pt x="44450" y="81280"/>
                  </a:cubicBezTo>
                  <a:cubicBezTo>
                    <a:pt x="19812" y="81280"/>
                    <a:pt x="0" y="63119"/>
                    <a:pt x="0" y="40640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7882420" y="3965862"/>
            <a:ext cx="36643" cy="33488"/>
            <a:chOff x="0" y="0"/>
            <a:chExt cx="48857" cy="44651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8895" cy="44704"/>
            </a:xfrm>
            <a:custGeom>
              <a:avLst/>
              <a:gdLst/>
              <a:ahLst/>
              <a:cxnLst/>
              <a:rect l="l" t="t" r="r" b="b"/>
              <a:pathLst>
                <a:path w="48895" h="44704">
                  <a:moveTo>
                    <a:pt x="0" y="22352"/>
                  </a:moveTo>
                  <a:cubicBezTo>
                    <a:pt x="0" y="10033"/>
                    <a:pt x="10922" y="0"/>
                    <a:pt x="24384" y="0"/>
                  </a:cubicBezTo>
                  <a:cubicBezTo>
                    <a:pt x="37846" y="0"/>
                    <a:pt x="48895" y="10033"/>
                    <a:pt x="48895" y="22352"/>
                  </a:cubicBezTo>
                  <a:cubicBezTo>
                    <a:pt x="48895" y="34671"/>
                    <a:pt x="37973" y="44704"/>
                    <a:pt x="24384" y="44704"/>
                  </a:cubicBezTo>
                  <a:cubicBezTo>
                    <a:pt x="10795" y="44704"/>
                    <a:pt x="0" y="34671"/>
                    <a:pt x="0" y="22352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7764144" y="3244118"/>
            <a:ext cx="349790" cy="665663"/>
            <a:chOff x="0" y="0"/>
            <a:chExt cx="466386" cy="887551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466344" cy="887476"/>
            </a:xfrm>
            <a:custGeom>
              <a:avLst/>
              <a:gdLst/>
              <a:ahLst/>
              <a:cxnLst/>
              <a:rect l="l" t="t" r="r" b="b"/>
              <a:pathLst>
                <a:path w="466344" h="887476">
                  <a:moveTo>
                    <a:pt x="255905" y="0"/>
                  </a:moveTo>
                  <a:lnTo>
                    <a:pt x="464947" y="1270"/>
                  </a:lnTo>
                  <a:cubicBezTo>
                    <a:pt x="465455" y="296291"/>
                    <a:pt x="465836" y="592582"/>
                    <a:pt x="466344" y="887476"/>
                  </a:cubicBezTo>
                  <a:lnTo>
                    <a:pt x="0" y="887476"/>
                  </a:lnTo>
                  <a:lnTo>
                    <a:pt x="255905" y="0"/>
                  </a:lnTo>
                  <a:close/>
                </a:path>
              </a:pathLst>
            </a:custGeom>
            <a:solidFill>
              <a:srgbClr val="999999">
                <a:alpha val="9804"/>
              </a:srgbClr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7855816" y="3180880"/>
            <a:ext cx="98114" cy="20593"/>
            <a:chOff x="0" y="0"/>
            <a:chExt cx="130819" cy="27458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30810" cy="27432"/>
            </a:xfrm>
            <a:custGeom>
              <a:avLst/>
              <a:gdLst/>
              <a:ahLst/>
              <a:cxnLst/>
              <a:rect l="l" t="t" r="r" b="b"/>
              <a:pathLst>
                <a:path w="130810" h="27432">
                  <a:moveTo>
                    <a:pt x="0" y="13716"/>
                  </a:moveTo>
                  <a:cubicBezTo>
                    <a:pt x="0" y="6096"/>
                    <a:pt x="6096" y="0"/>
                    <a:pt x="13716" y="0"/>
                  </a:cubicBezTo>
                  <a:lnTo>
                    <a:pt x="117094" y="0"/>
                  </a:lnTo>
                  <a:cubicBezTo>
                    <a:pt x="124714" y="0"/>
                    <a:pt x="130810" y="6096"/>
                    <a:pt x="130810" y="13716"/>
                  </a:cubicBezTo>
                  <a:cubicBezTo>
                    <a:pt x="130810" y="21336"/>
                    <a:pt x="124714" y="27432"/>
                    <a:pt x="117094" y="27432"/>
                  </a:cubicBezTo>
                  <a:lnTo>
                    <a:pt x="13716" y="27432"/>
                  </a:lnTo>
                  <a:cubicBezTo>
                    <a:pt x="6096" y="27432"/>
                    <a:pt x="0" y="21336"/>
                    <a:pt x="0" y="13716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7803398" y="3180880"/>
            <a:ext cx="22533" cy="20593"/>
            <a:chOff x="0" y="0"/>
            <a:chExt cx="30044" cy="27458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0099" cy="27432"/>
            </a:xfrm>
            <a:custGeom>
              <a:avLst/>
              <a:gdLst/>
              <a:ahLst/>
              <a:cxnLst/>
              <a:rect l="l" t="t" r="r" b="b"/>
              <a:pathLst>
                <a:path w="30099" h="27432">
                  <a:moveTo>
                    <a:pt x="0" y="13716"/>
                  </a:moveTo>
                  <a:cubicBezTo>
                    <a:pt x="0" y="6096"/>
                    <a:pt x="6731" y="0"/>
                    <a:pt x="14986" y="0"/>
                  </a:cubicBezTo>
                  <a:cubicBezTo>
                    <a:pt x="23241" y="0"/>
                    <a:pt x="30099" y="6096"/>
                    <a:pt x="30099" y="13716"/>
                  </a:cubicBezTo>
                  <a:cubicBezTo>
                    <a:pt x="30099" y="21336"/>
                    <a:pt x="23368" y="27432"/>
                    <a:pt x="14986" y="27432"/>
                  </a:cubicBezTo>
                  <a:cubicBezTo>
                    <a:pt x="6604" y="27432"/>
                    <a:pt x="0" y="21336"/>
                    <a:pt x="0" y="13716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7731637" y="3438510"/>
            <a:ext cx="349789" cy="257496"/>
            <a:chOff x="0" y="0"/>
            <a:chExt cx="466386" cy="343328"/>
          </a:xfrm>
        </p:grpSpPr>
        <p:sp>
          <p:nvSpPr>
            <p:cNvPr id="72" name="Freeform 72"/>
            <p:cNvSpPr/>
            <p:nvPr/>
          </p:nvSpPr>
          <p:spPr>
            <a:xfrm>
              <a:off x="-127" y="-29337"/>
              <a:ext cx="473583" cy="372491"/>
            </a:xfrm>
            <a:custGeom>
              <a:avLst/>
              <a:gdLst/>
              <a:ahLst/>
              <a:cxnLst/>
              <a:rect l="l" t="t" r="r" b="b"/>
              <a:pathLst>
                <a:path w="473583" h="372491">
                  <a:moveTo>
                    <a:pt x="233299" y="278511"/>
                  </a:moveTo>
                  <a:cubicBezTo>
                    <a:pt x="259334" y="278511"/>
                    <a:pt x="280289" y="299593"/>
                    <a:pt x="280289" y="325501"/>
                  </a:cubicBezTo>
                  <a:cubicBezTo>
                    <a:pt x="280289" y="351409"/>
                    <a:pt x="259207" y="372491"/>
                    <a:pt x="233299" y="372491"/>
                  </a:cubicBezTo>
                  <a:cubicBezTo>
                    <a:pt x="207391" y="372491"/>
                    <a:pt x="186309" y="351409"/>
                    <a:pt x="186309" y="325501"/>
                  </a:cubicBezTo>
                  <a:cubicBezTo>
                    <a:pt x="186309" y="299593"/>
                    <a:pt x="207391" y="278511"/>
                    <a:pt x="233299" y="278511"/>
                  </a:cubicBezTo>
                  <a:close/>
                  <a:moveTo>
                    <a:pt x="232029" y="192278"/>
                  </a:moveTo>
                  <a:cubicBezTo>
                    <a:pt x="270383" y="191770"/>
                    <a:pt x="300101" y="203962"/>
                    <a:pt x="330200" y="216916"/>
                  </a:cubicBezTo>
                  <a:cubicBezTo>
                    <a:pt x="351155" y="228600"/>
                    <a:pt x="352425" y="238760"/>
                    <a:pt x="348869" y="248539"/>
                  </a:cubicBezTo>
                  <a:cubicBezTo>
                    <a:pt x="344551" y="259080"/>
                    <a:pt x="335153" y="267462"/>
                    <a:pt x="316865" y="259080"/>
                  </a:cubicBezTo>
                  <a:cubicBezTo>
                    <a:pt x="292989" y="239395"/>
                    <a:pt x="216281" y="223393"/>
                    <a:pt x="169037" y="251206"/>
                  </a:cubicBezTo>
                  <a:cubicBezTo>
                    <a:pt x="156083" y="260731"/>
                    <a:pt x="129540" y="268224"/>
                    <a:pt x="122682" y="251460"/>
                  </a:cubicBezTo>
                  <a:cubicBezTo>
                    <a:pt x="120904" y="245999"/>
                    <a:pt x="120269" y="241300"/>
                    <a:pt x="120777" y="237363"/>
                  </a:cubicBezTo>
                  <a:cubicBezTo>
                    <a:pt x="122047" y="225298"/>
                    <a:pt x="132842" y="218694"/>
                    <a:pt x="152019" y="209677"/>
                  </a:cubicBezTo>
                  <a:cubicBezTo>
                    <a:pt x="183007" y="197612"/>
                    <a:pt x="209042" y="192659"/>
                    <a:pt x="232029" y="192278"/>
                  </a:cubicBezTo>
                  <a:close/>
                  <a:moveTo>
                    <a:pt x="228219" y="110363"/>
                  </a:moveTo>
                  <a:cubicBezTo>
                    <a:pt x="305308" y="109982"/>
                    <a:pt x="366649" y="140843"/>
                    <a:pt x="387985" y="155194"/>
                  </a:cubicBezTo>
                  <a:cubicBezTo>
                    <a:pt x="402971" y="163576"/>
                    <a:pt x="417322" y="175514"/>
                    <a:pt x="406654" y="193929"/>
                  </a:cubicBezTo>
                  <a:cubicBezTo>
                    <a:pt x="391160" y="208407"/>
                    <a:pt x="381635" y="203200"/>
                    <a:pt x="366649" y="192151"/>
                  </a:cubicBezTo>
                  <a:cubicBezTo>
                    <a:pt x="330454" y="178054"/>
                    <a:pt x="250698" y="106680"/>
                    <a:pt x="95377" y="194818"/>
                  </a:cubicBezTo>
                  <a:cubicBezTo>
                    <a:pt x="77724" y="207391"/>
                    <a:pt x="63881" y="201168"/>
                    <a:pt x="58039" y="188976"/>
                  </a:cubicBezTo>
                  <a:cubicBezTo>
                    <a:pt x="56515" y="185674"/>
                    <a:pt x="56007" y="182499"/>
                    <a:pt x="56261" y="179451"/>
                  </a:cubicBezTo>
                  <a:cubicBezTo>
                    <a:pt x="57150" y="170307"/>
                    <a:pt x="65532" y="162306"/>
                    <a:pt x="77724" y="155194"/>
                  </a:cubicBezTo>
                  <a:cubicBezTo>
                    <a:pt x="129921" y="122174"/>
                    <a:pt x="181864" y="110617"/>
                    <a:pt x="228092" y="110363"/>
                  </a:cubicBezTo>
                  <a:close/>
                  <a:moveTo>
                    <a:pt x="220218" y="29464"/>
                  </a:moveTo>
                  <a:cubicBezTo>
                    <a:pt x="303403" y="27686"/>
                    <a:pt x="381508" y="56642"/>
                    <a:pt x="444246" y="97663"/>
                  </a:cubicBezTo>
                  <a:cubicBezTo>
                    <a:pt x="458216" y="103886"/>
                    <a:pt x="473583" y="124206"/>
                    <a:pt x="462915" y="139446"/>
                  </a:cubicBezTo>
                  <a:cubicBezTo>
                    <a:pt x="448564" y="152273"/>
                    <a:pt x="430403" y="142621"/>
                    <a:pt x="420243" y="133477"/>
                  </a:cubicBezTo>
                  <a:cubicBezTo>
                    <a:pt x="398526" y="119888"/>
                    <a:pt x="239649" y="0"/>
                    <a:pt x="39751" y="139700"/>
                  </a:cubicBezTo>
                  <a:cubicBezTo>
                    <a:pt x="23749" y="153289"/>
                    <a:pt x="8890" y="144526"/>
                    <a:pt x="2540" y="134874"/>
                  </a:cubicBezTo>
                  <a:cubicBezTo>
                    <a:pt x="635" y="131318"/>
                    <a:pt x="0" y="127762"/>
                    <a:pt x="127" y="124206"/>
                  </a:cubicBezTo>
                  <a:cubicBezTo>
                    <a:pt x="762" y="113538"/>
                    <a:pt x="9779" y="103632"/>
                    <a:pt x="21717" y="97663"/>
                  </a:cubicBezTo>
                  <a:cubicBezTo>
                    <a:pt x="87757" y="50546"/>
                    <a:pt x="155575" y="30734"/>
                    <a:pt x="220218" y="2946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023246" y="378618"/>
            <a:ext cx="8964095" cy="9529762"/>
          </a:xfrm>
          <a:custGeom>
            <a:avLst/>
            <a:gdLst/>
            <a:ahLst/>
            <a:cxnLst/>
            <a:rect l="l" t="t" r="r" b="b"/>
            <a:pathLst>
              <a:path w="8964095" h="9529762">
                <a:moveTo>
                  <a:pt x="0" y="0"/>
                </a:moveTo>
                <a:lnTo>
                  <a:pt x="8964094" y="0"/>
                </a:lnTo>
                <a:lnTo>
                  <a:pt x="8964094" y="9529762"/>
                </a:lnTo>
                <a:lnTo>
                  <a:pt x="0" y="9529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9474" r="-150" b="-14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470686" y="908146"/>
            <a:ext cx="44611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1920"/>
              </a:lnSpc>
            </a:pPr>
            <a:r>
              <a:rPr lang="fa-IR" sz="1600" spc="23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ارائه نمونه کارها</a:t>
            </a:r>
            <a:endParaRPr lang="en-US" sz="1600" spc="23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029200" y="3390900"/>
            <a:ext cx="6223623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5400" spc="79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صنعت</a:t>
            </a:r>
            <a:endParaRPr lang="en-US" sz="5400" spc="79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79386" y="5471241"/>
            <a:ext cx="3504646" cy="459700"/>
            <a:chOff x="0" y="0"/>
            <a:chExt cx="4672862" cy="612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672838" cy="612902"/>
            </a:xfrm>
            <a:custGeom>
              <a:avLst/>
              <a:gdLst/>
              <a:ahLst/>
              <a:cxnLst/>
              <a:rect l="l" t="t" r="r" b="b"/>
              <a:pathLst>
                <a:path w="4672838" h="612902">
                  <a:moveTo>
                    <a:pt x="0" y="306451"/>
                  </a:moveTo>
                  <a:cubicBezTo>
                    <a:pt x="0" y="137160"/>
                    <a:pt x="137160" y="0"/>
                    <a:pt x="306451" y="0"/>
                  </a:cubicBezTo>
                  <a:lnTo>
                    <a:pt x="4366387" y="0"/>
                  </a:lnTo>
                  <a:cubicBezTo>
                    <a:pt x="4535678" y="0"/>
                    <a:pt x="4672838" y="137160"/>
                    <a:pt x="4672838" y="306451"/>
                  </a:cubicBezTo>
                  <a:cubicBezTo>
                    <a:pt x="4672838" y="475742"/>
                    <a:pt x="4535678" y="612902"/>
                    <a:pt x="4366387" y="612902"/>
                  </a:cubicBezTo>
                  <a:lnTo>
                    <a:pt x="306451" y="612902"/>
                  </a:lnTo>
                  <a:cubicBezTo>
                    <a:pt x="137160" y="612902"/>
                    <a:pt x="0" y="475742"/>
                    <a:pt x="0" y="306451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4672862" cy="612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0828" y="5925739"/>
            <a:ext cx="332176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083876" y="5471241"/>
            <a:ext cx="3504646" cy="459700"/>
            <a:chOff x="0" y="0"/>
            <a:chExt cx="4672862" cy="61293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672838" cy="612902"/>
            </a:xfrm>
            <a:custGeom>
              <a:avLst/>
              <a:gdLst/>
              <a:ahLst/>
              <a:cxnLst/>
              <a:rect l="l" t="t" r="r" b="b"/>
              <a:pathLst>
                <a:path w="4672838" h="612902">
                  <a:moveTo>
                    <a:pt x="0" y="306451"/>
                  </a:moveTo>
                  <a:cubicBezTo>
                    <a:pt x="0" y="137160"/>
                    <a:pt x="137160" y="0"/>
                    <a:pt x="306451" y="0"/>
                  </a:cubicBezTo>
                  <a:lnTo>
                    <a:pt x="4366387" y="0"/>
                  </a:lnTo>
                  <a:cubicBezTo>
                    <a:pt x="4535678" y="0"/>
                    <a:pt x="4672838" y="137160"/>
                    <a:pt x="4672838" y="306451"/>
                  </a:cubicBezTo>
                  <a:cubicBezTo>
                    <a:pt x="4672838" y="475742"/>
                    <a:pt x="4535678" y="612902"/>
                    <a:pt x="4366387" y="612902"/>
                  </a:cubicBezTo>
                  <a:lnTo>
                    <a:pt x="306451" y="612902"/>
                  </a:lnTo>
                  <a:cubicBezTo>
                    <a:pt x="137160" y="612902"/>
                    <a:pt x="0" y="475742"/>
                    <a:pt x="0" y="30645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4672862" cy="612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175318" y="5925739"/>
            <a:ext cx="332176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79386" y="7533220"/>
            <a:ext cx="3504646" cy="459700"/>
            <a:chOff x="0" y="0"/>
            <a:chExt cx="4672862" cy="61293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672838" cy="612902"/>
            </a:xfrm>
            <a:custGeom>
              <a:avLst/>
              <a:gdLst/>
              <a:ahLst/>
              <a:cxnLst/>
              <a:rect l="l" t="t" r="r" b="b"/>
              <a:pathLst>
                <a:path w="4672838" h="612902">
                  <a:moveTo>
                    <a:pt x="0" y="306451"/>
                  </a:moveTo>
                  <a:cubicBezTo>
                    <a:pt x="0" y="137160"/>
                    <a:pt x="137160" y="0"/>
                    <a:pt x="306451" y="0"/>
                  </a:cubicBezTo>
                  <a:lnTo>
                    <a:pt x="4366387" y="0"/>
                  </a:lnTo>
                  <a:cubicBezTo>
                    <a:pt x="4535678" y="0"/>
                    <a:pt x="4672838" y="137160"/>
                    <a:pt x="4672838" y="306451"/>
                  </a:cubicBezTo>
                  <a:cubicBezTo>
                    <a:pt x="4672838" y="475742"/>
                    <a:pt x="4535678" y="612902"/>
                    <a:pt x="4366387" y="612902"/>
                  </a:cubicBezTo>
                  <a:lnTo>
                    <a:pt x="306451" y="612902"/>
                  </a:lnTo>
                  <a:cubicBezTo>
                    <a:pt x="137160" y="612902"/>
                    <a:pt x="0" y="475742"/>
                    <a:pt x="0" y="30645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0"/>
              <a:ext cx="4672862" cy="612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170828" y="7987719"/>
            <a:ext cx="332176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5083876" y="7533220"/>
            <a:ext cx="3504646" cy="459700"/>
            <a:chOff x="0" y="0"/>
            <a:chExt cx="4672862" cy="61293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672838" cy="612902"/>
            </a:xfrm>
            <a:custGeom>
              <a:avLst/>
              <a:gdLst/>
              <a:ahLst/>
              <a:cxnLst/>
              <a:rect l="l" t="t" r="r" b="b"/>
              <a:pathLst>
                <a:path w="4672838" h="612902">
                  <a:moveTo>
                    <a:pt x="0" y="306451"/>
                  </a:moveTo>
                  <a:cubicBezTo>
                    <a:pt x="0" y="137160"/>
                    <a:pt x="137160" y="0"/>
                    <a:pt x="306451" y="0"/>
                  </a:cubicBezTo>
                  <a:lnTo>
                    <a:pt x="4366387" y="0"/>
                  </a:lnTo>
                  <a:cubicBezTo>
                    <a:pt x="4535678" y="0"/>
                    <a:pt x="4672838" y="137160"/>
                    <a:pt x="4672838" y="306451"/>
                  </a:cubicBezTo>
                  <a:cubicBezTo>
                    <a:pt x="4672838" y="475742"/>
                    <a:pt x="4535678" y="612902"/>
                    <a:pt x="4366387" y="612902"/>
                  </a:cubicBezTo>
                  <a:lnTo>
                    <a:pt x="306451" y="612902"/>
                  </a:lnTo>
                  <a:cubicBezTo>
                    <a:pt x="137160" y="612902"/>
                    <a:pt x="0" y="475742"/>
                    <a:pt x="0" y="306451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0"/>
              <a:ext cx="4672862" cy="612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5175318" y="7987719"/>
            <a:ext cx="3321765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70827" y="1024391"/>
            <a:ext cx="4461122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0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نمونه کارها طراحی شده است</a:t>
            </a:r>
            <a:endParaRPr lang="en-US" sz="20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170827" y="1583501"/>
            <a:ext cx="4461122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029550" y="2728026"/>
            <a:ext cx="40157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029550" y="3110452"/>
            <a:ext cx="401577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امیدوارم و من معتقدم که این الگو وقت شما را خواهد داشت.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15646" y="7567218"/>
            <a:ext cx="40157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215646" y="7949644"/>
            <a:ext cx="401577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امیدوارم و من معتقدم که این الگو وقت شما را خواهد داشت.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15646" y="2815755"/>
            <a:ext cx="40157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15646" y="3198181"/>
            <a:ext cx="401577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امیدوارم و من معتقدم که این الگو وقت شما را خواهد داشت.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029550" y="7567218"/>
            <a:ext cx="40157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3029550" y="7949644"/>
            <a:ext cx="401577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امیدوارم و من معتقدم که این الگو وقت شما را خواهد داشت.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9" name="AutoShape 29"/>
          <p:cNvSpPr/>
          <p:nvPr/>
        </p:nvSpPr>
        <p:spPr>
          <a:xfrm rot="-2210378">
            <a:off x="9699874" y="3889105"/>
            <a:ext cx="334839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30" name="AutoShape 30"/>
          <p:cNvSpPr/>
          <p:nvPr/>
        </p:nvSpPr>
        <p:spPr>
          <a:xfrm rot="1785004">
            <a:off x="10552946" y="7160019"/>
            <a:ext cx="2313467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31" name="AutoShape 31"/>
          <p:cNvSpPr/>
          <p:nvPr/>
        </p:nvSpPr>
        <p:spPr>
          <a:xfrm rot="-1107612">
            <a:off x="4197879" y="7031580"/>
            <a:ext cx="2536831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32" name="AutoShape 32"/>
          <p:cNvSpPr/>
          <p:nvPr/>
        </p:nvSpPr>
        <p:spPr>
          <a:xfrm rot="806059">
            <a:off x="5552192" y="3180294"/>
            <a:ext cx="1784280" cy="0"/>
          </a:xfrm>
          <a:prstGeom prst="line">
            <a:avLst/>
          </a:prstGeom>
          <a:ln w="9525" cap="rnd">
            <a:solidFill>
              <a:srgbClr val="FFFFFF"/>
            </a:solidFill>
            <a:prstDash val="solid"/>
            <a:headEnd type="oval" w="lg" len="lg"/>
            <a:tailEnd type="oval" w="lg" len="lg"/>
          </a:ln>
        </p:spPr>
      </p:sp>
      <p:grpSp>
        <p:nvGrpSpPr>
          <p:cNvPr id="33" name="Group 33"/>
          <p:cNvGrpSpPr/>
          <p:nvPr/>
        </p:nvGrpSpPr>
        <p:grpSpPr>
          <a:xfrm>
            <a:off x="7727236" y="4538513"/>
            <a:ext cx="2715406" cy="2721814"/>
            <a:chOff x="0" y="0"/>
            <a:chExt cx="3620541" cy="362908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3620516" cy="3629279"/>
            </a:xfrm>
            <a:custGeom>
              <a:avLst/>
              <a:gdLst/>
              <a:ahLst/>
              <a:cxnLst/>
              <a:rect l="l" t="t" r="r" b="b"/>
              <a:pathLst>
                <a:path w="3620516" h="3629279">
                  <a:moveTo>
                    <a:pt x="3439922" y="1774825"/>
                  </a:moveTo>
                  <a:lnTo>
                    <a:pt x="3454908" y="1784096"/>
                  </a:lnTo>
                  <a:lnTo>
                    <a:pt x="3439922" y="1780413"/>
                  </a:lnTo>
                  <a:close/>
                  <a:moveTo>
                    <a:pt x="1810258" y="776351"/>
                  </a:moveTo>
                  <a:cubicBezTo>
                    <a:pt x="1233932" y="776351"/>
                    <a:pt x="766699" y="1243584"/>
                    <a:pt x="766699" y="1819910"/>
                  </a:cubicBezTo>
                  <a:cubicBezTo>
                    <a:pt x="766699" y="2396236"/>
                    <a:pt x="1233932" y="2863469"/>
                    <a:pt x="1810258" y="2863469"/>
                  </a:cubicBezTo>
                  <a:cubicBezTo>
                    <a:pt x="2386584" y="2863469"/>
                    <a:pt x="2853817" y="2396236"/>
                    <a:pt x="2853817" y="1819910"/>
                  </a:cubicBezTo>
                  <a:cubicBezTo>
                    <a:pt x="2853817" y="1243584"/>
                    <a:pt x="2386584" y="776351"/>
                    <a:pt x="1810258" y="776351"/>
                  </a:cubicBezTo>
                  <a:close/>
                  <a:moveTo>
                    <a:pt x="2018157" y="0"/>
                  </a:moveTo>
                  <a:lnTo>
                    <a:pt x="2553081" y="141605"/>
                  </a:lnTo>
                  <a:lnTo>
                    <a:pt x="2545461" y="591820"/>
                  </a:lnTo>
                  <a:lnTo>
                    <a:pt x="2531491" y="588137"/>
                  </a:lnTo>
                  <a:cubicBezTo>
                    <a:pt x="2645537" y="651510"/>
                    <a:pt x="2748534" y="729361"/>
                    <a:pt x="2835783" y="821563"/>
                  </a:cubicBezTo>
                  <a:lnTo>
                    <a:pt x="3241421" y="721868"/>
                  </a:lnTo>
                  <a:lnTo>
                    <a:pt x="3501390" y="1205103"/>
                  </a:lnTo>
                  <a:lnTo>
                    <a:pt x="3212338" y="1462659"/>
                  </a:lnTo>
                  <a:cubicBezTo>
                    <a:pt x="3248533" y="1593088"/>
                    <a:pt x="3265678" y="1729613"/>
                    <a:pt x="3259455" y="1868424"/>
                  </a:cubicBezTo>
                  <a:lnTo>
                    <a:pt x="3620516" y="2066417"/>
                  </a:lnTo>
                  <a:lnTo>
                    <a:pt x="3477133" y="2595118"/>
                  </a:lnTo>
                  <a:lnTo>
                    <a:pt x="3039110" y="2587879"/>
                  </a:lnTo>
                  <a:cubicBezTo>
                    <a:pt x="2983738" y="2679319"/>
                    <a:pt x="2916555" y="2761869"/>
                    <a:pt x="2841371" y="2835402"/>
                  </a:cubicBezTo>
                  <a:lnTo>
                    <a:pt x="2985262" y="3206496"/>
                  </a:lnTo>
                  <a:lnTo>
                    <a:pt x="2531618" y="3520440"/>
                  </a:lnTo>
                  <a:lnTo>
                    <a:pt x="2351405" y="3365881"/>
                  </a:lnTo>
                  <a:lnTo>
                    <a:pt x="2351024" y="3366262"/>
                  </a:lnTo>
                  <a:lnTo>
                    <a:pt x="2312035" y="3332099"/>
                  </a:lnTo>
                  <a:lnTo>
                    <a:pt x="2187575" y="3225292"/>
                  </a:lnTo>
                  <a:lnTo>
                    <a:pt x="2188972" y="3224403"/>
                  </a:lnTo>
                  <a:lnTo>
                    <a:pt x="2174240" y="3211576"/>
                  </a:lnTo>
                  <a:cubicBezTo>
                    <a:pt x="2059178" y="3243707"/>
                    <a:pt x="1938655" y="3258693"/>
                    <a:pt x="1816100" y="3258058"/>
                  </a:cubicBezTo>
                  <a:lnTo>
                    <a:pt x="1607566" y="3629279"/>
                  </a:lnTo>
                  <a:lnTo>
                    <a:pt x="1072515" y="3487420"/>
                  </a:lnTo>
                  <a:lnTo>
                    <a:pt x="1079754" y="3062859"/>
                  </a:lnTo>
                  <a:cubicBezTo>
                    <a:pt x="966343" y="2998978"/>
                    <a:pt x="863981" y="2920873"/>
                    <a:pt x="777494" y="2828544"/>
                  </a:cubicBezTo>
                  <a:lnTo>
                    <a:pt x="784479" y="2843276"/>
                  </a:lnTo>
                  <a:lnTo>
                    <a:pt x="337058" y="2928874"/>
                  </a:lnTo>
                  <a:lnTo>
                    <a:pt x="102870" y="2432812"/>
                  </a:lnTo>
                  <a:lnTo>
                    <a:pt x="405384" y="2190369"/>
                  </a:lnTo>
                  <a:cubicBezTo>
                    <a:pt x="373126" y="2073402"/>
                    <a:pt x="356235" y="1951482"/>
                    <a:pt x="356235" y="1827403"/>
                  </a:cubicBezTo>
                  <a:lnTo>
                    <a:pt x="0" y="1632077"/>
                  </a:lnTo>
                  <a:lnTo>
                    <a:pt x="143383" y="1103376"/>
                  </a:lnTo>
                  <a:lnTo>
                    <a:pt x="551688" y="1110107"/>
                  </a:lnTo>
                  <a:cubicBezTo>
                    <a:pt x="607060" y="1013460"/>
                    <a:pt x="673989" y="925449"/>
                    <a:pt x="749681" y="846582"/>
                  </a:cubicBezTo>
                  <a:lnTo>
                    <a:pt x="612775" y="429895"/>
                  </a:lnTo>
                  <a:lnTo>
                    <a:pt x="1082548" y="139954"/>
                  </a:lnTo>
                  <a:lnTo>
                    <a:pt x="1410589" y="452628"/>
                  </a:lnTo>
                  <a:lnTo>
                    <a:pt x="1407287" y="454660"/>
                  </a:lnTo>
                  <a:cubicBezTo>
                    <a:pt x="1536192" y="414528"/>
                    <a:pt x="1672336" y="395986"/>
                    <a:pt x="1811020" y="397510"/>
                  </a:cubicBezTo>
                  <a:lnTo>
                    <a:pt x="1797050" y="393827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0429104" y="5035528"/>
            <a:ext cx="1881365" cy="1885805"/>
            <a:chOff x="0" y="0"/>
            <a:chExt cx="2508486" cy="2514407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508631" cy="2514346"/>
            </a:xfrm>
            <a:custGeom>
              <a:avLst/>
              <a:gdLst/>
              <a:ahLst/>
              <a:cxnLst/>
              <a:rect l="l" t="t" r="r" b="b"/>
              <a:pathLst>
                <a:path w="2508631" h="2514346">
                  <a:moveTo>
                    <a:pt x="2383409" y="1229614"/>
                  </a:moveTo>
                  <a:lnTo>
                    <a:pt x="2393823" y="1235964"/>
                  </a:lnTo>
                  <a:lnTo>
                    <a:pt x="2383409" y="1233424"/>
                  </a:lnTo>
                  <a:close/>
                  <a:moveTo>
                    <a:pt x="1254252" y="537972"/>
                  </a:moveTo>
                  <a:cubicBezTo>
                    <a:pt x="854964" y="537972"/>
                    <a:pt x="531241" y="861695"/>
                    <a:pt x="531241" y="1260983"/>
                  </a:cubicBezTo>
                  <a:cubicBezTo>
                    <a:pt x="531241" y="1660271"/>
                    <a:pt x="854964" y="1983994"/>
                    <a:pt x="1254252" y="1983994"/>
                  </a:cubicBezTo>
                  <a:cubicBezTo>
                    <a:pt x="1653540" y="1983994"/>
                    <a:pt x="1977263" y="1660271"/>
                    <a:pt x="1977263" y="1260983"/>
                  </a:cubicBezTo>
                  <a:cubicBezTo>
                    <a:pt x="1977263" y="861695"/>
                    <a:pt x="1653540" y="537972"/>
                    <a:pt x="1254252" y="537972"/>
                  </a:cubicBezTo>
                  <a:close/>
                  <a:moveTo>
                    <a:pt x="1398270" y="0"/>
                  </a:moveTo>
                  <a:lnTo>
                    <a:pt x="1768983" y="98171"/>
                  </a:lnTo>
                  <a:lnTo>
                    <a:pt x="1763649" y="410083"/>
                  </a:lnTo>
                  <a:lnTo>
                    <a:pt x="1753997" y="407543"/>
                  </a:lnTo>
                  <a:cubicBezTo>
                    <a:pt x="1832991" y="451485"/>
                    <a:pt x="1904365" y="505333"/>
                    <a:pt x="1964817" y="569214"/>
                  </a:cubicBezTo>
                  <a:lnTo>
                    <a:pt x="2245868" y="500126"/>
                  </a:lnTo>
                  <a:lnTo>
                    <a:pt x="2426081" y="834898"/>
                  </a:lnTo>
                  <a:lnTo>
                    <a:pt x="2225802" y="1013333"/>
                  </a:lnTo>
                  <a:cubicBezTo>
                    <a:pt x="2250948" y="1103630"/>
                    <a:pt x="2262759" y="1198245"/>
                    <a:pt x="2258441" y="1294511"/>
                  </a:cubicBezTo>
                  <a:lnTo>
                    <a:pt x="2508631" y="1431671"/>
                  </a:lnTo>
                  <a:lnTo>
                    <a:pt x="2409317" y="1797939"/>
                  </a:lnTo>
                  <a:lnTo>
                    <a:pt x="2105787" y="1792859"/>
                  </a:lnTo>
                  <a:cubicBezTo>
                    <a:pt x="2067433" y="1856232"/>
                    <a:pt x="2020951" y="1913382"/>
                    <a:pt x="1968881" y="1964436"/>
                  </a:cubicBezTo>
                  <a:lnTo>
                    <a:pt x="2068576" y="2221484"/>
                  </a:lnTo>
                  <a:lnTo>
                    <a:pt x="1754251" y="2439035"/>
                  </a:lnTo>
                  <a:lnTo>
                    <a:pt x="1629410" y="2331974"/>
                  </a:lnTo>
                  <a:lnTo>
                    <a:pt x="1629156" y="2332228"/>
                  </a:lnTo>
                  <a:lnTo>
                    <a:pt x="1602105" y="2308606"/>
                  </a:lnTo>
                  <a:lnTo>
                    <a:pt x="1515872" y="2234565"/>
                  </a:lnTo>
                  <a:lnTo>
                    <a:pt x="1516761" y="2233930"/>
                  </a:lnTo>
                  <a:lnTo>
                    <a:pt x="1506601" y="2225040"/>
                  </a:lnTo>
                  <a:cubicBezTo>
                    <a:pt x="1426845" y="2247392"/>
                    <a:pt x="1343406" y="2257679"/>
                    <a:pt x="1258443" y="2257298"/>
                  </a:cubicBezTo>
                  <a:lnTo>
                    <a:pt x="1113790" y="2514346"/>
                  </a:lnTo>
                  <a:lnTo>
                    <a:pt x="743077" y="2416175"/>
                  </a:lnTo>
                  <a:lnTo>
                    <a:pt x="748030" y="2122043"/>
                  </a:lnTo>
                  <a:cubicBezTo>
                    <a:pt x="669544" y="2077847"/>
                    <a:pt x="598551" y="2023745"/>
                    <a:pt x="538607" y="1959737"/>
                  </a:cubicBezTo>
                  <a:lnTo>
                    <a:pt x="543433" y="1969897"/>
                  </a:lnTo>
                  <a:lnTo>
                    <a:pt x="233426" y="2029206"/>
                  </a:lnTo>
                  <a:lnTo>
                    <a:pt x="71247" y="1685544"/>
                  </a:lnTo>
                  <a:lnTo>
                    <a:pt x="280924" y="1517650"/>
                  </a:lnTo>
                  <a:cubicBezTo>
                    <a:pt x="258572" y="1436624"/>
                    <a:pt x="246888" y="1352169"/>
                    <a:pt x="246888" y="1266190"/>
                  </a:cubicBezTo>
                  <a:lnTo>
                    <a:pt x="0" y="1130808"/>
                  </a:lnTo>
                  <a:lnTo>
                    <a:pt x="99314" y="764540"/>
                  </a:lnTo>
                  <a:lnTo>
                    <a:pt x="382143" y="769239"/>
                  </a:lnTo>
                  <a:cubicBezTo>
                    <a:pt x="420497" y="702310"/>
                    <a:pt x="466852" y="641350"/>
                    <a:pt x="519303" y="586740"/>
                  </a:cubicBezTo>
                  <a:lnTo>
                    <a:pt x="424561" y="297815"/>
                  </a:lnTo>
                  <a:lnTo>
                    <a:pt x="750062" y="96901"/>
                  </a:lnTo>
                  <a:lnTo>
                    <a:pt x="977265" y="313563"/>
                  </a:lnTo>
                  <a:lnTo>
                    <a:pt x="974979" y="314960"/>
                  </a:lnTo>
                  <a:cubicBezTo>
                    <a:pt x="1064260" y="287147"/>
                    <a:pt x="1158621" y="274320"/>
                    <a:pt x="1254760" y="275336"/>
                  </a:cubicBezTo>
                  <a:lnTo>
                    <a:pt x="1245108" y="272796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6610987" y="3406866"/>
            <a:ext cx="1881365" cy="1885805"/>
            <a:chOff x="0" y="0"/>
            <a:chExt cx="2508486" cy="2514407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508631" cy="2514346"/>
            </a:xfrm>
            <a:custGeom>
              <a:avLst/>
              <a:gdLst/>
              <a:ahLst/>
              <a:cxnLst/>
              <a:rect l="l" t="t" r="r" b="b"/>
              <a:pathLst>
                <a:path w="2508631" h="2514346">
                  <a:moveTo>
                    <a:pt x="2383409" y="1229614"/>
                  </a:moveTo>
                  <a:lnTo>
                    <a:pt x="2393823" y="1235964"/>
                  </a:lnTo>
                  <a:lnTo>
                    <a:pt x="2383409" y="1233424"/>
                  </a:lnTo>
                  <a:close/>
                  <a:moveTo>
                    <a:pt x="1254252" y="537972"/>
                  </a:moveTo>
                  <a:cubicBezTo>
                    <a:pt x="854964" y="537972"/>
                    <a:pt x="531241" y="861695"/>
                    <a:pt x="531241" y="1260983"/>
                  </a:cubicBezTo>
                  <a:cubicBezTo>
                    <a:pt x="531241" y="1660271"/>
                    <a:pt x="854964" y="1983994"/>
                    <a:pt x="1254252" y="1983994"/>
                  </a:cubicBezTo>
                  <a:cubicBezTo>
                    <a:pt x="1653540" y="1983994"/>
                    <a:pt x="1977263" y="1660271"/>
                    <a:pt x="1977263" y="1260983"/>
                  </a:cubicBezTo>
                  <a:cubicBezTo>
                    <a:pt x="1977263" y="861695"/>
                    <a:pt x="1653540" y="537972"/>
                    <a:pt x="1254252" y="537972"/>
                  </a:cubicBezTo>
                  <a:close/>
                  <a:moveTo>
                    <a:pt x="1398270" y="0"/>
                  </a:moveTo>
                  <a:lnTo>
                    <a:pt x="1768983" y="98171"/>
                  </a:lnTo>
                  <a:lnTo>
                    <a:pt x="1763649" y="410083"/>
                  </a:lnTo>
                  <a:lnTo>
                    <a:pt x="1753997" y="407543"/>
                  </a:lnTo>
                  <a:cubicBezTo>
                    <a:pt x="1832991" y="451485"/>
                    <a:pt x="1904365" y="505333"/>
                    <a:pt x="1964817" y="569214"/>
                  </a:cubicBezTo>
                  <a:lnTo>
                    <a:pt x="2245868" y="500126"/>
                  </a:lnTo>
                  <a:lnTo>
                    <a:pt x="2426081" y="834898"/>
                  </a:lnTo>
                  <a:lnTo>
                    <a:pt x="2225802" y="1013333"/>
                  </a:lnTo>
                  <a:cubicBezTo>
                    <a:pt x="2250948" y="1103630"/>
                    <a:pt x="2262759" y="1198245"/>
                    <a:pt x="2258441" y="1294511"/>
                  </a:cubicBezTo>
                  <a:lnTo>
                    <a:pt x="2508631" y="1431671"/>
                  </a:lnTo>
                  <a:lnTo>
                    <a:pt x="2409317" y="1797939"/>
                  </a:lnTo>
                  <a:lnTo>
                    <a:pt x="2105787" y="1792859"/>
                  </a:lnTo>
                  <a:cubicBezTo>
                    <a:pt x="2067433" y="1856232"/>
                    <a:pt x="2020951" y="1913382"/>
                    <a:pt x="1968881" y="1964436"/>
                  </a:cubicBezTo>
                  <a:lnTo>
                    <a:pt x="2068576" y="2221484"/>
                  </a:lnTo>
                  <a:lnTo>
                    <a:pt x="1754251" y="2439035"/>
                  </a:lnTo>
                  <a:lnTo>
                    <a:pt x="1629410" y="2331974"/>
                  </a:lnTo>
                  <a:lnTo>
                    <a:pt x="1629156" y="2332228"/>
                  </a:lnTo>
                  <a:lnTo>
                    <a:pt x="1602105" y="2308606"/>
                  </a:lnTo>
                  <a:lnTo>
                    <a:pt x="1515872" y="2234565"/>
                  </a:lnTo>
                  <a:lnTo>
                    <a:pt x="1516761" y="2233930"/>
                  </a:lnTo>
                  <a:lnTo>
                    <a:pt x="1506601" y="2225040"/>
                  </a:lnTo>
                  <a:cubicBezTo>
                    <a:pt x="1426845" y="2247392"/>
                    <a:pt x="1343406" y="2257679"/>
                    <a:pt x="1258443" y="2257298"/>
                  </a:cubicBezTo>
                  <a:lnTo>
                    <a:pt x="1113790" y="2514346"/>
                  </a:lnTo>
                  <a:lnTo>
                    <a:pt x="743077" y="2416175"/>
                  </a:lnTo>
                  <a:lnTo>
                    <a:pt x="748030" y="2122043"/>
                  </a:lnTo>
                  <a:cubicBezTo>
                    <a:pt x="669544" y="2077847"/>
                    <a:pt x="598551" y="2023745"/>
                    <a:pt x="538607" y="1959737"/>
                  </a:cubicBezTo>
                  <a:lnTo>
                    <a:pt x="543433" y="1969897"/>
                  </a:lnTo>
                  <a:lnTo>
                    <a:pt x="233426" y="2029206"/>
                  </a:lnTo>
                  <a:lnTo>
                    <a:pt x="71247" y="1685544"/>
                  </a:lnTo>
                  <a:lnTo>
                    <a:pt x="280924" y="1517650"/>
                  </a:lnTo>
                  <a:cubicBezTo>
                    <a:pt x="258572" y="1436624"/>
                    <a:pt x="246888" y="1352169"/>
                    <a:pt x="246888" y="1266190"/>
                  </a:cubicBezTo>
                  <a:lnTo>
                    <a:pt x="0" y="1130808"/>
                  </a:lnTo>
                  <a:lnTo>
                    <a:pt x="99314" y="764540"/>
                  </a:lnTo>
                  <a:lnTo>
                    <a:pt x="382143" y="769239"/>
                  </a:lnTo>
                  <a:cubicBezTo>
                    <a:pt x="420497" y="702310"/>
                    <a:pt x="466852" y="641350"/>
                    <a:pt x="519303" y="586740"/>
                  </a:cubicBezTo>
                  <a:lnTo>
                    <a:pt x="424561" y="297815"/>
                  </a:lnTo>
                  <a:lnTo>
                    <a:pt x="750062" y="96901"/>
                  </a:lnTo>
                  <a:lnTo>
                    <a:pt x="977265" y="313563"/>
                  </a:lnTo>
                  <a:lnTo>
                    <a:pt x="974979" y="314960"/>
                  </a:lnTo>
                  <a:cubicBezTo>
                    <a:pt x="1064260" y="287147"/>
                    <a:pt x="1158621" y="274320"/>
                    <a:pt x="1254760" y="275336"/>
                  </a:cubicBezTo>
                  <a:lnTo>
                    <a:pt x="1245108" y="272796"/>
                  </a:ln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6532020" y="6424318"/>
            <a:ext cx="1881365" cy="1885805"/>
            <a:chOff x="0" y="0"/>
            <a:chExt cx="2508486" cy="2514407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508631" cy="2514346"/>
            </a:xfrm>
            <a:custGeom>
              <a:avLst/>
              <a:gdLst/>
              <a:ahLst/>
              <a:cxnLst/>
              <a:rect l="l" t="t" r="r" b="b"/>
              <a:pathLst>
                <a:path w="2508631" h="2514346">
                  <a:moveTo>
                    <a:pt x="2383409" y="1229614"/>
                  </a:moveTo>
                  <a:lnTo>
                    <a:pt x="2393823" y="1235964"/>
                  </a:lnTo>
                  <a:lnTo>
                    <a:pt x="2383409" y="1233424"/>
                  </a:lnTo>
                  <a:close/>
                  <a:moveTo>
                    <a:pt x="1254252" y="537972"/>
                  </a:moveTo>
                  <a:cubicBezTo>
                    <a:pt x="854964" y="537972"/>
                    <a:pt x="531241" y="861695"/>
                    <a:pt x="531241" y="1260983"/>
                  </a:cubicBezTo>
                  <a:cubicBezTo>
                    <a:pt x="531241" y="1660271"/>
                    <a:pt x="854964" y="1983994"/>
                    <a:pt x="1254252" y="1983994"/>
                  </a:cubicBezTo>
                  <a:cubicBezTo>
                    <a:pt x="1653540" y="1983994"/>
                    <a:pt x="1977263" y="1660271"/>
                    <a:pt x="1977263" y="1260983"/>
                  </a:cubicBezTo>
                  <a:cubicBezTo>
                    <a:pt x="1977263" y="861695"/>
                    <a:pt x="1653540" y="537972"/>
                    <a:pt x="1254252" y="537972"/>
                  </a:cubicBezTo>
                  <a:close/>
                  <a:moveTo>
                    <a:pt x="1398270" y="0"/>
                  </a:moveTo>
                  <a:lnTo>
                    <a:pt x="1768983" y="98171"/>
                  </a:lnTo>
                  <a:lnTo>
                    <a:pt x="1763649" y="410083"/>
                  </a:lnTo>
                  <a:lnTo>
                    <a:pt x="1753997" y="407543"/>
                  </a:lnTo>
                  <a:cubicBezTo>
                    <a:pt x="1832991" y="451485"/>
                    <a:pt x="1904365" y="505333"/>
                    <a:pt x="1964817" y="569214"/>
                  </a:cubicBezTo>
                  <a:lnTo>
                    <a:pt x="2245868" y="500126"/>
                  </a:lnTo>
                  <a:lnTo>
                    <a:pt x="2426081" y="834898"/>
                  </a:lnTo>
                  <a:lnTo>
                    <a:pt x="2225802" y="1013333"/>
                  </a:lnTo>
                  <a:cubicBezTo>
                    <a:pt x="2250948" y="1103630"/>
                    <a:pt x="2262759" y="1198245"/>
                    <a:pt x="2258441" y="1294511"/>
                  </a:cubicBezTo>
                  <a:lnTo>
                    <a:pt x="2508631" y="1431671"/>
                  </a:lnTo>
                  <a:lnTo>
                    <a:pt x="2409317" y="1797939"/>
                  </a:lnTo>
                  <a:lnTo>
                    <a:pt x="2105787" y="1792859"/>
                  </a:lnTo>
                  <a:cubicBezTo>
                    <a:pt x="2067433" y="1856232"/>
                    <a:pt x="2020951" y="1913382"/>
                    <a:pt x="1968881" y="1964436"/>
                  </a:cubicBezTo>
                  <a:lnTo>
                    <a:pt x="2068576" y="2221484"/>
                  </a:lnTo>
                  <a:lnTo>
                    <a:pt x="1754251" y="2439035"/>
                  </a:lnTo>
                  <a:lnTo>
                    <a:pt x="1629410" y="2331974"/>
                  </a:lnTo>
                  <a:lnTo>
                    <a:pt x="1629156" y="2332228"/>
                  </a:lnTo>
                  <a:lnTo>
                    <a:pt x="1602105" y="2308606"/>
                  </a:lnTo>
                  <a:lnTo>
                    <a:pt x="1515872" y="2234565"/>
                  </a:lnTo>
                  <a:lnTo>
                    <a:pt x="1516761" y="2233930"/>
                  </a:lnTo>
                  <a:lnTo>
                    <a:pt x="1506601" y="2225040"/>
                  </a:lnTo>
                  <a:cubicBezTo>
                    <a:pt x="1426845" y="2247392"/>
                    <a:pt x="1343406" y="2257679"/>
                    <a:pt x="1258443" y="2257298"/>
                  </a:cubicBezTo>
                  <a:lnTo>
                    <a:pt x="1113790" y="2514346"/>
                  </a:lnTo>
                  <a:lnTo>
                    <a:pt x="743077" y="2416175"/>
                  </a:lnTo>
                  <a:lnTo>
                    <a:pt x="748030" y="2122043"/>
                  </a:lnTo>
                  <a:cubicBezTo>
                    <a:pt x="669544" y="2077847"/>
                    <a:pt x="598551" y="2023745"/>
                    <a:pt x="538607" y="1959737"/>
                  </a:cubicBezTo>
                  <a:lnTo>
                    <a:pt x="543433" y="1969897"/>
                  </a:lnTo>
                  <a:lnTo>
                    <a:pt x="233426" y="2029206"/>
                  </a:lnTo>
                  <a:lnTo>
                    <a:pt x="71247" y="1685544"/>
                  </a:lnTo>
                  <a:lnTo>
                    <a:pt x="280924" y="1517650"/>
                  </a:lnTo>
                  <a:cubicBezTo>
                    <a:pt x="258572" y="1436624"/>
                    <a:pt x="246888" y="1352169"/>
                    <a:pt x="246888" y="1266190"/>
                  </a:cubicBezTo>
                  <a:lnTo>
                    <a:pt x="0" y="1130808"/>
                  </a:lnTo>
                  <a:lnTo>
                    <a:pt x="99314" y="764540"/>
                  </a:lnTo>
                  <a:lnTo>
                    <a:pt x="382143" y="769239"/>
                  </a:lnTo>
                  <a:cubicBezTo>
                    <a:pt x="420497" y="702310"/>
                    <a:pt x="466852" y="641350"/>
                    <a:pt x="519303" y="586740"/>
                  </a:cubicBezTo>
                  <a:lnTo>
                    <a:pt x="424561" y="297815"/>
                  </a:lnTo>
                  <a:lnTo>
                    <a:pt x="750062" y="96901"/>
                  </a:lnTo>
                  <a:lnTo>
                    <a:pt x="977265" y="313563"/>
                  </a:lnTo>
                  <a:lnTo>
                    <a:pt x="974979" y="314960"/>
                  </a:lnTo>
                  <a:cubicBezTo>
                    <a:pt x="1064260" y="287147"/>
                    <a:pt x="1158621" y="274320"/>
                    <a:pt x="1254760" y="275336"/>
                  </a:cubicBezTo>
                  <a:lnTo>
                    <a:pt x="1245108" y="272796"/>
                  </a:lnTo>
                  <a:close/>
                </a:path>
              </a:pathLst>
            </a:custGeom>
            <a:solidFill>
              <a:srgbClr val="FBA200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7224838" y="4127116"/>
            <a:ext cx="653658" cy="479028"/>
            <a:chOff x="0" y="0"/>
            <a:chExt cx="871544" cy="638704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71601" cy="638683"/>
            </a:xfrm>
            <a:custGeom>
              <a:avLst/>
              <a:gdLst/>
              <a:ahLst/>
              <a:cxnLst/>
              <a:rect l="l" t="t" r="r" b="b"/>
              <a:pathLst>
                <a:path w="871601" h="638683">
                  <a:moveTo>
                    <a:pt x="320548" y="394970"/>
                  </a:moveTo>
                  <a:cubicBezTo>
                    <a:pt x="308483" y="394970"/>
                    <a:pt x="298831" y="404749"/>
                    <a:pt x="298831" y="416687"/>
                  </a:cubicBezTo>
                  <a:lnTo>
                    <a:pt x="298831" y="429387"/>
                  </a:lnTo>
                  <a:cubicBezTo>
                    <a:pt x="298831" y="441452"/>
                    <a:pt x="308610" y="451104"/>
                    <a:pt x="320548" y="451104"/>
                  </a:cubicBezTo>
                  <a:lnTo>
                    <a:pt x="554609" y="451104"/>
                  </a:lnTo>
                  <a:cubicBezTo>
                    <a:pt x="566674" y="451104"/>
                    <a:pt x="576326" y="441325"/>
                    <a:pt x="576326" y="429387"/>
                  </a:cubicBezTo>
                  <a:lnTo>
                    <a:pt x="576326" y="416687"/>
                  </a:lnTo>
                  <a:cubicBezTo>
                    <a:pt x="576326" y="404622"/>
                    <a:pt x="566547" y="394970"/>
                    <a:pt x="554609" y="394970"/>
                  </a:cubicBezTo>
                  <a:close/>
                  <a:moveTo>
                    <a:pt x="692785" y="264668"/>
                  </a:moveTo>
                  <a:cubicBezTo>
                    <a:pt x="664591" y="264668"/>
                    <a:pt x="641731" y="287528"/>
                    <a:pt x="641731" y="315722"/>
                  </a:cubicBezTo>
                  <a:cubicBezTo>
                    <a:pt x="641731" y="343916"/>
                    <a:pt x="664591" y="366776"/>
                    <a:pt x="692785" y="366776"/>
                  </a:cubicBezTo>
                  <a:cubicBezTo>
                    <a:pt x="720979" y="366776"/>
                    <a:pt x="743839" y="343916"/>
                    <a:pt x="743839" y="315722"/>
                  </a:cubicBezTo>
                  <a:cubicBezTo>
                    <a:pt x="743839" y="287528"/>
                    <a:pt x="720979" y="264668"/>
                    <a:pt x="692785" y="264668"/>
                  </a:cubicBezTo>
                  <a:close/>
                  <a:moveTo>
                    <a:pt x="182372" y="264668"/>
                  </a:moveTo>
                  <a:cubicBezTo>
                    <a:pt x="154178" y="264668"/>
                    <a:pt x="131318" y="287528"/>
                    <a:pt x="131318" y="315722"/>
                  </a:cubicBezTo>
                  <a:cubicBezTo>
                    <a:pt x="131318" y="343916"/>
                    <a:pt x="154178" y="366776"/>
                    <a:pt x="182372" y="366776"/>
                  </a:cubicBezTo>
                  <a:cubicBezTo>
                    <a:pt x="210566" y="366776"/>
                    <a:pt x="233426" y="343916"/>
                    <a:pt x="233426" y="315722"/>
                  </a:cubicBezTo>
                  <a:cubicBezTo>
                    <a:pt x="233426" y="287528"/>
                    <a:pt x="210566" y="264668"/>
                    <a:pt x="182372" y="264668"/>
                  </a:cubicBezTo>
                  <a:close/>
                  <a:moveTo>
                    <a:pt x="232791" y="41783"/>
                  </a:moveTo>
                  <a:lnTo>
                    <a:pt x="194945" y="230378"/>
                  </a:lnTo>
                  <a:lnTo>
                    <a:pt x="680085" y="230378"/>
                  </a:lnTo>
                  <a:lnTo>
                    <a:pt x="642239" y="41783"/>
                  </a:lnTo>
                  <a:close/>
                  <a:moveTo>
                    <a:pt x="181737" y="0"/>
                  </a:moveTo>
                  <a:lnTo>
                    <a:pt x="693420" y="0"/>
                  </a:lnTo>
                  <a:lnTo>
                    <a:pt x="734187" y="163068"/>
                  </a:lnTo>
                  <a:cubicBezTo>
                    <a:pt x="742188" y="155575"/>
                    <a:pt x="752856" y="151384"/>
                    <a:pt x="764667" y="151384"/>
                  </a:cubicBezTo>
                  <a:lnTo>
                    <a:pt x="823595" y="151384"/>
                  </a:lnTo>
                  <a:cubicBezTo>
                    <a:pt x="850138" y="151384"/>
                    <a:pt x="871601" y="172847"/>
                    <a:pt x="871601" y="199390"/>
                  </a:cubicBezTo>
                  <a:lnTo>
                    <a:pt x="871601" y="212725"/>
                  </a:lnTo>
                  <a:cubicBezTo>
                    <a:pt x="871601" y="239268"/>
                    <a:pt x="850138" y="260731"/>
                    <a:pt x="823595" y="260731"/>
                  </a:cubicBezTo>
                  <a:lnTo>
                    <a:pt x="819404" y="260731"/>
                  </a:lnTo>
                  <a:cubicBezTo>
                    <a:pt x="821055" y="265430"/>
                    <a:pt x="821817" y="270383"/>
                    <a:pt x="821817" y="275590"/>
                  </a:cubicBezTo>
                  <a:lnTo>
                    <a:pt x="821817" y="540766"/>
                  </a:lnTo>
                  <a:lnTo>
                    <a:pt x="775081" y="540766"/>
                  </a:lnTo>
                  <a:lnTo>
                    <a:pt x="775081" y="606298"/>
                  </a:lnTo>
                  <a:cubicBezTo>
                    <a:pt x="775081" y="624205"/>
                    <a:pt x="760603" y="638683"/>
                    <a:pt x="742696" y="638683"/>
                  </a:cubicBezTo>
                  <a:lnTo>
                    <a:pt x="613283" y="638683"/>
                  </a:lnTo>
                  <a:cubicBezTo>
                    <a:pt x="595376" y="638683"/>
                    <a:pt x="580898" y="624205"/>
                    <a:pt x="580898" y="606298"/>
                  </a:cubicBezTo>
                  <a:lnTo>
                    <a:pt x="580898" y="540766"/>
                  </a:lnTo>
                  <a:lnTo>
                    <a:pt x="294132" y="540766"/>
                  </a:lnTo>
                  <a:lnTo>
                    <a:pt x="294132" y="606298"/>
                  </a:lnTo>
                  <a:cubicBezTo>
                    <a:pt x="294132" y="624205"/>
                    <a:pt x="279654" y="638683"/>
                    <a:pt x="261747" y="638683"/>
                  </a:cubicBezTo>
                  <a:lnTo>
                    <a:pt x="132334" y="638683"/>
                  </a:lnTo>
                  <a:cubicBezTo>
                    <a:pt x="114427" y="638683"/>
                    <a:pt x="99949" y="624205"/>
                    <a:pt x="99949" y="606298"/>
                  </a:cubicBezTo>
                  <a:lnTo>
                    <a:pt x="99949" y="540766"/>
                  </a:lnTo>
                  <a:lnTo>
                    <a:pt x="53213" y="540766"/>
                  </a:lnTo>
                  <a:lnTo>
                    <a:pt x="53213" y="275590"/>
                  </a:lnTo>
                  <a:cubicBezTo>
                    <a:pt x="53213" y="270383"/>
                    <a:pt x="53975" y="265430"/>
                    <a:pt x="55626" y="260731"/>
                  </a:cubicBezTo>
                  <a:lnTo>
                    <a:pt x="48006" y="260731"/>
                  </a:lnTo>
                  <a:cubicBezTo>
                    <a:pt x="21463" y="260604"/>
                    <a:pt x="0" y="239141"/>
                    <a:pt x="0" y="212598"/>
                  </a:cubicBezTo>
                  <a:lnTo>
                    <a:pt x="0" y="199390"/>
                  </a:lnTo>
                  <a:cubicBezTo>
                    <a:pt x="0" y="172847"/>
                    <a:pt x="21463" y="151384"/>
                    <a:pt x="48006" y="151384"/>
                  </a:cubicBezTo>
                  <a:lnTo>
                    <a:pt x="106934" y="151384"/>
                  </a:lnTo>
                  <a:cubicBezTo>
                    <a:pt x="120015" y="151384"/>
                    <a:pt x="131826" y="156591"/>
                    <a:pt x="140462" y="165100"/>
                  </a:cubicBez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1030166" y="5802216"/>
            <a:ext cx="692775" cy="352428"/>
            <a:chOff x="0" y="0"/>
            <a:chExt cx="923700" cy="469904"/>
          </a:xfrm>
        </p:grpSpPr>
        <p:sp>
          <p:nvSpPr>
            <p:cNvPr id="44" name="Freeform 44"/>
            <p:cNvSpPr/>
            <p:nvPr/>
          </p:nvSpPr>
          <p:spPr>
            <a:xfrm>
              <a:off x="-3175" y="0"/>
              <a:ext cx="1327658" cy="469900"/>
            </a:xfrm>
            <a:custGeom>
              <a:avLst/>
              <a:gdLst/>
              <a:ahLst/>
              <a:cxnLst/>
              <a:rect l="l" t="t" r="r" b="b"/>
              <a:pathLst>
                <a:path w="1327658" h="469900">
                  <a:moveTo>
                    <a:pt x="37465" y="406908"/>
                  </a:moveTo>
                  <a:lnTo>
                    <a:pt x="865632" y="406908"/>
                  </a:lnTo>
                  <a:cubicBezTo>
                    <a:pt x="853186" y="427101"/>
                    <a:pt x="840486" y="447675"/>
                    <a:pt x="829691" y="469900"/>
                  </a:cubicBezTo>
                  <a:lnTo>
                    <a:pt x="60579" y="469900"/>
                  </a:lnTo>
                  <a:cubicBezTo>
                    <a:pt x="56515" y="448945"/>
                    <a:pt x="47371" y="427863"/>
                    <a:pt x="37465" y="406908"/>
                  </a:cubicBezTo>
                  <a:close/>
                  <a:moveTo>
                    <a:pt x="800354" y="316992"/>
                  </a:moveTo>
                  <a:lnTo>
                    <a:pt x="800354" y="347599"/>
                  </a:lnTo>
                  <a:lnTo>
                    <a:pt x="830961" y="347599"/>
                  </a:lnTo>
                  <a:lnTo>
                    <a:pt x="830961" y="316992"/>
                  </a:lnTo>
                  <a:close/>
                  <a:moveTo>
                    <a:pt x="770128" y="316992"/>
                  </a:moveTo>
                  <a:lnTo>
                    <a:pt x="770128" y="347599"/>
                  </a:lnTo>
                  <a:lnTo>
                    <a:pt x="800735" y="347599"/>
                  </a:lnTo>
                  <a:lnTo>
                    <a:pt x="800735" y="316992"/>
                  </a:lnTo>
                  <a:close/>
                  <a:moveTo>
                    <a:pt x="739902" y="316992"/>
                  </a:moveTo>
                  <a:lnTo>
                    <a:pt x="739902" y="347599"/>
                  </a:lnTo>
                  <a:lnTo>
                    <a:pt x="709295" y="347599"/>
                  </a:lnTo>
                  <a:lnTo>
                    <a:pt x="709295" y="316992"/>
                  </a:lnTo>
                  <a:close/>
                  <a:moveTo>
                    <a:pt x="519938" y="316992"/>
                  </a:moveTo>
                  <a:lnTo>
                    <a:pt x="519938" y="347599"/>
                  </a:lnTo>
                  <a:lnTo>
                    <a:pt x="550545" y="347599"/>
                  </a:lnTo>
                  <a:lnTo>
                    <a:pt x="550545" y="316992"/>
                  </a:lnTo>
                  <a:close/>
                  <a:moveTo>
                    <a:pt x="489712" y="316992"/>
                  </a:moveTo>
                  <a:lnTo>
                    <a:pt x="489712" y="347599"/>
                  </a:lnTo>
                  <a:lnTo>
                    <a:pt x="459105" y="347599"/>
                  </a:lnTo>
                  <a:lnTo>
                    <a:pt x="459105" y="316992"/>
                  </a:lnTo>
                  <a:close/>
                  <a:moveTo>
                    <a:pt x="398272" y="316992"/>
                  </a:moveTo>
                  <a:lnTo>
                    <a:pt x="398272" y="347599"/>
                  </a:lnTo>
                  <a:lnTo>
                    <a:pt x="398145" y="347599"/>
                  </a:lnTo>
                  <a:lnTo>
                    <a:pt x="398145" y="316992"/>
                  </a:lnTo>
                  <a:close/>
                  <a:moveTo>
                    <a:pt x="337312" y="316992"/>
                  </a:moveTo>
                  <a:lnTo>
                    <a:pt x="337312" y="347599"/>
                  </a:lnTo>
                  <a:lnTo>
                    <a:pt x="367919" y="347599"/>
                  </a:lnTo>
                  <a:lnTo>
                    <a:pt x="367919" y="316992"/>
                  </a:lnTo>
                  <a:close/>
                  <a:moveTo>
                    <a:pt x="307086" y="316992"/>
                  </a:moveTo>
                  <a:lnTo>
                    <a:pt x="307086" y="347599"/>
                  </a:lnTo>
                  <a:lnTo>
                    <a:pt x="337693" y="347599"/>
                  </a:lnTo>
                  <a:lnTo>
                    <a:pt x="337693" y="316992"/>
                  </a:lnTo>
                  <a:close/>
                  <a:moveTo>
                    <a:pt x="276860" y="316992"/>
                  </a:moveTo>
                  <a:lnTo>
                    <a:pt x="276860" y="347599"/>
                  </a:lnTo>
                  <a:lnTo>
                    <a:pt x="307467" y="347599"/>
                  </a:lnTo>
                  <a:lnTo>
                    <a:pt x="307467" y="316992"/>
                  </a:lnTo>
                  <a:close/>
                  <a:moveTo>
                    <a:pt x="246634" y="316992"/>
                  </a:moveTo>
                  <a:lnTo>
                    <a:pt x="246634" y="347599"/>
                  </a:lnTo>
                  <a:lnTo>
                    <a:pt x="277241" y="347599"/>
                  </a:lnTo>
                  <a:lnTo>
                    <a:pt x="277241" y="316992"/>
                  </a:lnTo>
                  <a:close/>
                  <a:moveTo>
                    <a:pt x="104140" y="224917"/>
                  </a:moveTo>
                  <a:lnTo>
                    <a:pt x="91186" y="254000"/>
                  </a:lnTo>
                  <a:lnTo>
                    <a:pt x="745490" y="257175"/>
                  </a:lnTo>
                  <a:lnTo>
                    <a:pt x="722630" y="226949"/>
                  </a:lnTo>
                  <a:close/>
                  <a:moveTo>
                    <a:pt x="730123" y="180848"/>
                  </a:moveTo>
                  <a:lnTo>
                    <a:pt x="724789" y="208915"/>
                  </a:lnTo>
                  <a:lnTo>
                    <a:pt x="1327658" y="211074"/>
                  </a:lnTo>
                  <a:lnTo>
                    <a:pt x="1306830" y="180848"/>
                  </a:lnTo>
                  <a:close/>
                  <a:moveTo>
                    <a:pt x="500634" y="90297"/>
                  </a:moveTo>
                  <a:lnTo>
                    <a:pt x="500634" y="135255"/>
                  </a:lnTo>
                  <a:lnTo>
                    <a:pt x="541401" y="135255"/>
                  </a:lnTo>
                  <a:lnTo>
                    <a:pt x="541401" y="90297"/>
                  </a:lnTo>
                  <a:close/>
                  <a:moveTo>
                    <a:pt x="460248" y="90297"/>
                  </a:moveTo>
                  <a:lnTo>
                    <a:pt x="460248" y="135255"/>
                  </a:lnTo>
                  <a:lnTo>
                    <a:pt x="501015" y="135255"/>
                  </a:lnTo>
                  <a:lnTo>
                    <a:pt x="501015" y="90297"/>
                  </a:lnTo>
                  <a:close/>
                  <a:moveTo>
                    <a:pt x="419862" y="90297"/>
                  </a:moveTo>
                  <a:lnTo>
                    <a:pt x="419862" y="135255"/>
                  </a:lnTo>
                  <a:lnTo>
                    <a:pt x="379095" y="135255"/>
                  </a:lnTo>
                  <a:lnTo>
                    <a:pt x="379095" y="90297"/>
                  </a:lnTo>
                  <a:close/>
                  <a:moveTo>
                    <a:pt x="257175" y="90297"/>
                  </a:moveTo>
                  <a:lnTo>
                    <a:pt x="257175" y="135255"/>
                  </a:lnTo>
                  <a:lnTo>
                    <a:pt x="297942" y="135255"/>
                  </a:lnTo>
                  <a:lnTo>
                    <a:pt x="297942" y="90297"/>
                  </a:lnTo>
                  <a:close/>
                  <a:moveTo>
                    <a:pt x="340360" y="0"/>
                  </a:moveTo>
                  <a:lnTo>
                    <a:pt x="363347" y="0"/>
                  </a:lnTo>
                  <a:lnTo>
                    <a:pt x="373634" y="54864"/>
                  </a:lnTo>
                  <a:lnTo>
                    <a:pt x="563245" y="54864"/>
                  </a:lnTo>
                  <a:lnTo>
                    <a:pt x="608711" y="148844"/>
                  </a:lnTo>
                  <a:lnTo>
                    <a:pt x="688975" y="148844"/>
                  </a:lnTo>
                  <a:lnTo>
                    <a:pt x="782066" y="269240"/>
                  </a:lnTo>
                  <a:lnTo>
                    <a:pt x="926846" y="265303"/>
                  </a:lnTo>
                  <a:cubicBezTo>
                    <a:pt x="922147" y="310642"/>
                    <a:pt x="901573" y="348488"/>
                    <a:pt x="878078" y="386461"/>
                  </a:cubicBezTo>
                  <a:lnTo>
                    <a:pt x="28067" y="386461"/>
                  </a:lnTo>
                  <a:cubicBezTo>
                    <a:pt x="13208" y="354457"/>
                    <a:pt x="0" y="322326"/>
                    <a:pt x="3810" y="290195"/>
                  </a:cubicBezTo>
                  <a:lnTo>
                    <a:pt x="59182" y="288671"/>
                  </a:lnTo>
                  <a:lnTo>
                    <a:pt x="94107" y="148844"/>
                  </a:lnTo>
                  <a:lnTo>
                    <a:pt x="196342" y="148844"/>
                  </a:lnTo>
                  <a:lnTo>
                    <a:pt x="219837" y="54864"/>
                  </a:lnTo>
                  <a:lnTo>
                    <a:pt x="266573" y="54864"/>
                  </a:lnTo>
                  <a:lnTo>
                    <a:pt x="276860" y="127"/>
                  </a:lnTo>
                  <a:lnTo>
                    <a:pt x="299847" y="127"/>
                  </a:lnTo>
                  <a:lnTo>
                    <a:pt x="310134" y="54864"/>
                  </a:lnTo>
                  <a:lnTo>
                    <a:pt x="330073" y="54864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7220928" y="7101315"/>
            <a:ext cx="556353" cy="570408"/>
            <a:chOff x="0" y="0"/>
            <a:chExt cx="741804" cy="760544"/>
          </a:xfrm>
        </p:grpSpPr>
        <p:sp>
          <p:nvSpPr>
            <p:cNvPr id="46" name="Freeform 46"/>
            <p:cNvSpPr/>
            <p:nvPr/>
          </p:nvSpPr>
          <p:spPr>
            <a:xfrm>
              <a:off x="-22987" y="-16891"/>
              <a:ext cx="764794" cy="777494"/>
            </a:xfrm>
            <a:custGeom>
              <a:avLst/>
              <a:gdLst/>
              <a:ahLst/>
              <a:cxnLst/>
              <a:rect l="l" t="t" r="r" b="b"/>
              <a:pathLst>
                <a:path w="764794" h="777494">
                  <a:moveTo>
                    <a:pt x="759333" y="581406"/>
                  </a:moveTo>
                  <a:lnTo>
                    <a:pt x="613283" y="606806"/>
                  </a:lnTo>
                  <a:cubicBezTo>
                    <a:pt x="628142" y="633095"/>
                    <a:pt x="664337" y="678307"/>
                    <a:pt x="654431" y="693928"/>
                  </a:cubicBezTo>
                  <a:cubicBezTo>
                    <a:pt x="635762" y="707898"/>
                    <a:pt x="595757" y="665226"/>
                    <a:pt x="566420" y="650875"/>
                  </a:cubicBezTo>
                  <a:lnTo>
                    <a:pt x="516763" y="777494"/>
                  </a:lnTo>
                  <a:lnTo>
                    <a:pt x="468884" y="702056"/>
                  </a:lnTo>
                  <a:lnTo>
                    <a:pt x="506095" y="594614"/>
                  </a:lnTo>
                  <a:lnTo>
                    <a:pt x="299466" y="437515"/>
                  </a:lnTo>
                  <a:lnTo>
                    <a:pt x="157099" y="766953"/>
                  </a:lnTo>
                  <a:lnTo>
                    <a:pt x="117729" y="679958"/>
                  </a:lnTo>
                  <a:cubicBezTo>
                    <a:pt x="142240" y="541528"/>
                    <a:pt x="164211" y="437769"/>
                    <a:pt x="188595" y="299466"/>
                  </a:cubicBezTo>
                  <a:cubicBezTo>
                    <a:pt x="125603" y="226822"/>
                    <a:pt x="0" y="49911"/>
                    <a:pt x="26670" y="18669"/>
                  </a:cubicBezTo>
                  <a:cubicBezTo>
                    <a:pt x="58928" y="0"/>
                    <a:pt x="224536" y="130175"/>
                    <a:pt x="294640" y="201295"/>
                  </a:cubicBezTo>
                  <a:lnTo>
                    <a:pt x="682498" y="183134"/>
                  </a:lnTo>
                  <a:lnTo>
                    <a:pt x="764794" y="231013"/>
                  </a:lnTo>
                  <a:lnTo>
                    <a:pt x="413639" y="338836"/>
                  </a:lnTo>
                  <a:lnTo>
                    <a:pt x="564515" y="536448"/>
                  </a:lnTo>
                  <a:cubicBezTo>
                    <a:pt x="602869" y="530098"/>
                    <a:pt x="699643" y="519938"/>
                    <a:pt x="699643" y="519938"/>
                  </a:cubicBezTo>
                </a:path>
              </a:pathLst>
            </a:custGeom>
            <a:solidFill>
              <a:srgbClr val="FBA200"/>
            </a:solidFill>
          </p:spPr>
        </p:sp>
      </p:grpSp>
      <p:grpSp>
        <p:nvGrpSpPr>
          <p:cNvPr id="47" name="Group 47"/>
          <p:cNvGrpSpPr/>
          <p:nvPr/>
        </p:nvGrpSpPr>
        <p:grpSpPr>
          <a:xfrm rot="2700000">
            <a:off x="8891889" y="5338070"/>
            <a:ext cx="459258" cy="1125338"/>
            <a:chOff x="0" y="0"/>
            <a:chExt cx="612344" cy="150045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12394" cy="1500632"/>
            </a:xfrm>
            <a:custGeom>
              <a:avLst/>
              <a:gdLst/>
              <a:ahLst/>
              <a:cxnLst/>
              <a:rect l="l" t="t" r="r" b="b"/>
              <a:pathLst>
                <a:path w="612394" h="1500632">
                  <a:moveTo>
                    <a:pt x="295402" y="1149096"/>
                  </a:moveTo>
                  <a:cubicBezTo>
                    <a:pt x="243586" y="1177417"/>
                    <a:pt x="226441" y="1298448"/>
                    <a:pt x="333502" y="1373886"/>
                  </a:cubicBezTo>
                  <a:cubicBezTo>
                    <a:pt x="306705" y="1303655"/>
                    <a:pt x="324485" y="1268984"/>
                    <a:pt x="341884" y="1233805"/>
                  </a:cubicBezTo>
                  <a:cubicBezTo>
                    <a:pt x="342138" y="1251712"/>
                    <a:pt x="323977" y="1290066"/>
                    <a:pt x="368808" y="1312418"/>
                  </a:cubicBezTo>
                  <a:cubicBezTo>
                    <a:pt x="347853" y="1245108"/>
                    <a:pt x="436499" y="1223899"/>
                    <a:pt x="343408" y="1149604"/>
                  </a:cubicBezTo>
                  <a:cubicBezTo>
                    <a:pt x="478155" y="1169035"/>
                    <a:pt x="438531" y="1237742"/>
                    <a:pt x="470662" y="1306830"/>
                  </a:cubicBezTo>
                  <a:cubicBezTo>
                    <a:pt x="447167" y="1310894"/>
                    <a:pt x="413258" y="1248283"/>
                    <a:pt x="420878" y="1278001"/>
                  </a:cubicBezTo>
                  <a:cubicBezTo>
                    <a:pt x="460883" y="1395095"/>
                    <a:pt x="341122" y="1398524"/>
                    <a:pt x="379222" y="1500632"/>
                  </a:cubicBezTo>
                  <a:cubicBezTo>
                    <a:pt x="260985" y="1493901"/>
                    <a:pt x="295529" y="1384046"/>
                    <a:pt x="239903" y="1357249"/>
                  </a:cubicBezTo>
                  <a:cubicBezTo>
                    <a:pt x="224790" y="1354582"/>
                    <a:pt x="206756" y="1366901"/>
                    <a:pt x="240284" y="1421892"/>
                  </a:cubicBezTo>
                  <a:cubicBezTo>
                    <a:pt x="45085" y="1276350"/>
                    <a:pt x="182118" y="1157478"/>
                    <a:pt x="295656" y="1149350"/>
                  </a:cubicBezTo>
                  <a:close/>
                  <a:moveTo>
                    <a:pt x="199263" y="1088771"/>
                  </a:moveTo>
                  <a:lnTo>
                    <a:pt x="417322" y="1088771"/>
                  </a:lnTo>
                  <a:cubicBezTo>
                    <a:pt x="413766" y="1101471"/>
                    <a:pt x="411099" y="1113790"/>
                    <a:pt x="408940" y="1125601"/>
                  </a:cubicBezTo>
                  <a:lnTo>
                    <a:pt x="206756" y="1125220"/>
                  </a:lnTo>
                  <a:close/>
                  <a:moveTo>
                    <a:pt x="313817" y="412750"/>
                  </a:moveTo>
                  <a:cubicBezTo>
                    <a:pt x="345694" y="412750"/>
                    <a:pt x="371602" y="438658"/>
                    <a:pt x="371602" y="470535"/>
                  </a:cubicBezTo>
                  <a:cubicBezTo>
                    <a:pt x="371602" y="502412"/>
                    <a:pt x="345694" y="528320"/>
                    <a:pt x="313817" y="528320"/>
                  </a:cubicBezTo>
                  <a:cubicBezTo>
                    <a:pt x="281940" y="528320"/>
                    <a:pt x="256032" y="502412"/>
                    <a:pt x="256032" y="470535"/>
                  </a:cubicBezTo>
                  <a:cubicBezTo>
                    <a:pt x="256032" y="438658"/>
                    <a:pt x="281940" y="412750"/>
                    <a:pt x="313817" y="412750"/>
                  </a:cubicBezTo>
                  <a:close/>
                  <a:moveTo>
                    <a:pt x="313817" y="354965"/>
                  </a:moveTo>
                  <a:cubicBezTo>
                    <a:pt x="249936" y="354965"/>
                    <a:pt x="198247" y="406654"/>
                    <a:pt x="198247" y="470535"/>
                  </a:cubicBezTo>
                  <a:cubicBezTo>
                    <a:pt x="198247" y="534416"/>
                    <a:pt x="249936" y="586105"/>
                    <a:pt x="313817" y="586105"/>
                  </a:cubicBezTo>
                  <a:cubicBezTo>
                    <a:pt x="377698" y="586105"/>
                    <a:pt x="429387" y="534416"/>
                    <a:pt x="429387" y="470535"/>
                  </a:cubicBezTo>
                  <a:cubicBezTo>
                    <a:pt x="429387" y="406654"/>
                    <a:pt x="377698" y="354965"/>
                    <a:pt x="313817" y="354965"/>
                  </a:cubicBezTo>
                  <a:close/>
                  <a:moveTo>
                    <a:pt x="165354" y="204343"/>
                  </a:moveTo>
                  <a:cubicBezTo>
                    <a:pt x="253111" y="253746"/>
                    <a:pt x="360045" y="254381"/>
                    <a:pt x="448183" y="206121"/>
                  </a:cubicBezTo>
                  <a:cubicBezTo>
                    <a:pt x="543560" y="415925"/>
                    <a:pt x="518668" y="644017"/>
                    <a:pt x="476504" y="836041"/>
                  </a:cubicBezTo>
                  <a:lnTo>
                    <a:pt x="612394" y="966343"/>
                  </a:lnTo>
                  <a:lnTo>
                    <a:pt x="590169" y="1142238"/>
                  </a:lnTo>
                  <a:lnTo>
                    <a:pt x="430276" y="1031748"/>
                  </a:lnTo>
                  <a:lnTo>
                    <a:pt x="424053" y="1059180"/>
                  </a:lnTo>
                  <a:lnTo>
                    <a:pt x="192278" y="1059180"/>
                  </a:lnTo>
                  <a:cubicBezTo>
                    <a:pt x="190500" y="1051433"/>
                    <a:pt x="188595" y="1043559"/>
                    <a:pt x="186563" y="1035431"/>
                  </a:cubicBezTo>
                  <a:lnTo>
                    <a:pt x="22225" y="1149096"/>
                  </a:lnTo>
                  <a:lnTo>
                    <a:pt x="0" y="973074"/>
                  </a:lnTo>
                  <a:lnTo>
                    <a:pt x="137033" y="841629"/>
                  </a:lnTo>
                  <a:lnTo>
                    <a:pt x="137414" y="842899"/>
                  </a:lnTo>
                  <a:lnTo>
                    <a:pt x="139700" y="835406"/>
                  </a:lnTo>
                  <a:cubicBezTo>
                    <a:pt x="98806" y="643890"/>
                    <a:pt x="73787" y="412369"/>
                    <a:pt x="165354" y="204343"/>
                  </a:cubicBezTo>
                  <a:close/>
                  <a:moveTo>
                    <a:pt x="304800" y="0"/>
                  </a:moveTo>
                  <a:cubicBezTo>
                    <a:pt x="359537" y="55245"/>
                    <a:pt x="401320" y="113665"/>
                    <a:pt x="431927" y="173990"/>
                  </a:cubicBezTo>
                  <a:cubicBezTo>
                    <a:pt x="353695" y="217551"/>
                    <a:pt x="258318" y="216789"/>
                    <a:pt x="180594" y="172085"/>
                  </a:cubicBezTo>
                  <a:cubicBezTo>
                    <a:pt x="210566" y="111760"/>
                    <a:pt x="251206" y="53975"/>
                    <a:pt x="304800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715000"/>
            <a:ext cx="18288000" cy="4572000"/>
            <a:chOff x="0" y="0"/>
            <a:chExt cx="24384000" cy="609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6096000"/>
            </a:xfrm>
            <a:custGeom>
              <a:avLst/>
              <a:gdLst/>
              <a:ahLst/>
              <a:cxnLst/>
              <a:rect l="l" t="t" r="r" b="b"/>
              <a:pathLst>
                <a:path w="24384000" h="6096000">
                  <a:moveTo>
                    <a:pt x="0" y="0"/>
                  </a:moveTo>
                  <a:lnTo>
                    <a:pt x="24384000" y="0"/>
                  </a:lnTo>
                  <a:lnTo>
                    <a:pt x="24384000" y="6096000"/>
                  </a:lnTo>
                  <a:lnTo>
                    <a:pt x="0" y="609600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-19050"/>
            <a:ext cx="18288000" cy="5757862"/>
          </a:xfrm>
          <a:custGeom>
            <a:avLst/>
            <a:gdLst/>
            <a:ahLst/>
            <a:cxnLst/>
            <a:rect l="l" t="t" r="r" b="b"/>
            <a:pathLst>
              <a:path w="18288000" h="5757862">
                <a:moveTo>
                  <a:pt x="0" y="0"/>
                </a:moveTo>
                <a:lnTo>
                  <a:pt x="18288000" y="0"/>
                </a:lnTo>
                <a:lnTo>
                  <a:pt x="18288000" y="5757862"/>
                </a:lnTo>
                <a:lnTo>
                  <a:pt x="0" y="57578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6131" r="-83" b="-56214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045088" y="6204888"/>
            <a:ext cx="12236139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عالی</a:t>
            </a:r>
            <a:endParaRPr lang="en-US" sz="4400" spc="65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982491" y="7339487"/>
            <a:ext cx="12347019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ما ارائه حرفه ای ایجاد می کنیم</a:t>
            </a:r>
            <a:endParaRPr lang="en-US" sz="2400" spc="3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314575" y="8215312"/>
            <a:ext cx="13173075" cy="68578"/>
            <a:chOff x="0" y="0"/>
            <a:chExt cx="17564100" cy="9143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564100" cy="91440"/>
            </a:xfrm>
            <a:custGeom>
              <a:avLst/>
              <a:gdLst/>
              <a:ahLst/>
              <a:cxnLst/>
              <a:rect l="l" t="t" r="r" b="b"/>
              <a:pathLst>
                <a:path w="17564100" h="91440">
                  <a:moveTo>
                    <a:pt x="0" y="0"/>
                  </a:moveTo>
                  <a:lnTo>
                    <a:pt x="17564100" y="0"/>
                  </a:lnTo>
                  <a:lnTo>
                    <a:pt x="17564100" y="9144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3163254" y="8529754"/>
            <a:ext cx="11999808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ارائه پاورپوینت مدرن را دریافت کنید که به زیبایی طراحی شده است. من امیدوارم و معتقدم که این الگوی زمان، پول و اعتبار شما را جلب کند. ارائه پاورپوینت مدرن را دریافت کنید که زیبایی طراحی شده است. طراحی شده است. من امیدوارم و معتقدم که این الگو زمان، پول و اعتبار شما را جلب کند.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0" y="3567164"/>
            <a:ext cx="7060173" cy="2692226"/>
            <a:chOff x="0" y="0"/>
            <a:chExt cx="9413564" cy="358963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413621" cy="3589274"/>
            </a:xfrm>
            <a:custGeom>
              <a:avLst/>
              <a:gdLst/>
              <a:ahLst/>
              <a:cxnLst/>
              <a:rect l="l" t="t" r="r" b="b"/>
              <a:pathLst>
                <a:path w="9413621" h="3589274">
                  <a:moveTo>
                    <a:pt x="1899920" y="1627505"/>
                  </a:moveTo>
                  <a:cubicBezTo>
                    <a:pt x="1877822" y="1627505"/>
                    <a:pt x="1873123" y="1636776"/>
                    <a:pt x="1873123" y="1656588"/>
                  </a:cubicBezTo>
                  <a:cubicBezTo>
                    <a:pt x="1874266" y="1713611"/>
                    <a:pt x="1873123" y="1771777"/>
                    <a:pt x="1873123" y="1828927"/>
                  </a:cubicBezTo>
                  <a:cubicBezTo>
                    <a:pt x="1873123" y="1884807"/>
                    <a:pt x="1874266" y="1939544"/>
                    <a:pt x="1873123" y="1995424"/>
                  </a:cubicBezTo>
                  <a:cubicBezTo>
                    <a:pt x="1873123" y="2017522"/>
                    <a:pt x="1880108" y="2025650"/>
                    <a:pt x="1902206" y="2025650"/>
                  </a:cubicBezTo>
                  <a:cubicBezTo>
                    <a:pt x="1924304" y="2025650"/>
                    <a:pt x="1931289" y="2016379"/>
                    <a:pt x="1931289" y="1995424"/>
                  </a:cubicBezTo>
                  <a:cubicBezTo>
                    <a:pt x="1929003" y="1882521"/>
                    <a:pt x="1929003" y="1768475"/>
                    <a:pt x="1930146" y="1655445"/>
                  </a:cubicBezTo>
                  <a:cubicBezTo>
                    <a:pt x="1930146" y="1632204"/>
                    <a:pt x="1919605" y="1627505"/>
                    <a:pt x="1899920" y="1627505"/>
                  </a:cubicBezTo>
                  <a:close/>
                  <a:moveTo>
                    <a:pt x="1585595" y="1532001"/>
                  </a:moveTo>
                  <a:cubicBezTo>
                    <a:pt x="1566926" y="1532001"/>
                    <a:pt x="1561211" y="1540129"/>
                    <a:pt x="1561211" y="1557655"/>
                  </a:cubicBezTo>
                  <a:cubicBezTo>
                    <a:pt x="1561211" y="1580896"/>
                    <a:pt x="1561211" y="1602994"/>
                    <a:pt x="1561211" y="1626362"/>
                  </a:cubicBezTo>
                  <a:cubicBezTo>
                    <a:pt x="1561211" y="1626362"/>
                    <a:pt x="1561211" y="1626362"/>
                    <a:pt x="1560068" y="1626362"/>
                  </a:cubicBezTo>
                  <a:cubicBezTo>
                    <a:pt x="1560068" y="1648460"/>
                    <a:pt x="1560068" y="1670558"/>
                    <a:pt x="1560068" y="1691513"/>
                  </a:cubicBezTo>
                  <a:cubicBezTo>
                    <a:pt x="1560068" y="1718310"/>
                    <a:pt x="1548384" y="1731137"/>
                    <a:pt x="1520444" y="1729867"/>
                  </a:cubicBezTo>
                  <a:cubicBezTo>
                    <a:pt x="1492504" y="1728597"/>
                    <a:pt x="1464564" y="1729867"/>
                    <a:pt x="1436624" y="1729867"/>
                  </a:cubicBezTo>
                  <a:cubicBezTo>
                    <a:pt x="1419098" y="1729867"/>
                    <a:pt x="1410970" y="1734566"/>
                    <a:pt x="1410970" y="1753108"/>
                  </a:cubicBezTo>
                  <a:cubicBezTo>
                    <a:pt x="1412113" y="1777619"/>
                    <a:pt x="1403985" y="1806702"/>
                    <a:pt x="1445895" y="1806702"/>
                  </a:cubicBezTo>
                  <a:cubicBezTo>
                    <a:pt x="1461008" y="1806702"/>
                    <a:pt x="1458722" y="1824228"/>
                    <a:pt x="1458722" y="1835785"/>
                  </a:cubicBezTo>
                  <a:cubicBezTo>
                    <a:pt x="1458722" y="1888109"/>
                    <a:pt x="1459865" y="1940560"/>
                    <a:pt x="1458722" y="1994154"/>
                  </a:cubicBezTo>
                  <a:cubicBezTo>
                    <a:pt x="1458722" y="2017395"/>
                    <a:pt x="1466850" y="2026793"/>
                    <a:pt x="1490218" y="2025523"/>
                  </a:cubicBezTo>
                  <a:cubicBezTo>
                    <a:pt x="1520444" y="2024380"/>
                    <a:pt x="1551940" y="2024380"/>
                    <a:pt x="1582166" y="2025523"/>
                  </a:cubicBezTo>
                  <a:cubicBezTo>
                    <a:pt x="1599565" y="2025523"/>
                    <a:pt x="1607820" y="2018538"/>
                    <a:pt x="1606550" y="2001139"/>
                  </a:cubicBezTo>
                  <a:cubicBezTo>
                    <a:pt x="1607693" y="1852168"/>
                    <a:pt x="1607693" y="1704340"/>
                    <a:pt x="1607693" y="1556385"/>
                  </a:cubicBezTo>
                  <a:cubicBezTo>
                    <a:pt x="1607693" y="1541272"/>
                    <a:pt x="1602994" y="1531874"/>
                    <a:pt x="1585595" y="1531874"/>
                  </a:cubicBezTo>
                  <a:close/>
                  <a:moveTo>
                    <a:pt x="1527429" y="1197737"/>
                  </a:moveTo>
                  <a:cubicBezTo>
                    <a:pt x="1501775" y="1196594"/>
                    <a:pt x="1494790" y="1207008"/>
                    <a:pt x="1496060" y="1230376"/>
                  </a:cubicBezTo>
                  <a:cubicBezTo>
                    <a:pt x="1497203" y="1283970"/>
                    <a:pt x="1496060" y="1337437"/>
                    <a:pt x="1496060" y="1391031"/>
                  </a:cubicBezTo>
                  <a:cubicBezTo>
                    <a:pt x="1496060" y="1391031"/>
                    <a:pt x="1496060" y="1391031"/>
                    <a:pt x="1494917" y="1391031"/>
                  </a:cubicBezTo>
                  <a:cubicBezTo>
                    <a:pt x="1494917" y="1443355"/>
                    <a:pt x="1494917" y="1495806"/>
                    <a:pt x="1494917" y="1549400"/>
                  </a:cubicBezTo>
                  <a:cubicBezTo>
                    <a:pt x="1494917" y="1587754"/>
                    <a:pt x="1485646" y="1596009"/>
                    <a:pt x="1447165" y="1598295"/>
                  </a:cubicBezTo>
                  <a:cubicBezTo>
                    <a:pt x="1408811" y="1599438"/>
                    <a:pt x="1408811" y="1602994"/>
                    <a:pt x="1411097" y="1660017"/>
                  </a:cubicBezTo>
                  <a:cubicBezTo>
                    <a:pt x="1412240" y="1692656"/>
                    <a:pt x="1433195" y="1685671"/>
                    <a:pt x="1453007" y="1684401"/>
                  </a:cubicBezTo>
                  <a:cubicBezTo>
                    <a:pt x="1456436" y="1684401"/>
                    <a:pt x="1458849" y="1683258"/>
                    <a:pt x="1462278" y="1683258"/>
                  </a:cubicBezTo>
                  <a:cubicBezTo>
                    <a:pt x="1515872" y="1680972"/>
                    <a:pt x="1515872" y="1680972"/>
                    <a:pt x="1515872" y="1625092"/>
                  </a:cubicBezTo>
                  <a:cubicBezTo>
                    <a:pt x="1515872" y="1587881"/>
                    <a:pt x="1518158" y="1551813"/>
                    <a:pt x="1514729" y="1514475"/>
                  </a:cubicBezTo>
                  <a:cubicBezTo>
                    <a:pt x="1513586" y="1495806"/>
                    <a:pt x="1522857" y="1492377"/>
                    <a:pt x="1535684" y="1490091"/>
                  </a:cubicBezTo>
                  <a:cubicBezTo>
                    <a:pt x="1540383" y="1488948"/>
                    <a:pt x="1544955" y="1488948"/>
                    <a:pt x="1550797" y="1488948"/>
                  </a:cubicBezTo>
                  <a:cubicBezTo>
                    <a:pt x="1611376" y="1488948"/>
                    <a:pt x="1607820" y="1494790"/>
                    <a:pt x="1606677" y="1428369"/>
                  </a:cubicBezTo>
                  <a:cubicBezTo>
                    <a:pt x="1604391" y="1357376"/>
                    <a:pt x="1628775" y="1302639"/>
                    <a:pt x="1697482" y="1273556"/>
                  </a:cubicBezTo>
                  <a:cubicBezTo>
                    <a:pt x="1727708" y="1260729"/>
                    <a:pt x="1712595" y="1233932"/>
                    <a:pt x="1712595" y="1212977"/>
                  </a:cubicBezTo>
                  <a:cubicBezTo>
                    <a:pt x="1712595" y="1194308"/>
                    <a:pt x="1695196" y="1197864"/>
                    <a:pt x="1682369" y="1197864"/>
                  </a:cubicBezTo>
                  <a:cubicBezTo>
                    <a:pt x="1631188" y="1197864"/>
                    <a:pt x="1578737" y="1199007"/>
                    <a:pt x="1527556" y="1197864"/>
                  </a:cubicBezTo>
                  <a:close/>
                  <a:moveTo>
                    <a:pt x="3719068" y="924814"/>
                  </a:moveTo>
                  <a:lnTo>
                    <a:pt x="3719068" y="1126744"/>
                  </a:lnTo>
                  <a:lnTo>
                    <a:pt x="3797300" y="1142492"/>
                  </a:lnTo>
                  <a:cubicBezTo>
                    <a:pt x="3888105" y="1180973"/>
                    <a:pt x="3951859" y="1270889"/>
                    <a:pt x="3951859" y="1375664"/>
                  </a:cubicBezTo>
                  <a:lnTo>
                    <a:pt x="3951859" y="2039493"/>
                  </a:lnTo>
                  <a:lnTo>
                    <a:pt x="4040251" y="2039493"/>
                  </a:lnTo>
                  <a:lnTo>
                    <a:pt x="4040251" y="924814"/>
                  </a:lnTo>
                  <a:close/>
                  <a:moveTo>
                    <a:pt x="3368294" y="924814"/>
                  </a:moveTo>
                  <a:lnTo>
                    <a:pt x="3368294" y="1125982"/>
                  </a:lnTo>
                  <a:lnTo>
                    <a:pt x="3449320" y="1142365"/>
                  </a:lnTo>
                  <a:cubicBezTo>
                    <a:pt x="3540125" y="1180846"/>
                    <a:pt x="3603879" y="1270762"/>
                    <a:pt x="3603879" y="1375537"/>
                  </a:cubicBezTo>
                  <a:lnTo>
                    <a:pt x="3603879" y="2039493"/>
                  </a:lnTo>
                  <a:lnTo>
                    <a:pt x="3766947" y="2039493"/>
                  </a:lnTo>
                  <a:lnTo>
                    <a:pt x="3766947" y="1375664"/>
                  </a:lnTo>
                  <a:lnTo>
                    <a:pt x="3766947" y="1355344"/>
                  </a:lnTo>
                  <a:lnTo>
                    <a:pt x="3771011" y="1355344"/>
                  </a:lnTo>
                  <a:lnTo>
                    <a:pt x="3786759" y="1277239"/>
                  </a:lnTo>
                  <a:cubicBezTo>
                    <a:pt x="3815588" y="1209167"/>
                    <a:pt x="3873373" y="1156208"/>
                    <a:pt x="3944747" y="1133983"/>
                  </a:cubicBezTo>
                  <a:lnTo>
                    <a:pt x="3976878" y="1129157"/>
                  </a:lnTo>
                  <a:lnTo>
                    <a:pt x="3976878" y="924814"/>
                  </a:lnTo>
                  <a:close/>
                  <a:moveTo>
                    <a:pt x="263144" y="0"/>
                  </a:moveTo>
                  <a:lnTo>
                    <a:pt x="433070" y="0"/>
                  </a:lnTo>
                  <a:lnTo>
                    <a:pt x="508762" y="1604137"/>
                  </a:lnTo>
                  <a:lnTo>
                    <a:pt x="607695" y="1607693"/>
                  </a:lnTo>
                  <a:lnTo>
                    <a:pt x="685673" y="329438"/>
                  </a:lnTo>
                  <a:lnTo>
                    <a:pt x="859155" y="329438"/>
                  </a:lnTo>
                  <a:lnTo>
                    <a:pt x="933704" y="1613535"/>
                  </a:lnTo>
                  <a:lnTo>
                    <a:pt x="1075690" y="1620520"/>
                  </a:lnTo>
                  <a:cubicBezTo>
                    <a:pt x="1075690" y="1550670"/>
                    <a:pt x="1075690" y="1479677"/>
                    <a:pt x="1075690" y="1409827"/>
                  </a:cubicBezTo>
                  <a:cubicBezTo>
                    <a:pt x="1075690" y="1355090"/>
                    <a:pt x="1097788" y="1312037"/>
                    <a:pt x="1146683" y="1284097"/>
                  </a:cubicBezTo>
                  <a:cubicBezTo>
                    <a:pt x="1154811" y="1279398"/>
                    <a:pt x="1160653" y="1274826"/>
                    <a:pt x="1165352" y="1266571"/>
                  </a:cubicBezTo>
                  <a:cubicBezTo>
                    <a:pt x="1175893" y="1246759"/>
                    <a:pt x="1236345" y="1239774"/>
                    <a:pt x="1246886" y="1258443"/>
                  </a:cubicBezTo>
                  <a:cubicBezTo>
                    <a:pt x="1257427" y="1277112"/>
                    <a:pt x="1273683" y="1284097"/>
                    <a:pt x="1287653" y="1295654"/>
                  </a:cubicBezTo>
                  <a:cubicBezTo>
                    <a:pt x="1320292" y="1321308"/>
                    <a:pt x="1339977" y="1353820"/>
                    <a:pt x="1339977" y="1394587"/>
                  </a:cubicBezTo>
                  <a:cubicBezTo>
                    <a:pt x="1339977" y="1423670"/>
                    <a:pt x="1351661" y="1431798"/>
                    <a:pt x="1377188" y="1428369"/>
                  </a:cubicBezTo>
                  <a:cubicBezTo>
                    <a:pt x="1402715" y="1424940"/>
                    <a:pt x="1413256" y="1438910"/>
                    <a:pt x="1412113" y="1463294"/>
                  </a:cubicBezTo>
                  <a:cubicBezTo>
                    <a:pt x="1410970" y="1481963"/>
                    <a:pt x="1412113" y="1500505"/>
                    <a:pt x="1412113" y="1520317"/>
                  </a:cubicBezTo>
                  <a:cubicBezTo>
                    <a:pt x="1412113" y="1528445"/>
                    <a:pt x="1410970" y="1537843"/>
                    <a:pt x="1422654" y="1538986"/>
                  </a:cubicBezTo>
                  <a:cubicBezTo>
                    <a:pt x="1435481" y="1540129"/>
                    <a:pt x="1435481" y="1528572"/>
                    <a:pt x="1435481" y="1519174"/>
                  </a:cubicBezTo>
                  <a:cubicBezTo>
                    <a:pt x="1436624" y="1488948"/>
                    <a:pt x="1439037" y="1457452"/>
                    <a:pt x="1439037" y="1427226"/>
                  </a:cubicBezTo>
                  <a:cubicBezTo>
                    <a:pt x="1440180" y="1345692"/>
                    <a:pt x="1440180" y="1264285"/>
                    <a:pt x="1439037" y="1182751"/>
                  </a:cubicBezTo>
                  <a:cubicBezTo>
                    <a:pt x="1439037" y="1158367"/>
                    <a:pt x="1447165" y="1141984"/>
                    <a:pt x="1475105" y="1141984"/>
                  </a:cubicBezTo>
                  <a:cubicBezTo>
                    <a:pt x="1563624" y="1141984"/>
                    <a:pt x="1652016" y="1141984"/>
                    <a:pt x="1740535" y="1141984"/>
                  </a:cubicBezTo>
                  <a:cubicBezTo>
                    <a:pt x="1762633" y="1141984"/>
                    <a:pt x="1773174" y="1153668"/>
                    <a:pt x="1771904" y="1175766"/>
                  </a:cubicBezTo>
                  <a:cubicBezTo>
                    <a:pt x="1771904" y="1196721"/>
                    <a:pt x="1773047" y="1217676"/>
                    <a:pt x="1770761" y="1238631"/>
                  </a:cubicBezTo>
                  <a:cubicBezTo>
                    <a:pt x="1768475" y="1261872"/>
                    <a:pt x="1776603" y="1274699"/>
                    <a:pt x="1798701" y="1283970"/>
                  </a:cubicBezTo>
                  <a:cubicBezTo>
                    <a:pt x="1847596" y="1306068"/>
                    <a:pt x="1870837" y="1346835"/>
                    <a:pt x="1871980" y="1400429"/>
                  </a:cubicBezTo>
                  <a:cubicBezTo>
                    <a:pt x="1871980" y="1437640"/>
                    <a:pt x="1871980" y="1476121"/>
                    <a:pt x="1871980" y="1513332"/>
                  </a:cubicBezTo>
                  <a:cubicBezTo>
                    <a:pt x="1871980" y="1579626"/>
                    <a:pt x="1864995" y="1571498"/>
                    <a:pt x="1931289" y="1571498"/>
                  </a:cubicBezTo>
                  <a:cubicBezTo>
                    <a:pt x="1982470" y="1571498"/>
                    <a:pt x="1986026" y="1575054"/>
                    <a:pt x="1986026" y="1625092"/>
                  </a:cubicBezTo>
                  <a:cubicBezTo>
                    <a:pt x="1987169" y="1746123"/>
                    <a:pt x="1989455" y="1867281"/>
                    <a:pt x="1989455" y="1988312"/>
                  </a:cubicBezTo>
                  <a:lnTo>
                    <a:pt x="2070989" y="1836928"/>
                  </a:lnTo>
                  <a:lnTo>
                    <a:pt x="2357374" y="1998726"/>
                  </a:lnTo>
                  <a:lnTo>
                    <a:pt x="2444623" y="1838071"/>
                  </a:lnTo>
                  <a:lnTo>
                    <a:pt x="2756662" y="2016125"/>
                  </a:lnTo>
                  <a:lnTo>
                    <a:pt x="2756789" y="2039366"/>
                  </a:lnTo>
                  <a:lnTo>
                    <a:pt x="2776474" y="2039366"/>
                  </a:lnTo>
                  <a:lnTo>
                    <a:pt x="2776474" y="1375410"/>
                  </a:lnTo>
                  <a:lnTo>
                    <a:pt x="2776474" y="1355090"/>
                  </a:lnTo>
                  <a:lnTo>
                    <a:pt x="2779522" y="1355090"/>
                  </a:lnTo>
                  <a:lnTo>
                    <a:pt x="2787777" y="1300226"/>
                  </a:lnTo>
                  <a:cubicBezTo>
                    <a:pt x="2810002" y="1228852"/>
                    <a:pt x="2862834" y="1171067"/>
                    <a:pt x="2931033" y="1142238"/>
                  </a:cubicBezTo>
                  <a:lnTo>
                    <a:pt x="2983738" y="1131570"/>
                  </a:lnTo>
                  <a:lnTo>
                    <a:pt x="2983738" y="829183"/>
                  </a:lnTo>
                  <a:lnTo>
                    <a:pt x="3047111" y="829183"/>
                  </a:lnTo>
                  <a:lnTo>
                    <a:pt x="3047111" y="829818"/>
                  </a:lnTo>
                  <a:lnTo>
                    <a:pt x="4040251" y="829818"/>
                  </a:lnTo>
                  <a:lnTo>
                    <a:pt x="4040251" y="703453"/>
                  </a:lnTo>
                  <a:lnTo>
                    <a:pt x="4040251" y="650367"/>
                  </a:lnTo>
                  <a:lnTo>
                    <a:pt x="4040251" y="421005"/>
                  </a:lnTo>
                  <a:lnTo>
                    <a:pt x="4194810" y="421005"/>
                  </a:lnTo>
                  <a:lnTo>
                    <a:pt x="4334510" y="421005"/>
                  </a:lnTo>
                  <a:lnTo>
                    <a:pt x="4334510" y="650367"/>
                  </a:lnTo>
                  <a:lnTo>
                    <a:pt x="4334510" y="703453"/>
                  </a:lnTo>
                  <a:lnTo>
                    <a:pt x="4334510" y="2039493"/>
                  </a:lnTo>
                  <a:lnTo>
                    <a:pt x="4475734" y="2039493"/>
                  </a:lnTo>
                  <a:lnTo>
                    <a:pt x="4475734" y="1877441"/>
                  </a:lnTo>
                  <a:lnTo>
                    <a:pt x="4475734" y="1875282"/>
                  </a:lnTo>
                  <a:lnTo>
                    <a:pt x="4652518" y="1875282"/>
                  </a:lnTo>
                  <a:lnTo>
                    <a:pt x="4652518" y="934720"/>
                  </a:lnTo>
                  <a:lnTo>
                    <a:pt x="4652518" y="703453"/>
                  </a:lnTo>
                  <a:lnTo>
                    <a:pt x="4874133" y="703453"/>
                  </a:lnTo>
                  <a:lnTo>
                    <a:pt x="5095748" y="703453"/>
                  </a:lnTo>
                  <a:lnTo>
                    <a:pt x="5095748" y="956183"/>
                  </a:lnTo>
                  <a:lnTo>
                    <a:pt x="5095748" y="1655572"/>
                  </a:lnTo>
                  <a:lnTo>
                    <a:pt x="5422265" y="1849120"/>
                  </a:lnTo>
                  <a:lnTo>
                    <a:pt x="5422265" y="1397254"/>
                  </a:lnTo>
                  <a:lnTo>
                    <a:pt x="6184646" y="1849120"/>
                  </a:lnTo>
                  <a:lnTo>
                    <a:pt x="6184646" y="1397254"/>
                  </a:lnTo>
                  <a:lnTo>
                    <a:pt x="6947027" y="1849120"/>
                  </a:lnTo>
                  <a:lnTo>
                    <a:pt x="6947027" y="1397254"/>
                  </a:lnTo>
                  <a:lnTo>
                    <a:pt x="7714361" y="1852168"/>
                  </a:lnTo>
                  <a:lnTo>
                    <a:pt x="7714361" y="1233932"/>
                  </a:lnTo>
                  <a:lnTo>
                    <a:pt x="7714488" y="1240155"/>
                  </a:lnTo>
                  <a:lnTo>
                    <a:pt x="7714488" y="1852168"/>
                  </a:lnTo>
                  <a:lnTo>
                    <a:pt x="7716012" y="1853057"/>
                  </a:lnTo>
                  <a:lnTo>
                    <a:pt x="7716012" y="1221867"/>
                  </a:lnTo>
                  <a:cubicBezTo>
                    <a:pt x="7716012" y="1217422"/>
                    <a:pt x="7715250" y="1213104"/>
                    <a:pt x="7717536" y="1208659"/>
                  </a:cubicBezTo>
                  <a:cubicBezTo>
                    <a:pt x="7729220" y="1103249"/>
                    <a:pt x="7826628" y="1044702"/>
                    <a:pt x="7897622" y="1052068"/>
                  </a:cubicBezTo>
                  <a:cubicBezTo>
                    <a:pt x="7989824" y="1046226"/>
                    <a:pt x="8074787" y="1132586"/>
                    <a:pt x="8074025" y="1221105"/>
                  </a:cubicBezTo>
                  <a:cubicBezTo>
                    <a:pt x="8073263" y="1404112"/>
                    <a:pt x="8074025" y="1587881"/>
                    <a:pt x="8074025" y="1771523"/>
                  </a:cubicBezTo>
                  <a:cubicBezTo>
                    <a:pt x="8074025" y="1942084"/>
                    <a:pt x="8074025" y="2113407"/>
                    <a:pt x="8074025" y="2283968"/>
                  </a:cubicBezTo>
                  <a:cubicBezTo>
                    <a:pt x="8074025" y="2292731"/>
                    <a:pt x="8068945" y="2303780"/>
                    <a:pt x="8081390" y="2309622"/>
                  </a:cubicBezTo>
                  <a:cubicBezTo>
                    <a:pt x="8093075" y="2275967"/>
                    <a:pt x="8109965" y="2245233"/>
                    <a:pt x="8128253" y="2215134"/>
                  </a:cubicBezTo>
                  <a:cubicBezTo>
                    <a:pt x="8137017" y="2201164"/>
                    <a:pt x="8139938" y="2188083"/>
                    <a:pt x="8139938" y="2172716"/>
                  </a:cubicBezTo>
                  <a:cubicBezTo>
                    <a:pt x="8139938" y="1920113"/>
                    <a:pt x="8139938" y="1667637"/>
                    <a:pt x="8139938" y="1415034"/>
                  </a:cubicBezTo>
                  <a:cubicBezTo>
                    <a:pt x="8139938" y="1352804"/>
                    <a:pt x="8141462" y="1290574"/>
                    <a:pt x="8139938" y="1228344"/>
                  </a:cubicBezTo>
                  <a:cubicBezTo>
                    <a:pt x="8137778" y="1152271"/>
                    <a:pt x="8192643" y="1070229"/>
                    <a:pt x="8289290" y="1051941"/>
                  </a:cubicBezTo>
                  <a:cubicBezTo>
                    <a:pt x="8299577" y="1049782"/>
                    <a:pt x="8310499" y="1049782"/>
                    <a:pt x="8320786" y="1051179"/>
                  </a:cubicBezTo>
                  <a:cubicBezTo>
                    <a:pt x="8416671" y="1046734"/>
                    <a:pt x="8497189" y="1133856"/>
                    <a:pt x="8497189" y="1220216"/>
                  </a:cubicBezTo>
                  <a:cubicBezTo>
                    <a:pt x="8496427" y="1444879"/>
                    <a:pt x="8497189" y="1669669"/>
                    <a:pt x="8497189" y="1894332"/>
                  </a:cubicBezTo>
                  <a:cubicBezTo>
                    <a:pt x="8497189" y="1901698"/>
                    <a:pt x="8497189" y="1908302"/>
                    <a:pt x="8497189" y="1914779"/>
                  </a:cubicBezTo>
                  <a:cubicBezTo>
                    <a:pt x="8497189" y="1922780"/>
                    <a:pt x="8503793" y="1923542"/>
                    <a:pt x="8509635" y="1923542"/>
                  </a:cubicBezTo>
                  <a:cubicBezTo>
                    <a:pt x="8590153" y="1898650"/>
                    <a:pt x="8673592" y="1892046"/>
                    <a:pt x="8756269" y="1902333"/>
                  </a:cubicBezTo>
                  <a:cubicBezTo>
                    <a:pt x="9000744" y="1933067"/>
                    <a:pt x="9177909" y="2060448"/>
                    <a:pt x="9286240" y="2282190"/>
                  </a:cubicBezTo>
                  <a:cubicBezTo>
                    <a:pt x="9300210" y="2311527"/>
                    <a:pt x="9312528" y="2341499"/>
                    <a:pt x="9319133" y="2372995"/>
                  </a:cubicBezTo>
                  <a:cubicBezTo>
                    <a:pt x="9323578" y="2375154"/>
                    <a:pt x="9327134" y="2377440"/>
                    <a:pt x="9331578" y="2378075"/>
                  </a:cubicBezTo>
                  <a:cubicBezTo>
                    <a:pt x="9357868" y="2383917"/>
                    <a:pt x="9368155" y="2395601"/>
                    <a:pt x="9368155" y="2422779"/>
                  </a:cubicBezTo>
                  <a:lnTo>
                    <a:pt x="9368790" y="2558669"/>
                  </a:lnTo>
                  <a:lnTo>
                    <a:pt x="9413621" y="2558669"/>
                  </a:lnTo>
                  <a:lnTo>
                    <a:pt x="9413621" y="3589274"/>
                  </a:lnTo>
                  <a:lnTo>
                    <a:pt x="7747000" y="3589274"/>
                  </a:lnTo>
                  <a:lnTo>
                    <a:pt x="4855591" y="3589274"/>
                  </a:lnTo>
                  <a:lnTo>
                    <a:pt x="4737735" y="3589274"/>
                  </a:lnTo>
                  <a:lnTo>
                    <a:pt x="4659884" y="3589274"/>
                  </a:lnTo>
                  <a:lnTo>
                    <a:pt x="4593590" y="3589274"/>
                  </a:lnTo>
                  <a:lnTo>
                    <a:pt x="4475861" y="3589274"/>
                  </a:lnTo>
                  <a:lnTo>
                    <a:pt x="4475734" y="3589274"/>
                  </a:lnTo>
                  <a:lnTo>
                    <a:pt x="1943354" y="3589274"/>
                  </a:lnTo>
                  <a:lnTo>
                    <a:pt x="2286" y="3589274"/>
                  </a:lnTo>
                  <a:lnTo>
                    <a:pt x="2286" y="2558923"/>
                  </a:lnTo>
                  <a:lnTo>
                    <a:pt x="3556" y="2558923"/>
                  </a:lnTo>
                  <a:lnTo>
                    <a:pt x="0" y="1606550"/>
                  </a:lnTo>
                  <a:lnTo>
                    <a:pt x="185039" y="1603121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980195" y="2862470"/>
            <a:ext cx="8334421" cy="6990664"/>
          </a:xfrm>
          <a:custGeom>
            <a:avLst/>
            <a:gdLst/>
            <a:ahLst/>
            <a:cxnLst/>
            <a:rect l="l" t="t" r="r" b="b"/>
            <a:pathLst>
              <a:path w="8334421" h="6990664">
                <a:moveTo>
                  <a:pt x="0" y="0"/>
                </a:moveTo>
                <a:lnTo>
                  <a:pt x="8334421" y="0"/>
                </a:lnTo>
                <a:lnTo>
                  <a:pt x="8334421" y="6990664"/>
                </a:lnTo>
                <a:lnTo>
                  <a:pt x="0" y="69906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4777" t="-18879" r="-24900" b="-146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567752" y="3567252"/>
            <a:ext cx="3152496" cy="3152496"/>
            <a:chOff x="0" y="0"/>
            <a:chExt cx="4203328" cy="42033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03319" cy="4203319"/>
            </a:xfrm>
            <a:custGeom>
              <a:avLst/>
              <a:gdLst/>
              <a:ahLst/>
              <a:cxnLst/>
              <a:rect l="l" t="t" r="r" b="b"/>
              <a:pathLst>
                <a:path w="4203319" h="4203319">
                  <a:moveTo>
                    <a:pt x="0" y="2101723"/>
                  </a:moveTo>
                  <a:cubicBezTo>
                    <a:pt x="0" y="940943"/>
                    <a:pt x="940943" y="0"/>
                    <a:pt x="2101723" y="0"/>
                  </a:cubicBezTo>
                  <a:cubicBezTo>
                    <a:pt x="3262503" y="0"/>
                    <a:pt x="4203319" y="940943"/>
                    <a:pt x="4203319" y="2101723"/>
                  </a:cubicBezTo>
                  <a:cubicBezTo>
                    <a:pt x="4203319" y="3262503"/>
                    <a:pt x="3262376" y="4203319"/>
                    <a:pt x="2101723" y="4203319"/>
                  </a:cubicBezTo>
                  <a:cubicBezTo>
                    <a:pt x="941070" y="4203319"/>
                    <a:pt x="0" y="3262376"/>
                    <a:pt x="0" y="210172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7993302" y="4312058"/>
            <a:ext cx="2301396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67903" y="5157821"/>
            <a:ext cx="2989819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051900" y="5157821"/>
            <a:ext cx="298982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67903" y="8183050"/>
            <a:ext cx="2989819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051900" y="8183050"/>
            <a:ext cx="298982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5238127" y="7385325"/>
            <a:ext cx="617362" cy="516066"/>
            <a:chOff x="0" y="0"/>
            <a:chExt cx="823150" cy="68808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40307" cy="688086"/>
            </a:xfrm>
            <a:custGeom>
              <a:avLst/>
              <a:gdLst/>
              <a:ahLst/>
              <a:cxnLst/>
              <a:rect l="l" t="t" r="r" b="b"/>
              <a:pathLst>
                <a:path w="1440307" h="688086">
                  <a:moveTo>
                    <a:pt x="677926" y="613791"/>
                  </a:moveTo>
                  <a:lnTo>
                    <a:pt x="677926" y="651002"/>
                  </a:lnTo>
                  <a:lnTo>
                    <a:pt x="762635" y="651002"/>
                  </a:lnTo>
                  <a:lnTo>
                    <a:pt x="762635" y="613791"/>
                  </a:lnTo>
                  <a:close/>
                  <a:moveTo>
                    <a:pt x="139192" y="613791"/>
                  </a:moveTo>
                  <a:lnTo>
                    <a:pt x="139192" y="651002"/>
                  </a:lnTo>
                  <a:lnTo>
                    <a:pt x="223901" y="651002"/>
                  </a:lnTo>
                  <a:lnTo>
                    <a:pt x="223901" y="613791"/>
                  </a:lnTo>
                  <a:close/>
                  <a:moveTo>
                    <a:pt x="847344" y="541274"/>
                  </a:moveTo>
                  <a:lnTo>
                    <a:pt x="847344" y="578485"/>
                  </a:lnTo>
                  <a:lnTo>
                    <a:pt x="932053" y="578485"/>
                  </a:lnTo>
                  <a:lnTo>
                    <a:pt x="932053" y="541147"/>
                  </a:lnTo>
                  <a:close/>
                  <a:moveTo>
                    <a:pt x="308610" y="541147"/>
                  </a:moveTo>
                  <a:lnTo>
                    <a:pt x="308610" y="578358"/>
                  </a:lnTo>
                  <a:lnTo>
                    <a:pt x="393319" y="578358"/>
                  </a:lnTo>
                  <a:lnTo>
                    <a:pt x="393319" y="541147"/>
                  </a:lnTo>
                  <a:close/>
                  <a:moveTo>
                    <a:pt x="677926" y="468630"/>
                  </a:moveTo>
                  <a:lnTo>
                    <a:pt x="677926" y="505841"/>
                  </a:lnTo>
                  <a:lnTo>
                    <a:pt x="762635" y="505841"/>
                  </a:lnTo>
                  <a:lnTo>
                    <a:pt x="762635" y="468630"/>
                  </a:lnTo>
                  <a:close/>
                  <a:moveTo>
                    <a:pt x="139192" y="468630"/>
                  </a:moveTo>
                  <a:lnTo>
                    <a:pt x="139192" y="505841"/>
                  </a:lnTo>
                  <a:lnTo>
                    <a:pt x="223901" y="505841"/>
                  </a:lnTo>
                  <a:lnTo>
                    <a:pt x="223901" y="468630"/>
                  </a:lnTo>
                  <a:close/>
                  <a:moveTo>
                    <a:pt x="847344" y="396113"/>
                  </a:moveTo>
                  <a:lnTo>
                    <a:pt x="847344" y="433324"/>
                  </a:lnTo>
                  <a:lnTo>
                    <a:pt x="932053" y="433324"/>
                  </a:lnTo>
                  <a:lnTo>
                    <a:pt x="932053" y="396113"/>
                  </a:lnTo>
                  <a:close/>
                  <a:moveTo>
                    <a:pt x="308610" y="396113"/>
                  </a:moveTo>
                  <a:lnTo>
                    <a:pt x="308610" y="433324"/>
                  </a:lnTo>
                  <a:lnTo>
                    <a:pt x="393319" y="433324"/>
                  </a:lnTo>
                  <a:lnTo>
                    <a:pt x="393319" y="396113"/>
                  </a:lnTo>
                  <a:close/>
                  <a:moveTo>
                    <a:pt x="1016762" y="323596"/>
                  </a:moveTo>
                  <a:lnTo>
                    <a:pt x="1016762" y="360807"/>
                  </a:lnTo>
                  <a:lnTo>
                    <a:pt x="1101471" y="360807"/>
                  </a:lnTo>
                  <a:lnTo>
                    <a:pt x="1101471" y="323596"/>
                  </a:lnTo>
                  <a:close/>
                  <a:moveTo>
                    <a:pt x="478028" y="323596"/>
                  </a:moveTo>
                  <a:lnTo>
                    <a:pt x="478028" y="360807"/>
                  </a:lnTo>
                  <a:lnTo>
                    <a:pt x="562737" y="360807"/>
                  </a:lnTo>
                  <a:lnTo>
                    <a:pt x="562737" y="323596"/>
                  </a:lnTo>
                  <a:close/>
                  <a:moveTo>
                    <a:pt x="1186180" y="251079"/>
                  </a:moveTo>
                  <a:lnTo>
                    <a:pt x="1186180" y="288290"/>
                  </a:lnTo>
                  <a:lnTo>
                    <a:pt x="1270889" y="288290"/>
                  </a:lnTo>
                  <a:lnTo>
                    <a:pt x="1270889" y="251079"/>
                  </a:lnTo>
                  <a:close/>
                  <a:moveTo>
                    <a:pt x="647446" y="251079"/>
                  </a:moveTo>
                  <a:lnTo>
                    <a:pt x="647446" y="288290"/>
                  </a:lnTo>
                  <a:lnTo>
                    <a:pt x="732155" y="288290"/>
                  </a:lnTo>
                  <a:lnTo>
                    <a:pt x="732155" y="251079"/>
                  </a:lnTo>
                  <a:close/>
                  <a:moveTo>
                    <a:pt x="1355598" y="178562"/>
                  </a:moveTo>
                  <a:lnTo>
                    <a:pt x="1355598" y="215773"/>
                  </a:lnTo>
                  <a:lnTo>
                    <a:pt x="1440307" y="215773"/>
                  </a:lnTo>
                  <a:lnTo>
                    <a:pt x="1440307" y="178562"/>
                  </a:lnTo>
                  <a:close/>
                  <a:moveTo>
                    <a:pt x="816864" y="178562"/>
                  </a:moveTo>
                  <a:lnTo>
                    <a:pt x="816864" y="215773"/>
                  </a:lnTo>
                  <a:lnTo>
                    <a:pt x="901573" y="215773"/>
                  </a:lnTo>
                  <a:lnTo>
                    <a:pt x="901573" y="178562"/>
                  </a:lnTo>
                  <a:close/>
                  <a:moveTo>
                    <a:pt x="1102233" y="142748"/>
                  </a:moveTo>
                  <a:lnTo>
                    <a:pt x="1102233" y="545465"/>
                  </a:lnTo>
                  <a:lnTo>
                    <a:pt x="602361" y="344043"/>
                  </a:lnTo>
                  <a:close/>
                  <a:moveTo>
                    <a:pt x="677926" y="105918"/>
                  </a:moveTo>
                  <a:lnTo>
                    <a:pt x="677926" y="143129"/>
                  </a:lnTo>
                  <a:lnTo>
                    <a:pt x="762635" y="143129"/>
                  </a:lnTo>
                  <a:lnTo>
                    <a:pt x="762635" y="105918"/>
                  </a:lnTo>
                  <a:close/>
                  <a:moveTo>
                    <a:pt x="139192" y="105918"/>
                  </a:moveTo>
                  <a:lnTo>
                    <a:pt x="139192" y="143129"/>
                  </a:lnTo>
                  <a:lnTo>
                    <a:pt x="223901" y="143129"/>
                  </a:lnTo>
                  <a:lnTo>
                    <a:pt x="223901" y="105918"/>
                  </a:lnTo>
                  <a:close/>
                  <a:moveTo>
                    <a:pt x="677926" y="33401"/>
                  </a:moveTo>
                  <a:lnTo>
                    <a:pt x="677926" y="70612"/>
                  </a:lnTo>
                  <a:lnTo>
                    <a:pt x="762635" y="70612"/>
                  </a:lnTo>
                  <a:lnTo>
                    <a:pt x="762635" y="33401"/>
                  </a:lnTo>
                  <a:close/>
                  <a:moveTo>
                    <a:pt x="139192" y="33401"/>
                  </a:moveTo>
                  <a:lnTo>
                    <a:pt x="139192" y="70612"/>
                  </a:lnTo>
                  <a:lnTo>
                    <a:pt x="223901" y="70612"/>
                  </a:lnTo>
                  <a:lnTo>
                    <a:pt x="223901" y="33401"/>
                  </a:lnTo>
                  <a:close/>
                  <a:moveTo>
                    <a:pt x="0" y="0"/>
                  </a:moveTo>
                  <a:lnTo>
                    <a:pt x="823087" y="0"/>
                  </a:lnTo>
                  <a:lnTo>
                    <a:pt x="823087" y="688086"/>
                  </a:lnTo>
                  <a:lnTo>
                    <a:pt x="0" y="688086"/>
                  </a:ln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2344030" y="4377720"/>
            <a:ext cx="637563" cy="489735"/>
            <a:chOff x="0" y="0"/>
            <a:chExt cx="850084" cy="6529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58266" cy="653034"/>
            </a:xfrm>
            <a:custGeom>
              <a:avLst/>
              <a:gdLst/>
              <a:ahLst/>
              <a:cxnLst/>
              <a:rect l="l" t="t" r="r" b="b"/>
              <a:pathLst>
                <a:path w="858266" h="653034">
                  <a:moveTo>
                    <a:pt x="511556" y="272542"/>
                  </a:moveTo>
                  <a:cubicBezTo>
                    <a:pt x="583819" y="272542"/>
                    <a:pt x="642366" y="331089"/>
                    <a:pt x="642366" y="403352"/>
                  </a:cubicBezTo>
                  <a:cubicBezTo>
                    <a:pt x="642366" y="475615"/>
                    <a:pt x="583819" y="534162"/>
                    <a:pt x="511556" y="534162"/>
                  </a:cubicBezTo>
                  <a:cubicBezTo>
                    <a:pt x="439293" y="534162"/>
                    <a:pt x="380746" y="475615"/>
                    <a:pt x="380746" y="403352"/>
                  </a:cubicBezTo>
                  <a:cubicBezTo>
                    <a:pt x="380746" y="331089"/>
                    <a:pt x="439293" y="272542"/>
                    <a:pt x="511556" y="272542"/>
                  </a:cubicBezTo>
                  <a:close/>
                  <a:moveTo>
                    <a:pt x="511556" y="220853"/>
                  </a:moveTo>
                  <a:cubicBezTo>
                    <a:pt x="410718" y="220853"/>
                    <a:pt x="329057" y="302514"/>
                    <a:pt x="329057" y="403352"/>
                  </a:cubicBezTo>
                  <a:cubicBezTo>
                    <a:pt x="329057" y="504190"/>
                    <a:pt x="410718" y="585851"/>
                    <a:pt x="511556" y="585851"/>
                  </a:cubicBezTo>
                  <a:cubicBezTo>
                    <a:pt x="612394" y="585851"/>
                    <a:pt x="694055" y="504190"/>
                    <a:pt x="694055" y="403352"/>
                  </a:cubicBezTo>
                  <a:cubicBezTo>
                    <a:pt x="694055" y="302514"/>
                    <a:pt x="612394" y="220853"/>
                    <a:pt x="511556" y="220853"/>
                  </a:cubicBezTo>
                  <a:close/>
                  <a:moveTo>
                    <a:pt x="296672" y="180340"/>
                  </a:moveTo>
                  <a:lnTo>
                    <a:pt x="296672" y="221488"/>
                  </a:lnTo>
                  <a:lnTo>
                    <a:pt x="354330" y="221488"/>
                  </a:lnTo>
                  <a:lnTo>
                    <a:pt x="354330" y="180340"/>
                  </a:lnTo>
                  <a:close/>
                  <a:moveTo>
                    <a:pt x="747522" y="167132"/>
                  </a:moveTo>
                  <a:lnTo>
                    <a:pt x="747522" y="221488"/>
                  </a:lnTo>
                  <a:lnTo>
                    <a:pt x="858266" y="221488"/>
                  </a:lnTo>
                  <a:lnTo>
                    <a:pt x="858266" y="167132"/>
                  </a:lnTo>
                  <a:close/>
                  <a:moveTo>
                    <a:pt x="425069" y="28829"/>
                  </a:moveTo>
                  <a:lnTo>
                    <a:pt x="425069" y="115443"/>
                  </a:lnTo>
                  <a:lnTo>
                    <a:pt x="598043" y="115443"/>
                  </a:lnTo>
                  <a:lnTo>
                    <a:pt x="598043" y="28829"/>
                  </a:lnTo>
                  <a:close/>
                  <a:moveTo>
                    <a:pt x="387477" y="0"/>
                  </a:moveTo>
                  <a:lnTo>
                    <a:pt x="635635" y="0"/>
                  </a:lnTo>
                  <a:cubicBezTo>
                    <a:pt x="649097" y="0"/>
                    <a:pt x="659892" y="10922"/>
                    <a:pt x="659892" y="24257"/>
                  </a:cubicBezTo>
                  <a:lnTo>
                    <a:pt x="659892" y="115443"/>
                  </a:lnTo>
                  <a:lnTo>
                    <a:pt x="782320" y="115443"/>
                  </a:lnTo>
                  <a:cubicBezTo>
                    <a:pt x="819658" y="115443"/>
                    <a:pt x="850011" y="145796"/>
                    <a:pt x="850011" y="183134"/>
                  </a:cubicBezTo>
                  <a:lnTo>
                    <a:pt x="850011" y="585216"/>
                  </a:lnTo>
                  <a:cubicBezTo>
                    <a:pt x="850011" y="622554"/>
                    <a:pt x="819658" y="652907"/>
                    <a:pt x="782320" y="652907"/>
                  </a:cubicBezTo>
                  <a:lnTo>
                    <a:pt x="67691" y="652907"/>
                  </a:lnTo>
                  <a:cubicBezTo>
                    <a:pt x="30353" y="653034"/>
                    <a:pt x="0" y="622681"/>
                    <a:pt x="0" y="585216"/>
                  </a:cubicBezTo>
                  <a:lnTo>
                    <a:pt x="0" y="183134"/>
                  </a:lnTo>
                  <a:cubicBezTo>
                    <a:pt x="0" y="145796"/>
                    <a:pt x="30353" y="115443"/>
                    <a:pt x="67691" y="115443"/>
                  </a:cubicBezTo>
                  <a:lnTo>
                    <a:pt x="81915" y="115443"/>
                  </a:lnTo>
                  <a:lnTo>
                    <a:pt x="81915" y="83566"/>
                  </a:lnTo>
                  <a:cubicBezTo>
                    <a:pt x="81915" y="76835"/>
                    <a:pt x="87376" y="71374"/>
                    <a:pt x="94107" y="71374"/>
                  </a:cubicBezTo>
                  <a:lnTo>
                    <a:pt x="218186" y="71374"/>
                  </a:lnTo>
                  <a:cubicBezTo>
                    <a:pt x="224917" y="71374"/>
                    <a:pt x="230378" y="76835"/>
                    <a:pt x="230378" y="83566"/>
                  </a:cubicBezTo>
                  <a:lnTo>
                    <a:pt x="230378" y="115443"/>
                  </a:lnTo>
                  <a:lnTo>
                    <a:pt x="363093" y="115443"/>
                  </a:lnTo>
                  <a:lnTo>
                    <a:pt x="363093" y="24257"/>
                  </a:lnTo>
                  <a:cubicBezTo>
                    <a:pt x="363093" y="10922"/>
                    <a:pt x="374015" y="0"/>
                    <a:pt x="387477" y="0"/>
                  </a:cubicBez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5207287" y="4308693"/>
            <a:ext cx="648202" cy="559392"/>
            <a:chOff x="0" y="0"/>
            <a:chExt cx="864270" cy="74585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64108" cy="745871"/>
            </a:xfrm>
            <a:custGeom>
              <a:avLst/>
              <a:gdLst/>
              <a:ahLst/>
              <a:cxnLst/>
              <a:rect l="l" t="t" r="r" b="b"/>
              <a:pathLst>
                <a:path w="864108" h="745871">
                  <a:moveTo>
                    <a:pt x="183261" y="163322"/>
                  </a:moveTo>
                  <a:cubicBezTo>
                    <a:pt x="163068" y="163322"/>
                    <a:pt x="146812" y="179705"/>
                    <a:pt x="146812" y="199771"/>
                  </a:cubicBezTo>
                  <a:cubicBezTo>
                    <a:pt x="146812" y="219837"/>
                    <a:pt x="163195" y="236220"/>
                    <a:pt x="183261" y="236220"/>
                  </a:cubicBezTo>
                  <a:cubicBezTo>
                    <a:pt x="203327" y="236220"/>
                    <a:pt x="219710" y="219837"/>
                    <a:pt x="219710" y="199771"/>
                  </a:cubicBezTo>
                  <a:cubicBezTo>
                    <a:pt x="219710" y="179705"/>
                    <a:pt x="203327" y="163322"/>
                    <a:pt x="183261" y="163322"/>
                  </a:cubicBezTo>
                  <a:close/>
                  <a:moveTo>
                    <a:pt x="423418" y="75057"/>
                  </a:moveTo>
                  <a:cubicBezTo>
                    <a:pt x="382016" y="75057"/>
                    <a:pt x="348361" y="108712"/>
                    <a:pt x="348361" y="150114"/>
                  </a:cubicBezTo>
                  <a:cubicBezTo>
                    <a:pt x="348361" y="191516"/>
                    <a:pt x="382016" y="225171"/>
                    <a:pt x="423418" y="225171"/>
                  </a:cubicBezTo>
                  <a:cubicBezTo>
                    <a:pt x="464820" y="225171"/>
                    <a:pt x="498475" y="191516"/>
                    <a:pt x="498475" y="150114"/>
                  </a:cubicBezTo>
                  <a:cubicBezTo>
                    <a:pt x="498475" y="108712"/>
                    <a:pt x="464820" y="75057"/>
                    <a:pt x="423418" y="75057"/>
                  </a:cubicBezTo>
                  <a:close/>
                  <a:moveTo>
                    <a:pt x="423418" y="0"/>
                  </a:moveTo>
                  <a:cubicBezTo>
                    <a:pt x="506349" y="0"/>
                    <a:pt x="573532" y="67183"/>
                    <a:pt x="573532" y="150114"/>
                  </a:cubicBezTo>
                  <a:cubicBezTo>
                    <a:pt x="573532" y="209677"/>
                    <a:pt x="538861" y="261112"/>
                    <a:pt x="488315" y="284861"/>
                  </a:cubicBezTo>
                  <a:lnTo>
                    <a:pt x="590931" y="284861"/>
                  </a:lnTo>
                  <a:cubicBezTo>
                    <a:pt x="633349" y="284861"/>
                    <a:pt x="667766" y="319278"/>
                    <a:pt x="667766" y="361696"/>
                  </a:cubicBezTo>
                  <a:lnTo>
                    <a:pt x="667766" y="393319"/>
                  </a:lnTo>
                  <a:lnTo>
                    <a:pt x="708406" y="393319"/>
                  </a:lnTo>
                  <a:cubicBezTo>
                    <a:pt x="718058" y="393319"/>
                    <a:pt x="726186" y="400050"/>
                    <a:pt x="727837" y="409321"/>
                  </a:cubicBezTo>
                  <a:lnTo>
                    <a:pt x="864108" y="295910"/>
                  </a:lnTo>
                  <a:lnTo>
                    <a:pt x="864108" y="734822"/>
                  </a:lnTo>
                  <a:lnTo>
                    <a:pt x="727964" y="621411"/>
                  </a:lnTo>
                  <a:cubicBezTo>
                    <a:pt x="726313" y="630555"/>
                    <a:pt x="718185" y="637413"/>
                    <a:pt x="708533" y="637413"/>
                  </a:cubicBezTo>
                  <a:lnTo>
                    <a:pt x="667893" y="637413"/>
                  </a:lnTo>
                  <a:lnTo>
                    <a:pt x="667893" y="669036"/>
                  </a:lnTo>
                  <a:cubicBezTo>
                    <a:pt x="667893" y="711454"/>
                    <a:pt x="633476" y="745871"/>
                    <a:pt x="591058" y="745871"/>
                  </a:cubicBezTo>
                  <a:lnTo>
                    <a:pt x="76835" y="745871"/>
                  </a:lnTo>
                  <a:cubicBezTo>
                    <a:pt x="34417" y="745871"/>
                    <a:pt x="0" y="711454"/>
                    <a:pt x="0" y="669036"/>
                  </a:cubicBezTo>
                  <a:lnTo>
                    <a:pt x="0" y="361823"/>
                  </a:lnTo>
                  <a:cubicBezTo>
                    <a:pt x="0" y="319405"/>
                    <a:pt x="34417" y="284988"/>
                    <a:pt x="76835" y="284988"/>
                  </a:cubicBezTo>
                  <a:lnTo>
                    <a:pt x="145288" y="284988"/>
                  </a:lnTo>
                  <a:cubicBezTo>
                    <a:pt x="112649" y="270637"/>
                    <a:pt x="89916" y="237871"/>
                    <a:pt x="89916" y="199898"/>
                  </a:cubicBezTo>
                  <a:cubicBezTo>
                    <a:pt x="89916" y="148336"/>
                    <a:pt x="131699" y="106553"/>
                    <a:pt x="183261" y="106553"/>
                  </a:cubicBezTo>
                  <a:cubicBezTo>
                    <a:pt x="234823" y="106553"/>
                    <a:pt x="276606" y="148336"/>
                    <a:pt x="276606" y="199898"/>
                  </a:cubicBezTo>
                  <a:cubicBezTo>
                    <a:pt x="276606" y="237871"/>
                    <a:pt x="253873" y="270637"/>
                    <a:pt x="221234" y="284988"/>
                  </a:cubicBezTo>
                  <a:lnTo>
                    <a:pt x="358521" y="284988"/>
                  </a:lnTo>
                  <a:cubicBezTo>
                    <a:pt x="307975" y="261239"/>
                    <a:pt x="273304" y="209677"/>
                    <a:pt x="273304" y="150241"/>
                  </a:cubicBezTo>
                  <a:cubicBezTo>
                    <a:pt x="273304" y="67183"/>
                    <a:pt x="340487" y="0"/>
                    <a:pt x="423418" y="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08484" y="7434814"/>
            <a:ext cx="648203" cy="426007"/>
            <a:chOff x="0" y="0"/>
            <a:chExt cx="864270" cy="56801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64235" cy="568071"/>
            </a:xfrm>
            <a:custGeom>
              <a:avLst/>
              <a:gdLst/>
              <a:ahLst/>
              <a:cxnLst/>
              <a:rect l="l" t="t" r="r" b="b"/>
              <a:pathLst>
                <a:path w="864235" h="568071">
                  <a:moveTo>
                    <a:pt x="511302" y="121285"/>
                  </a:moveTo>
                  <a:cubicBezTo>
                    <a:pt x="538353" y="121285"/>
                    <a:pt x="560324" y="143256"/>
                    <a:pt x="560324" y="170307"/>
                  </a:cubicBezTo>
                  <a:cubicBezTo>
                    <a:pt x="560324" y="197358"/>
                    <a:pt x="538353" y="219329"/>
                    <a:pt x="511302" y="219329"/>
                  </a:cubicBezTo>
                  <a:cubicBezTo>
                    <a:pt x="484251" y="219329"/>
                    <a:pt x="462280" y="197358"/>
                    <a:pt x="462280" y="170307"/>
                  </a:cubicBezTo>
                  <a:cubicBezTo>
                    <a:pt x="462280" y="143256"/>
                    <a:pt x="484251" y="121285"/>
                    <a:pt x="511302" y="121285"/>
                  </a:cubicBezTo>
                  <a:close/>
                  <a:moveTo>
                    <a:pt x="319405" y="72771"/>
                  </a:moveTo>
                  <a:lnTo>
                    <a:pt x="496697" y="389001"/>
                  </a:lnTo>
                  <a:lnTo>
                    <a:pt x="603758" y="226314"/>
                  </a:lnTo>
                  <a:lnTo>
                    <a:pt x="778764" y="492633"/>
                  </a:lnTo>
                  <a:lnTo>
                    <a:pt x="554736" y="492633"/>
                  </a:lnTo>
                  <a:lnTo>
                    <a:pt x="428625" y="492633"/>
                  </a:lnTo>
                  <a:lnTo>
                    <a:pt x="84201" y="492633"/>
                  </a:lnTo>
                  <a:close/>
                  <a:moveTo>
                    <a:pt x="48006" y="43942"/>
                  </a:moveTo>
                  <a:lnTo>
                    <a:pt x="48006" y="524129"/>
                  </a:lnTo>
                  <a:lnTo>
                    <a:pt x="816229" y="524129"/>
                  </a:lnTo>
                  <a:lnTo>
                    <a:pt x="816229" y="43942"/>
                  </a:lnTo>
                  <a:close/>
                  <a:moveTo>
                    <a:pt x="0" y="0"/>
                  </a:moveTo>
                  <a:lnTo>
                    <a:pt x="864235" y="0"/>
                  </a:lnTo>
                  <a:lnTo>
                    <a:pt x="864235" y="568071"/>
                  </a:lnTo>
                  <a:lnTo>
                    <a:pt x="0" y="568071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167903" y="2132591"/>
            <a:ext cx="2989819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051900" y="2132591"/>
            <a:ext cx="298982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84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2344030" y="1278693"/>
            <a:ext cx="658761" cy="531669"/>
            <a:chOff x="0" y="0"/>
            <a:chExt cx="878348" cy="708892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78459" cy="708914"/>
            </a:xfrm>
            <a:custGeom>
              <a:avLst/>
              <a:gdLst/>
              <a:ahLst/>
              <a:cxnLst/>
              <a:rect l="l" t="t" r="r" b="b"/>
              <a:pathLst>
                <a:path w="878459" h="708914">
                  <a:moveTo>
                    <a:pt x="741934" y="392557"/>
                  </a:moveTo>
                  <a:cubicBezTo>
                    <a:pt x="736346" y="434213"/>
                    <a:pt x="721741" y="473837"/>
                    <a:pt x="699262" y="508762"/>
                  </a:cubicBezTo>
                  <a:cubicBezTo>
                    <a:pt x="715772" y="518287"/>
                    <a:pt x="736346" y="519303"/>
                    <a:pt x="754634" y="510921"/>
                  </a:cubicBezTo>
                  <a:cubicBezTo>
                    <a:pt x="781685" y="498602"/>
                    <a:pt x="796417" y="469011"/>
                    <a:pt x="790067" y="439928"/>
                  </a:cubicBezTo>
                  <a:cubicBezTo>
                    <a:pt x="784733" y="415544"/>
                    <a:pt x="765683" y="397002"/>
                    <a:pt x="741934" y="392557"/>
                  </a:cubicBezTo>
                  <a:close/>
                  <a:moveTo>
                    <a:pt x="745617" y="331343"/>
                  </a:moveTo>
                  <a:lnTo>
                    <a:pt x="745617" y="333502"/>
                  </a:lnTo>
                  <a:cubicBezTo>
                    <a:pt x="795147" y="340360"/>
                    <a:pt x="836041" y="377444"/>
                    <a:pt x="846963" y="427609"/>
                  </a:cubicBezTo>
                  <a:cubicBezTo>
                    <a:pt x="859155" y="483362"/>
                    <a:pt x="830707" y="540131"/>
                    <a:pt x="778891" y="563880"/>
                  </a:cubicBezTo>
                  <a:cubicBezTo>
                    <a:pt x="740791" y="581279"/>
                    <a:pt x="697611" y="577469"/>
                    <a:pt x="663829" y="556133"/>
                  </a:cubicBezTo>
                  <a:cubicBezTo>
                    <a:pt x="644652" y="576961"/>
                    <a:pt x="622300" y="595249"/>
                    <a:pt x="597281" y="610235"/>
                  </a:cubicBezTo>
                  <a:cubicBezTo>
                    <a:pt x="578612" y="621538"/>
                    <a:pt x="558927" y="630555"/>
                    <a:pt x="538480" y="636778"/>
                  </a:cubicBezTo>
                  <a:lnTo>
                    <a:pt x="878459" y="636651"/>
                  </a:lnTo>
                  <a:cubicBezTo>
                    <a:pt x="867156" y="677037"/>
                    <a:pt x="673862" y="708914"/>
                    <a:pt x="439293" y="708914"/>
                  </a:cubicBezTo>
                  <a:cubicBezTo>
                    <a:pt x="205232" y="708914"/>
                    <a:pt x="12319" y="677291"/>
                    <a:pt x="0" y="637032"/>
                  </a:cubicBezTo>
                  <a:lnTo>
                    <a:pt x="340106" y="636905"/>
                  </a:lnTo>
                  <a:cubicBezTo>
                    <a:pt x="319659" y="630682"/>
                    <a:pt x="300101" y="621538"/>
                    <a:pt x="281305" y="610362"/>
                  </a:cubicBezTo>
                  <a:cubicBezTo>
                    <a:pt x="184023" y="552069"/>
                    <a:pt x="127000" y="444754"/>
                    <a:pt x="132715" y="331597"/>
                  </a:cubicBezTo>
                  <a:close/>
                  <a:moveTo>
                    <a:pt x="353568" y="53594"/>
                  </a:moveTo>
                  <a:cubicBezTo>
                    <a:pt x="320294" y="77216"/>
                    <a:pt x="298704" y="81915"/>
                    <a:pt x="300609" y="115824"/>
                  </a:cubicBezTo>
                  <a:cubicBezTo>
                    <a:pt x="308229" y="170180"/>
                    <a:pt x="405638" y="164084"/>
                    <a:pt x="397891" y="223139"/>
                  </a:cubicBezTo>
                  <a:cubicBezTo>
                    <a:pt x="386334" y="255143"/>
                    <a:pt x="370459" y="262128"/>
                    <a:pt x="322199" y="279400"/>
                  </a:cubicBezTo>
                  <a:cubicBezTo>
                    <a:pt x="353314" y="258064"/>
                    <a:pt x="362077" y="244602"/>
                    <a:pt x="361188" y="214884"/>
                  </a:cubicBezTo>
                  <a:cubicBezTo>
                    <a:pt x="361188" y="171704"/>
                    <a:pt x="295021" y="166243"/>
                    <a:pt x="270891" y="131445"/>
                  </a:cubicBezTo>
                  <a:cubicBezTo>
                    <a:pt x="249809" y="99314"/>
                    <a:pt x="281686" y="74549"/>
                    <a:pt x="353568" y="53467"/>
                  </a:cubicBezTo>
                  <a:close/>
                  <a:moveTo>
                    <a:pt x="574675" y="21336"/>
                  </a:moveTo>
                  <a:cubicBezTo>
                    <a:pt x="536702" y="48387"/>
                    <a:pt x="511937" y="53721"/>
                    <a:pt x="514223" y="92456"/>
                  </a:cubicBezTo>
                  <a:cubicBezTo>
                    <a:pt x="522859" y="154559"/>
                    <a:pt x="634238" y="147574"/>
                    <a:pt x="625475" y="215138"/>
                  </a:cubicBezTo>
                  <a:cubicBezTo>
                    <a:pt x="612267" y="251714"/>
                    <a:pt x="594233" y="259715"/>
                    <a:pt x="538988" y="279527"/>
                  </a:cubicBezTo>
                  <a:cubicBezTo>
                    <a:pt x="574548" y="255143"/>
                    <a:pt x="584581" y="239776"/>
                    <a:pt x="583565" y="205740"/>
                  </a:cubicBezTo>
                  <a:cubicBezTo>
                    <a:pt x="583565" y="156464"/>
                    <a:pt x="507873" y="150241"/>
                    <a:pt x="480314" y="110490"/>
                  </a:cubicBezTo>
                  <a:cubicBezTo>
                    <a:pt x="456311" y="73660"/>
                    <a:pt x="492633" y="45466"/>
                    <a:pt x="574802" y="21336"/>
                  </a:cubicBezTo>
                  <a:close/>
                  <a:moveTo>
                    <a:pt x="465836" y="0"/>
                  </a:moveTo>
                  <a:cubicBezTo>
                    <a:pt x="420497" y="32258"/>
                    <a:pt x="391033" y="38608"/>
                    <a:pt x="393700" y="84709"/>
                  </a:cubicBezTo>
                  <a:cubicBezTo>
                    <a:pt x="403987" y="158750"/>
                    <a:pt x="536829" y="150495"/>
                    <a:pt x="526288" y="231013"/>
                  </a:cubicBezTo>
                  <a:cubicBezTo>
                    <a:pt x="510540" y="274701"/>
                    <a:pt x="488950" y="284099"/>
                    <a:pt x="423164" y="307721"/>
                  </a:cubicBezTo>
                  <a:cubicBezTo>
                    <a:pt x="465582" y="278638"/>
                    <a:pt x="477520" y="260350"/>
                    <a:pt x="476250" y="219837"/>
                  </a:cubicBezTo>
                  <a:cubicBezTo>
                    <a:pt x="476250" y="161036"/>
                    <a:pt x="386080" y="153670"/>
                    <a:pt x="353187" y="106172"/>
                  </a:cubicBezTo>
                  <a:cubicBezTo>
                    <a:pt x="324612" y="62357"/>
                    <a:pt x="368046" y="28702"/>
                    <a:pt x="465836" y="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5137048" y="1304820"/>
            <a:ext cx="718442" cy="486633"/>
            <a:chOff x="0" y="0"/>
            <a:chExt cx="957922" cy="648844"/>
          </a:xfrm>
        </p:grpSpPr>
        <p:sp>
          <p:nvSpPr>
            <p:cNvPr id="23" name="Freeform 23"/>
            <p:cNvSpPr/>
            <p:nvPr/>
          </p:nvSpPr>
          <p:spPr>
            <a:xfrm>
              <a:off x="-23876" y="-4318"/>
              <a:ext cx="997331" cy="653161"/>
            </a:xfrm>
            <a:custGeom>
              <a:avLst/>
              <a:gdLst/>
              <a:ahLst/>
              <a:cxnLst/>
              <a:rect l="l" t="t" r="r" b="b"/>
              <a:pathLst>
                <a:path w="997331" h="653161">
                  <a:moveTo>
                    <a:pt x="211963" y="200914"/>
                  </a:moveTo>
                  <a:cubicBezTo>
                    <a:pt x="197231" y="200914"/>
                    <a:pt x="185166" y="212852"/>
                    <a:pt x="185166" y="227711"/>
                  </a:cubicBezTo>
                  <a:cubicBezTo>
                    <a:pt x="185166" y="242570"/>
                    <a:pt x="197104" y="254508"/>
                    <a:pt x="211963" y="254508"/>
                  </a:cubicBezTo>
                  <a:cubicBezTo>
                    <a:pt x="226822" y="254508"/>
                    <a:pt x="238760" y="242570"/>
                    <a:pt x="238760" y="227711"/>
                  </a:cubicBezTo>
                  <a:cubicBezTo>
                    <a:pt x="238760" y="212852"/>
                    <a:pt x="226822" y="200914"/>
                    <a:pt x="211963" y="200914"/>
                  </a:cubicBezTo>
                  <a:close/>
                  <a:moveTo>
                    <a:pt x="892937" y="43942"/>
                  </a:moveTo>
                  <a:cubicBezTo>
                    <a:pt x="882269" y="43942"/>
                    <a:pt x="873633" y="55372"/>
                    <a:pt x="873633" y="69596"/>
                  </a:cubicBezTo>
                  <a:cubicBezTo>
                    <a:pt x="873633" y="83820"/>
                    <a:pt x="882269" y="95250"/>
                    <a:pt x="892937" y="95250"/>
                  </a:cubicBezTo>
                  <a:cubicBezTo>
                    <a:pt x="903605" y="95250"/>
                    <a:pt x="912241" y="83820"/>
                    <a:pt x="912241" y="69596"/>
                  </a:cubicBezTo>
                  <a:cubicBezTo>
                    <a:pt x="912241" y="55372"/>
                    <a:pt x="903605" y="43942"/>
                    <a:pt x="892937" y="43942"/>
                  </a:cubicBezTo>
                  <a:close/>
                  <a:moveTo>
                    <a:pt x="571500" y="41021"/>
                  </a:moveTo>
                  <a:cubicBezTo>
                    <a:pt x="527050" y="41529"/>
                    <a:pt x="482727" y="52959"/>
                    <a:pt x="442595" y="75057"/>
                  </a:cubicBezTo>
                  <a:lnTo>
                    <a:pt x="453136" y="93472"/>
                  </a:lnTo>
                  <a:cubicBezTo>
                    <a:pt x="526796" y="52832"/>
                    <a:pt x="616458" y="51689"/>
                    <a:pt x="691134" y="90424"/>
                  </a:cubicBezTo>
                  <a:lnTo>
                    <a:pt x="701167" y="71755"/>
                  </a:lnTo>
                  <a:cubicBezTo>
                    <a:pt x="660527" y="50673"/>
                    <a:pt x="615950" y="40513"/>
                    <a:pt x="571500" y="41021"/>
                  </a:cubicBezTo>
                  <a:close/>
                  <a:moveTo>
                    <a:pt x="562102" y="4699"/>
                  </a:moveTo>
                  <a:cubicBezTo>
                    <a:pt x="665480" y="0"/>
                    <a:pt x="783971" y="40640"/>
                    <a:pt x="835660" y="103124"/>
                  </a:cubicBezTo>
                  <a:lnTo>
                    <a:pt x="856361" y="131318"/>
                  </a:lnTo>
                  <a:cubicBezTo>
                    <a:pt x="862076" y="125603"/>
                    <a:pt x="863981" y="122301"/>
                    <a:pt x="871474" y="115697"/>
                  </a:cubicBezTo>
                  <a:cubicBezTo>
                    <a:pt x="854075" y="104140"/>
                    <a:pt x="848360" y="94107"/>
                    <a:pt x="848360" y="67183"/>
                  </a:cubicBezTo>
                  <a:cubicBezTo>
                    <a:pt x="848360" y="36703"/>
                    <a:pt x="865124" y="14605"/>
                    <a:pt x="892429" y="14224"/>
                  </a:cubicBezTo>
                  <a:cubicBezTo>
                    <a:pt x="919734" y="13843"/>
                    <a:pt x="937133" y="40894"/>
                    <a:pt x="935863" y="69342"/>
                  </a:cubicBezTo>
                  <a:cubicBezTo>
                    <a:pt x="935228" y="83566"/>
                    <a:pt x="935482" y="76454"/>
                    <a:pt x="932942" y="89408"/>
                  </a:cubicBezTo>
                  <a:cubicBezTo>
                    <a:pt x="943102" y="81915"/>
                    <a:pt x="960247" y="92710"/>
                    <a:pt x="975741" y="12573"/>
                  </a:cubicBezTo>
                  <a:cubicBezTo>
                    <a:pt x="997331" y="84709"/>
                    <a:pt x="959104" y="117094"/>
                    <a:pt x="909828" y="124968"/>
                  </a:cubicBezTo>
                  <a:cubicBezTo>
                    <a:pt x="898144" y="139827"/>
                    <a:pt x="888873" y="155321"/>
                    <a:pt x="873379" y="162560"/>
                  </a:cubicBezTo>
                  <a:cubicBezTo>
                    <a:pt x="873379" y="162560"/>
                    <a:pt x="873506" y="162687"/>
                    <a:pt x="873506" y="162687"/>
                  </a:cubicBezTo>
                  <a:lnTo>
                    <a:pt x="891413" y="218567"/>
                  </a:lnTo>
                  <a:cubicBezTo>
                    <a:pt x="911479" y="311023"/>
                    <a:pt x="879602" y="401574"/>
                    <a:pt x="842899" y="438277"/>
                  </a:cubicBezTo>
                  <a:cubicBezTo>
                    <a:pt x="832866" y="525780"/>
                    <a:pt x="808482" y="571119"/>
                    <a:pt x="787273" y="639064"/>
                  </a:cubicBezTo>
                  <a:cubicBezTo>
                    <a:pt x="782193" y="651256"/>
                    <a:pt x="705612" y="647954"/>
                    <a:pt x="703834" y="638302"/>
                  </a:cubicBezTo>
                  <a:cubicBezTo>
                    <a:pt x="694563" y="596392"/>
                    <a:pt x="680466" y="549783"/>
                    <a:pt x="676021" y="504698"/>
                  </a:cubicBezTo>
                  <a:cubicBezTo>
                    <a:pt x="600710" y="518541"/>
                    <a:pt x="508762" y="518287"/>
                    <a:pt x="449453" y="513334"/>
                  </a:cubicBezTo>
                  <a:cubicBezTo>
                    <a:pt x="437007" y="567182"/>
                    <a:pt x="401447" y="616458"/>
                    <a:pt x="364363" y="653161"/>
                  </a:cubicBezTo>
                  <a:lnTo>
                    <a:pt x="304546" y="653161"/>
                  </a:lnTo>
                  <a:cubicBezTo>
                    <a:pt x="290195" y="650240"/>
                    <a:pt x="292608" y="547370"/>
                    <a:pt x="295021" y="495300"/>
                  </a:cubicBezTo>
                  <a:cubicBezTo>
                    <a:pt x="202692" y="453136"/>
                    <a:pt x="0" y="396875"/>
                    <a:pt x="26162" y="253873"/>
                  </a:cubicBezTo>
                  <a:cubicBezTo>
                    <a:pt x="27813" y="241427"/>
                    <a:pt x="78613" y="242951"/>
                    <a:pt x="105664" y="242189"/>
                  </a:cubicBezTo>
                  <a:cubicBezTo>
                    <a:pt x="133731" y="200533"/>
                    <a:pt x="148336" y="177546"/>
                    <a:pt x="189103" y="143002"/>
                  </a:cubicBezTo>
                  <a:cubicBezTo>
                    <a:pt x="186690" y="115697"/>
                    <a:pt x="171577" y="65659"/>
                    <a:pt x="181991" y="60960"/>
                  </a:cubicBezTo>
                  <a:cubicBezTo>
                    <a:pt x="251460" y="23495"/>
                    <a:pt x="262890" y="78867"/>
                    <a:pt x="298831" y="110236"/>
                  </a:cubicBezTo>
                  <a:cubicBezTo>
                    <a:pt x="360172" y="46863"/>
                    <a:pt x="486537" y="7747"/>
                    <a:pt x="562102" y="4699"/>
                  </a:cubicBez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-28575" y="180147"/>
            <a:ext cx="18126489" cy="9926706"/>
            <a:chOff x="0" y="0"/>
            <a:chExt cx="24168652" cy="1323560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4168608" cy="13235560"/>
            </a:xfrm>
            <a:custGeom>
              <a:avLst/>
              <a:gdLst/>
              <a:ahLst/>
              <a:cxnLst/>
              <a:rect l="l" t="t" r="r" b="b"/>
              <a:pathLst>
                <a:path w="24168608" h="13235560">
                  <a:moveTo>
                    <a:pt x="38100" y="0"/>
                  </a:moveTo>
                  <a:lnTo>
                    <a:pt x="24130508" y="0"/>
                  </a:lnTo>
                  <a:cubicBezTo>
                    <a:pt x="24151591" y="0"/>
                    <a:pt x="24168608" y="17018"/>
                    <a:pt x="24168608" y="38100"/>
                  </a:cubicBezTo>
                  <a:lnTo>
                    <a:pt x="24168608" y="13197460"/>
                  </a:lnTo>
                  <a:cubicBezTo>
                    <a:pt x="24168608" y="13218542"/>
                    <a:pt x="24151591" y="13235560"/>
                    <a:pt x="24130508" y="13235560"/>
                  </a:cubicBezTo>
                  <a:lnTo>
                    <a:pt x="38100" y="13235560"/>
                  </a:lnTo>
                  <a:cubicBezTo>
                    <a:pt x="17018" y="13235560"/>
                    <a:pt x="0" y="13218542"/>
                    <a:pt x="0" y="13197460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3197460"/>
                  </a:lnTo>
                  <a:lnTo>
                    <a:pt x="38100" y="13197460"/>
                  </a:lnTo>
                  <a:lnTo>
                    <a:pt x="38100" y="13159360"/>
                  </a:lnTo>
                  <a:lnTo>
                    <a:pt x="24130508" y="13159360"/>
                  </a:lnTo>
                  <a:lnTo>
                    <a:pt x="24130508" y="13197460"/>
                  </a:lnTo>
                  <a:lnTo>
                    <a:pt x="24092408" y="13197460"/>
                  </a:lnTo>
                  <a:lnTo>
                    <a:pt x="24092408" y="38100"/>
                  </a:lnTo>
                  <a:lnTo>
                    <a:pt x="24130508" y="38100"/>
                  </a:lnTo>
                  <a:lnTo>
                    <a:pt x="24130508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76734" y="612134"/>
            <a:ext cx="17176916" cy="630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52"/>
              </a:lnSpc>
            </a:pPr>
            <a:r>
              <a:rPr lang="fa-IR" sz="4400" spc="65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4400" spc="65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8799334" y="-1431325"/>
            <a:ext cx="685734" cy="18287778"/>
            <a:chOff x="0" y="0"/>
            <a:chExt cx="914312" cy="243837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14273" cy="24383746"/>
            </a:xfrm>
            <a:custGeom>
              <a:avLst/>
              <a:gdLst/>
              <a:ahLst/>
              <a:cxnLst/>
              <a:rect l="l" t="t" r="r" b="b"/>
              <a:pathLst>
                <a:path w="914273" h="24383746">
                  <a:moveTo>
                    <a:pt x="0" y="0"/>
                  </a:moveTo>
                  <a:lnTo>
                    <a:pt x="914273" y="0"/>
                  </a:lnTo>
                  <a:lnTo>
                    <a:pt x="914273" y="24383746"/>
                  </a:lnTo>
                  <a:lnTo>
                    <a:pt x="0" y="24383746"/>
                  </a:lnTo>
                  <a:close/>
                </a:path>
              </a:pathLst>
            </a:custGeom>
            <a:solidFill>
              <a:srgbClr val="277DBA"/>
            </a:solidFill>
          </p:spPr>
        </p:sp>
      </p:grpSp>
      <p:grpSp>
        <p:nvGrpSpPr>
          <p:cNvPr id="4" name="Group 4"/>
          <p:cNvGrpSpPr/>
          <p:nvPr/>
        </p:nvGrpSpPr>
        <p:grpSpPr>
          <a:xfrm rot="-5400000">
            <a:off x="8799334" y="-2112487"/>
            <a:ext cx="685734" cy="18287778"/>
            <a:chOff x="0" y="0"/>
            <a:chExt cx="914312" cy="2438370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14273" cy="24383746"/>
            </a:xfrm>
            <a:custGeom>
              <a:avLst/>
              <a:gdLst/>
              <a:ahLst/>
              <a:cxnLst/>
              <a:rect l="l" t="t" r="r" b="b"/>
              <a:pathLst>
                <a:path w="914273" h="24383746">
                  <a:moveTo>
                    <a:pt x="0" y="0"/>
                  </a:moveTo>
                  <a:lnTo>
                    <a:pt x="914273" y="0"/>
                  </a:lnTo>
                  <a:lnTo>
                    <a:pt x="914273" y="24383746"/>
                  </a:lnTo>
                  <a:lnTo>
                    <a:pt x="0" y="24383746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 rot="-5400000">
            <a:off x="8799334" y="-2793650"/>
            <a:ext cx="685734" cy="18287778"/>
            <a:chOff x="0" y="0"/>
            <a:chExt cx="914312" cy="2438370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14273" cy="24383746"/>
            </a:xfrm>
            <a:custGeom>
              <a:avLst/>
              <a:gdLst/>
              <a:ahLst/>
              <a:cxnLst/>
              <a:rect l="l" t="t" r="r" b="b"/>
              <a:pathLst>
                <a:path w="914273" h="24383746">
                  <a:moveTo>
                    <a:pt x="0" y="0"/>
                  </a:moveTo>
                  <a:lnTo>
                    <a:pt x="914273" y="0"/>
                  </a:lnTo>
                  <a:lnTo>
                    <a:pt x="914273" y="24383746"/>
                  </a:lnTo>
                  <a:lnTo>
                    <a:pt x="0" y="24383746"/>
                  </a:lnTo>
                  <a:close/>
                </a:path>
              </a:pathLst>
            </a:custGeom>
            <a:solidFill>
              <a:srgbClr val="9AB854"/>
            </a:solidFill>
          </p:spPr>
        </p:sp>
      </p:grpSp>
      <p:grpSp>
        <p:nvGrpSpPr>
          <p:cNvPr id="8" name="Group 8"/>
          <p:cNvGrpSpPr/>
          <p:nvPr/>
        </p:nvGrpSpPr>
        <p:grpSpPr>
          <a:xfrm rot="-5400000">
            <a:off x="8799334" y="-3474812"/>
            <a:ext cx="685734" cy="18287778"/>
            <a:chOff x="0" y="0"/>
            <a:chExt cx="914312" cy="2438370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14273" cy="24383746"/>
            </a:xfrm>
            <a:custGeom>
              <a:avLst/>
              <a:gdLst/>
              <a:ahLst/>
              <a:cxnLst/>
              <a:rect l="l" t="t" r="r" b="b"/>
              <a:pathLst>
                <a:path w="914273" h="24383746">
                  <a:moveTo>
                    <a:pt x="0" y="0"/>
                  </a:moveTo>
                  <a:lnTo>
                    <a:pt x="914273" y="0"/>
                  </a:lnTo>
                  <a:lnTo>
                    <a:pt x="914273" y="24383746"/>
                  </a:lnTo>
                  <a:lnTo>
                    <a:pt x="0" y="24383746"/>
                  </a:lnTo>
                  <a:close/>
                </a:path>
              </a:pathLst>
            </a:custGeom>
            <a:solidFill>
              <a:srgbClr val="EE9E13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72390" y="6892380"/>
            <a:ext cx="18104900" cy="4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20"/>
              </a:lnSpc>
            </a:pPr>
            <a:r>
              <a:rPr lang="en-US" sz="2766" spc="-110">
                <a:solidFill>
                  <a:srgbClr val="FFFFFF"/>
                </a:solidFill>
                <a:latin typeface="Open Sans"/>
              </a:rPr>
              <a:t>Insert the Sub Title of Your Presentation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0" y="5326210"/>
            <a:ext cx="18288000" cy="2727246"/>
            <a:chOff x="0" y="0"/>
            <a:chExt cx="24384000" cy="363632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384000" cy="3636391"/>
            </a:xfrm>
            <a:custGeom>
              <a:avLst/>
              <a:gdLst/>
              <a:ahLst/>
              <a:cxnLst/>
              <a:rect l="l" t="t" r="r" b="b"/>
              <a:pathLst>
                <a:path w="24384000" h="3636391">
                  <a:moveTo>
                    <a:pt x="0" y="0"/>
                  </a:moveTo>
                  <a:lnTo>
                    <a:pt x="24384000" y="0"/>
                  </a:lnTo>
                  <a:lnTo>
                    <a:pt x="24384000" y="3636391"/>
                  </a:lnTo>
                  <a:lnTo>
                    <a:pt x="0" y="3636391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-19050" y="5125683"/>
            <a:ext cx="18287779" cy="106110"/>
            <a:chOff x="0" y="0"/>
            <a:chExt cx="24383706" cy="1414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383746" cy="141478"/>
            </a:xfrm>
            <a:custGeom>
              <a:avLst/>
              <a:gdLst/>
              <a:ahLst/>
              <a:cxnLst/>
              <a:rect l="l" t="t" r="r" b="b"/>
              <a:pathLst>
                <a:path w="24383746" h="141478">
                  <a:moveTo>
                    <a:pt x="0" y="0"/>
                  </a:moveTo>
                  <a:lnTo>
                    <a:pt x="24383746" y="0"/>
                  </a:lnTo>
                  <a:lnTo>
                    <a:pt x="24383746" y="141478"/>
                  </a:lnTo>
                  <a:lnTo>
                    <a:pt x="0" y="14147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20" y="8140340"/>
            <a:ext cx="18287779" cy="106110"/>
            <a:chOff x="0" y="0"/>
            <a:chExt cx="24383706" cy="1414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383746" cy="141478"/>
            </a:xfrm>
            <a:custGeom>
              <a:avLst/>
              <a:gdLst/>
              <a:ahLst/>
              <a:cxnLst/>
              <a:rect l="l" t="t" r="r" b="b"/>
              <a:pathLst>
                <a:path w="24383746" h="141478">
                  <a:moveTo>
                    <a:pt x="0" y="0"/>
                  </a:moveTo>
                  <a:lnTo>
                    <a:pt x="24383746" y="0"/>
                  </a:lnTo>
                  <a:lnTo>
                    <a:pt x="24383746" y="141478"/>
                  </a:lnTo>
                  <a:lnTo>
                    <a:pt x="0" y="14147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7" name="Group 17"/>
          <p:cNvGrpSpPr/>
          <p:nvPr/>
        </p:nvGrpSpPr>
        <p:grpSpPr>
          <a:xfrm rot="2700000">
            <a:off x="13392668" y="1682456"/>
            <a:ext cx="1766888" cy="1793082"/>
            <a:chOff x="0" y="0"/>
            <a:chExt cx="2355850" cy="239077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355850" cy="2390775"/>
            </a:xfrm>
            <a:custGeom>
              <a:avLst/>
              <a:gdLst/>
              <a:ahLst/>
              <a:cxnLst/>
              <a:rect l="l" t="t" r="r" b="b"/>
              <a:pathLst>
                <a:path w="2355850" h="2390775">
                  <a:moveTo>
                    <a:pt x="2129282" y="569214"/>
                  </a:moveTo>
                  <a:cubicBezTo>
                    <a:pt x="2106676" y="591947"/>
                    <a:pt x="2061337" y="629920"/>
                    <a:pt x="2031111" y="683006"/>
                  </a:cubicBezTo>
                  <a:cubicBezTo>
                    <a:pt x="1925447" y="842391"/>
                    <a:pt x="1948053" y="963803"/>
                    <a:pt x="2159508" y="963803"/>
                  </a:cubicBezTo>
                  <a:cubicBezTo>
                    <a:pt x="2325624" y="963803"/>
                    <a:pt x="2355850" y="1039749"/>
                    <a:pt x="2355850" y="1183894"/>
                  </a:cubicBezTo>
                  <a:cubicBezTo>
                    <a:pt x="2355850" y="1320546"/>
                    <a:pt x="2355850" y="1426718"/>
                    <a:pt x="2159508" y="1441958"/>
                  </a:cubicBezTo>
                  <a:cubicBezTo>
                    <a:pt x="1970786" y="1449578"/>
                    <a:pt x="1895221" y="1578610"/>
                    <a:pt x="2038731" y="1730375"/>
                  </a:cubicBezTo>
                  <a:cubicBezTo>
                    <a:pt x="2159508" y="1867027"/>
                    <a:pt x="2114296" y="1942846"/>
                    <a:pt x="2008505" y="2049145"/>
                  </a:cubicBezTo>
                  <a:cubicBezTo>
                    <a:pt x="1895221" y="2170557"/>
                    <a:pt x="1827276" y="2185797"/>
                    <a:pt x="1691386" y="2064385"/>
                  </a:cubicBezTo>
                  <a:cubicBezTo>
                    <a:pt x="1547876" y="1920240"/>
                    <a:pt x="1419606" y="1996059"/>
                    <a:pt x="1411986" y="2193417"/>
                  </a:cubicBezTo>
                  <a:cubicBezTo>
                    <a:pt x="1411986" y="2360422"/>
                    <a:pt x="1336421" y="2390775"/>
                    <a:pt x="1193038" y="2390775"/>
                  </a:cubicBezTo>
                  <a:cubicBezTo>
                    <a:pt x="1042035" y="2390775"/>
                    <a:pt x="958977" y="2375535"/>
                    <a:pt x="951357" y="2185797"/>
                  </a:cubicBezTo>
                  <a:cubicBezTo>
                    <a:pt x="936244" y="1996059"/>
                    <a:pt x="800354" y="1920113"/>
                    <a:pt x="656844" y="2072005"/>
                  </a:cubicBezTo>
                  <a:cubicBezTo>
                    <a:pt x="513334" y="2216150"/>
                    <a:pt x="445389" y="2125091"/>
                    <a:pt x="339725" y="2034032"/>
                  </a:cubicBezTo>
                  <a:cubicBezTo>
                    <a:pt x="218948" y="1927733"/>
                    <a:pt x="211328" y="1851914"/>
                    <a:pt x="332232" y="1722882"/>
                  </a:cubicBezTo>
                  <a:cubicBezTo>
                    <a:pt x="483235" y="1563497"/>
                    <a:pt x="369951" y="1442085"/>
                    <a:pt x="203835" y="1442085"/>
                  </a:cubicBezTo>
                  <a:cubicBezTo>
                    <a:pt x="0" y="1434465"/>
                    <a:pt x="7493" y="1335786"/>
                    <a:pt x="7493" y="1191641"/>
                  </a:cubicBezTo>
                  <a:cubicBezTo>
                    <a:pt x="0" y="1047369"/>
                    <a:pt x="22606" y="971550"/>
                    <a:pt x="196342" y="971550"/>
                  </a:cubicBezTo>
                  <a:cubicBezTo>
                    <a:pt x="400177" y="956310"/>
                    <a:pt x="490855" y="834898"/>
                    <a:pt x="317119" y="668020"/>
                  </a:cubicBezTo>
                  <a:cubicBezTo>
                    <a:pt x="196342" y="546608"/>
                    <a:pt x="234061" y="478282"/>
                    <a:pt x="332232" y="379603"/>
                  </a:cubicBezTo>
                  <a:cubicBezTo>
                    <a:pt x="437896" y="288544"/>
                    <a:pt x="498348" y="189865"/>
                    <a:pt x="649351" y="334010"/>
                  </a:cubicBezTo>
                  <a:cubicBezTo>
                    <a:pt x="822960" y="493395"/>
                    <a:pt x="943864" y="402336"/>
                    <a:pt x="951357" y="197358"/>
                  </a:cubicBezTo>
                  <a:cubicBezTo>
                    <a:pt x="958977" y="0"/>
                    <a:pt x="1072261" y="30353"/>
                    <a:pt x="1193038" y="30353"/>
                  </a:cubicBezTo>
                  <a:cubicBezTo>
                    <a:pt x="1321435" y="22733"/>
                    <a:pt x="1411986" y="22733"/>
                    <a:pt x="1411986" y="212471"/>
                  </a:cubicBezTo>
                  <a:cubicBezTo>
                    <a:pt x="1419479" y="447802"/>
                    <a:pt x="1547876" y="447802"/>
                    <a:pt x="1721612" y="333883"/>
                  </a:cubicBezTo>
                  <a:cubicBezTo>
                    <a:pt x="1857502" y="250444"/>
                    <a:pt x="2129409" y="386969"/>
                    <a:pt x="2129409" y="569214"/>
                  </a:cubicBezTo>
                  <a:close/>
                  <a:moveTo>
                    <a:pt x="1683893" y="1221994"/>
                  </a:moveTo>
                  <a:cubicBezTo>
                    <a:pt x="1699006" y="963930"/>
                    <a:pt x="1457325" y="713486"/>
                    <a:pt x="1200658" y="698246"/>
                  </a:cubicBezTo>
                  <a:cubicBezTo>
                    <a:pt x="936244" y="683133"/>
                    <a:pt x="694690" y="918337"/>
                    <a:pt x="687070" y="1191641"/>
                  </a:cubicBezTo>
                  <a:cubicBezTo>
                    <a:pt x="679577" y="1472438"/>
                    <a:pt x="883412" y="1692529"/>
                    <a:pt x="1162812" y="1700149"/>
                  </a:cubicBezTo>
                  <a:cubicBezTo>
                    <a:pt x="1434592" y="1707769"/>
                    <a:pt x="1676273" y="1487678"/>
                    <a:pt x="1683766" y="122199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9" name="Group 19"/>
          <p:cNvGrpSpPr/>
          <p:nvPr/>
        </p:nvGrpSpPr>
        <p:grpSpPr>
          <a:xfrm rot="2700000">
            <a:off x="14730695" y="2777969"/>
            <a:ext cx="678657" cy="1216820"/>
            <a:chOff x="0" y="0"/>
            <a:chExt cx="904876" cy="162242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04875" cy="1622425"/>
            </a:xfrm>
            <a:custGeom>
              <a:avLst/>
              <a:gdLst/>
              <a:ahLst/>
              <a:cxnLst/>
              <a:rect l="l" t="t" r="r" b="b"/>
              <a:pathLst>
                <a:path w="904875" h="1622425">
                  <a:moveTo>
                    <a:pt x="490093" y="1622425"/>
                  </a:moveTo>
                  <a:cubicBezTo>
                    <a:pt x="354330" y="1538986"/>
                    <a:pt x="211074" y="1485900"/>
                    <a:pt x="128143" y="1379855"/>
                  </a:cubicBezTo>
                  <a:cubicBezTo>
                    <a:pt x="0" y="1212977"/>
                    <a:pt x="226187" y="1250950"/>
                    <a:pt x="279019" y="1182751"/>
                  </a:cubicBezTo>
                  <a:cubicBezTo>
                    <a:pt x="384556" y="1038733"/>
                    <a:pt x="354457" y="500380"/>
                    <a:pt x="211201" y="394335"/>
                  </a:cubicBezTo>
                  <a:cubicBezTo>
                    <a:pt x="150876" y="341249"/>
                    <a:pt x="30226" y="333629"/>
                    <a:pt x="128270" y="235077"/>
                  </a:cubicBezTo>
                  <a:cubicBezTo>
                    <a:pt x="241300" y="128905"/>
                    <a:pt x="369443" y="0"/>
                    <a:pt x="527812" y="53086"/>
                  </a:cubicBezTo>
                  <a:cubicBezTo>
                    <a:pt x="603250" y="75819"/>
                    <a:pt x="776605" y="174371"/>
                    <a:pt x="655955" y="326009"/>
                  </a:cubicBezTo>
                  <a:cubicBezTo>
                    <a:pt x="512699" y="515493"/>
                    <a:pt x="557911" y="606552"/>
                    <a:pt x="776605" y="621665"/>
                  </a:cubicBezTo>
                  <a:cubicBezTo>
                    <a:pt x="904748" y="636778"/>
                    <a:pt x="889762" y="727837"/>
                    <a:pt x="889762" y="803656"/>
                  </a:cubicBezTo>
                  <a:cubicBezTo>
                    <a:pt x="889762" y="902208"/>
                    <a:pt x="904875" y="1000760"/>
                    <a:pt x="753999" y="1008380"/>
                  </a:cubicBezTo>
                  <a:cubicBezTo>
                    <a:pt x="535305" y="1023493"/>
                    <a:pt x="535305" y="1122045"/>
                    <a:pt x="648462" y="1288923"/>
                  </a:cubicBezTo>
                  <a:cubicBezTo>
                    <a:pt x="784225" y="1485900"/>
                    <a:pt x="542925" y="1501140"/>
                    <a:pt x="490093" y="16224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1" name="Group 21"/>
          <p:cNvGrpSpPr/>
          <p:nvPr/>
        </p:nvGrpSpPr>
        <p:grpSpPr>
          <a:xfrm rot="2700000">
            <a:off x="13130883" y="1173106"/>
            <a:ext cx="685800" cy="1223963"/>
            <a:chOff x="0" y="0"/>
            <a:chExt cx="914400" cy="16319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22020" cy="1632077"/>
            </a:xfrm>
            <a:custGeom>
              <a:avLst/>
              <a:gdLst/>
              <a:ahLst/>
              <a:cxnLst/>
              <a:rect l="l" t="t" r="r" b="b"/>
              <a:pathLst>
                <a:path w="922020" h="1632077">
                  <a:moveTo>
                    <a:pt x="426720" y="0"/>
                  </a:moveTo>
                  <a:cubicBezTo>
                    <a:pt x="556260" y="91059"/>
                    <a:pt x="693420" y="144272"/>
                    <a:pt x="784860" y="242951"/>
                  </a:cubicBezTo>
                  <a:cubicBezTo>
                    <a:pt x="922020" y="402336"/>
                    <a:pt x="693420" y="371983"/>
                    <a:pt x="647700" y="440309"/>
                  </a:cubicBezTo>
                  <a:cubicBezTo>
                    <a:pt x="518160" y="599694"/>
                    <a:pt x="541020" y="1093089"/>
                    <a:pt x="708660" y="1229741"/>
                  </a:cubicBezTo>
                  <a:cubicBezTo>
                    <a:pt x="762000" y="1275334"/>
                    <a:pt x="899160" y="1290447"/>
                    <a:pt x="792480" y="1389126"/>
                  </a:cubicBezTo>
                  <a:cubicBezTo>
                    <a:pt x="678180" y="1495425"/>
                    <a:pt x="556260" y="1632077"/>
                    <a:pt x="388620" y="1578864"/>
                  </a:cubicBezTo>
                  <a:cubicBezTo>
                    <a:pt x="320040" y="1556131"/>
                    <a:pt x="137160" y="1449832"/>
                    <a:pt x="251460" y="1313180"/>
                  </a:cubicBezTo>
                  <a:cubicBezTo>
                    <a:pt x="403860" y="1108202"/>
                    <a:pt x="373380" y="1024763"/>
                    <a:pt x="114300" y="1009523"/>
                  </a:cubicBezTo>
                  <a:cubicBezTo>
                    <a:pt x="0" y="994410"/>
                    <a:pt x="30480" y="880491"/>
                    <a:pt x="30480" y="804545"/>
                  </a:cubicBezTo>
                  <a:cubicBezTo>
                    <a:pt x="22860" y="721106"/>
                    <a:pt x="15240" y="629920"/>
                    <a:pt x="144780" y="629920"/>
                  </a:cubicBezTo>
                  <a:cubicBezTo>
                    <a:pt x="350520" y="614680"/>
                    <a:pt x="403860" y="538861"/>
                    <a:pt x="266700" y="356616"/>
                  </a:cubicBezTo>
                  <a:cubicBezTo>
                    <a:pt x="106680" y="136652"/>
                    <a:pt x="388620" y="129032"/>
                    <a:pt x="42672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3" name="Group 23"/>
          <p:cNvGrpSpPr/>
          <p:nvPr/>
        </p:nvGrpSpPr>
        <p:grpSpPr>
          <a:xfrm rot="-3600000">
            <a:off x="3232269" y="1880081"/>
            <a:ext cx="1766888" cy="1793082"/>
            <a:chOff x="0" y="0"/>
            <a:chExt cx="2355850" cy="239077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5850" cy="2390775"/>
            </a:xfrm>
            <a:custGeom>
              <a:avLst/>
              <a:gdLst/>
              <a:ahLst/>
              <a:cxnLst/>
              <a:rect l="l" t="t" r="r" b="b"/>
              <a:pathLst>
                <a:path w="2355850" h="2390775">
                  <a:moveTo>
                    <a:pt x="2129282" y="569214"/>
                  </a:moveTo>
                  <a:cubicBezTo>
                    <a:pt x="2106676" y="591947"/>
                    <a:pt x="2061337" y="629920"/>
                    <a:pt x="2031111" y="683006"/>
                  </a:cubicBezTo>
                  <a:cubicBezTo>
                    <a:pt x="1925447" y="842391"/>
                    <a:pt x="1948053" y="963803"/>
                    <a:pt x="2159508" y="963803"/>
                  </a:cubicBezTo>
                  <a:cubicBezTo>
                    <a:pt x="2325624" y="963803"/>
                    <a:pt x="2355850" y="1039749"/>
                    <a:pt x="2355850" y="1183894"/>
                  </a:cubicBezTo>
                  <a:cubicBezTo>
                    <a:pt x="2355850" y="1320546"/>
                    <a:pt x="2355850" y="1426718"/>
                    <a:pt x="2159508" y="1441958"/>
                  </a:cubicBezTo>
                  <a:cubicBezTo>
                    <a:pt x="1970786" y="1449578"/>
                    <a:pt x="1895221" y="1578610"/>
                    <a:pt x="2038731" y="1730375"/>
                  </a:cubicBezTo>
                  <a:cubicBezTo>
                    <a:pt x="2159508" y="1867027"/>
                    <a:pt x="2114296" y="1942846"/>
                    <a:pt x="2008505" y="2049145"/>
                  </a:cubicBezTo>
                  <a:cubicBezTo>
                    <a:pt x="1895221" y="2170557"/>
                    <a:pt x="1827276" y="2185797"/>
                    <a:pt x="1691386" y="2064385"/>
                  </a:cubicBezTo>
                  <a:cubicBezTo>
                    <a:pt x="1547876" y="1920240"/>
                    <a:pt x="1419606" y="1996059"/>
                    <a:pt x="1411986" y="2193417"/>
                  </a:cubicBezTo>
                  <a:cubicBezTo>
                    <a:pt x="1411986" y="2360422"/>
                    <a:pt x="1336421" y="2390775"/>
                    <a:pt x="1193038" y="2390775"/>
                  </a:cubicBezTo>
                  <a:cubicBezTo>
                    <a:pt x="1042035" y="2390775"/>
                    <a:pt x="958977" y="2375535"/>
                    <a:pt x="951357" y="2185797"/>
                  </a:cubicBezTo>
                  <a:cubicBezTo>
                    <a:pt x="936244" y="1996059"/>
                    <a:pt x="800354" y="1920113"/>
                    <a:pt x="656844" y="2072005"/>
                  </a:cubicBezTo>
                  <a:cubicBezTo>
                    <a:pt x="513334" y="2216150"/>
                    <a:pt x="445389" y="2125091"/>
                    <a:pt x="339725" y="2034032"/>
                  </a:cubicBezTo>
                  <a:cubicBezTo>
                    <a:pt x="218948" y="1927733"/>
                    <a:pt x="211328" y="1851914"/>
                    <a:pt x="332232" y="1722882"/>
                  </a:cubicBezTo>
                  <a:cubicBezTo>
                    <a:pt x="483235" y="1563497"/>
                    <a:pt x="369951" y="1442085"/>
                    <a:pt x="203835" y="1442085"/>
                  </a:cubicBezTo>
                  <a:cubicBezTo>
                    <a:pt x="0" y="1434465"/>
                    <a:pt x="7493" y="1335786"/>
                    <a:pt x="7493" y="1191641"/>
                  </a:cubicBezTo>
                  <a:cubicBezTo>
                    <a:pt x="0" y="1047369"/>
                    <a:pt x="22606" y="971550"/>
                    <a:pt x="196342" y="971550"/>
                  </a:cubicBezTo>
                  <a:cubicBezTo>
                    <a:pt x="400177" y="956310"/>
                    <a:pt x="490855" y="834898"/>
                    <a:pt x="317119" y="668020"/>
                  </a:cubicBezTo>
                  <a:cubicBezTo>
                    <a:pt x="196342" y="546608"/>
                    <a:pt x="234061" y="478282"/>
                    <a:pt x="332232" y="379603"/>
                  </a:cubicBezTo>
                  <a:cubicBezTo>
                    <a:pt x="437896" y="288544"/>
                    <a:pt x="498348" y="189865"/>
                    <a:pt x="649351" y="334010"/>
                  </a:cubicBezTo>
                  <a:cubicBezTo>
                    <a:pt x="822960" y="493395"/>
                    <a:pt x="943864" y="402336"/>
                    <a:pt x="951357" y="197358"/>
                  </a:cubicBezTo>
                  <a:cubicBezTo>
                    <a:pt x="958977" y="0"/>
                    <a:pt x="1072261" y="30353"/>
                    <a:pt x="1193038" y="30353"/>
                  </a:cubicBezTo>
                  <a:cubicBezTo>
                    <a:pt x="1321435" y="22733"/>
                    <a:pt x="1411986" y="22733"/>
                    <a:pt x="1411986" y="212471"/>
                  </a:cubicBezTo>
                  <a:cubicBezTo>
                    <a:pt x="1419479" y="447802"/>
                    <a:pt x="1547876" y="447802"/>
                    <a:pt x="1721612" y="333883"/>
                  </a:cubicBezTo>
                  <a:cubicBezTo>
                    <a:pt x="1857502" y="250444"/>
                    <a:pt x="2129409" y="386969"/>
                    <a:pt x="2129409" y="569214"/>
                  </a:cubicBezTo>
                  <a:close/>
                  <a:moveTo>
                    <a:pt x="1683893" y="1221994"/>
                  </a:moveTo>
                  <a:cubicBezTo>
                    <a:pt x="1699006" y="963930"/>
                    <a:pt x="1457325" y="713486"/>
                    <a:pt x="1200658" y="698246"/>
                  </a:cubicBezTo>
                  <a:cubicBezTo>
                    <a:pt x="936244" y="683133"/>
                    <a:pt x="694690" y="918337"/>
                    <a:pt x="687070" y="1191641"/>
                  </a:cubicBezTo>
                  <a:cubicBezTo>
                    <a:pt x="679577" y="1472438"/>
                    <a:pt x="883412" y="1692529"/>
                    <a:pt x="1162812" y="1700149"/>
                  </a:cubicBezTo>
                  <a:cubicBezTo>
                    <a:pt x="1434592" y="1707769"/>
                    <a:pt x="1676273" y="1487678"/>
                    <a:pt x="1683766" y="122199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3600000">
            <a:off x="4350775" y="1192387"/>
            <a:ext cx="678657" cy="1216820"/>
            <a:chOff x="0" y="0"/>
            <a:chExt cx="904876" cy="162242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04875" cy="1622425"/>
            </a:xfrm>
            <a:custGeom>
              <a:avLst/>
              <a:gdLst/>
              <a:ahLst/>
              <a:cxnLst/>
              <a:rect l="l" t="t" r="r" b="b"/>
              <a:pathLst>
                <a:path w="904875" h="1622425">
                  <a:moveTo>
                    <a:pt x="490093" y="1622425"/>
                  </a:moveTo>
                  <a:cubicBezTo>
                    <a:pt x="354330" y="1538986"/>
                    <a:pt x="211074" y="1485900"/>
                    <a:pt x="128143" y="1379855"/>
                  </a:cubicBezTo>
                  <a:cubicBezTo>
                    <a:pt x="0" y="1212977"/>
                    <a:pt x="226187" y="1250950"/>
                    <a:pt x="279019" y="1182751"/>
                  </a:cubicBezTo>
                  <a:cubicBezTo>
                    <a:pt x="384556" y="1038733"/>
                    <a:pt x="354457" y="500380"/>
                    <a:pt x="211201" y="394335"/>
                  </a:cubicBezTo>
                  <a:cubicBezTo>
                    <a:pt x="150876" y="341249"/>
                    <a:pt x="30226" y="333629"/>
                    <a:pt x="128270" y="235077"/>
                  </a:cubicBezTo>
                  <a:cubicBezTo>
                    <a:pt x="241300" y="128905"/>
                    <a:pt x="369443" y="0"/>
                    <a:pt x="527812" y="53086"/>
                  </a:cubicBezTo>
                  <a:cubicBezTo>
                    <a:pt x="603250" y="75819"/>
                    <a:pt x="776605" y="174371"/>
                    <a:pt x="655955" y="326009"/>
                  </a:cubicBezTo>
                  <a:cubicBezTo>
                    <a:pt x="512699" y="515493"/>
                    <a:pt x="557911" y="606552"/>
                    <a:pt x="776605" y="621665"/>
                  </a:cubicBezTo>
                  <a:cubicBezTo>
                    <a:pt x="904748" y="636778"/>
                    <a:pt x="889762" y="727837"/>
                    <a:pt x="889762" y="803656"/>
                  </a:cubicBezTo>
                  <a:cubicBezTo>
                    <a:pt x="889762" y="902208"/>
                    <a:pt x="904875" y="1000760"/>
                    <a:pt x="753999" y="1008380"/>
                  </a:cubicBezTo>
                  <a:cubicBezTo>
                    <a:pt x="535305" y="1023493"/>
                    <a:pt x="535305" y="1122045"/>
                    <a:pt x="648462" y="1288923"/>
                  </a:cubicBezTo>
                  <a:cubicBezTo>
                    <a:pt x="784225" y="1485900"/>
                    <a:pt x="542925" y="1501140"/>
                    <a:pt x="490093" y="16224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7" name="Group 27"/>
          <p:cNvGrpSpPr/>
          <p:nvPr/>
        </p:nvGrpSpPr>
        <p:grpSpPr>
          <a:xfrm rot="-3600000">
            <a:off x="3213612" y="3145110"/>
            <a:ext cx="685800" cy="1223962"/>
            <a:chOff x="0" y="0"/>
            <a:chExt cx="914400" cy="16319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22020" cy="1632077"/>
            </a:xfrm>
            <a:custGeom>
              <a:avLst/>
              <a:gdLst/>
              <a:ahLst/>
              <a:cxnLst/>
              <a:rect l="l" t="t" r="r" b="b"/>
              <a:pathLst>
                <a:path w="922020" h="1632077">
                  <a:moveTo>
                    <a:pt x="426720" y="0"/>
                  </a:moveTo>
                  <a:cubicBezTo>
                    <a:pt x="556260" y="91059"/>
                    <a:pt x="693420" y="144272"/>
                    <a:pt x="784860" y="242951"/>
                  </a:cubicBezTo>
                  <a:cubicBezTo>
                    <a:pt x="922020" y="402336"/>
                    <a:pt x="693420" y="371983"/>
                    <a:pt x="647700" y="440309"/>
                  </a:cubicBezTo>
                  <a:cubicBezTo>
                    <a:pt x="518160" y="599694"/>
                    <a:pt x="541020" y="1093089"/>
                    <a:pt x="708660" y="1229741"/>
                  </a:cubicBezTo>
                  <a:cubicBezTo>
                    <a:pt x="762000" y="1275334"/>
                    <a:pt x="899160" y="1290447"/>
                    <a:pt x="792480" y="1389126"/>
                  </a:cubicBezTo>
                  <a:cubicBezTo>
                    <a:pt x="678180" y="1495425"/>
                    <a:pt x="556260" y="1632077"/>
                    <a:pt x="388620" y="1578864"/>
                  </a:cubicBezTo>
                  <a:cubicBezTo>
                    <a:pt x="320040" y="1556131"/>
                    <a:pt x="137160" y="1449832"/>
                    <a:pt x="251460" y="1313180"/>
                  </a:cubicBezTo>
                  <a:cubicBezTo>
                    <a:pt x="403860" y="1108202"/>
                    <a:pt x="373380" y="1024763"/>
                    <a:pt x="114300" y="1009523"/>
                  </a:cubicBezTo>
                  <a:cubicBezTo>
                    <a:pt x="0" y="994410"/>
                    <a:pt x="30480" y="880491"/>
                    <a:pt x="30480" y="804545"/>
                  </a:cubicBezTo>
                  <a:cubicBezTo>
                    <a:pt x="22860" y="721106"/>
                    <a:pt x="15240" y="629920"/>
                    <a:pt x="144780" y="629920"/>
                  </a:cubicBezTo>
                  <a:cubicBezTo>
                    <a:pt x="350520" y="614680"/>
                    <a:pt x="403860" y="538861"/>
                    <a:pt x="266700" y="356616"/>
                  </a:cubicBezTo>
                  <a:cubicBezTo>
                    <a:pt x="106680" y="136652"/>
                    <a:pt x="388620" y="129032"/>
                    <a:pt x="42672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sp>
        <p:nvSpPr>
          <p:cNvPr id="29" name="TextBox 29"/>
          <p:cNvSpPr txBox="1"/>
          <p:nvPr/>
        </p:nvSpPr>
        <p:spPr>
          <a:xfrm>
            <a:off x="91441" y="5825283"/>
            <a:ext cx="18105120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839"/>
              </a:lnSpc>
            </a:pPr>
            <a:r>
              <a:rPr lang="fa-IR" sz="5699" spc="-227" dirty="0">
                <a:solidFill>
                  <a:srgbClr val="FFFFFF"/>
                </a:solidFill>
                <a:latin typeface="Open Sans"/>
                <a:cs typeface="B Nazanin" pitchFamily="2" charset="-78"/>
              </a:rPr>
              <a:t>شکستن بخش</a:t>
            </a:r>
            <a:endParaRPr lang="en-US" sz="5699" spc="-227" dirty="0">
              <a:solidFill>
                <a:srgbClr val="FFFFFF"/>
              </a:solidFill>
              <a:latin typeface="Open Sans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AutoShape 20"/>
          <p:cNvSpPr/>
          <p:nvPr/>
        </p:nvSpPr>
        <p:spPr>
          <a:xfrm rot="1297325">
            <a:off x="10157162" y="3747936"/>
            <a:ext cx="4570144" cy="0"/>
          </a:xfrm>
          <a:prstGeom prst="line">
            <a:avLst/>
          </a:prstGeom>
          <a:ln w="19050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743043" y="7869456"/>
            <a:ext cx="126771" cy="35294"/>
            <a:chOff x="0" y="0"/>
            <a:chExt cx="169029" cy="4705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69037" cy="47117"/>
            </a:xfrm>
            <a:custGeom>
              <a:avLst/>
              <a:gdLst/>
              <a:ahLst/>
              <a:cxnLst/>
              <a:rect l="l" t="t" r="r" b="b"/>
              <a:pathLst>
                <a:path w="169037" h="47117">
                  <a:moveTo>
                    <a:pt x="0" y="13208"/>
                  </a:moveTo>
                  <a:cubicBezTo>
                    <a:pt x="0" y="5969"/>
                    <a:pt x="5969" y="0"/>
                    <a:pt x="13208" y="0"/>
                  </a:cubicBezTo>
                  <a:lnTo>
                    <a:pt x="155829" y="0"/>
                  </a:lnTo>
                  <a:cubicBezTo>
                    <a:pt x="163195" y="0"/>
                    <a:pt x="169037" y="5969"/>
                    <a:pt x="169037" y="13208"/>
                  </a:cubicBezTo>
                  <a:lnTo>
                    <a:pt x="169037" y="33782"/>
                  </a:lnTo>
                  <a:cubicBezTo>
                    <a:pt x="169037" y="41148"/>
                    <a:pt x="163068" y="46990"/>
                    <a:pt x="155829" y="46990"/>
                  </a:cubicBezTo>
                  <a:lnTo>
                    <a:pt x="13208" y="46990"/>
                  </a:lnTo>
                  <a:cubicBezTo>
                    <a:pt x="5969" y="47117"/>
                    <a:pt x="0" y="41148"/>
                    <a:pt x="0" y="3378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771666" y="7878217"/>
            <a:ext cx="69524" cy="16927"/>
            <a:chOff x="0" y="0"/>
            <a:chExt cx="92699" cy="2257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2710" cy="22606"/>
            </a:xfrm>
            <a:custGeom>
              <a:avLst/>
              <a:gdLst/>
              <a:ahLst/>
              <a:cxnLst/>
              <a:rect l="l" t="t" r="r" b="b"/>
              <a:pathLst>
                <a:path w="92710" h="22606">
                  <a:moveTo>
                    <a:pt x="0" y="6350"/>
                  </a:moveTo>
                  <a:cubicBezTo>
                    <a:pt x="0" y="2794"/>
                    <a:pt x="2794" y="0"/>
                    <a:pt x="6350" y="0"/>
                  </a:cubicBezTo>
                  <a:lnTo>
                    <a:pt x="86360" y="0"/>
                  </a:lnTo>
                  <a:cubicBezTo>
                    <a:pt x="89916" y="0"/>
                    <a:pt x="92710" y="2794"/>
                    <a:pt x="92710" y="6350"/>
                  </a:cubicBezTo>
                  <a:lnTo>
                    <a:pt x="92710" y="16256"/>
                  </a:lnTo>
                  <a:cubicBezTo>
                    <a:pt x="92710" y="19812"/>
                    <a:pt x="89916" y="22606"/>
                    <a:pt x="86360" y="22606"/>
                  </a:cubicBezTo>
                  <a:lnTo>
                    <a:pt x="6350" y="22606"/>
                  </a:lnTo>
                  <a:cubicBezTo>
                    <a:pt x="2794" y="22606"/>
                    <a:pt x="0" y="19812"/>
                    <a:pt x="0" y="1625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760811" y="7869034"/>
            <a:ext cx="271341" cy="35294"/>
            <a:chOff x="0" y="0"/>
            <a:chExt cx="361788" cy="4705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61696" cy="47117"/>
            </a:xfrm>
            <a:custGeom>
              <a:avLst/>
              <a:gdLst/>
              <a:ahLst/>
              <a:cxnLst/>
              <a:rect l="l" t="t" r="r" b="b"/>
              <a:pathLst>
                <a:path w="361696" h="47117">
                  <a:moveTo>
                    <a:pt x="0" y="13208"/>
                  </a:moveTo>
                  <a:cubicBezTo>
                    <a:pt x="0" y="5969"/>
                    <a:pt x="5969" y="0"/>
                    <a:pt x="13208" y="0"/>
                  </a:cubicBezTo>
                  <a:lnTo>
                    <a:pt x="348488" y="0"/>
                  </a:lnTo>
                  <a:cubicBezTo>
                    <a:pt x="355854" y="0"/>
                    <a:pt x="361696" y="5969"/>
                    <a:pt x="361696" y="13208"/>
                  </a:cubicBezTo>
                  <a:lnTo>
                    <a:pt x="361696" y="33782"/>
                  </a:lnTo>
                  <a:cubicBezTo>
                    <a:pt x="361696" y="41148"/>
                    <a:pt x="355727" y="46990"/>
                    <a:pt x="348488" y="46990"/>
                  </a:cubicBezTo>
                  <a:lnTo>
                    <a:pt x="13208" y="46990"/>
                  </a:lnTo>
                  <a:cubicBezTo>
                    <a:pt x="5969" y="47117"/>
                    <a:pt x="0" y="41148"/>
                    <a:pt x="0" y="3378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812470" y="7877795"/>
            <a:ext cx="168025" cy="16927"/>
            <a:chOff x="0" y="0"/>
            <a:chExt cx="224033" cy="2257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24028" cy="22606"/>
            </a:xfrm>
            <a:custGeom>
              <a:avLst/>
              <a:gdLst/>
              <a:ahLst/>
              <a:cxnLst/>
              <a:rect l="l" t="t" r="r" b="b"/>
              <a:pathLst>
                <a:path w="224028" h="22606">
                  <a:moveTo>
                    <a:pt x="0" y="6350"/>
                  </a:moveTo>
                  <a:cubicBezTo>
                    <a:pt x="0" y="2794"/>
                    <a:pt x="2794" y="0"/>
                    <a:pt x="6350" y="0"/>
                  </a:cubicBezTo>
                  <a:lnTo>
                    <a:pt x="217678" y="0"/>
                  </a:lnTo>
                  <a:cubicBezTo>
                    <a:pt x="221234" y="0"/>
                    <a:pt x="224028" y="2794"/>
                    <a:pt x="224028" y="6350"/>
                  </a:cubicBezTo>
                  <a:lnTo>
                    <a:pt x="224028" y="16256"/>
                  </a:lnTo>
                  <a:cubicBezTo>
                    <a:pt x="224028" y="19812"/>
                    <a:pt x="221234" y="22606"/>
                    <a:pt x="217678" y="22606"/>
                  </a:cubicBezTo>
                  <a:lnTo>
                    <a:pt x="6350" y="22606"/>
                  </a:lnTo>
                  <a:cubicBezTo>
                    <a:pt x="2794" y="22606"/>
                    <a:pt x="0" y="19812"/>
                    <a:pt x="0" y="1625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656276" y="7866740"/>
            <a:ext cx="108971" cy="99589"/>
            <a:chOff x="0" y="0"/>
            <a:chExt cx="145295" cy="132785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45288" cy="132842"/>
            </a:xfrm>
            <a:custGeom>
              <a:avLst/>
              <a:gdLst/>
              <a:ahLst/>
              <a:cxnLst/>
              <a:rect l="l" t="t" r="r" b="b"/>
              <a:pathLst>
                <a:path w="145288" h="132842">
                  <a:moveTo>
                    <a:pt x="0" y="66421"/>
                  </a:moveTo>
                  <a:cubicBezTo>
                    <a:pt x="0" y="29718"/>
                    <a:pt x="32512" y="0"/>
                    <a:pt x="72644" y="0"/>
                  </a:cubicBezTo>
                  <a:cubicBezTo>
                    <a:pt x="112776" y="0"/>
                    <a:pt x="145288" y="29718"/>
                    <a:pt x="145288" y="66421"/>
                  </a:cubicBezTo>
                  <a:cubicBezTo>
                    <a:pt x="145288" y="103124"/>
                    <a:pt x="112776" y="132842"/>
                    <a:pt x="72644" y="132842"/>
                  </a:cubicBezTo>
                  <a:cubicBezTo>
                    <a:pt x="32512" y="132842"/>
                    <a:pt x="0" y="102997"/>
                    <a:pt x="0" y="6642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4680890" y="7889233"/>
            <a:ext cx="59785" cy="54638"/>
            <a:chOff x="0" y="0"/>
            <a:chExt cx="79713" cy="7285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79756" cy="72898"/>
            </a:xfrm>
            <a:custGeom>
              <a:avLst/>
              <a:gdLst/>
              <a:ahLst/>
              <a:cxnLst/>
              <a:rect l="l" t="t" r="r" b="b"/>
              <a:pathLst>
                <a:path w="79756" h="72898">
                  <a:moveTo>
                    <a:pt x="0" y="36449"/>
                  </a:moveTo>
                  <a:cubicBezTo>
                    <a:pt x="0" y="16256"/>
                    <a:pt x="17907" y="0"/>
                    <a:pt x="39878" y="0"/>
                  </a:cubicBezTo>
                  <a:cubicBezTo>
                    <a:pt x="61849" y="0"/>
                    <a:pt x="79756" y="16256"/>
                    <a:pt x="79756" y="36449"/>
                  </a:cubicBezTo>
                  <a:cubicBezTo>
                    <a:pt x="79756" y="56642"/>
                    <a:pt x="61849" y="72898"/>
                    <a:pt x="39878" y="72898"/>
                  </a:cubicBezTo>
                  <a:cubicBezTo>
                    <a:pt x="17907" y="72898"/>
                    <a:pt x="0" y="56515"/>
                    <a:pt x="0" y="3644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4637484" y="6608498"/>
            <a:ext cx="160079" cy="33599"/>
            <a:chOff x="0" y="0"/>
            <a:chExt cx="213438" cy="44798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13360" cy="44831"/>
            </a:xfrm>
            <a:custGeom>
              <a:avLst/>
              <a:gdLst/>
              <a:ahLst/>
              <a:cxnLst/>
              <a:rect l="l" t="t" r="r" b="b"/>
              <a:pathLst>
                <a:path w="213360" h="44831">
                  <a:moveTo>
                    <a:pt x="0" y="22352"/>
                  </a:moveTo>
                  <a:cubicBezTo>
                    <a:pt x="0" y="10033"/>
                    <a:pt x="10033" y="0"/>
                    <a:pt x="22352" y="0"/>
                  </a:cubicBezTo>
                  <a:lnTo>
                    <a:pt x="191008" y="0"/>
                  </a:lnTo>
                  <a:cubicBezTo>
                    <a:pt x="203327" y="0"/>
                    <a:pt x="213360" y="10033"/>
                    <a:pt x="213360" y="22352"/>
                  </a:cubicBezTo>
                  <a:cubicBezTo>
                    <a:pt x="213360" y="34671"/>
                    <a:pt x="203327" y="44704"/>
                    <a:pt x="191008" y="44704"/>
                  </a:cubicBezTo>
                  <a:lnTo>
                    <a:pt x="22352" y="44704"/>
                  </a:lnTo>
                  <a:cubicBezTo>
                    <a:pt x="10033" y="44831"/>
                    <a:pt x="0" y="34798"/>
                    <a:pt x="0" y="2235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4551962" y="6608498"/>
            <a:ext cx="36764" cy="33599"/>
            <a:chOff x="0" y="0"/>
            <a:chExt cx="49019" cy="44798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49022" cy="44831"/>
            </a:xfrm>
            <a:custGeom>
              <a:avLst/>
              <a:gdLst/>
              <a:ahLst/>
              <a:cxnLst/>
              <a:rect l="l" t="t" r="r" b="b"/>
              <a:pathLst>
                <a:path w="49022" h="44831">
                  <a:moveTo>
                    <a:pt x="0" y="22352"/>
                  </a:moveTo>
                  <a:cubicBezTo>
                    <a:pt x="0" y="10033"/>
                    <a:pt x="10922" y="0"/>
                    <a:pt x="24511" y="0"/>
                  </a:cubicBezTo>
                  <a:cubicBezTo>
                    <a:pt x="38100" y="0"/>
                    <a:pt x="49022" y="10033"/>
                    <a:pt x="49022" y="22352"/>
                  </a:cubicBezTo>
                  <a:cubicBezTo>
                    <a:pt x="49022" y="34671"/>
                    <a:pt x="38100" y="44831"/>
                    <a:pt x="24511" y="44831"/>
                  </a:cubicBezTo>
                  <a:cubicBezTo>
                    <a:pt x="10922" y="44831"/>
                    <a:pt x="0" y="34798"/>
                    <a:pt x="0" y="2235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2839693" y="5160751"/>
            <a:ext cx="1013288" cy="745927"/>
            <a:chOff x="0" y="0"/>
            <a:chExt cx="1351050" cy="994569"/>
          </a:xfrm>
        </p:grpSpPr>
        <p:sp>
          <p:nvSpPr>
            <p:cNvPr id="39" name="Freeform 39"/>
            <p:cNvSpPr/>
            <p:nvPr/>
          </p:nvSpPr>
          <p:spPr>
            <a:xfrm>
              <a:off x="-508" y="-85090"/>
              <a:ext cx="1372108" cy="1079627"/>
            </a:xfrm>
            <a:custGeom>
              <a:avLst/>
              <a:gdLst/>
              <a:ahLst/>
              <a:cxnLst/>
              <a:rect l="l" t="t" r="r" b="b"/>
              <a:pathLst>
                <a:path w="1372108" h="1079627">
                  <a:moveTo>
                    <a:pt x="676021" y="807085"/>
                  </a:moveTo>
                  <a:cubicBezTo>
                    <a:pt x="751332" y="807085"/>
                    <a:pt x="812292" y="868045"/>
                    <a:pt x="812292" y="943356"/>
                  </a:cubicBezTo>
                  <a:cubicBezTo>
                    <a:pt x="812292" y="1018667"/>
                    <a:pt x="751332" y="1079627"/>
                    <a:pt x="676021" y="1079627"/>
                  </a:cubicBezTo>
                  <a:cubicBezTo>
                    <a:pt x="600710" y="1079627"/>
                    <a:pt x="539750" y="1018667"/>
                    <a:pt x="539750" y="943356"/>
                  </a:cubicBezTo>
                  <a:cubicBezTo>
                    <a:pt x="539750" y="868045"/>
                    <a:pt x="600710" y="807085"/>
                    <a:pt x="676021" y="807085"/>
                  </a:cubicBezTo>
                  <a:close/>
                  <a:moveTo>
                    <a:pt x="672338" y="557149"/>
                  </a:moveTo>
                  <a:cubicBezTo>
                    <a:pt x="783336" y="555498"/>
                    <a:pt x="869696" y="590931"/>
                    <a:pt x="956691" y="628650"/>
                  </a:cubicBezTo>
                  <a:cubicBezTo>
                    <a:pt x="1017397" y="662559"/>
                    <a:pt x="1021207" y="691769"/>
                    <a:pt x="1010920" y="720090"/>
                  </a:cubicBezTo>
                  <a:cubicBezTo>
                    <a:pt x="998601" y="750697"/>
                    <a:pt x="971042" y="774700"/>
                    <a:pt x="918210" y="750570"/>
                  </a:cubicBezTo>
                  <a:cubicBezTo>
                    <a:pt x="848868" y="693674"/>
                    <a:pt x="626999" y="647319"/>
                    <a:pt x="489839" y="727964"/>
                  </a:cubicBezTo>
                  <a:cubicBezTo>
                    <a:pt x="452247" y="755523"/>
                    <a:pt x="375539" y="777113"/>
                    <a:pt x="355473" y="728599"/>
                  </a:cubicBezTo>
                  <a:cubicBezTo>
                    <a:pt x="350520" y="712597"/>
                    <a:pt x="348615" y="699262"/>
                    <a:pt x="349885" y="687578"/>
                  </a:cubicBezTo>
                  <a:cubicBezTo>
                    <a:pt x="353568" y="652653"/>
                    <a:pt x="384683" y="633476"/>
                    <a:pt x="440563" y="607441"/>
                  </a:cubicBezTo>
                  <a:cubicBezTo>
                    <a:pt x="530352" y="572262"/>
                    <a:pt x="605790" y="558038"/>
                    <a:pt x="672338" y="557022"/>
                  </a:cubicBezTo>
                  <a:close/>
                  <a:moveTo>
                    <a:pt x="661289" y="320040"/>
                  </a:moveTo>
                  <a:cubicBezTo>
                    <a:pt x="884555" y="318897"/>
                    <a:pt x="1062355" y="408178"/>
                    <a:pt x="1123950" y="449707"/>
                  </a:cubicBezTo>
                  <a:cubicBezTo>
                    <a:pt x="1167511" y="473837"/>
                    <a:pt x="1208913" y="508508"/>
                    <a:pt x="1178179" y="561721"/>
                  </a:cubicBezTo>
                  <a:cubicBezTo>
                    <a:pt x="1133348" y="603758"/>
                    <a:pt x="1105535" y="588518"/>
                    <a:pt x="1062355" y="556514"/>
                  </a:cubicBezTo>
                  <a:cubicBezTo>
                    <a:pt x="957580" y="515747"/>
                    <a:pt x="726440" y="308737"/>
                    <a:pt x="276606" y="564007"/>
                  </a:cubicBezTo>
                  <a:cubicBezTo>
                    <a:pt x="225298" y="600202"/>
                    <a:pt x="185420" y="582295"/>
                    <a:pt x="168529" y="547116"/>
                  </a:cubicBezTo>
                  <a:cubicBezTo>
                    <a:pt x="164211" y="537591"/>
                    <a:pt x="162687" y="528447"/>
                    <a:pt x="163449" y="519684"/>
                  </a:cubicBezTo>
                  <a:cubicBezTo>
                    <a:pt x="165989" y="493395"/>
                    <a:pt x="190246" y="470154"/>
                    <a:pt x="225806" y="449580"/>
                  </a:cubicBezTo>
                  <a:cubicBezTo>
                    <a:pt x="377190" y="353822"/>
                    <a:pt x="527431" y="320548"/>
                    <a:pt x="661416" y="319913"/>
                  </a:cubicBezTo>
                  <a:close/>
                  <a:moveTo>
                    <a:pt x="638175" y="85344"/>
                  </a:moveTo>
                  <a:cubicBezTo>
                    <a:pt x="879094" y="80264"/>
                    <a:pt x="1105281" y="163830"/>
                    <a:pt x="1287145" y="282829"/>
                  </a:cubicBezTo>
                  <a:cubicBezTo>
                    <a:pt x="1327658" y="300990"/>
                    <a:pt x="1372108" y="359664"/>
                    <a:pt x="1341374" y="403987"/>
                  </a:cubicBezTo>
                  <a:cubicBezTo>
                    <a:pt x="1299718" y="441071"/>
                    <a:pt x="1247267" y="413131"/>
                    <a:pt x="1217803" y="386715"/>
                  </a:cubicBezTo>
                  <a:cubicBezTo>
                    <a:pt x="1154938" y="347472"/>
                    <a:pt x="694563" y="0"/>
                    <a:pt x="115570" y="404876"/>
                  </a:cubicBezTo>
                  <a:cubicBezTo>
                    <a:pt x="68961" y="444119"/>
                    <a:pt x="25908" y="418592"/>
                    <a:pt x="7493" y="390906"/>
                  </a:cubicBezTo>
                  <a:cubicBezTo>
                    <a:pt x="2159" y="380492"/>
                    <a:pt x="0" y="370078"/>
                    <a:pt x="635" y="359791"/>
                  </a:cubicBezTo>
                  <a:cubicBezTo>
                    <a:pt x="2413" y="329057"/>
                    <a:pt x="28448" y="300355"/>
                    <a:pt x="63246" y="282829"/>
                  </a:cubicBezTo>
                  <a:cubicBezTo>
                    <a:pt x="254508" y="146685"/>
                    <a:pt x="450850" y="89154"/>
                    <a:pt x="638175" y="85344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0" name="Group 40"/>
          <p:cNvGrpSpPr/>
          <p:nvPr/>
        </p:nvGrpSpPr>
        <p:grpSpPr>
          <a:xfrm rot="8929909">
            <a:off x="10287250" y="6664457"/>
            <a:ext cx="99508" cy="68274"/>
            <a:chOff x="0" y="0"/>
            <a:chExt cx="132677" cy="91032"/>
          </a:xfrm>
        </p:grpSpPr>
        <p:sp>
          <p:nvSpPr>
            <p:cNvPr id="41" name="Freeform 41"/>
            <p:cNvSpPr/>
            <p:nvPr/>
          </p:nvSpPr>
          <p:spPr>
            <a:xfrm>
              <a:off x="12700" y="12700"/>
              <a:ext cx="121793" cy="80137"/>
            </a:xfrm>
            <a:custGeom>
              <a:avLst/>
              <a:gdLst/>
              <a:ahLst/>
              <a:cxnLst/>
              <a:rect l="l" t="t" r="r" b="b"/>
              <a:pathLst>
                <a:path w="121793" h="80137">
                  <a:moveTo>
                    <a:pt x="121793" y="80137"/>
                  </a:moveTo>
                  <a:lnTo>
                    <a:pt x="111379" y="0"/>
                  </a:lnTo>
                  <a:lnTo>
                    <a:pt x="10287" y="0"/>
                  </a:lnTo>
                  <a:lnTo>
                    <a:pt x="0" y="80137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42" name="Freeform 42"/>
            <p:cNvSpPr/>
            <p:nvPr/>
          </p:nvSpPr>
          <p:spPr>
            <a:xfrm>
              <a:off x="-381" y="0"/>
              <a:ext cx="147955" cy="105537"/>
            </a:xfrm>
            <a:custGeom>
              <a:avLst/>
              <a:gdLst/>
              <a:ahLst/>
              <a:cxnLst/>
              <a:rect l="l" t="t" r="r" b="b"/>
              <a:pathLst>
                <a:path w="147955" h="105537">
                  <a:moveTo>
                    <a:pt x="122301" y="94488"/>
                  </a:moveTo>
                  <a:lnTo>
                    <a:pt x="111887" y="14351"/>
                  </a:lnTo>
                  <a:lnTo>
                    <a:pt x="124460" y="12700"/>
                  </a:lnTo>
                  <a:lnTo>
                    <a:pt x="124460" y="25400"/>
                  </a:lnTo>
                  <a:lnTo>
                    <a:pt x="23368" y="25400"/>
                  </a:lnTo>
                  <a:lnTo>
                    <a:pt x="23368" y="12700"/>
                  </a:lnTo>
                  <a:lnTo>
                    <a:pt x="35941" y="14351"/>
                  </a:lnTo>
                  <a:lnTo>
                    <a:pt x="25654" y="94488"/>
                  </a:lnTo>
                  <a:lnTo>
                    <a:pt x="13081" y="92837"/>
                  </a:lnTo>
                  <a:lnTo>
                    <a:pt x="13081" y="80137"/>
                  </a:lnTo>
                  <a:lnTo>
                    <a:pt x="134874" y="80137"/>
                  </a:lnTo>
                  <a:lnTo>
                    <a:pt x="134874" y="92837"/>
                  </a:lnTo>
                  <a:lnTo>
                    <a:pt x="122301" y="94488"/>
                  </a:lnTo>
                  <a:moveTo>
                    <a:pt x="147447" y="91186"/>
                  </a:moveTo>
                  <a:cubicBezTo>
                    <a:pt x="147955" y="94869"/>
                    <a:pt x="146812" y="98425"/>
                    <a:pt x="144399" y="101219"/>
                  </a:cubicBezTo>
                  <a:cubicBezTo>
                    <a:pt x="141986" y="104013"/>
                    <a:pt x="138557" y="105537"/>
                    <a:pt x="134874" y="105537"/>
                  </a:cubicBezTo>
                  <a:lnTo>
                    <a:pt x="13081" y="105537"/>
                  </a:lnTo>
                  <a:cubicBezTo>
                    <a:pt x="9398" y="105537"/>
                    <a:pt x="5969" y="104013"/>
                    <a:pt x="3556" y="101219"/>
                  </a:cubicBezTo>
                  <a:cubicBezTo>
                    <a:pt x="1143" y="98425"/>
                    <a:pt x="0" y="94869"/>
                    <a:pt x="508" y="91186"/>
                  </a:cubicBezTo>
                  <a:lnTo>
                    <a:pt x="10795" y="11049"/>
                  </a:lnTo>
                  <a:cubicBezTo>
                    <a:pt x="11684" y="4699"/>
                    <a:pt x="17018" y="0"/>
                    <a:pt x="23368" y="0"/>
                  </a:cubicBezTo>
                  <a:lnTo>
                    <a:pt x="124460" y="0"/>
                  </a:lnTo>
                  <a:cubicBezTo>
                    <a:pt x="130810" y="0"/>
                    <a:pt x="136271" y="4699"/>
                    <a:pt x="137033" y="11049"/>
                  </a:cubicBezTo>
                  <a:lnTo>
                    <a:pt x="147320" y="91186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3" name="Group 43"/>
          <p:cNvGrpSpPr/>
          <p:nvPr/>
        </p:nvGrpSpPr>
        <p:grpSpPr>
          <a:xfrm rot="10295207">
            <a:off x="10324861" y="6814540"/>
            <a:ext cx="74816" cy="70536"/>
            <a:chOff x="0" y="0"/>
            <a:chExt cx="99754" cy="94048"/>
          </a:xfrm>
        </p:grpSpPr>
        <p:sp>
          <p:nvSpPr>
            <p:cNvPr id="44" name="Freeform 44"/>
            <p:cNvSpPr/>
            <p:nvPr/>
          </p:nvSpPr>
          <p:spPr>
            <a:xfrm>
              <a:off x="12700" y="12700"/>
              <a:ext cx="88773" cy="83185"/>
            </a:xfrm>
            <a:custGeom>
              <a:avLst/>
              <a:gdLst/>
              <a:ahLst/>
              <a:cxnLst/>
              <a:rect l="l" t="t" r="r" b="b"/>
              <a:pathLst>
                <a:path w="88773" h="83185">
                  <a:moveTo>
                    <a:pt x="88773" y="83185"/>
                  </a:moveTo>
                  <a:lnTo>
                    <a:pt x="78486" y="0"/>
                  </a:lnTo>
                  <a:lnTo>
                    <a:pt x="10414" y="0"/>
                  </a:lnTo>
                  <a:lnTo>
                    <a:pt x="0" y="83185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45" name="Freeform 45"/>
            <p:cNvSpPr/>
            <p:nvPr/>
          </p:nvSpPr>
          <p:spPr>
            <a:xfrm>
              <a:off x="-381" y="0"/>
              <a:ext cx="114935" cy="108585"/>
            </a:xfrm>
            <a:custGeom>
              <a:avLst/>
              <a:gdLst/>
              <a:ahLst/>
              <a:cxnLst/>
              <a:rect l="l" t="t" r="r" b="b"/>
              <a:pathLst>
                <a:path w="114935" h="108585">
                  <a:moveTo>
                    <a:pt x="89281" y="97409"/>
                  </a:moveTo>
                  <a:lnTo>
                    <a:pt x="78994" y="14224"/>
                  </a:lnTo>
                  <a:lnTo>
                    <a:pt x="91567" y="12700"/>
                  </a:lnTo>
                  <a:lnTo>
                    <a:pt x="91567" y="25400"/>
                  </a:lnTo>
                  <a:lnTo>
                    <a:pt x="23495" y="25400"/>
                  </a:lnTo>
                  <a:lnTo>
                    <a:pt x="23495" y="12700"/>
                  </a:lnTo>
                  <a:lnTo>
                    <a:pt x="36068" y="14224"/>
                  </a:lnTo>
                  <a:lnTo>
                    <a:pt x="25654" y="97409"/>
                  </a:lnTo>
                  <a:lnTo>
                    <a:pt x="13081" y="95885"/>
                  </a:lnTo>
                  <a:lnTo>
                    <a:pt x="13081" y="83185"/>
                  </a:lnTo>
                  <a:lnTo>
                    <a:pt x="101854" y="83185"/>
                  </a:lnTo>
                  <a:lnTo>
                    <a:pt x="101854" y="95885"/>
                  </a:lnTo>
                  <a:lnTo>
                    <a:pt x="89281" y="97409"/>
                  </a:lnTo>
                  <a:moveTo>
                    <a:pt x="114427" y="94234"/>
                  </a:moveTo>
                  <a:cubicBezTo>
                    <a:pt x="114935" y="97790"/>
                    <a:pt x="113792" y="101473"/>
                    <a:pt x="111379" y="104267"/>
                  </a:cubicBezTo>
                  <a:cubicBezTo>
                    <a:pt x="108966" y="107061"/>
                    <a:pt x="105537" y="108585"/>
                    <a:pt x="101854" y="108585"/>
                  </a:cubicBezTo>
                  <a:lnTo>
                    <a:pt x="13081" y="108585"/>
                  </a:lnTo>
                  <a:cubicBezTo>
                    <a:pt x="9398" y="108585"/>
                    <a:pt x="5969" y="107061"/>
                    <a:pt x="3556" y="104267"/>
                  </a:cubicBezTo>
                  <a:cubicBezTo>
                    <a:pt x="1143" y="101473"/>
                    <a:pt x="0" y="97917"/>
                    <a:pt x="508" y="94234"/>
                  </a:cubicBezTo>
                  <a:lnTo>
                    <a:pt x="10795" y="11176"/>
                  </a:lnTo>
                  <a:cubicBezTo>
                    <a:pt x="11684" y="4826"/>
                    <a:pt x="17018" y="0"/>
                    <a:pt x="23495" y="0"/>
                  </a:cubicBezTo>
                  <a:lnTo>
                    <a:pt x="91567" y="0"/>
                  </a:lnTo>
                  <a:cubicBezTo>
                    <a:pt x="97917" y="0"/>
                    <a:pt x="103378" y="4826"/>
                    <a:pt x="104140" y="11176"/>
                  </a:cubicBezTo>
                  <a:lnTo>
                    <a:pt x="114554" y="94361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6" name="Group 46"/>
          <p:cNvGrpSpPr/>
          <p:nvPr/>
        </p:nvGrpSpPr>
        <p:grpSpPr>
          <a:xfrm rot="8929909">
            <a:off x="10215861" y="6514080"/>
            <a:ext cx="137231" cy="179814"/>
            <a:chOff x="0" y="0"/>
            <a:chExt cx="182974" cy="239752"/>
          </a:xfrm>
        </p:grpSpPr>
        <p:sp>
          <p:nvSpPr>
            <p:cNvPr id="47" name="Freeform 47"/>
            <p:cNvSpPr/>
            <p:nvPr/>
          </p:nvSpPr>
          <p:spPr>
            <a:xfrm>
              <a:off x="12700" y="12700"/>
              <a:ext cx="172085" cy="228854"/>
            </a:xfrm>
            <a:custGeom>
              <a:avLst/>
              <a:gdLst/>
              <a:ahLst/>
              <a:cxnLst/>
              <a:rect l="l" t="t" r="r" b="b"/>
              <a:pathLst>
                <a:path w="172085" h="228854">
                  <a:moveTo>
                    <a:pt x="172085" y="228854"/>
                  </a:moveTo>
                  <a:lnTo>
                    <a:pt x="150749" y="0"/>
                  </a:lnTo>
                  <a:lnTo>
                    <a:pt x="21336" y="0"/>
                  </a:lnTo>
                  <a:lnTo>
                    <a:pt x="0" y="228854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48" name="Freeform 48"/>
            <p:cNvSpPr/>
            <p:nvPr/>
          </p:nvSpPr>
          <p:spPr>
            <a:xfrm>
              <a:off x="-254" y="0"/>
              <a:ext cx="197993" cy="254254"/>
            </a:xfrm>
            <a:custGeom>
              <a:avLst/>
              <a:gdLst/>
              <a:ahLst/>
              <a:cxnLst/>
              <a:rect l="l" t="t" r="r" b="b"/>
              <a:pathLst>
                <a:path w="197993" h="254254">
                  <a:moveTo>
                    <a:pt x="172339" y="242697"/>
                  </a:moveTo>
                  <a:lnTo>
                    <a:pt x="151003" y="13843"/>
                  </a:lnTo>
                  <a:lnTo>
                    <a:pt x="163703" y="12700"/>
                  </a:lnTo>
                  <a:lnTo>
                    <a:pt x="163703" y="25400"/>
                  </a:lnTo>
                  <a:lnTo>
                    <a:pt x="34290" y="25400"/>
                  </a:lnTo>
                  <a:lnTo>
                    <a:pt x="34290" y="12700"/>
                  </a:lnTo>
                  <a:lnTo>
                    <a:pt x="46990" y="13843"/>
                  </a:lnTo>
                  <a:lnTo>
                    <a:pt x="25654" y="242697"/>
                  </a:lnTo>
                  <a:lnTo>
                    <a:pt x="12954" y="241554"/>
                  </a:lnTo>
                  <a:lnTo>
                    <a:pt x="12954" y="228854"/>
                  </a:lnTo>
                  <a:lnTo>
                    <a:pt x="185039" y="228854"/>
                  </a:lnTo>
                  <a:lnTo>
                    <a:pt x="185039" y="241554"/>
                  </a:lnTo>
                  <a:lnTo>
                    <a:pt x="172339" y="242697"/>
                  </a:lnTo>
                  <a:moveTo>
                    <a:pt x="197612" y="240284"/>
                  </a:moveTo>
                  <a:cubicBezTo>
                    <a:pt x="197993" y="243840"/>
                    <a:pt x="196723" y="247396"/>
                    <a:pt x="194310" y="250063"/>
                  </a:cubicBezTo>
                  <a:cubicBezTo>
                    <a:pt x="191897" y="252730"/>
                    <a:pt x="188468" y="254254"/>
                    <a:pt x="184912" y="254254"/>
                  </a:cubicBezTo>
                  <a:lnTo>
                    <a:pt x="12954" y="254254"/>
                  </a:lnTo>
                  <a:cubicBezTo>
                    <a:pt x="9398" y="254254"/>
                    <a:pt x="5969" y="252730"/>
                    <a:pt x="3556" y="250063"/>
                  </a:cubicBezTo>
                  <a:cubicBezTo>
                    <a:pt x="1143" y="247396"/>
                    <a:pt x="0" y="243840"/>
                    <a:pt x="254" y="240284"/>
                  </a:cubicBezTo>
                  <a:lnTo>
                    <a:pt x="21590" y="11557"/>
                  </a:lnTo>
                  <a:cubicBezTo>
                    <a:pt x="22225" y="5080"/>
                    <a:pt x="27686" y="0"/>
                    <a:pt x="34290" y="0"/>
                  </a:cubicBezTo>
                  <a:lnTo>
                    <a:pt x="163703" y="0"/>
                  </a:lnTo>
                  <a:cubicBezTo>
                    <a:pt x="170307" y="0"/>
                    <a:pt x="175768" y="4953"/>
                    <a:pt x="176403" y="11557"/>
                  </a:cubicBezTo>
                  <a:lnTo>
                    <a:pt x="197739" y="240411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9" name="Group 49"/>
          <p:cNvGrpSpPr/>
          <p:nvPr/>
        </p:nvGrpSpPr>
        <p:grpSpPr>
          <a:xfrm rot="10295207">
            <a:off x="10299931" y="6701279"/>
            <a:ext cx="102339" cy="133408"/>
            <a:chOff x="0" y="0"/>
            <a:chExt cx="136451" cy="177878"/>
          </a:xfrm>
        </p:grpSpPr>
        <p:sp>
          <p:nvSpPr>
            <p:cNvPr id="50" name="Freeform 50"/>
            <p:cNvSpPr/>
            <p:nvPr/>
          </p:nvSpPr>
          <p:spPr>
            <a:xfrm>
              <a:off x="12700" y="12700"/>
              <a:ext cx="125476" cy="167005"/>
            </a:xfrm>
            <a:custGeom>
              <a:avLst/>
              <a:gdLst/>
              <a:ahLst/>
              <a:cxnLst/>
              <a:rect l="l" t="t" r="r" b="b"/>
              <a:pathLst>
                <a:path w="125476" h="167005">
                  <a:moveTo>
                    <a:pt x="125476" y="167005"/>
                  </a:moveTo>
                  <a:lnTo>
                    <a:pt x="109982" y="0"/>
                  </a:lnTo>
                  <a:lnTo>
                    <a:pt x="15494" y="0"/>
                  </a:lnTo>
                  <a:lnTo>
                    <a:pt x="0" y="167005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51" name="Freeform 51"/>
            <p:cNvSpPr/>
            <p:nvPr/>
          </p:nvSpPr>
          <p:spPr>
            <a:xfrm>
              <a:off x="-254" y="0"/>
              <a:ext cx="151384" cy="192405"/>
            </a:xfrm>
            <a:custGeom>
              <a:avLst/>
              <a:gdLst/>
              <a:ahLst/>
              <a:cxnLst/>
              <a:rect l="l" t="t" r="r" b="b"/>
              <a:pathLst>
                <a:path w="151384" h="192405">
                  <a:moveTo>
                    <a:pt x="125857" y="180848"/>
                  </a:moveTo>
                  <a:lnTo>
                    <a:pt x="110236" y="13843"/>
                  </a:lnTo>
                  <a:lnTo>
                    <a:pt x="122936" y="12700"/>
                  </a:lnTo>
                  <a:lnTo>
                    <a:pt x="122936" y="25400"/>
                  </a:lnTo>
                  <a:lnTo>
                    <a:pt x="28448" y="25400"/>
                  </a:lnTo>
                  <a:lnTo>
                    <a:pt x="28448" y="12700"/>
                  </a:lnTo>
                  <a:lnTo>
                    <a:pt x="41148" y="13843"/>
                  </a:lnTo>
                  <a:lnTo>
                    <a:pt x="25654" y="180848"/>
                  </a:lnTo>
                  <a:lnTo>
                    <a:pt x="12954" y="179705"/>
                  </a:lnTo>
                  <a:lnTo>
                    <a:pt x="12954" y="167005"/>
                  </a:lnTo>
                  <a:lnTo>
                    <a:pt x="138430" y="167005"/>
                  </a:lnTo>
                  <a:lnTo>
                    <a:pt x="138430" y="179705"/>
                  </a:lnTo>
                  <a:lnTo>
                    <a:pt x="125730" y="180848"/>
                  </a:lnTo>
                  <a:moveTo>
                    <a:pt x="151003" y="178435"/>
                  </a:moveTo>
                  <a:cubicBezTo>
                    <a:pt x="151384" y="181991"/>
                    <a:pt x="150114" y="185547"/>
                    <a:pt x="147701" y="188214"/>
                  </a:cubicBezTo>
                  <a:cubicBezTo>
                    <a:pt x="145288" y="190881"/>
                    <a:pt x="141859" y="192405"/>
                    <a:pt x="138303" y="192405"/>
                  </a:cubicBezTo>
                  <a:lnTo>
                    <a:pt x="12954" y="192405"/>
                  </a:lnTo>
                  <a:cubicBezTo>
                    <a:pt x="9398" y="192405"/>
                    <a:pt x="5969" y="190881"/>
                    <a:pt x="3556" y="188214"/>
                  </a:cubicBezTo>
                  <a:cubicBezTo>
                    <a:pt x="1143" y="185547"/>
                    <a:pt x="0" y="181991"/>
                    <a:pt x="254" y="178435"/>
                  </a:cubicBezTo>
                  <a:lnTo>
                    <a:pt x="15875" y="11557"/>
                  </a:lnTo>
                  <a:cubicBezTo>
                    <a:pt x="16510" y="5080"/>
                    <a:pt x="21971" y="0"/>
                    <a:pt x="28575" y="0"/>
                  </a:cubicBezTo>
                  <a:lnTo>
                    <a:pt x="122936" y="0"/>
                  </a:lnTo>
                  <a:cubicBezTo>
                    <a:pt x="129540" y="0"/>
                    <a:pt x="135001" y="4953"/>
                    <a:pt x="135636" y="11557"/>
                  </a:cubicBezTo>
                  <a:lnTo>
                    <a:pt x="151130" y="178562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2" name="Group 52"/>
          <p:cNvGrpSpPr/>
          <p:nvPr/>
        </p:nvGrpSpPr>
        <p:grpSpPr>
          <a:xfrm rot="-9715139">
            <a:off x="10310465" y="6851253"/>
            <a:ext cx="68475" cy="124216"/>
            <a:chOff x="0" y="0"/>
            <a:chExt cx="91300" cy="165622"/>
          </a:xfrm>
        </p:grpSpPr>
        <p:sp>
          <p:nvSpPr>
            <p:cNvPr id="53" name="Freeform 53"/>
            <p:cNvSpPr/>
            <p:nvPr/>
          </p:nvSpPr>
          <p:spPr>
            <a:xfrm>
              <a:off x="12700" y="12700"/>
              <a:ext cx="80391" cy="154686"/>
            </a:xfrm>
            <a:custGeom>
              <a:avLst/>
              <a:gdLst/>
              <a:ahLst/>
              <a:cxnLst/>
              <a:rect l="l" t="t" r="r" b="b"/>
              <a:pathLst>
                <a:path w="80391" h="154686">
                  <a:moveTo>
                    <a:pt x="80391" y="154686"/>
                  </a:moveTo>
                  <a:lnTo>
                    <a:pt x="70485" y="0"/>
                  </a:lnTo>
                  <a:lnTo>
                    <a:pt x="9906" y="0"/>
                  </a:lnTo>
                  <a:lnTo>
                    <a:pt x="0" y="154686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54" name="Freeform 54"/>
            <p:cNvSpPr/>
            <p:nvPr/>
          </p:nvSpPr>
          <p:spPr>
            <a:xfrm>
              <a:off x="-254" y="0"/>
              <a:ext cx="106299" cy="180213"/>
            </a:xfrm>
            <a:custGeom>
              <a:avLst/>
              <a:gdLst/>
              <a:ahLst/>
              <a:cxnLst/>
              <a:rect l="l" t="t" r="r" b="b"/>
              <a:pathLst>
                <a:path w="106299" h="180213">
                  <a:moveTo>
                    <a:pt x="80645" y="168275"/>
                  </a:moveTo>
                  <a:lnTo>
                    <a:pt x="70739" y="13462"/>
                  </a:lnTo>
                  <a:lnTo>
                    <a:pt x="83439" y="12700"/>
                  </a:lnTo>
                  <a:lnTo>
                    <a:pt x="83439" y="25400"/>
                  </a:lnTo>
                  <a:lnTo>
                    <a:pt x="22860" y="25400"/>
                  </a:lnTo>
                  <a:lnTo>
                    <a:pt x="22860" y="12700"/>
                  </a:lnTo>
                  <a:lnTo>
                    <a:pt x="35560" y="13462"/>
                  </a:lnTo>
                  <a:lnTo>
                    <a:pt x="25654" y="168275"/>
                  </a:lnTo>
                  <a:lnTo>
                    <a:pt x="12954" y="167513"/>
                  </a:lnTo>
                  <a:lnTo>
                    <a:pt x="12954" y="154813"/>
                  </a:lnTo>
                  <a:lnTo>
                    <a:pt x="93345" y="154813"/>
                  </a:lnTo>
                  <a:lnTo>
                    <a:pt x="93345" y="167513"/>
                  </a:lnTo>
                  <a:lnTo>
                    <a:pt x="80645" y="168275"/>
                  </a:lnTo>
                  <a:moveTo>
                    <a:pt x="106045" y="166624"/>
                  </a:moveTo>
                  <a:cubicBezTo>
                    <a:pt x="106299" y="170180"/>
                    <a:pt x="105029" y="173609"/>
                    <a:pt x="102616" y="176149"/>
                  </a:cubicBezTo>
                  <a:cubicBezTo>
                    <a:pt x="100203" y="178689"/>
                    <a:pt x="96901" y="180213"/>
                    <a:pt x="93345" y="180213"/>
                  </a:cubicBezTo>
                  <a:lnTo>
                    <a:pt x="12954" y="180213"/>
                  </a:lnTo>
                  <a:cubicBezTo>
                    <a:pt x="9398" y="180213"/>
                    <a:pt x="6096" y="178816"/>
                    <a:pt x="3683" y="176149"/>
                  </a:cubicBezTo>
                  <a:cubicBezTo>
                    <a:pt x="1270" y="173482"/>
                    <a:pt x="0" y="170180"/>
                    <a:pt x="254" y="166624"/>
                  </a:cubicBezTo>
                  <a:lnTo>
                    <a:pt x="10287" y="11938"/>
                  </a:lnTo>
                  <a:cubicBezTo>
                    <a:pt x="10668" y="5207"/>
                    <a:pt x="16256" y="0"/>
                    <a:pt x="22860" y="0"/>
                  </a:cubicBezTo>
                  <a:lnTo>
                    <a:pt x="83439" y="0"/>
                  </a:lnTo>
                  <a:cubicBezTo>
                    <a:pt x="90170" y="0"/>
                    <a:pt x="95631" y="5207"/>
                    <a:pt x="96139" y="11938"/>
                  </a:cubicBezTo>
                  <a:lnTo>
                    <a:pt x="106045" y="166624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5" name="Group 55"/>
          <p:cNvGrpSpPr/>
          <p:nvPr/>
        </p:nvGrpSpPr>
        <p:grpSpPr>
          <a:xfrm rot="-9021568">
            <a:off x="10027219" y="6651101"/>
            <a:ext cx="99508" cy="68274"/>
            <a:chOff x="0" y="0"/>
            <a:chExt cx="132677" cy="91032"/>
          </a:xfrm>
        </p:grpSpPr>
        <p:sp>
          <p:nvSpPr>
            <p:cNvPr id="56" name="Freeform 56"/>
            <p:cNvSpPr/>
            <p:nvPr/>
          </p:nvSpPr>
          <p:spPr>
            <a:xfrm>
              <a:off x="12700" y="12700"/>
              <a:ext cx="121666" cy="80137"/>
            </a:xfrm>
            <a:custGeom>
              <a:avLst/>
              <a:gdLst/>
              <a:ahLst/>
              <a:cxnLst/>
              <a:rect l="l" t="t" r="r" b="b"/>
              <a:pathLst>
                <a:path w="121666" h="80137">
                  <a:moveTo>
                    <a:pt x="0" y="80137"/>
                  </a:moveTo>
                  <a:lnTo>
                    <a:pt x="10287" y="0"/>
                  </a:lnTo>
                  <a:lnTo>
                    <a:pt x="111379" y="0"/>
                  </a:lnTo>
                  <a:lnTo>
                    <a:pt x="121666" y="80137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57" name="Freeform 57"/>
            <p:cNvSpPr/>
            <p:nvPr/>
          </p:nvSpPr>
          <p:spPr>
            <a:xfrm>
              <a:off x="-381" y="0"/>
              <a:ext cx="147828" cy="105537"/>
            </a:xfrm>
            <a:custGeom>
              <a:avLst/>
              <a:gdLst/>
              <a:ahLst/>
              <a:cxnLst/>
              <a:rect l="l" t="t" r="r" b="b"/>
              <a:pathLst>
                <a:path w="147828" h="105537">
                  <a:moveTo>
                    <a:pt x="508" y="91186"/>
                  </a:moveTo>
                  <a:lnTo>
                    <a:pt x="10795" y="11049"/>
                  </a:lnTo>
                  <a:cubicBezTo>
                    <a:pt x="11684" y="4699"/>
                    <a:pt x="17018" y="0"/>
                    <a:pt x="23368" y="0"/>
                  </a:cubicBezTo>
                  <a:lnTo>
                    <a:pt x="124460" y="0"/>
                  </a:lnTo>
                  <a:cubicBezTo>
                    <a:pt x="130810" y="0"/>
                    <a:pt x="136271" y="4699"/>
                    <a:pt x="137033" y="11049"/>
                  </a:cubicBezTo>
                  <a:lnTo>
                    <a:pt x="147320" y="91186"/>
                  </a:lnTo>
                  <a:cubicBezTo>
                    <a:pt x="147828" y="94869"/>
                    <a:pt x="146685" y="98425"/>
                    <a:pt x="144272" y="101219"/>
                  </a:cubicBezTo>
                  <a:cubicBezTo>
                    <a:pt x="141859" y="104013"/>
                    <a:pt x="138430" y="105537"/>
                    <a:pt x="134747" y="105537"/>
                  </a:cubicBezTo>
                  <a:lnTo>
                    <a:pt x="13081" y="105537"/>
                  </a:lnTo>
                  <a:cubicBezTo>
                    <a:pt x="9398" y="105537"/>
                    <a:pt x="5969" y="104013"/>
                    <a:pt x="3556" y="101219"/>
                  </a:cubicBezTo>
                  <a:cubicBezTo>
                    <a:pt x="1143" y="98425"/>
                    <a:pt x="0" y="94869"/>
                    <a:pt x="508" y="91186"/>
                  </a:cubicBezTo>
                  <a:moveTo>
                    <a:pt x="25654" y="94488"/>
                  </a:moveTo>
                  <a:lnTo>
                    <a:pt x="13081" y="92837"/>
                  </a:lnTo>
                  <a:lnTo>
                    <a:pt x="13081" y="80137"/>
                  </a:lnTo>
                  <a:lnTo>
                    <a:pt x="134874" y="80137"/>
                  </a:lnTo>
                  <a:lnTo>
                    <a:pt x="134874" y="92837"/>
                  </a:lnTo>
                  <a:lnTo>
                    <a:pt x="122301" y="94488"/>
                  </a:lnTo>
                  <a:lnTo>
                    <a:pt x="112014" y="14351"/>
                  </a:lnTo>
                  <a:lnTo>
                    <a:pt x="124460" y="12700"/>
                  </a:lnTo>
                  <a:lnTo>
                    <a:pt x="124460" y="25400"/>
                  </a:lnTo>
                  <a:lnTo>
                    <a:pt x="23368" y="25400"/>
                  </a:lnTo>
                  <a:lnTo>
                    <a:pt x="23368" y="12700"/>
                  </a:lnTo>
                  <a:lnTo>
                    <a:pt x="35941" y="14351"/>
                  </a:lnTo>
                  <a:lnTo>
                    <a:pt x="25654" y="9448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8" name="Group 58"/>
          <p:cNvGrpSpPr/>
          <p:nvPr/>
        </p:nvGrpSpPr>
        <p:grpSpPr>
          <a:xfrm rot="-9021568">
            <a:off x="10058345" y="6499358"/>
            <a:ext cx="137231" cy="179815"/>
            <a:chOff x="0" y="0"/>
            <a:chExt cx="182974" cy="239753"/>
          </a:xfrm>
        </p:grpSpPr>
        <p:sp>
          <p:nvSpPr>
            <p:cNvPr id="59" name="Freeform 59"/>
            <p:cNvSpPr/>
            <p:nvPr/>
          </p:nvSpPr>
          <p:spPr>
            <a:xfrm>
              <a:off x="12700" y="12700"/>
              <a:ext cx="172085" cy="228854"/>
            </a:xfrm>
            <a:custGeom>
              <a:avLst/>
              <a:gdLst/>
              <a:ahLst/>
              <a:cxnLst/>
              <a:rect l="l" t="t" r="r" b="b"/>
              <a:pathLst>
                <a:path w="172085" h="228854">
                  <a:moveTo>
                    <a:pt x="0" y="228854"/>
                  </a:moveTo>
                  <a:lnTo>
                    <a:pt x="21336" y="0"/>
                  </a:lnTo>
                  <a:lnTo>
                    <a:pt x="150749" y="0"/>
                  </a:lnTo>
                  <a:lnTo>
                    <a:pt x="172085" y="228854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60" name="Freeform 60"/>
            <p:cNvSpPr/>
            <p:nvPr/>
          </p:nvSpPr>
          <p:spPr>
            <a:xfrm>
              <a:off x="-254" y="0"/>
              <a:ext cx="198120" cy="254381"/>
            </a:xfrm>
            <a:custGeom>
              <a:avLst/>
              <a:gdLst/>
              <a:ahLst/>
              <a:cxnLst/>
              <a:rect l="l" t="t" r="r" b="b"/>
              <a:pathLst>
                <a:path w="198120" h="254381">
                  <a:moveTo>
                    <a:pt x="254" y="240411"/>
                  </a:moveTo>
                  <a:lnTo>
                    <a:pt x="21590" y="11557"/>
                  </a:lnTo>
                  <a:cubicBezTo>
                    <a:pt x="22225" y="5080"/>
                    <a:pt x="27686" y="0"/>
                    <a:pt x="34290" y="0"/>
                  </a:cubicBezTo>
                  <a:lnTo>
                    <a:pt x="163703" y="0"/>
                  </a:lnTo>
                  <a:cubicBezTo>
                    <a:pt x="170307" y="0"/>
                    <a:pt x="175768" y="4953"/>
                    <a:pt x="176403" y="11557"/>
                  </a:cubicBezTo>
                  <a:lnTo>
                    <a:pt x="197739" y="240411"/>
                  </a:lnTo>
                  <a:cubicBezTo>
                    <a:pt x="198120" y="243967"/>
                    <a:pt x="196850" y="247523"/>
                    <a:pt x="194437" y="250190"/>
                  </a:cubicBezTo>
                  <a:cubicBezTo>
                    <a:pt x="192024" y="252857"/>
                    <a:pt x="188595" y="254381"/>
                    <a:pt x="185039" y="254381"/>
                  </a:cubicBezTo>
                  <a:lnTo>
                    <a:pt x="12954" y="254381"/>
                  </a:lnTo>
                  <a:cubicBezTo>
                    <a:pt x="9398" y="254381"/>
                    <a:pt x="5969" y="252857"/>
                    <a:pt x="3556" y="250190"/>
                  </a:cubicBezTo>
                  <a:cubicBezTo>
                    <a:pt x="1143" y="247523"/>
                    <a:pt x="0" y="243967"/>
                    <a:pt x="254" y="240411"/>
                  </a:cubicBezTo>
                  <a:moveTo>
                    <a:pt x="25654" y="242697"/>
                  </a:moveTo>
                  <a:lnTo>
                    <a:pt x="12954" y="241554"/>
                  </a:lnTo>
                  <a:lnTo>
                    <a:pt x="12954" y="228854"/>
                  </a:lnTo>
                  <a:lnTo>
                    <a:pt x="185039" y="228854"/>
                  </a:lnTo>
                  <a:lnTo>
                    <a:pt x="185039" y="241554"/>
                  </a:lnTo>
                  <a:lnTo>
                    <a:pt x="172339" y="242697"/>
                  </a:lnTo>
                  <a:lnTo>
                    <a:pt x="151003" y="13843"/>
                  </a:lnTo>
                  <a:lnTo>
                    <a:pt x="163703" y="12700"/>
                  </a:lnTo>
                  <a:lnTo>
                    <a:pt x="163703" y="25400"/>
                  </a:lnTo>
                  <a:lnTo>
                    <a:pt x="34290" y="25400"/>
                  </a:lnTo>
                  <a:lnTo>
                    <a:pt x="34290" y="12700"/>
                  </a:lnTo>
                  <a:lnTo>
                    <a:pt x="46990" y="13843"/>
                  </a:lnTo>
                  <a:lnTo>
                    <a:pt x="25654" y="242697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1" name="Group 61"/>
          <p:cNvGrpSpPr/>
          <p:nvPr/>
        </p:nvGrpSpPr>
        <p:grpSpPr>
          <a:xfrm rot="-10386866">
            <a:off x="10018341" y="6801804"/>
            <a:ext cx="74816" cy="70536"/>
            <a:chOff x="0" y="0"/>
            <a:chExt cx="99754" cy="94048"/>
          </a:xfrm>
        </p:grpSpPr>
        <p:sp>
          <p:nvSpPr>
            <p:cNvPr id="62" name="Freeform 62"/>
            <p:cNvSpPr/>
            <p:nvPr/>
          </p:nvSpPr>
          <p:spPr>
            <a:xfrm>
              <a:off x="12700" y="12700"/>
              <a:ext cx="88900" cy="83185"/>
            </a:xfrm>
            <a:custGeom>
              <a:avLst/>
              <a:gdLst/>
              <a:ahLst/>
              <a:cxnLst/>
              <a:rect l="l" t="t" r="r" b="b"/>
              <a:pathLst>
                <a:path w="88900" h="83185">
                  <a:moveTo>
                    <a:pt x="0" y="83185"/>
                  </a:moveTo>
                  <a:lnTo>
                    <a:pt x="10414" y="0"/>
                  </a:lnTo>
                  <a:lnTo>
                    <a:pt x="78486" y="0"/>
                  </a:lnTo>
                  <a:lnTo>
                    <a:pt x="88900" y="83185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63" name="Freeform 63"/>
            <p:cNvSpPr/>
            <p:nvPr/>
          </p:nvSpPr>
          <p:spPr>
            <a:xfrm>
              <a:off x="-381" y="0"/>
              <a:ext cx="115062" cy="108712"/>
            </a:xfrm>
            <a:custGeom>
              <a:avLst/>
              <a:gdLst/>
              <a:ahLst/>
              <a:cxnLst/>
              <a:rect l="l" t="t" r="r" b="b"/>
              <a:pathLst>
                <a:path w="115062" h="108712">
                  <a:moveTo>
                    <a:pt x="508" y="94234"/>
                  </a:moveTo>
                  <a:lnTo>
                    <a:pt x="10795" y="11176"/>
                  </a:lnTo>
                  <a:cubicBezTo>
                    <a:pt x="11684" y="4826"/>
                    <a:pt x="17018" y="0"/>
                    <a:pt x="23495" y="0"/>
                  </a:cubicBezTo>
                  <a:lnTo>
                    <a:pt x="91567" y="0"/>
                  </a:lnTo>
                  <a:cubicBezTo>
                    <a:pt x="97917" y="0"/>
                    <a:pt x="103378" y="4826"/>
                    <a:pt x="104140" y="11176"/>
                  </a:cubicBezTo>
                  <a:lnTo>
                    <a:pt x="114554" y="94361"/>
                  </a:lnTo>
                  <a:cubicBezTo>
                    <a:pt x="115062" y="97917"/>
                    <a:pt x="113919" y="101600"/>
                    <a:pt x="111506" y="104394"/>
                  </a:cubicBezTo>
                  <a:cubicBezTo>
                    <a:pt x="109093" y="107188"/>
                    <a:pt x="105664" y="108712"/>
                    <a:pt x="101981" y="108712"/>
                  </a:cubicBezTo>
                  <a:lnTo>
                    <a:pt x="13081" y="108712"/>
                  </a:lnTo>
                  <a:cubicBezTo>
                    <a:pt x="9398" y="108712"/>
                    <a:pt x="5969" y="107188"/>
                    <a:pt x="3556" y="104394"/>
                  </a:cubicBezTo>
                  <a:cubicBezTo>
                    <a:pt x="1143" y="101600"/>
                    <a:pt x="0" y="98044"/>
                    <a:pt x="508" y="94361"/>
                  </a:cubicBezTo>
                  <a:moveTo>
                    <a:pt x="25654" y="97536"/>
                  </a:moveTo>
                  <a:lnTo>
                    <a:pt x="13081" y="95885"/>
                  </a:lnTo>
                  <a:lnTo>
                    <a:pt x="13081" y="83185"/>
                  </a:lnTo>
                  <a:lnTo>
                    <a:pt x="101854" y="83185"/>
                  </a:lnTo>
                  <a:lnTo>
                    <a:pt x="101854" y="95885"/>
                  </a:lnTo>
                  <a:lnTo>
                    <a:pt x="89281" y="97409"/>
                  </a:lnTo>
                  <a:lnTo>
                    <a:pt x="78994" y="14224"/>
                  </a:lnTo>
                  <a:lnTo>
                    <a:pt x="91567" y="12700"/>
                  </a:lnTo>
                  <a:lnTo>
                    <a:pt x="91567" y="25400"/>
                  </a:lnTo>
                  <a:lnTo>
                    <a:pt x="23495" y="25400"/>
                  </a:lnTo>
                  <a:lnTo>
                    <a:pt x="23495" y="12700"/>
                  </a:lnTo>
                  <a:lnTo>
                    <a:pt x="36068" y="14224"/>
                  </a:lnTo>
                  <a:lnTo>
                    <a:pt x="25654" y="9740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4" name="Group 64"/>
          <p:cNvGrpSpPr/>
          <p:nvPr/>
        </p:nvGrpSpPr>
        <p:grpSpPr>
          <a:xfrm rot="-10386866">
            <a:off x="10013562" y="6688275"/>
            <a:ext cx="102339" cy="133408"/>
            <a:chOff x="0" y="0"/>
            <a:chExt cx="136451" cy="177878"/>
          </a:xfrm>
        </p:grpSpPr>
        <p:sp>
          <p:nvSpPr>
            <p:cNvPr id="65" name="Freeform 65"/>
            <p:cNvSpPr/>
            <p:nvPr/>
          </p:nvSpPr>
          <p:spPr>
            <a:xfrm>
              <a:off x="12700" y="12700"/>
              <a:ext cx="125476" cy="167005"/>
            </a:xfrm>
            <a:custGeom>
              <a:avLst/>
              <a:gdLst/>
              <a:ahLst/>
              <a:cxnLst/>
              <a:rect l="l" t="t" r="r" b="b"/>
              <a:pathLst>
                <a:path w="125476" h="167005">
                  <a:moveTo>
                    <a:pt x="0" y="167005"/>
                  </a:moveTo>
                  <a:lnTo>
                    <a:pt x="15494" y="0"/>
                  </a:lnTo>
                  <a:lnTo>
                    <a:pt x="109982" y="0"/>
                  </a:lnTo>
                  <a:lnTo>
                    <a:pt x="125476" y="167005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66" name="Freeform 66"/>
            <p:cNvSpPr/>
            <p:nvPr/>
          </p:nvSpPr>
          <p:spPr>
            <a:xfrm>
              <a:off x="-254" y="0"/>
              <a:ext cx="151511" cy="192532"/>
            </a:xfrm>
            <a:custGeom>
              <a:avLst/>
              <a:gdLst/>
              <a:ahLst/>
              <a:cxnLst/>
              <a:rect l="l" t="t" r="r" b="b"/>
              <a:pathLst>
                <a:path w="151511" h="192532">
                  <a:moveTo>
                    <a:pt x="254" y="178435"/>
                  </a:moveTo>
                  <a:lnTo>
                    <a:pt x="15875" y="11557"/>
                  </a:lnTo>
                  <a:cubicBezTo>
                    <a:pt x="16510" y="5080"/>
                    <a:pt x="21971" y="0"/>
                    <a:pt x="28575" y="0"/>
                  </a:cubicBezTo>
                  <a:lnTo>
                    <a:pt x="122936" y="0"/>
                  </a:lnTo>
                  <a:cubicBezTo>
                    <a:pt x="129540" y="0"/>
                    <a:pt x="135001" y="4953"/>
                    <a:pt x="135636" y="11557"/>
                  </a:cubicBezTo>
                  <a:lnTo>
                    <a:pt x="151130" y="178562"/>
                  </a:lnTo>
                  <a:cubicBezTo>
                    <a:pt x="151511" y="182118"/>
                    <a:pt x="150241" y="185674"/>
                    <a:pt x="147828" y="188341"/>
                  </a:cubicBezTo>
                  <a:cubicBezTo>
                    <a:pt x="145415" y="191008"/>
                    <a:pt x="141986" y="192532"/>
                    <a:pt x="138430" y="192532"/>
                  </a:cubicBezTo>
                  <a:lnTo>
                    <a:pt x="12954" y="192532"/>
                  </a:lnTo>
                  <a:cubicBezTo>
                    <a:pt x="9398" y="192532"/>
                    <a:pt x="5969" y="191008"/>
                    <a:pt x="3556" y="188341"/>
                  </a:cubicBezTo>
                  <a:cubicBezTo>
                    <a:pt x="1143" y="185674"/>
                    <a:pt x="0" y="182118"/>
                    <a:pt x="254" y="178562"/>
                  </a:cubicBezTo>
                  <a:moveTo>
                    <a:pt x="25654" y="180848"/>
                  </a:moveTo>
                  <a:lnTo>
                    <a:pt x="12954" y="179705"/>
                  </a:lnTo>
                  <a:lnTo>
                    <a:pt x="12954" y="167005"/>
                  </a:lnTo>
                  <a:lnTo>
                    <a:pt x="138430" y="167005"/>
                  </a:lnTo>
                  <a:lnTo>
                    <a:pt x="138430" y="179705"/>
                  </a:lnTo>
                  <a:lnTo>
                    <a:pt x="125730" y="180848"/>
                  </a:lnTo>
                  <a:lnTo>
                    <a:pt x="110236" y="13843"/>
                  </a:lnTo>
                  <a:lnTo>
                    <a:pt x="122936" y="12700"/>
                  </a:lnTo>
                  <a:lnTo>
                    <a:pt x="122936" y="25400"/>
                  </a:lnTo>
                  <a:lnTo>
                    <a:pt x="28448" y="25400"/>
                  </a:lnTo>
                  <a:lnTo>
                    <a:pt x="28448" y="12700"/>
                  </a:lnTo>
                  <a:lnTo>
                    <a:pt x="41148" y="13843"/>
                  </a:lnTo>
                  <a:lnTo>
                    <a:pt x="25654" y="18084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7" name="Group 67"/>
          <p:cNvGrpSpPr/>
          <p:nvPr/>
        </p:nvGrpSpPr>
        <p:grpSpPr>
          <a:xfrm rot="9623480">
            <a:off x="10039210" y="6837821"/>
            <a:ext cx="68475" cy="126108"/>
            <a:chOff x="0" y="0"/>
            <a:chExt cx="91300" cy="168144"/>
          </a:xfrm>
        </p:grpSpPr>
        <p:sp>
          <p:nvSpPr>
            <p:cNvPr id="68" name="Freeform 68"/>
            <p:cNvSpPr/>
            <p:nvPr/>
          </p:nvSpPr>
          <p:spPr>
            <a:xfrm>
              <a:off x="12700" y="12700"/>
              <a:ext cx="80391" cy="157226"/>
            </a:xfrm>
            <a:custGeom>
              <a:avLst/>
              <a:gdLst/>
              <a:ahLst/>
              <a:cxnLst/>
              <a:rect l="l" t="t" r="r" b="b"/>
              <a:pathLst>
                <a:path w="80391" h="157226">
                  <a:moveTo>
                    <a:pt x="0" y="157226"/>
                  </a:moveTo>
                  <a:lnTo>
                    <a:pt x="9906" y="0"/>
                  </a:lnTo>
                  <a:lnTo>
                    <a:pt x="70485" y="0"/>
                  </a:lnTo>
                  <a:lnTo>
                    <a:pt x="80391" y="157226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69" name="Freeform 69"/>
            <p:cNvSpPr/>
            <p:nvPr/>
          </p:nvSpPr>
          <p:spPr>
            <a:xfrm>
              <a:off x="-254" y="0"/>
              <a:ext cx="106299" cy="182753"/>
            </a:xfrm>
            <a:custGeom>
              <a:avLst/>
              <a:gdLst/>
              <a:ahLst/>
              <a:cxnLst/>
              <a:rect l="l" t="t" r="r" b="b"/>
              <a:pathLst>
                <a:path w="106299" h="182753">
                  <a:moveTo>
                    <a:pt x="254" y="169164"/>
                  </a:moveTo>
                  <a:lnTo>
                    <a:pt x="10287" y="11938"/>
                  </a:lnTo>
                  <a:cubicBezTo>
                    <a:pt x="10668" y="5207"/>
                    <a:pt x="16256" y="0"/>
                    <a:pt x="22860" y="0"/>
                  </a:cubicBezTo>
                  <a:lnTo>
                    <a:pt x="83439" y="0"/>
                  </a:lnTo>
                  <a:cubicBezTo>
                    <a:pt x="90170" y="0"/>
                    <a:pt x="95631" y="5207"/>
                    <a:pt x="96139" y="11938"/>
                  </a:cubicBezTo>
                  <a:lnTo>
                    <a:pt x="106045" y="169164"/>
                  </a:lnTo>
                  <a:cubicBezTo>
                    <a:pt x="106299" y="172720"/>
                    <a:pt x="105029" y="176149"/>
                    <a:pt x="102616" y="178689"/>
                  </a:cubicBezTo>
                  <a:cubicBezTo>
                    <a:pt x="100203" y="181229"/>
                    <a:pt x="96901" y="182753"/>
                    <a:pt x="93345" y="182753"/>
                  </a:cubicBezTo>
                  <a:lnTo>
                    <a:pt x="12954" y="182753"/>
                  </a:lnTo>
                  <a:cubicBezTo>
                    <a:pt x="9398" y="182753"/>
                    <a:pt x="6096" y="181356"/>
                    <a:pt x="3683" y="178689"/>
                  </a:cubicBezTo>
                  <a:cubicBezTo>
                    <a:pt x="1270" y="176022"/>
                    <a:pt x="0" y="172720"/>
                    <a:pt x="254" y="169164"/>
                  </a:cubicBezTo>
                  <a:moveTo>
                    <a:pt x="25654" y="170815"/>
                  </a:moveTo>
                  <a:lnTo>
                    <a:pt x="12954" y="170053"/>
                  </a:lnTo>
                  <a:lnTo>
                    <a:pt x="12954" y="157353"/>
                  </a:lnTo>
                  <a:lnTo>
                    <a:pt x="93345" y="157353"/>
                  </a:lnTo>
                  <a:lnTo>
                    <a:pt x="93345" y="170053"/>
                  </a:lnTo>
                  <a:lnTo>
                    <a:pt x="80645" y="170815"/>
                  </a:lnTo>
                  <a:lnTo>
                    <a:pt x="70739" y="13462"/>
                  </a:lnTo>
                  <a:lnTo>
                    <a:pt x="83439" y="12700"/>
                  </a:lnTo>
                  <a:lnTo>
                    <a:pt x="83439" y="25400"/>
                  </a:lnTo>
                  <a:lnTo>
                    <a:pt x="22860" y="25400"/>
                  </a:lnTo>
                  <a:lnTo>
                    <a:pt x="22860" y="12700"/>
                  </a:lnTo>
                  <a:lnTo>
                    <a:pt x="35560" y="13462"/>
                  </a:lnTo>
                  <a:lnTo>
                    <a:pt x="25654" y="17068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0" name="Group 70"/>
          <p:cNvGrpSpPr/>
          <p:nvPr/>
        </p:nvGrpSpPr>
        <p:grpSpPr>
          <a:xfrm rot="7898636">
            <a:off x="9790147" y="5913329"/>
            <a:ext cx="295028" cy="725426"/>
            <a:chOff x="0" y="0"/>
            <a:chExt cx="393370" cy="967234"/>
          </a:xfrm>
        </p:grpSpPr>
        <p:sp>
          <p:nvSpPr>
            <p:cNvPr id="71" name="Freeform 71"/>
            <p:cNvSpPr/>
            <p:nvPr/>
          </p:nvSpPr>
          <p:spPr>
            <a:xfrm>
              <a:off x="12700" y="12700"/>
              <a:ext cx="383667" cy="959866"/>
            </a:xfrm>
            <a:custGeom>
              <a:avLst/>
              <a:gdLst/>
              <a:ahLst/>
              <a:cxnLst/>
              <a:rect l="l" t="t" r="r" b="b"/>
              <a:pathLst>
                <a:path w="383667" h="959866">
                  <a:moveTo>
                    <a:pt x="0" y="959866"/>
                  </a:moveTo>
                  <a:lnTo>
                    <a:pt x="35179" y="0"/>
                  </a:lnTo>
                  <a:lnTo>
                    <a:pt x="348488" y="0"/>
                  </a:lnTo>
                  <a:lnTo>
                    <a:pt x="383667" y="959866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72" name="Freeform 72"/>
            <p:cNvSpPr/>
            <p:nvPr/>
          </p:nvSpPr>
          <p:spPr>
            <a:xfrm>
              <a:off x="-127" y="0"/>
              <a:ext cx="409321" cy="985266"/>
            </a:xfrm>
            <a:custGeom>
              <a:avLst/>
              <a:gdLst/>
              <a:ahLst/>
              <a:cxnLst/>
              <a:rect l="l" t="t" r="r" b="b"/>
              <a:pathLst>
                <a:path w="409321" h="985266">
                  <a:moveTo>
                    <a:pt x="127" y="972185"/>
                  </a:moveTo>
                  <a:lnTo>
                    <a:pt x="35306" y="12192"/>
                  </a:lnTo>
                  <a:cubicBezTo>
                    <a:pt x="35560" y="5334"/>
                    <a:pt x="41148" y="0"/>
                    <a:pt x="48006" y="0"/>
                  </a:cubicBezTo>
                  <a:lnTo>
                    <a:pt x="361315" y="0"/>
                  </a:lnTo>
                  <a:cubicBezTo>
                    <a:pt x="368173" y="0"/>
                    <a:pt x="373761" y="5461"/>
                    <a:pt x="374015" y="12192"/>
                  </a:cubicBezTo>
                  <a:lnTo>
                    <a:pt x="409194" y="972058"/>
                  </a:lnTo>
                  <a:cubicBezTo>
                    <a:pt x="409321" y="975487"/>
                    <a:pt x="408051" y="978916"/>
                    <a:pt x="405638" y="981329"/>
                  </a:cubicBezTo>
                  <a:cubicBezTo>
                    <a:pt x="403225" y="983742"/>
                    <a:pt x="399923" y="985266"/>
                    <a:pt x="396494" y="985266"/>
                  </a:cubicBezTo>
                  <a:lnTo>
                    <a:pt x="12827" y="985266"/>
                  </a:lnTo>
                  <a:cubicBezTo>
                    <a:pt x="9398" y="985266"/>
                    <a:pt x="6096" y="983869"/>
                    <a:pt x="3683" y="981329"/>
                  </a:cubicBezTo>
                  <a:cubicBezTo>
                    <a:pt x="1270" y="978789"/>
                    <a:pt x="0" y="975487"/>
                    <a:pt x="127" y="972058"/>
                  </a:cubicBezTo>
                  <a:moveTo>
                    <a:pt x="25527" y="972947"/>
                  </a:moveTo>
                  <a:lnTo>
                    <a:pt x="12827" y="972439"/>
                  </a:lnTo>
                  <a:lnTo>
                    <a:pt x="12827" y="959739"/>
                  </a:lnTo>
                  <a:lnTo>
                    <a:pt x="396494" y="959739"/>
                  </a:lnTo>
                  <a:lnTo>
                    <a:pt x="396494" y="972439"/>
                  </a:lnTo>
                  <a:lnTo>
                    <a:pt x="383794" y="972947"/>
                  </a:lnTo>
                  <a:lnTo>
                    <a:pt x="348615" y="13208"/>
                  </a:lnTo>
                  <a:lnTo>
                    <a:pt x="361315" y="12700"/>
                  </a:lnTo>
                  <a:lnTo>
                    <a:pt x="361315" y="25400"/>
                  </a:lnTo>
                  <a:lnTo>
                    <a:pt x="48006" y="25400"/>
                  </a:lnTo>
                  <a:lnTo>
                    <a:pt x="48006" y="12700"/>
                  </a:lnTo>
                  <a:lnTo>
                    <a:pt x="60706" y="13208"/>
                  </a:lnTo>
                  <a:lnTo>
                    <a:pt x="25527" y="973074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3" name="Group 73"/>
          <p:cNvGrpSpPr/>
          <p:nvPr/>
        </p:nvGrpSpPr>
        <p:grpSpPr>
          <a:xfrm rot="7898636">
            <a:off x="9820839" y="5981702"/>
            <a:ext cx="112047" cy="725426"/>
            <a:chOff x="0" y="0"/>
            <a:chExt cx="149396" cy="967234"/>
          </a:xfrm>
        </p:grpSpPr>
        <p:sp>
          <p:nvSpPr>
            <p:cNvPr id="74" name="Freeform 74"/>
            <p:cNvSpPr/>
            <p:nvPr/>
          </p:nvSpPr>
          <p:spPr>
            <a:xfrm>
              <a:off x="12700" y="12700"/>
              <a:ext cx="139700" cy="959866"/>
            </a:xfrm>
            <a:custGeom>
              <a:avLst/>
              <a:gdLst/>
              <a:ahLst/>
              <a:cxnLst/>
              <a:rect l="l" t="t" r="r" b="b"/>
              <a:pathLst>
                <a:path w="139700" h="959866">
                  <a:moveTo>
                    <a:pt x="0" y="959866"/>
                  </a:moveTo>
                  <a:lnTo>
                    <a:pt x="0" y="0"/>
                  </a:lnTo>
                  <a:lnTo>
                    <a:pt x="102108" y="1778"/>
                  </a:lnTo>
                  <a:lnTo>
                    <a:pt x="139700" y="959866"/>
                  </a:lnTo>
                  <a:lnTo>
                    <a:pt x="0" y="959866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75" name="Freeform 75"/>
            <p:cNvSpPr/>
            <p:nvPr/>
          </p:nvSpPr>
          <p:spPr>
            <a:xfrm>
              <a:off x="0" y="0"/>
              <a:ext cx="165227" cy="985266"/>
            </a:xfrm>
            <a:custGeom>
              <a:avLst/>
              <a:gdLst/>
              <a:ahLst/>
              <a:cxnLst/>
              <a:rect l="l" t="t" r="r" b="b"/>
              <a:pathLst>
                <a:path w="165227" h="985266">
                  <a:moveTo>
                    <a:pt x="0" y="972566"/>
                  </a:moveTo>
                  <a:lnTo>
                    <a:pt x="0" y="12700"/>
                  </a:lnTo>
                  <a:cubicBezTo>
                    <a:pt x="0" y="9271"/>
                    <a:pt x="1397" y="5969"/>
                    <a:pt x="3810" y="3683"/>
                  </a:cubicBezTo>
                  <a:cubicBezTo>
                    <a:pt x="6223" y="1397"/>
                    <a:pt x="9525" y="0"/>
                    <a:pt x="12954" y="0"/>
                  </a:cubicBezTo>
                  <a:lnTo>
                    <a:pt x="114935" y="1778"/>
                  </a:lnTo>
                  <a:cubicBezTo>
                    <a:pt x="121666" y="1905"/>
                    <a:pt x="127127" y="7239"/>
                    <a:pt x="127381" y="13970"/>
                  </a:cubicBezTo>
                  <a:lnTo>
                    <a:pt x="165100" y="972058"/>
                  </a:lnTo>
                  <a:cubicBezTo>
                    <a:pt x="165227" y="975487"/>
                    <a:pt x="163957" y="978916"/>
                    <a:pt x="161544" y="981329"/>
                  </a:cubicBezTo>
                  <a:cubicBezTo>
                    <a:pt x="159131" y="983742"/>
                    <a:pt x="155829" y="985266"/>
                    <a:pt x="152400" y="985266"/>
                  </a:cubicBezTo>
                  <a:lnTo>
                    <a:pt x="12700" y="985266"/>
                  </a:lnTo>
                  <a:cubicBezTo>
                    <a:pt x="5715" y="985266"/>
                    <a:pt x="0" y="979551"/>
                    <a:pt x="0" y="972566"/>
                  </a:cubicBezTo>
                  <a:moveTo>
                    <a:pt x="25400" y="972566"/>
                  </a:moveTo>
                  <a:lnTo>
                    <a:pt x="12700" y="972566"/>
                  </a:lnTo>
                  <a:lnTo>
                    <a:pt x="12700" y="959866"/>
                  </a:lnTo>
                  <a:lnTo>
                    <a:pt x="152400" y="959866"/>
                  </a:lnTo>
                  <a:lnTo>
                    <a:pt x="152400" y="972566"/>
                  </a:lnTo>
                  <a:lnTo>
                    <a:pt x="139700" y="973074"/>
                  </a:lnTo>
                  <a:lnTo>
                    <a:pt x="102108" y="14986"/>
                  </a:lnTo>
                  <a:lnTo>
                    <a:pt x="114808" y="14478"/>
                  </a:lnTo>
                  <a:lnTo>
                    <a:pt x="114554" y="27178"/>
                  </a:lnTo>
                  <a:lnTo>
                    <a:pt x="12446" y="25400"/>
                  </a:lnTo>
                  <a:lnTo>
                    <a:pt x="12700" y="12700"/>
                  </a:lnTo>
                  <a:lnTo>
                    <a:pt x="25400" y="12700"/>
                  </a:lnTo>
                  <a:lnTo>
                    <a:pt x="25400" y="972566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6" name="Group 76"/>
          <p:cNvGrpSpPr/>
          <p:nvPr/>
        </p:nvGrpSpPr>
        <p:grpSpPr>
          <a:xfrm rot="-7040369">
            <a:off x="8929409" y="5719764"/>
            <a:ext cx="404317" cy="1177496"/>
            <a:chOff x="0" y="0"/>
            <a:chExt cx="539089" cy="1569994"/>
          </a:xfrm>
        </p:grpSpPr>
        <p:sp>
          <p:nvSpPr>
            <p:cNvPr id="77" name="Freeform 77"/>
            <p:cNvSpPr/>
            <p:nvPr/>
          </p:nvSpPr>
          <p:spPr>
            <a:xfrm>
              <a:off x="12700" y="12700"/>
              <a:ext cx="526288" cy="1557147"/>
            </a:xfrm>
            <a:custGeom>
              <a:avLst/>
              <a:gdLst/>
              <a:ahLst/>
              <a:cxnLst/>
              <a:rect l="l" t="t" r="r" b="b"/>
              <a:pathLst>
                <a:path w="526288" h="1557147">
                  <a:moveTo>
                    <a:pt x="0" y="0"/>
                  </a:moveTo>
                  <a:lnTo>
                    <a:pt x="526288" y="0"/>
                  </a:lnTo>
                  <a:lnTo>
                    <a:pt x="526288" y="1557147"/>
                  </a:lnTo>
                  <a:lnTo>
                    <a:pt x="0" y="1557147"/>
                  </a:lnTo>
                </a:path>
              </a:pathLst>
            </a:custGeom>
            <a:solidFill>
              <a:srgbClr val="0680C3"/>
            </a:solidFill>
          </p:spPr>
        </p:sp>
        <p:sp>
          <p:nvSpPr>
            <p:cNvPr id="78" name="Freeform 78"/>
            <p:cNvSpPr/>
            <p:nvPr/>
          </p:nvSpPr>
          <p:spPr>
            <a:xfrm>
              <a:off x="12700" y="0"/>
              <a:ext cx="538988" cy="1582547"/>
            </a:xfrm>
            <a:custGeom>
              <a:avLst/>
              <a:gdLst/>
              <a:ahLst/>
              <a:cxnLst/>
              <a:rect l="l" t="t" r="r" b="b"/>
              <a:pathLst>
                <a:path w="538988" h="1582547">
                  <a:moveTo>
                    <a:pt x="0" y="0"/>
                  </a:moveTo>
                  <a:lnTo>
                    <a:pt x="526288" y="0"/>
                  </a:lnTo>
                  <a:cubicBezTo>
                    <a:pt x="533273" y="0"/>
                    <a:pt x="538988" y="5715"/>
                    <a:pt x="538988" y="12700"/>
                  </a:cubicBezTo>
                  <a:lnTo>
                    <a:pt x="538988" y="1569847"/>
                  </a:lnTo>
                  <a:cubicBezTo>
                    <a:pt x="538988" y="1576832"/>
                    <a:pt x="533273" y="1582547"/>
                    <a:pt x="526288" y="1582547"/>
                  </a:cubicBezTo>
                  <a:lnTo>
                    <a:pt x="0" y="1582547"/>
                  </a:lnTo>
                  <a:lnTo>
                    <a:pt x="0" y="1557147"/>
                  </a:lnTo>
                  <a:lnTo>
                    <a:pt x="526288" y="1557147"/>
                  </a:lnTo>
                  <a:lnTo>
                    <a:pt x="526288" y="1569847"/>
                  </a:lnTo>
                  <a:lnTo>
                    <a:pt x="513588" y="1569847"/>
                  </a:lnTo>
                  <a:lnTo>
                    <a:pt x="513588" y="12700"/>
                  </a:lnTo>
                  <a:lnTo>
                    <a:pt x="526288" y="12700"/>
                  </a:lnTo>
                  <a:lnTo>
                    <a:pt x="526288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9" name="Group 79"/>
          <p:cNvGrpSpPr/>
          <p:nvPr/>
        </p:nvGrpSpPr>
        <p:grpSpPr>
          <a:xfrm rot="-7040369">
            <a:off x="9097054" y="5830938"/>
            <a:ext cx="185285" cy="1166777"/>
            <a:chOff x="0" y="0"/>
            <a:chExt cx="247047" cy="1555703"/>
          </a:xfrm>
        </p:grpSpPr>
        <p:sp>
          <p:nvSpPr>
            <p:cNvPr id="80" name="Freeform 80"/>
            <p:cNvSpPr/>
            <p:nvPr/>
          </p:nvSpPr>
          <p:spPr>
            <a:xfrm>
              <a:off x="12700" y="12700"/>
              <a:ext cx="231648" cy="1542923"/>
            </a:xfrm>
            <a:custGeom>
              <a:avLst/>
              <a:gdLst/>
              <a:ahLst/>
              <a:cxnLst/>
              <a:rect l="l" t="t" r="r" b="b"/>
              <a:pathLst>
                <a:path w="231648" h="1542923">
                  <a:moveTo>
                    <a:pt x="0" y="0"/>
                  </a:moveTo>
                  <a:lnTo>
                    <a:pt x="231648" y="0"/>
                  </a:lnTo>
                  <a:lnTo>
                    <a:pt x="231648" y="1542923"/>
                  </a:lnTo>
                  <a:lnTo>
                    <a:pt x="0" y="1542923"/>
                  </a:lnTo>
                </a:path>
              </a:pathLst>
            </a:custGeom>
            <a:solidFill>
              <a:srgbClr val="0680C3"/>
            </a:solidFill>
          </p:spPr>
        </p:sp>
        <p:sp>
          <p:nvSpPr>
            <p:cNvPr id="81" name="Freeform 81"/>
            <p:cNvSpPr/>
            <p:nvPr/>
          </p:nvSpPr>
          <p:spPr>
            <a:xfrm>
              <a:off x="12700" y="0"/>
              <a:ext cx="244348" cy="1568323"/>
            </a:xfrm>
            <a:custGeom>
              <a:avLst/>
              <a:gdLst/>
              <a:ahLst/>
              <a:cxnLst/>
              <a:rect l="l" t="t" r="r" b="b"/>
              <a:pathLst>
                <a:path w="244348" h="1568323">
                  <a:moveTo>
                    <a:pt x="0" y="0"/>
                  </a:moveTo>
                  <a:lnTo>
                    <a:pt x="231648" y="0"/>
                  </a:lnTo>
                  <a:cubicBezTo>
                    <a:pt x="238633" y="0"/>
                    <a:pt x="244348" y="5715"/>
                    <a:pt x="244348" y="12700"/>
                  </a:cubicBezTo>
                  <a:lnTo>
                    <a:pt x="244348" y="1555623"/>
                  </a:lnTo>
                  <a:cubicBezTo>
                    <a:pt x="244348" y="1562608"/>
                    <a:pt x="238633" y="1568323"/>
                    <a:pt x="231648" y="1568323"/>
                  </a:cubicBezTo>
                  <a:lnTo>
                    <a:pt x="0" y="1568323"/>
                  </a:lnTo>
                  <a:lnTo>
                    <a:pt x="0" y="1542923"/>
                  </a:lnTo>
                  <a:lnTo>
                    <a:pt x="231648" y="1542923"/>
                  </a:lnTo>
                  <a:lnTo>
                    <a:pt x="231648" y="1555623"/>
                  </a:lnTo>
                  <a:lnTo>
                    <a:pt x="218948" y="1555623"/>
                  </a:lnTo>
                  <a:lnTo>
                    <a:pt x="218948" y="12700"/>
                  </a:lnTo>
                  <a:lnTo>
                    <a:pt x="231648" y="12700"/>
                  </a:lnTo>
                  <a:lnTo>
                    <a:pt x="231648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2" name="Group 82"/>
          <p:cNvGrpSpPr/>
          <p:nvPr/>
        </p:nvGrpSpPr>
        <p:grpSpPr>
          <a:xfrm rot="1062574">
            <a:off x="9476916" y="5856052"/>
            <a:ext cx="372968" cy="372968"/>
            <a:chOff x="0" y="0"/>
            <a:chExt cx="497291" cy="497290"/>
          </a:xfrm>
        </p:grpSpPr>
        <p:sp>
          <p:nvSpPr>
            <p:cNvPr id="83" name="Freeform 83"/>
            <p:cNvSpPr/>
            <p:nvPr/>
          </p:nvSpPr>
          <p:spPr>
            <a:xfrm>
              <a:off x="12700" y="12700"/>
              <a:ext cx="487045" cy="487045"/>
            </a:xfrm>
            <a:custGeom>
              <a:avLst/>
              <a:gdLst/>
              <a:ahLst/>
              <a:cxnLst/>
              <a:rect l="l" t="t" r="r" b="b"/>
              <a:pathLst>
                <a:path w="487045" h="487045">
                  <a:moveTo>
                    <a:pt x="0" y="243586"/>
                  </a:moveTo>
                  <a:cubicBezTo>
                    <a:pt x="0" y="109093"/>
                    <a:pt x="109093" y="0"/>
                    <a:pt x="243586" y="0"/>
                  </a:cubicBezTo>
                  <a:cubicBezTo>
                    <a:pt x="378079" y="0"/>
                    <a:pt x="487045" y="109093"/>
                    <a:pt x="487045" y="243586"/>
                  </a:cubicBezTo>
                  <a:cubicBezTo>
                    <a:pt x="487045" y="378079"/>
                    <a:pt x="378079" y="487045"/>
                    <a:pt x="243586" y="487045"/>
                  </a:cubicBezTo>
                  <a:cubicBezTo>
                    <a:pt x="109093" y="487045"/>
                    <a:pt x="0" y="378079"/>
                    <a:pt x="0" y="24358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84" name="Freeform 84"/>
            <p:cNvSpPr/>
            <p:nvPr/>
          </p:nvSpPr>
          <p:spPr>
            <a:xfrm>
              <a:off x="0" y="0"/>
              <a:ext cx="512445" cy="512572"/>
            </a:xfrm>
            <a:custGeom>
              <a:avLst/>
              <a:gdLst/>
              <a:ahLst/>
              <a:cxnLst/>
              <a:rect l="l" t="t" r="r" b="b"/>
              <a:pathLst>
                <a:path w="512445" h="512572">
                  <a:moveTo>
                    <a:pt x="0" y="256286"/>
                  </a:moveTo>
                  <a:cubicBezTo>
                    <a:pt x="0" y="114681"/>
                    <a:pt x="114681" y="0"/>
                    <a:pt x="256286" y="0"/>
                  </a:cubicBezTo>
                  <a:lnTo>
                    <a:pt x="256286" y="12700"/>
                  </a:lnTo>
                  <a:lnTo>
                    <a:pt x="256286" y="0"/>
                  </a:lnTo>
                  <a:cubicBezTo>
                    <a:pt x="397764" y="0"/>
                    <a:pt x="512445" y="114681"/>
                    <a:pt x="512445" y="256286"/>
                  </a:cubicBezTo>
                  <a:lnTo>
                    <a:pt x="499745" y="256286"/>
                  </a:lnTo>
                  <a:lnTo>
                    <a:pt x="512445" y="256286"/>
                  </a:lnTo>
                  <a:cubicBezTo>
                    <a:pt x="512445" y="397764"/>
                    <a:pt x="397764" y="512572"/>
                    <a:pt x="256159" y="512572"/>
                  </a:cubicBezTo>
                  <a:lnTo>
                    <a:pt x="256159" y="499872"/>
                  </a:lnTo>
                  <a:lnTo>
                    <a:pt x="256159" y="512572"/>
                  </a:lnTo>
                  <a:cubicBezTo>
                    <a:pt x="114681" y="512445"/>
                    <a:pt x="0" y="397764"/>
                    <a:pt x="0" y="256286"/>
                  </a:cubicBezTo>
                  <a:lnTo>
                    <a:pt x="12700" y="256286"/>
                  </a:lnTo>
                  <a:lnTo>
                    <a:pt x="25400" y="256286"/>
                  </a:lnTo>
                  <a:lnTo>
                    <a:pt x="12700" y="256286"/>
                  </a:lnTo>
                  <a:lnTo>
                    <a:pt x="0" y="256286"/>
                  </a:lnTo>
                  <a:moveTo>
                    <a:pt x="25400" y="256286"/>
                  </a:moveTo>
                  <a:cubicBezTo>
                    <a:pt x="25400" y="263271"/>
                    <a:pt x="19685" y="268986"/>
                    <a:pt x="12700" y="268986"/>
                  </a:cubicBezTo>
                  <a:cubicBezTo>
                    <a:pt x="5715" y="268986"/>
                    <a:pt x="0" y="263271"/>
                    <a:pt x="0" y="256286"/>
                  </a:cubicBezTo>
                  <a:cubicBezTo>
                    <a:pt x="0" y="249301"/>
                    <a:pt x="5715" y="243586"/>
                    <a:pt x="12700" y="243586"/>
                  </a:cubicBezTo>
                  <a:cubicBezTo>
                    <a:pt x="19685" y="243586"/>
                    <a:pt x="25400" y="249301"/>
                    <a:pt x="25400" y="256286"/>
                  </a:cubicBezTo>
                  <a:cubicBezTo>
                    <a:pt x="25400" y="383794"/>
                    <a:pt x="128778" y="487172"/>
                    <a:pt x="256286" y="487172"/>
                  </a:cubicBezTo>
                  <a:cubicBezTo>
                    <a:pt x="383794" y="487172"/>
                    <a:pt x="487172" y="383794"/>
                    <a:pt x="487172" y="256286"/>
                  </a:cubicBezTo>
                  <a:cubicBezTo>
                    <a:pt x="487172" y="128778"/>
                    <a:pt x="383794" y="25400"/>
                    <a:pt x="256286" y="25400"/>
                  </a:cubicBezTo>
                  <a:lnTo>
                    <a:pt x="256286" y="12700"/>
                  </a:lnTo>
                  <a:lnTo>
                    <a:pt x="256286" y="25400"/>
                  </a:lnTo>
                  <a:cubicBezTo>
                    <a:pt x="128778" y="25400"/>
                    <a:pt x="25400" y="128778"/>
                    <a:pt x="25400" y="256286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5" name="Group 85"/>
          <p:cNvGrpSpPr/>
          <p:nvPr/>
        </p:nvGrpSpPr>
        <p:grpSpPr>
          <a:xfrm rot="1062574">
            <a:off x="9518585" y="5897721"/>
            <a:ext cx="289630" cy="289630"/>
            <a:chOff x="0" y="0"/>
            <a:chExt cx="386173" cy="386173"/>
          </a:xfrm>
        </p:grpSpPr>
        <p:sp>
          <p:nvSpPr>
            <p:cNvPr id="86" name="Freeform 86"/>
            <p:cNvSpPr/>
            <p:nvPr/>
          </p:nvSpPr>
          <p:spPr>
            <a:xfrm>
              <a:off x="-254" y="0"/>
              <a:ext cx="393192" cy="393065"/>
            </a:xfrm>
            <a:custGeom>
              <a:avLst/>
              <a:gdLst/>
              <a:ahLst/>
              <a:cxnLst/>
              <a:rect l="l" t="t" r="r" b="b"/>
              <a:pathLst>
                <a:path w="393192" h="393065">
                  <a:moveTo>
                    <a:pt x="196850" y="393065"/>
                  </a:moveTo>
                  <a:cubicBezTo>
                    <a:pt x="89662" y="392303"/>
                    <a:pt x="508" y="307721"/>
                    <a:pt x="254" y="196596"/>
                  </a:cubicBezTo>
                  <a:lnTo>
                    <a:pt x="5461" y="196596"/>
                  </a:lnTo>
                  <a:lnTo>
                    <a:pt x="254" y="196596"/>
                  </a:lnTo>
                  <a:cubicBezTo>
                    <a:pt x="0" y="88646"/>
                    <a:pt x="85979" y="381"/>
                    <a:pt x="196088" y="0"/>
                  </a:cubicBezTo>
                  <a:cubicBezTo>
                    <a:pt x="196342" y="0"/>
                    <a:pt x="196469" y="0"/>
                    <a:pt x="196723" y="0"/>
                  </a:cubicBezTo>
                  <a:lnTo>
                    <a:pt x="196723" y="5207"/>
                  </a:lnTo>
                  <a:lnTo>
                    <a:pt x="196723" y="0"/>
                  </a:lnTo>
                  <a:cubicBezTo>
                    <a:pt x="305816" y="0"/>
                    <a:pt x="393065" y="87122"/>
                    <a:pt x="393192" y="196342"/>
                  </a:cubicBezTo>
                  <a:cubicBezTo>
                    <a:pt x="393192" y="304292"/>
                    <a:pt x="307086" y="391922"/>
                    <a:pt x="196850" y="393065"/>
                  </a:cubicBezTo>
                  <a:lnTo>
                    <a:pt x="196723" y="393065"/>
                  </a:lnTo>
                  <a:moveTo>
                    <a:pt x="196850" y="382778"/>
                  </a:moveTo>
                  <a:lnTo>
                    <a:pt x="196850" y="387985"/>
                  </a:lnTo>
                  <a:lnTo>
                    <a:pt x="196850" y="382778"/>
                  </a:lnTo>
                  <a:cubicBezTo>
                    <a:pt x="301498" y="381635"/>
                    <a:pt x="383032" y="298704"/>
                    <a:pt x="383032" y="196469"/>
                  </a:cubicBezTo>
                  <a:lnTo>
                    <a:pt x="388239" y="196469"/>
                  </a:lnTo>
                  <a:lnTo>
                    <a:pt x="383032" y="196469"/>
                  </a:lnTo>
                  <a:cubicBezTo>
                    <a:pt x="382778" y="92837"/>
                    <a:pt x="300101" y="10287"/>
                    <a:pt x="196723" y="10287"/>
                  </a:cubicBezTo>
                  <a:cubicBezTo>
                    <a:pt x="196596" y="10287"/>
                    <a:pt x="196342" y="10287"/>
                    <a:pt x="196215" y="10287"/>
                  </a:cubicBezTo>
                  <a:cubicBezTo>
                    <a:pt x="91821" y="10668"/>
                    <a:pt x="10287" y="94234"/>
                    <a:pt x="10541" y="196596"/>
                  </a:cubicBezTo>
                  <a:cubicBezTo>
                    <a:pt x="10795" y="301879"/>
                    <a:pt x="95123" y="382143"/>
                    <a:pt x="196850" y="382778"/>
                  </a:cubicBezTo>
                  <a:close/>
                  <a:moveTo>
                    <a:pt x="234950" y="321310"/>
                  </a:moveTo>
                  <a:cubicBezTo>
                    <a:pt x="234950" y="320548"/>
                    <a:pt x="234950" y="319913"/>
                    <a:pt x="234950" y="319278"/>
                  </a:cubicBezTo>
                  <a:cubicBezTo>
                    <a:pt x="234950" y="318897"/>
                    <a:pt x="234950" y="318389"/>
                    <a:pt x="234950" y="318008"/>
                  </a:cubicBezTo>
                  <a:cubicBezTo>
                    <a:pt x="234950" y="317500"/>
                    <a:pt x="234950" y="316865"/>
                    <a:pt x="235077" y="316230"/>
                  </a:cubicBezTo>
                  <a:cubicBezTo>
                    <a:pt x="235331" y="313563"/>
                    <a:pt x="236728" y="311658"/>
                    <a:pt x="239014" y="310515"/>
                  </a:cubicBezTo>
                  <a:cubicBezTo>
                    <a:pt x="239649" y="310261"/>
                    <a:pt x="240411" y="309880"/>
                    <a:pt x="240919" y="309753"/>
                  </a:cubicBezTo>
                  <a:cubicBezTo>
                    <a:pt x="241427" y="309626"/>
                    <a:pt x="242062" y="309245"/>
                    <a:pt x="242824" y="308991"/>
                  </a:cubicBezTo>
                  <a:lnTo>
                    <a:pt x="242951" y="308991"/>
                  </a:lnTo>
                  <a:cubicBezTo>
                    <a:pt x="243205" y="308864"/>
                    <a:pt x="243586" y="308737"/>
                    <a:pt x="243840" y="308610"/>
                  </a:cubicBezTo>
                  <a:cubicBezTo>
                    <a:pt x="244094" y="308483"/>
                    <a:pt x="244348" y="308356"/>
                    <a:pt x="244729" y="308229"/>
                  </a:cubicBezTo>
                  <a:cubicBezTo>
                    <a:pt x="245364" y="307975"/>
                    <a:pt x="245999" y="307721"/>
                    <a:pt x="246507" y="307467"/>
                  </a:cubicBezTo>
                  <a:lnTo>
                    <a:pt x="248793" y="312039"/>
                  </a:lnTo>
                  <a:lnTo>
                    <a:pt x="246380" y="307467"/>
                  </a:lnTo>
                  <a:cubicBezTo>
                    <a:pt x="249809" y="305689"/>
                    <a:pt x="253238" y="306324"/>
                    <a:pt x="255778" y="308991"/>
                  </a:cubicBezTo>
                  <a:cubicBezTo>
                    <a:pt x="255778" y="308991"/>
                    <a:pt x="255905" y="309118"/>
                    <a:pt x="255905" y="309118"/>
                  </a:cubicBezTo>
                  <a:lnTo>
                    <a:pt x="255905" y="309245"/>
                  </a:lnTo>
                  <a:cubicBezTo>
                    <a:pt x="256413" y="309880"/>
                    <a:pt x="257048" y="310515"/>
                    <a:pt x="257556" y="311150"/>
                  </a:cubicBezTo>
                  <a:cubicBezTo>
                    <a:pt x="258064" y="311785"/>
                    <a:pt x="258826" y="312547"/>
                    <a:pt x="259461" y="313182"/>
                  </a:cubicBezTo>
                  <a:cubicBezTo>
                    <a:pt x="261366" y="315341"/>
                    <a:pt x="263525" y="318135"/>
                    <a:pt x="264668" y="321564"/>
                  </a:cubicBezTo>
                  <a:lnTo>
                    <a:pt x="259842" y="323215"/>
                  </a:lnTo>
                  <a:lnTo>
                    <a:pt x="264668" y="321437"/>
                  </a:lnTo>
                  <a:cubicBezTo>
                    <a:pt x="264287" y="320675"/>
                    <a:pt x="262382" y="318770"/>
                    <a:pt x="260223" y="319532"/>
                  </a:cubicBezTo>
                  <a:cubicBezTo>
                    <a:pt x="260223" y="319532"/>
                    <a:pt x="260096" y="319532"/>
                    <a:pt x="260096" y="319532"/>
                  </a:cubicBezTo>
                  <a:lnTo>
                    <a:pt x="262382" y="324104"/>
                  </a:lnTo>
                  <a:lnTo>
                    <a:pt x="259969" y="319532"/>
                  </a:lnTo>
                  <a:cubicBezTo>
                    <a:pt x="264033" y="317373"/>
                    <a:pt x="268097" y="315087"/>
                    <a:pt x="272034" y="312547"/>
                  </a:cubicBezTo>
                  <a:lnTo>
                    <a:pt x="272161" y="312547"/>
                  </a:lnTo>
                  <a:cubicBezTo>
                    <a:pt x="271526" y="312928"/>
                    <a:pt x="269875" y="315214"/>
                    <a:pt x="271272" y="317500"/>
                  </a:cubicBezTo>
                  <a:cubicBezTo>
                    <a:pt x="271399" y="317627"/>
                    <a:pt x="271399" y="317754"/>
                    <a:pt x="271399" y="317754"/>
                  </a:cubicBezTo>
                  <a:cubicBezTo>
                    <a:pt x="267970" y="313944"/>
                    <a:pt x="266573" y="309245"/>
                    <a:pt x="265557" y="305816"/>
                  </a:cubicBezTo>
                  <a:cubicBezTo>
                    <a:pt x="265303" y="305054"/>
                    <a:pt x="265049" y="304292"/>
                    <a:pt x="264795" y="303530"/>
                  </a:cubicBezTo>
                  <a:lnTo>
                    <a:pt x="269748" y="301879"/>
                  </a:lnTo>
                  <a:lnTo>
                    <a:pt x="264922" y="303657"/>
                  </a:lnTo>
                  <a:cubicBezTo>
                    <a:pt x="263779" y="300482"/>
                    <a:pt x="264541" y="297180"/>
                    <a:pt x="267589" y="295021"/>
                  </a:cubicBezTo>
                  <a:lnTo>
                    <a:pt x="270510" y="299212"/>
                  </a:lnTo>
                  <a:lnTo>
                    <a:pt x="267335" y="295148"/>
                  </a:lnTo>
                  <a:cubicBezTo>
                    <a:pt x="267843" y="294767"/>
                    <a:pt x="268351" y="294386"/>
                    <a:pt x="268859" y="294005"/>
                  </a:cubicBezTo>
                  <a:cubicBezTo>
                    <a:pt x="269367" y="293624"/>
                    <a:pt x="269875" y="293243"/>
                    <a:pt x="270383" y="292862"/>
                  </a:cubicBezTo>
                  <a:cubicBezTo>
                    <a:pt x="271526" y="291973"/>
                    <a:pt x="272542" y="291211"/>
                    <a:pt x="273558" y="290322"/>
                  </a:cubicBezTo>
                  <a:lnTo>
                    <a:pt x="273685" y="290195"/>
                  </a:lnTo>
                  <a:cubicBezTo>
                    <a:pt x="276860" y="287655"/>
                    <a:pt x="280289" y="288290"/>
                    <a:pt x="282829" y="289941"/>
                  </a:cubicBezTo>
                  <a:lnTo>
                    <a:pt x="279908" y="294132"/>
                  </a:lnTo>
                  <a:lnTo>
                    <a:pt x="282829" y="289814"/>
                  </a:lnTo>
                  <a:cubicBezTo>
                    <a:pt x="283591" y="290322"/>
                    <a:pt x="284226" y="290703"/>
                    <a:pt x="285115" y="291211"/>
                  </a:cubicBezTo>
                  <a:cubicBezTo>
                    <a:pt x="286004" y="291719"/>
                    <a:pt x="286766" y="292227"/>
                    <a:pt x="287655" y="292862"/>
                  </a:cubicBezTo>
                  <a:cubicBezTo>
                    <a:pt x="289941" y="294386"/>
                    <a:pt x="292481" y="296418"/>
                    <a:pt x="294513" y="299339"/>
                  </a:cubicBezTo>
                  <a:lnTo>
                    <a:pt x="294640" y="299466"/>
                  </a:lnTo>
                  <a:cubicBezTo>
                    <a:pt x="294259" y="298831"/>
                    <a:pt x="292100" y="297561"/>
                    <a:pt x="290195" y="298704"/>
                  </a:cubicBezTo>
                  <a:cubicBezTo>
                    <a:pt x="290068" y="298704"/>
                    <a:pt x="290068" y="298831"/>
                    <a:pt x="290068" y="298831"/>
                  </a:cubicBezTo>
                  <a:lnTo>
                    <a:pt x="293624" y="302641"/>
                  </a:lnTo>
                  <a:lnTo>
                    <a:pt x="290068" y="298831"/>
                  </a:lnTo>
                  <a:cubicBezTo>
                    <a:pt x="293370" y="295783"/>
                    <a:pt x="296545" y="292608"/>
                    <a:pt x="299466" y="289433"/>
                  </a:cubicBezTo>
                  <a:lnTo>
                    <a:pt x="299593" y="289306"/>
                  </a:lnTo>
                  <a:cubicBezTo>
                    <a:pt x="299466" y="289433"/>
                    <a:pt x="298069" y="291846"/>
                    <a:pt x="299974" y="293751"/>
                  </a:cubicBezTo>
                  <a:cubicBezTo>
                    <a:pt x="300101" y="293878"/>
                    <a:pt x="300228" y="293878"/>
                    <a:pt x="300228" y="293878"/>
                  </a:cubicBezTo>
                  <a:cubicBezTo>
                    <a:pt x="296291" y="291211"/>
                    <a:pt x="294005" y="287401"/>
                    <a:pt x="292227" y="284734"/>
                  </a:cubicBezTo>
                  <a:cubicBezTo>
                    <a:pt x="291592" y="283845"/>
                    <a:pt x="291084" y="282956"/>
                    <a:pt x="290576" y="282194"/>
                  </a:cubicBezTo>
                  <a:lnTo>
                    <a:pt x="294767" y="279273"/>
                  </a:lnTo>
                  <a:lnTo>
                    <a:pt x="290576" y="282194"/>
                  </a:lnTo>
                  <a:cubicBezTo>
                    <a:pt x="288671" y="279400"/>
                    <a:pt x="288544" y="275971"/>
                    <a:pt x="291084" y="273050"/>
                  </a:cubicBezTo>
                  <a:lnTo>
                    <a:pt x="294894" y="276479"/>
                  </a:lnTo>
                  <a:lnTo>
                    <a:pt x="290830" y="273177"/>
                  </a:lnTo>
                  <a:cubicBezTo>
                    <a:pt x="292481" y="271145"/>
                    <a:pt x="294005" y="269113"/>
                    <a:pt x="295656" y="266954"/>
                  </a:cubicBezTo>
                  <a:lnTo>
                    <a:pt x="299720" y="270129"/>
                  </a:lnTo>
                  <a:lnTo>
                    <a:pt x="295529" y="267081"/>
                  </a:lnTo>
                  <a:cubicBezTo>
                    <a:pt x="297688" y="264033"/>
                    <a:pt x="300863" y="263652"/>
                    <a:pt x="303276" y="264160"/>
                  </a:cubicBezTo>
                  <a:cubicBezTo>
                    <a:pt x="303530" y="264160"/>
                    <a:pt x="303784" y="264287"/>
                    <a:pt x="303911" y="264287"/>
                  </a:cubicBezTo>
                  <a:lnTo>
                    <a:pt x="304165" y="264414"/>
                  </a:lnTo>
                  <a:cubicBezTo>
                    <a:pt x="304800" y="264668"/>
                    <a:pt x="305435" y="264795"/>
                    <a:pt x="306197" y="265049"/>
                  </a:cubicBezTo>
                  <a:cubicBezTo>
                    <a:pt x="306959" y="265303"/>
                    <a:pt x="307594" y="265430"/>
                    <a:pt x="308356" y="265684"/>
                  </a:cubicBezTo>
                  <a:cubicBezTo>
                    <a:pt x="311404" y="266700"/>
                    <a:pt x="315087" y="268097"/>
                    <a:pt x="318262" y="270764"/>
                  </a:cubicBezTo>
                  <a:lnTo>
                    <a:pt x="318389" y="270891"/>
                  </a:lnTo>
                  <a:cubicBezTo>
                    <a:pt x="318135" y="270637"/>
                    <a:pt x="315214" y="269113"/>
                    <a:pt x="313182" y="271399"/>
                  </a:cubicBezTo>
                  <a:cubicBezTo>
                    <a:pt x="313055" y="271526"/>
                    <a:pt x="313055" y="271653"/>
                    <a:pt x="313055" y="271526"/>
                  </a:cubicBezTo>
                  <a:cubicBezTo>
                    <a:pt x="313055" y="271399"/>
                    <a:pt x="313055" y="271526"/>
                    <a:pt x="313055" y="271526"/>
                  </a:cubicBezTo>
                  <a:lnTo>
                    <a:pt x="317500" y="274193"/>
                  </a:lnTo>
                  <a:lnTo>
                    <a:pt x="313055" y="271526"/>
                  </a:lnTo>
                  <a:cubicBezTo>
                    <a:pt x="315595" y="267335"/>
                    <a:pt x="317881" y="263525"/>
                    <a:pt x="320040" y="259334"/>
                  </a:cubicBezTo>
                  <a:lnTo>
                    <a:pt x="324612" y="261747"/>
                  </a:lnTo>
                  <a:lnTo>
                    <a:pt x="320040" y="259461"/>
                  </a:lnTo>
                  <a:cubicBezTo>
                    <a:pt x="319786" y="260096"/>
                    <a:pt x="319659" y="262763"/>
                    <a:pt x="321818" y="263906"/>
                  </a:cubicBezTo>
                  <a:cubicBezTo>
                    <a:pt x="321945" y="263906"/>
                    <a:pt x="321945" y="263906"/>
                    <a:pt x="321945" y="263906"/>
                  </a:cubicBezTo>
                  <a:cubicBezTo>
                    <a:pt x="317246" y="262128"/>
                    <a:pt x="313817" y="258953"/>
                    <a:pt x="311277" y="256540"/>
                  </a:cubicBezTo>
                  <a:lnTo>
                    <a:pt x="311150" y="256413"/>
                  </a:lnTo>
                  <a:cubicBezTo>
                    <a:pt x="310769" y="256032"/>
                    <a:pt x="310515" y="255778"/>
                    <a:pt x="310134" y="255524"/>
                  </a:cubicBezTo>
                  <a:cubicBezTo>
                    <a:pt x="309753" y="255270"/>
                    <a:pt x="309626" y="255143"/>
                    <a:pt x="309499" y="254889"/>
                  </a:cubicBezTo>
                  <a:cubicBezTo>
                    <a:pt x="309372" y="254635"/>
                    <a:pt x="308991" y="254381"/>
                    <a:pt x="308737" y="254000"/>
                  </a:cubicBezTo>
                  <a:cubicBezTo>
                    <a:pt x="306959" y="251968"/>
                    <a:pt x="306451" y="249555"/>
                    <a:pt x="307340" y="247015"/>
                  </a:cubicBezTo>
                  <a:cubicBezTo>
                    <a:pt x="307594" y="246253"/>
                    <a:pt x="307975" y="245364"/>
                    <a:pt x="308229" y="244729"/>
                  </a:cubicBezTo>
                  <a:cubicBezTo>
                    <a:pt x="308356" y="244348"/>
                    <a:pt x="308610" y="243967"/>
                    <a:pt x="308737" y="243586"/>
                  </a:cubicBezTo>
                  <a:lnTo>
                    <a:pt x="313436" y="245618"/>
                  </a:lnTo>
                  <a:lnTo>
                    <a:pt x="308737" y="243586"/>
                  </a:lnTo>
                  <a:cubicBezTo>
                    <a:pt x="309372" y="242189"/>
                    <a:pt x="309880" y="240919"/>
                    <a:pt x="310388" y="239649"/>
                  </a:cubicBezTo>
                  <a:lnTo>
                    <a:pt x="315214" y="241427"/>
                  </a:lnTo>
                  <a:lnTo>
                    <a:pt x="310261" y="239903"/>
                  </a:lnTo>
                  <a:cubicBezTo>
                    <a:pt x="310261" y="239903"/>
                    <a:pt x="310261" y="239903"/>
                    <a:pt x="310261" y="239776"/>
                  </a:cubicBezTo>
                  <a:cubicBezTo>
                    <a:pt x="311404" y="236347"/>
                    <a:pt x="313944" y="234569"/>
                    <a:pt x="317119" y="234188"/>
                  </a:cubicBezTo>
                  <a:cubicBezTo>
                    <a:pt x="317627" y="234188"/>
                    <a:pt x="318008" y="234061"/>
                    <a:pt x="318389" y="234061"/>
                  </a:cubicBezTo>
                  <a:lnTo>
                    <a:pt x="318516" y="234061"/>
                  </a:lnTo>
                  <a:cubicBezTo>
                    <a:pt x="318897" y="234061"/>
                    <a:pt x="319278" y="234061"/>
                    <a:pt x="319659" y="234061"/>
                  </a:cubicBezTo>
                  <a:cubicBezTo>
                    <a:pt x="320040" y="234061"/>
                    <a:pt x="320421" y="234061"/>
                    <a:pt x="320802" y="234061"/>
                  </a:cubicBezTo>
                  <a:cubicBezTo>
                    <a:pt x="324358" y="234188"/>
                    <a:pt x="328803" y="234315"/>
                    <a:pt x="333248" y="236474"/>
                  </a:cubicBezTo>
                  <a:lnTo>
                    <a:pt x="331089" y="241173"/>
                  </a:lnTo>
                  <a:lnTo>
                    <a:pt x="333121" y="236474"/>
                  </a:lnTo>
                  <a:cubicBezTo>
                    <a:pt x="333121" y="236474"/>
                    <a:pt x="333248" y="236474"/>
                    <a:pt x="333248" y="236474"/>
                  </a:cubicBezTo>
                  <a:cubicBezTo>
                    <a:pt x="332105" y="236093"/>
                    <a:pt x="329819" y="236728"/>
                    <a:pt x="329057" y="238252"/>
                  </a:cubicBezTo>
                  <a:lnTo>
                    <a:pt x="333883" y="240030"/>
                  </a:lnTo>
                  <a:lnTo>
                    <a:pt x="328930" y="238506"/>
                  </a:lnTo>
                  <a:cubicBezTo>
                    <a:pt x="330200" y="234061"/>
                    <a:pt x="331343" y="229743"/>
                    <a:pt x="332359" y="225425"/>
                  </a:cubicBezTo>
                  <a:cubicBezTo>
                    <a:pt x="332359" y="225425"/>
                    <a:pt x="332359" y="225298"/>
                    <a:pt x="332359" y="225298"/>
                  </a:cubicBezTo>
                  <a:cubicBezTo>
                    <a:pt x="332232" y="226060"/>
                    <a:pt x="332867" y="228473"/>
                    <a:pt x="335153" y="228981"/>
                  </a:cubicBezTo>
                  <a:cubicBezTo>
                    <a:pt x="335280" y="228981"/>
                    <a:pt x="335280" y="228981"/>
                    <a:pt x="335280" y="228981"/>
                  </a:cubicBezTo>
                  <a:lnTo>
                    <a:pt x="335153" y="228981"/>
                  </a:lnTo>
                  <a:cubicBezTo>
                    <a:pt x="330200" y="228600"/>
                    <a:pt x="326009" y="226187"/>
                    <a:pt x="322961" y="224536"/>
                  </a:cubicBezTo>
                  <a:cubicBezTo>
                    <a:pt x="322199" y="224155"/>
                    <a:pt x="321564" y="223774"/>
                    <a:pt x="320929" y="223393"/>
                  </a:cubicBezTo>
                  <a:lnTo>
                    <a:pt x="323342" y="218821"/>
                  </a:lnTo>
                  <a:lnTo>
                    <a:pt x="321310" y="223520"/>
                  </a:lnTo>
                  <a:cubicBezTo>
                    <a:pt x="319278" y="222631"/>
                    <a:pt x="316230" y="220218"/>
                    <a:pt x="316992" y="215773"/>
                  </a:cubicBezTo>
                  <a:lnTo>
                    <a:pt x="322072" y="216662"/>
                  </a:lnTo>
                  <a:lnTo>
                    <a:pt x="316992" y="215900"/>
                  </a:lnTo>
                  <a:cubicBezTo>
                    <a:pt x="317373" y="213233"/>
                    <a:pt x="317754" y="210693"/>
                    <a:pt x="318135" y="208153"/>
                  </a:cubicBezTo>
                  <a:lnTo>
                    <a:pt x="318135" y="208026"/>
                  </a:lnTo>
                  <a:cubicBezTo>
                    <a:pt x="318643" y="204470"/>
                    <a:pt x="320929" y="202311"/>
                    <a:pt x="323850" y="201422"/>
                  </a:cubicBezTo>
                  <a:cubicBezTo>
                    <a:pt x="324104" y="201295"/>
                    <a:pt x="324358" y="201295"/>
                    <a:pt x="324612" y="201168"/>
                  </a:cubicBezTo>
                  <a:lnTo>
                    <a:pt x="324739" y="201168"/>
                  </a:lnTo>
                  <a:cubicBezTo>
                    <a:pt x="325501" y="201041"/>
                    <a:pt x="326390" y="200787"/>
                    <a:pt x="327279" y="200660"/>
                  </a:cubicBezTo>
                  <a:cubicBezTo>
                    <a:pt x="328168" y="200533"/>
                    <a:pt x="329184" y="200279"/>
                    <a:pt x="330073" y="200025"/>
                  </a:cubicBezTo>
                  <a:cubicBezTo>
                    <a:pt x="332613" y="199517"/>
                    <a:pt x="335661" y="199136"/>
                    <a:pt x="339090" y="199771"/>
                  </a:cubicBezTo>
                  <a:lnTo>
                    <a:pt x="338201" y="204851"/>
                  </a:lnTo>
                  <a:lnTo>
                    <a:pt x="339090" y="199771"/>
                  </a:lnTo>
                  <a:cubicBezTo>
                    <a:pt x="338074" y="199644"/>
                    <a:pt x="335915" y="200660"/>
                    <a:pt x="335661" y="202311"/>
                  </a:cubicBezTo>
                  <a:cubicBezTo>
                    <a:pt x="335661" y="202311"/>
                    <a:pt x="335661" y="202311"/>
                    <a:pt x="335661" y="202184"/>
                  </a:cubicBezTo>
                  <a:lnTo>
                    <a:pt x="340868" y="202438"/>
                  </a:lnTo>
                  <a:lnTo>
                    <a:pt x="335661" y="202184"/>
                  </a:lnTo>
                  <a:cubicBezTo>
                    <a:pt x="335915" y="197866"/>
                    <a:pt x="335915" y="193802"/>
                    <a:pt x="335661" y="189611"/>
                  </a:cubicBezTo>
                  <a:lnTo>
                    <a:pt x="335661" y="189484"/>
                  </a:lnTo>
                  <a:cubicBezTo>
                    <a:pt x="335661" y="189357"/>
                    <a:pt x="335661" y="189357"/>
                    <a:pt x="335661" y="189357"/>
                  </a:cubicBezTo>
                  <a:cubicBezTo>
                    <a:pt x="335788" y="190373"/>
                    <a:pt x="337185" y="191897"/>
                    <a:pt x="338836" y="191897"/>
                  </a:cubicBezTo>
                  <a:lnTo>
                    <a:pt x="338074" y="186817"/>
                  </a:lnTo>
                  <a:lnTo>
                    <a:pt x="338963" y="191897"/>
                  </a:lnTo>
                  <a:cubicBezTo>
                    <a:pt x="335026" y="192532"/>
                    <a:pt x="331343" y="192024"/>
                    <a:pt x="328168" y="191262"/>
                  </a:cubicBezTo>
                  <a:cubicBezTo>
                    <a:pt x="327152" y="191008"/>
                    <a:pt x="326390" y="190881"/>
                    <a:pt x="325628" y="190754"/>
                  </a:cubicBezTo>
                  <a:cubicBezTo>
                    <a:pt x="325120" y="190627"/>
                    <a:pt x="324612" y="190500"/>
                    <a:pt x="324104" y="190373"/>
                  </a:cubicBezTo>
                  <a:cubicBezTo>
                    <a:pt x="323977" y="190373"/>
                    <a:pt x="323723" y="190246"/>
                    <a:pt x="323469" y="190246"/>
                  </a:cubicBezTo>
                  <a:cubicBezTo>
                    <a:pt x="320929" y="189484"/>
                    <a:pt x="319151" y="187706"/>
                    <a:pt x="318516" y="184912"/>
                  </a:cubicBezTo>
                  <a:cubicBezTo>
                    <a:pt x="318262" y="183642"/>
                    <a:pt x="318135" y="181991"/>
                    <a:pt x="318008" y="180594"/>
                  </a:cubicBezTo>
                  <a:cubicBezTo>
                    <a:pt x="318008" y="180340"/>
                    <a:pt x="318008" y="180086"/>
                    <a:pt x="317881" y="179705"/>
                  </a:cubicBezTo>
                  <a:cubicBezTo>
                    <a:pt x="317754" y="178816"/>
                    <a:pt x="317627" y="178054"/>
                    <a:pt x="317500" y="177165"/>
                  </a:cubicBezTo>
                  <a:cubicBezTo>
                    <a:pt x="316484" y="173355"/>
                    <a:pt x="318262" y="170434"/>
                    <a:pt x="320548" y="168910"/>
                  </a:cubicBezTo>
                  <a:cubicBezTo>
                    <a:pt x="320802" y="168656"/>
                    <a:pt x="321183" y="168529"/>
                    <a:pt x="321437" y="168402"/>
                  </a:cubicBezTo>
                  <a:lnTo>
                    <a:pt x="321818" y="168275"/>
                  </a:lnTo>
                  <a:cubicBezTo>
                    <a:pt x="322580" y="167894"/>
                    <a:pt x="323342" y="167513"/>
                    <a:pt x="324104" y="167132"/>
                  </a:cubicBezTo>
                  <a:cubicBezTo>
                    <a:pt x="324866" y="166751"/>
                    <a:pt x="325755" y="166243"/>
                    <a:pt x="326644" y="165862"/>
                  </a:cubicBezTo>
                  <a:cubicBezTo>
                    <a:pt x="329184" y="164592"/>
                    <a:pt x="332232" y="163322"/>
                    <a:pt x="335788" y="163068"/>
                  </a:cubicBezTo>
                  <a:lnTo>
                    <a:pt x="335915" y="163068"/>
                  </a:lnTo>
                  <a:cubicBezTo>
                    <a:pt x="335788" y="163068"/>
                    <a:pt x="332740" y="163830"/>
                    <a:pt x="332994" y="166878"/>
                  </a:cubicBezTo>
                  <a:cubicBezTo>
                    <a:pt x="332994" y="167132"/>
                    <a:pt x="332994" y="167132"/>
                    <a:pt x="332994" y="167132"/>
                  </a:cubicBezTo>
                  <a:lnTo>
                    <a:pt x="332994" y="166878"/>
                  </a:lnTo>
                  <a:cubicBezTo>
                    <a:pt x="332867" y="166497"/>
                    <a:pt x="332867" y="166243"/>
                    <a:pt x="332740" y="165862"/>
                  </a:cubicBezTo>
                  <a:cubicBezTo>
                    <a:pt x="332613" y="165481"/>
                    <a:pt x="332613" y="165227"/>
                    <a:pt x="332486" y="164846"/>
                  </a:cubicBezTo>
                  <a:cubicBezTo>
                    <a:pt x="331470" y="161036"/>
                    <a:pt x="330581" y="157226"/>
                    <a:pt x="329438" y="153670"/>
                  </a:cubicBezTo>
                  <a:lnTo>
                    <a:pt x="334391" y="152146"/>
                  </a:lnTo>
                  <a:lnTo>
                    <a:pt x="329438" y="153797"/>
                  </a:lnTo>
                  <a:cubicBezTo>
                    <a:pt x="329438" y="153797"/>
                    <a:pt x="329438" y="153670"/>
                    <a:pt x="329438" y="153670"/>
                  </a:cubicBezTo>
                  <a:cubicBezTo>
                    <a:pt x="329819" y="154686"/>
                    <a:pt x="331851" y="156083"/>
                    <a:pt x="333629" y="155448"/>
                  </a:cubicBezTo>
                  <a:cubicBezTo>
                    <a:pt x="333629" y="155448"/>
                    <a:pt x="333629" y="155448"/>
                    <a:pt x="333502" y="155448"/>
                  </a:cubicBezTo>
                  <a:cubicBezTo>
                    <a:pt x="328549" y="157734"/>
                    <a:pt x="323596" y="157734"/>
                    <a:pt x="319786" y="157861"/>
                  </a:cubicBezTo>
                  <a:cubicBezTo>
                    <a:pt x="319405" y="157861"/>
                    <a:pt x="319024" y="157861"/>
                    <a:pt x="318643" y="157861"/>
                  </a:cubicBezTo>
                  <a:lnTo>
                    <a:pt x="318516" y="157861"/>
                  </a:lnTo>
                  <a:cubicBezTo>
                    <a:pt x="318389" y="157861"/>
                    <a:pt x="318135" y="157861"/>
                    <a:pt x="318008" y="157861"/>
                  </a:cubicBezTo>
                  <a:cubicBezTo>
                    <a:pt x="315214" y="157734"/>
                    <a:pt x="312293" y="156337"/>
                    <a:pt x="311023" y="152908"/>
                  </a:cubicBezTo>
                  <a:lnTo>
                    <a:pt x="315849" y="151003"/>
                  </a:lnTo>
                  <a:lnTo>
                    <a:pt x="311023" y="152908"/>
                  </a:lnTo>
                  <a:cubicBezTo>
                    <a:pt x="310134" y="150622"/>
                    <a:pt x="309245" y="148463"/>
                    <a:pt x="308356" y="146431"/>
                  </a:cubicBezTo>
                  <a:lnTo>
                    <a:pt x="308356" y="146304"/>
                  </a:lnTo>
                  <a:cubicBezTo>
                    <a:pt x="308356" y="146304"/>
                    <a:pt x="308356" y="146177"/>
                    <a:pt x="308229" y="146050"/>
                  </a:cubicBezTo>
                  <a:cubicBezTo>
                    <a:pt x="306959" y="142875"/>
                    <a:pt x="307594" y="139827"/>
                    <a:pt x="309880" y="137541"/>
                  </a:cubicBezTo>
                  <a:cubicBezTo>
                    <a:pt x="310007" y="137414"/>
                    <a:pt x="310261" y="137160"/>
                    <a:pt x="310388" y="137033"/>
                  </a:cubicBezTo>
                  <a:cubicBezTo>
                    <a:pt x="310896" y="136652"/>
                    <a:pt x="311404" y="136144"/>
                    <a:pt x="311785" y="135636"/>
                  </a:cubicBezTo>
                  <a:cubicBezTo>
                    <a:pt x="312166" y="135128"/>
                    <a:pt x="312801" y="134747"/>
                    <a:pt x="313309" y="134239"/>
                  </a:cubicBezTo>
                  <a:cubicBezTo>
                    <a:pt x="315595" y="132080"/>
                    <a:pt x="318516" y="129667"/>
                    <a:pt x="322326" y="128270"/>
                  </a:cubicBezTo>
                  <a:lnTo>
                    <a:pt x="324231" y="133096"/>
                  </a:lnTo>
                  <a:lnTo>
                    <a:pt x="322326" y="128270"/>
                  </a:lnTo>
                  <a:cubicBezTo>
                    <a:pt x="321310" y="128651"/>
                    <a:pt x="319913" y="130810"/>
                    <a:pt x="320675" y="132715"/>
                  </a:cubicBezTo>
                  <a:lnTo>
                    <a:pt x="325247" y="130302"/>
                  </a:lnTo>
                  <a:lnTo>
                    <a:pt x="320675" y="132715"/>
                  </a:lnTo>
                  <a:cubicBezTo>
                    <a:pt x="318516" y="128651"/>
                    <a:pt x="316230" y="124587"/>
                    <a:pt x="313817" y="120777"/>
                  </a:cubicBezTo>
                  <a:lnTo>
                    <a:pt x="318135" y="117983"/>
                  </a:lnTo>
                  <a:lnTo>
                    <a:pt x="313817" y="120777"/>
                  </a:lnTo>
                  <a:cubicBezTo>
                    <a:pt x="314452" y="121539"/>
                    <a:pt x="316738" y="122809"/>
                    <a:pt x="318643" y="121539"/>
                  </a:cubicBezTo>
                  <a:cubicBezTo>
                    <a:pt x="318643" y="121539"/>
                    <a:pt x="318770" y="121539"/>
                    <a:pt x="318770" y="121539"/>
                  </a:cubicBezTo>
                  <a:cubicBezTo>
                    <a:pt x="315341" y="124206"/>
                    <a:pt x="311531" y="125857"/>
                    <a:pt x="307975" y="126873"/>
                  </a:cubicBezTo>
                  <a:cubicBezTo>
                    <a:pt x="307086" y="127127"/>
                    <a:pt x="306324" y="127381"/>
                    <a:pt x="305689" y="127508"/>
                  </a:cubicBezTo>
                  <a:cubicBezTo>
                    <a:pt x="305308" y="127635"/>
                    <a:pt x="304800" y="127762"/>
                    <a:pt x="304419" y="127889"/>
                  </a:cubicBezTo>
                  <a:cubicBezTo>
                    <a:pt x="304165" y="127889"/>
                    <a:pt x="303911" y="128016"/>
                    <a:pt x="303657" y="128016"/>
                  </a:cubicBezTo>
                  <a:cubicBezTo>
                    <a:pt x="300990" y="128524"/>
                    <a:pt x="298704" y="127762"/>
                    <a:pt x="296926" y="125730"/>
                  </a:cubicBezTo>
                  <a:cubicBezTo>
                    <a:pt x="296545" y="125222"/>
                    <a:pt x="296037" y="124587"/>
                    <a:pt x="295783" y="124206"/>
                  </a:cubicBezTo>
                  <a:cubicBezTo>
                    <a:pt x="295402" y="123698"/>
                    <a:pt x="294894" y="123063"/>
                    <a:pt x="294386" y="122301"/>
                  </a:cubicBezTo>
                  <a:lnTo>
                    <a:pt x="294259" y="122174"/>
                  </a:lnTo>
                  <a:cubicBezTo>
                    <a:pt x="293497" y="121158"/>
                    <a:pt x="292862" y="120269"/>
                    <a:pt x="292100" y="119507"/>
                  </a:cubicBezTo>
                  <a:lnTo>
                    <a:pt x="295910" y="116078"/>
                  </a:lnTo>
                  <a:lnTo>
                    <a:pt x="292100" y="119507"/>
                  </a:lnTo>
                  <a:cubicBezTo>
                    <a:pt x="289433" y="116586"/>
                    <a:pt x="289306" y="112903"/>
                    <a:pt x="291592" y="109855"/>
                  </a:cubicBezTo>
                  <a:cubicBezTo>
                    <a:pt x="291592" y="109728"/>
                    <a:pt x="291719" y="109728"/>
                    <a:pt x="291719" y="109601"/>
                  </a:cubicBezTo>
                  <a:lnTo>
                    <a:pt x="295783" y="112649"/>
                  </a:lnTo>
                  <a:lnTo>
                    <a:pt x="291465" y="109728"/>
                  </a:lnTo>
                  <a:cubicBezTo>
                    <a:pt x="291973" y="109093"/>
                    <a:pt x="292354" y="108331"/>
                    <a:pt x="292862" y="107569"/>
                  </a:cubicBezTo>
                  <a:cubicBezTo>
                    <a:pt x="293370" y="106807"/>
                    <a:pt x="293878" y="106045"/>
                    <a:pt x="294386" y="105283"/>
                  </a:cubicBezTo>
                  <a:cubicBezTo>
                    <a:pt x="295910" y="102870"/>
                    <a:pt x="298069" y="100203"/>
                    <a:pt x="301117" y="98171"/>
                  </a:cubicBezTo>
                  <a:lnTo>
                    <a:pt x="304038" y="102362"/>
                  </a:lnTo>
                  <a:lnTo>
                    <a:pt x="301117" y="98171"/>
                  </a:lnTo>
                  <a:cubicBezTo>
                    <a:pt x="300228" y="98806"/>
                    <a:pt x="299339" y="101092"/>
                    <a:pt x="300355" y="102743"/>
                  </a:cubicBezTo>
                  <a:cubicBezTo>
                    <a:pt x="300355" y="102743"/>
                    <a:pt x="300355" y="102870"/>
                    <a:pt x="300355" y="102870"/>
                  </a:cubicBezTo>
                  <a:lnTo>
                    <a:pt x="304165" y="99441"/>
                  </a:lnTo>
                  <a:lnTo>
                    <a:pt x="300355" y="102997"/>
                  </a:lnTo>
                  <a:cubicBezTo>
                    <a:pt x="297307" y="99695"/>
                    <a:pt x="294132" y="96520"/>
                    <a:pt x="290957" y="93472"/>
                  </a:cubicBezTo>
                  <a:lnTo>
                    <a:pt x="294513" y="89789"/>
                  </a:lnTo>
                  <a:lnTo>
                    <a:pt x="290957" y="93599"/>
                  </a:lnTo>
                  <a:cubicBezTo>
                    <a:pt x="291719" y="94234"/>
                    <a:pt x="294005" y="94488"/>
                    <a:pt x="295148" y="93218"/>
                  </a:cubicBezTo>
                  <a:lnTo>
                    <a:pt x="290957" y="90170"/>
                  </a:lnTo>
                  <a:lnTo>
                    <a:pt x="295148" y="93091"/>
                  </a:lnTo>
                  <a:cubicBezTo>
                    <a:pt x="292862" y="96266"/>
                    <a:pt x="289941" y="98552"/>
                    <a:pt x="287020" y="100330"/>
                  </a:cubicBezTo>
                  <a:lnTo>
                    <a:pt x="284353" y="95885"/>
                  </a:lnTo>
                  <a:lnTo>
                    <a:pt x="287020" y="100203"/>
                  </a:lnTo>
                  <a:cubicBezTo>
                    <a:pt x="285496" y="101092"/>
                    <a:pt x="283845" y="102235"/>
                    <a:pt x="282321" y="102743"/>
                  </a:cubicBezTo>
                  <a:cubicBezTo>
                    <a:pt x="281432" y="103124"/>
                    <a:pt x="280289" y="103251"/>
                    <a:pt x="279019" y="103251"/>
                  </a:cubicBezTo>
                  <a:cubicBezTo>
                    <a:pt x="275844" y="103124"/>
                    <a:pt x="273050" y="100711"/>
                    <a:pt x="271526" y="99441"/>
                  </a:cubicBezTo>
                  <a:cubicBezTo>
                    <a:pt x="271272" y="99187"/>
                    <a:pt x="271018" y="99060"/>
                    <a:pt x="270764" y="98806"/>
                  </a:cubicBezTo>
                  <a:cubicBezTo>
                    <a:pt x="270510" y="98552"/>
                    <a:pt x="270256" y="98425"/>
                    <a:pt x="270129" y="98298"/>
                  </a:cubicBezTo>
                  <a:cubicBezTo>
                    <a:pt x="269748" y="98044"/>
                    <a:pt x="269494" y="97790"/>
                    <a:pt x="269240" y="97663"/>
                  </a:cubicBezTo>
                  <a:cubicBezTo>
                    <a:pt x="265811" y="95504"/>
                    <a:pt x="264922" y="92075"/>
                    <a:pt x="265938" y="88773"/>
                  </a:cubicBezTo>
                  <a:cubicBezTo>
                    <a:pt x="265938" y="88646"/>
                    <a:pt x="266065" y="88392"/>
                    <a:pt x="266065" y="88265"/>
                  </a:cubicBezTo>
                  <a:lnTo>
                    <a:pt x="270891" y="90043"/>
                  </a:lnTo>
                  <a:lnTo>
                    <a:pt x="264922" y="88900"/>
                  </a:lnTo>
                  <a:cubicBezTo>
                    <a:pt x="265176" y="88138"/>
                    <a:pt x="265430" y="87376"/>
                    <a:pt x="265684" y="86614"/>
                  </a:cubicBezTo>
                  <a:cubicBezTo>
                    <a:pt x="265938" y="85852"/>
                    <a:pt x="266192" y="84963"/>
                    <a:pt x="266446" y="84074"/>
                  </a:cubicBezTo>
                  <a:cubicBezTo>
                    <a:pt x="267335" y="81280"/>
                    <a:pt x="268732" y="77978"/>
                    <a:pt x="271272" y="75057"/>
                  </a:cubicBezTo>
                  <a:cubicBezTo>
                    <a:pt x="270891" y="75438"/>
                    <a:pt x="269621" y="78232"/>
                    <a:pt x="271780" y="80137"/>
                  </a:cubicBezTo>
                  <a:cubicBezTo>
                    <a:pt x="271907" y="80264"/>
                    <a:pt x="272034" y="80264"/>
                    <a:pt x="272034" y="80264"/>
                  </a:cubicBezTo>
                  <a:lnTo>
                    <a:pt x="271907" y="80137"/>
                  </a:lnTo>
                  <a:cubicBezTo>
                    <a:pt x="267970" y="77724"/>
                    <a:pt x="264160" y="75438"/>
                    <a:pt x="260223" y="73406"/>
                  </a:cubicBezTo>
                  <a:lnTo>
                    <a:pt x="260096" y="73406"/>
                  </a:lnTo>
                  <a:cubicBezTo>
                    <a:pt x="259969" y="73406"/>
                    <a:pt x="259969" y="73279"/>
                    <a:pt x="259969" y="73279"/>
                  </a:cubicBezTo>
                  <a:cubicBezTo>
                    <a:pt x="260350" y="73406"/>
                    <a:pt x="263017" y="73787"/>
                    <a:pt x="264160" y="71628"/>
                  </a:cubicBezTo>
                  <a:cubicBezTo>
                    <a:pt x="264160" y="71501"/>
                    <a:pt x="264287" y="71501"/>
                    <a:pt x="264287" y="71501"/>
                  </a:cubicBezTo>
                  <a:cubicBezTo>
                    <a:pt x="262636" y="76073"/>
                    <a:pt x="259588" y="79375"/>
                    <a:pt x="257302" y="81788"/>
                  </a:cubicBezTo>
                  <a:cubicBezTo>
                    <a:pt x="256667" y="82423"/>
                    <a:pt x="256159" y="83058"/>
                    <a:pt x="255524" y="83693"/>
                  </a:cubicBezTo>
                  <a:lnTo>
                    <a:pt x="255397" y="83820"/>
                  </a:lnTo>
                  <a:cubicBezTo>
                    <a:pt x="255270" y="83947"/>
                    <a:pt x="255143" y="84074"/>
                    <a:pt x="255143" y="84074"/>
                  </a:cubicBezTo>
                  <a:cubicBezTo>
                    <a:pt x="252730" y="86487"/>
                    <a:pt x="249682" y="86995"/>
                    <a:pt x="246761" y="85979"/>
                  </a:cubicBezTo>
                  <a:cubicBezTo>
                    <a:pt x="246507" y="85852"/>
                    <a:pt x="246253" y="85852"/>
                    <a:pt x="245999" y="85725"/>
                  </a:cubicBezTo>
                  <a:lnTo>
                    <a:pt x="245745" y="85598"/>
                  </a:lnTo>
                  <a:cubicBezTo>
                    <a:pt x="243967" y="84709"/>
                    <a:pt x="242062" y="83947"/>
                    <a:pt x="239903" y="83185"/>
                  </a:cubicBezTo>
                  <a:lnTo>
                    <a:pt x="241681" y="78359"/>
                  </a:lnTo>
                  <a:lnTo>
                    <a:pt x="240030" y="83312"/>
                  </a:lnTo>
                  <a:cubicBezTo>
                    <a:pt x="236474" y="82169"/>
                    <a:pt x="234696" y="79375"/>
                    <a:pt x="234569" y="76200"/>
                  </a:cubicBezTo>
                  <a:cubicBezTo>
                    <a:pt x="234569" y="75946"/>
                    <a:pt x="234569" y="75692"/>
                    <a:pt x="234569" y="75438"/>
                  </a:cubicBezTo>
                  <a:lnTo>
                    <a:pt x="234569" y="75311"/>
                  </a:lnTo>
                  <a:cubicBezTo>
                    <a:pt x="234569" y="74930"/>
                    <a:pt x="234569" y="74549"/>
                    <a:pt x="234569" y="74168"/>
                  </a:cubicBezTo>
                  <a:cubicBezTo>
                    <a:pt x="234569" y="73787"/>
                    <a:pt x="234569" y="73406"/>
                    <a:pt x="234569" y="73025"/>
                  </a:cubicBezTo>
                  <a:cubicBezTo>
                    <a:pt x="234696" y="69469"/>
                    <a:pt x="234823" y="65024"/>
                    <a:pt x="236982" y="60579"/>
                  </a:cubicBezTo>
                  <a:lnTo>
                    <a:pt x="241681" y="62738"/>
                  </a:lnTo>
                  <a:lnTo>
                    <a:pt x="236982" y="60579"/>
                  </a:lnTo>
                  <a:cubicBezTo>
                    <a:pt x="236728" y="61087"/>
                    <a:pt x="236601" y="63754"/>
                    <a:pt x="238887" y="64770"/>
                  </a:cubicBezTo>
                  <a:cubicBezTo>
                    <a:pt x="239014" y="64770"/>
                    <a:pt x="239014" y="64770"/>
                    <a:pt x="239014" y="64770"/>
                  </a:cubicBezTo>
                  <a:lnTo>
                    <a:pt x="238887" y="64770"/>
                  </a:lnTo>
                  <a:cubicBezTo>
                    <a:pt x="234569" y="63500"/>
                    <a:pt x="230124" y="62230"/>
                    <a:pt x="225679" y="61214"/>
                  </a:cubicBezTo>
                  <a:lnTo>
                    <a:pt x="226949" y="56261"/>
                  </a:lnTo>
                  <a:lnTo>
                    <a:pt x="225806" y="61341"/>
                  </a:lnTo>
                  <a:cubicBezTo>
                    <a:pt x="226949" y="61595"/>
                    <a:pt x="229108" y="60579"/>
                    <a:pt x="229616" y="58674"/>
                  </a:cubicBezTo>
                  <a:lnTo>
                    <a:pt x="224536" y="58039"/>
                  </a:lnTo>
                  <a:lnTo>
                    <a:pt x="229616" y="58547"/>
                  </a:lnTo>
                  <a:cubicBezTo>
                    <a:pt x="229235" y="63373"/>
                    <a:pt x="226949" y="67437"/>
                    <a:pt x="225425" y="70358"/>
                  </a:cubicBezTo>
                  <a:cubicBezTo>
                    <a:pt x="225044" y="71247"/>
                    <a:pt x="224536" y="72009"/>
                    <a:pt x="224282" y="72644"/>
                  </a:cubicBezTo>
                  <a:lnTo>
                    <a:pt x="219710" y="70358"/>
                  </a:lnTo>
                  <a:lnTo>
                    <a:pt x="224409" y="72517"/>
                  </a:lnTo>
                  <a:cubicBezTo>
                    <a:pt x="223012" y="75565"/>
                    <a:pt x="219964" y="77470"/>
                    <a:pt x="216281" y="76835"/>
                  </a:cubicBezTo>
                  <a:lnTo>
                    <a:pt x="216154" y="76835"/>
                  </a:lnTo>
                  <a:cubicBezTo>
                    <a:pt x="213868" y="76454"/>
                    <a:pt x="211582" y="76200"/>
                    <a:pt x="209296" y="75946"/>
                  </a:cubicBezTo>
                  <a:lnTo>
                    <a:pt x="209042" y="75946"/>
                  </a:lnTo>
                  <a:cubicBezTo>
                    <a:pt x="208788" y="75946"/>
                    <a:pt x="208534" y="75819"/>
                    <a:pt x="208280" y="75819"/>
                  </a:cubicBezTo>
                  <a:cubicBezTo>
                    <a:pt x="205105" y="75184"/>
                    <a:pt x="202692" y="73025"/>
                    <a:pt x="201930" y="69469"/>
                  </a:cubicBezTo>
                  <a:cubicBezTo>
                    <a:pt x="201930" y="69342"/>
                    <a:pt x="201930" y="69215"/>
                    <a:pt x="201803" y="69088"/>
                  </a:cubicBezTo>
                  <a:cubicBezTo>
                    <a:pt x="201676" y="68199"/>
                    <a:pt x="201422" y="67310"/>
                    <a:pt x="201168" y="66294"/>
                  </a:cubicBezTo>
                  <a:cubicBezTo>
                    <a:pt x="200914" y="65278"/>
                    <a:pt x="200660" y="64135"/>
                    <a:pt x="200406" y="62865"/>
                  </a:cubicBezTo>
                  <a:cubicBezTo>
                    <a:pt x="200025" y="60579"/>
                    <a:pt x="199771" y="57912"/>
                    <a:pt x="200279" y="54991"/>
                  </a:cubicBezTo>
                  <a:lnTo>
                    <a:pt x="205359" y="56007"/>
                  </a:lnTo>
                  <a:lnTo>
                    <a:pt x="200279" y="55118"/>
                  </a:lnTo>
                  <a:cubicBezTo>
                    <a:pt x="200152" y="56134"/>
                    <a:pt x="201168" y="58039"/>
                    <a:pt x="202692" y="58293"/>
                  </a:cubicBezTo>
                  <a:cubicBezTo>
                    <a:pt x="202692" y="58293"/>
                    <a:pt x="202692" y="58293"/>
                    <a:pt x="202565" y="58293"/>
                  </a:cubicBezTo>
                  <a:lnTo>
                    <a:pt x="202819" y="53086"/>
                  </a:lnTo>
                  <a:lnTo>
                    <a:pt x="202565" y="58293"/>
                  </a:lnTo>
                  <a:cubicBezTo>
                    <a:pt x="198374" y="58039"/>
                    <a:pt x="194183" y="58039"/>
                    <a:pt x="189865" y="58293"/>
                  </a:cubicBezTo>
                  <a:lnTo>
                    <a:pt x="189611" y="53086"/>
                  </a:lnTo>
                  <a:lnTo>
                    <a:pt x="189865" y="58293"/>
                  </a:lnTo>
                  <a:cubicBezTo>
                    <a:pt x="189865" y="58293"/>
                    <a:pt x="189738" y="58293"/>
                    <a:pt x="189738" y="58293"/>
                  </a:cubicBezTo>
                  <a:cubicBezTo>
                    <a:pt x="190500" y="58166"/>
                    <a:pt x="192405" y="56896"/>
                    <a:pt x="192278" y="54991"/>
                  </a:cubicBezTo>
                  <a:cubicBezTo>
                    <a:pt x="192278" y="54864"/>
                    <a:pt x="192278" y="54864"/>
                    <a:pt x="192278" y="54864"/>
                  </a:cubicBezTo>
                  <a:lnTo>
                    <a:pt x="187198" y="55753"/>
                  </a:lnTo>
                  <a:lnTo>
                    <a:pt x="192278" y="54864"/>
                  </a:lnTo>
                  <a:cubicBezTo>
                    <a:pt x="193040" y="59309"/>
                    <a:pt x="192151" y="63246"/>
                    <a:pt x="191516" y="66167"/>
                  </a:cubicBezTo>
                  <a:cubicBezTo>
                    <a:pt x="191262" y="67310"/>
                    <a:pt x="191008" y="68199"/>
                    <a:pt x="190881" y="69088"/>
                  </a:cubicBezTo>
                  <a:lnTo>
                    <a:pt x="190881" y="69215"/>
                  </a:lnTo>
                  <a:cubicBezTo>
                    <a:pt x="190881" y="69342"/>
                    <a:pt x="190754" y="69596"/>
                    <a:pt x="190754" y="69723"/>
                  </a:cubicBezTo>
                  <a:cubicBezTo>
                    <a:pt x="189992" y="73152"/>
                    <a:pt x="187579" y="75311"/>
                    <a:pt x="184277" y="75819"/>
                  </a:cubicBezTo>
                  <a:cubicBezTo>
                    <a:pt x="184150" y="75819"/>
                    <a:pt x="184023" y="75819"/>
                    <a:pt x="183896" y="75819"/>
                  </a:cubicBezTo>
                  <a:cubicBezTo>
                    <a:pt x="183007" y="75946"/>
                    <a:pt x="182245" y="76073"/>
                    <a:pt x="181356" y="76073"/>
                  </a:cubicBezTo>
                  <a:cubicBezTo>
                    <a:pt x="180467" y="76073"/>
                    <a:pt x="179705" y="76200"/>
                    <a:pt x="178943" y="76327"/>
                  </a:cubicBezTo>
                  <a:cubicBezTo>
                    <a:pt x="178181" y="76454"/>
                    <a:pt x="177419" y="76581"/>
                    <a:pt x="176784" y="76708"/>
                  </a:cubicBezTo>
                  <a:lnTo>
                    <a:pt x="175895" y="71628"/>
                  </a:lnTo>
                  <a:lnTo>
                    <a:pt x="177038" y="76708"/>
                  </a:lnTo>
                  <a:cubicBezTo>
                    <a:pt x="173228" y="77470"/>
                    <a:pt x="170180" y="75819"/>
                    <a:pt x="168656" y="72644"/>
                  </a:cubicBezTo>
                  <a:cubicBezTo>
                    <a:pt x="168656" y="72517"/>
                    <a:pt x="168529" y="72390"/>
                    <a:pt x="168529" y="72263"/>
                  </a:cubicBezTo>
                  <a:lnTo>
                    <a:pt x="173228" y="70104"/>
                  </a:lnTo>
                  <a:lnTo>
                    <a:pt x="168656" y="72390"/>
                  </a:lnTo>
                  <a:cubicBezTo>
                    <a:pt x="168275" y="71628"/>
                    <a:pt x="167894" y="70866"/>
                    <a:pt x="167513" y="70104"/>
                  </a:cubicBezTo>
                  <a:cubicBezTo>
                    <a:pt x="167132" y="69342"/>
                    <a:pt x="166624" y="68453"/>
                    <a:pt x="166243" y="67564"/>
                  </a:cubicBezTo>
                  <a:cubicBezTo>
                    <a:pt x="164973" y="65024"/>
                    <a:pt x="163830" y="62103"/>
                    <a:pt x="163449" y="58547"/>
                  </a:cubicBezTo>
                  <a:lnTo>
                    <a:pt x="168529" y="58039"/>
                  </a:lnTo>
                  <a:lnTo>
                    <a:pt x="163449" y="58674"/>
                  </a:lnTo>
                  <a:cubicBezTo>
                    <a:pt x="163576" y="59690"/>
                    <a:pt x="165227" y="61595"/>
                    <a:pt x="167132" y="61341"/>
                  </a:cubicBezTo>
                  <a:cubicBezTo>
                    <a:pt x="162814" y="62357"/>
                    <a:pt x="158623" y="63373"/>
                    <a:pt x="154559" y="64643"/>
                  </a:cubicBezTo>
                  <a:lnTo>
                    <a:pt x="153035" y="59690"/>
                  </a:lnTo>
                  <a:lnTo>
                    <a:pt x="154559" y="64643"/>
                  </a:lnTo>
                  <a:cubicBezTo>
                    <a:pt x="154432" y="64643"/>
                    <a:pt x="154305" y="64770"/>
                    <a:pt x="154305" y="64770"/>
                  </a:cubicBezTo>
                  <a:cubicBezTo>
                    <a:pt x="155067" y="64389"/>
                    <a:pt x="156591" y="62611"/>
                    <a:pt x="156083" y="60706"/>
                  </a:cubicBezTo>
                  <a:cubicBezTo>
                    <a:pt x="156083" y="60706"/>
                    <a:pt x="156083" y="60706"/>
                    <a:pt x="156083" y="60833"/>
                  </a:cubicBezTo>
                  <a:lnTo>
                    <a:pt x="156210" y="61087"/>
                  </a:lnTo>
                  <a:cubicBezTo>
                    <a:pt x="157734" y="64643"/>
                    <a:pt x="158369" y="68326"/>
                    <a:pt x="158369" y="72136"/>
                  </a:cubicBezTo>
                  <a:lnTo>
                    <a:pt x="153162" y="72136"/>
                  </a:lnTo>
                  <a:lnTo>
                    <a:pt x="158369" y="72136"/>
                  </a:lnTo>
                  <a:cubicBezTo>
                    <a:pt x="158369" y="72263"/>
                    <a:pt x="158369" y="72390"/>
                    <a:pt x="158369" y="72390"/>
                  </a:cubicBezTo>
                  <a:cubicBezTo>
                    <a:pt x="158369" y="72390"/>
                    <a:pt x="158369" y="72644"/>
                    <a:pt x="158369" y="72644"/>
                  </a:cubicBezTo>
                  <a:cubicBezTo>
                    <a:pt x="158369" y="73914"/>
                    <a:pt x="158369" y="75565"/>
                    <a:pt x="158115" y="76962"/>
                  </a:cubicBezTo>
                  <a:cubicBezTo>
                    <a:pt x="157734" y="79248"/>
                    <a:pt x="156464" y="81026"/>
                    <a:pt x="154559" y="82296"/>
                  </a:cubicBezTo>
                  <a:cubicBezTo>
                    <a:pt x="153289" y="83185"/>
                    <a:pt x="151511" y="83820"/>
                    <a:pt x="149987" y="84455"/>
                  </a:cubicBezTo>
                  <a:lnTo>
                    <a:pt x="149860" y="84582"/>
                  </a:lnTo>
                  <a:cubicBezTo>
                    <a:pt x="148971" y="84836"/>
                    <a:pt x="148082" y="85344"/>
                    <a:pt x="147193" y="85725"/>
                  </a:cubicBezTo>
                  <a:lnTo>
                    <a:pt x="144907" y="81153"/>
                  </a:lnTo>
                  <a:lnTo>
                    <a:pt x="147320" y="85725"/>
                  </a:lnTo>
                  <a:cubicBezTo>
                    <a:pt x="143891" y="87503"/>
                    <a:pt x="140462" y="86868"/>
                    <a:pt x="137922" y="84201"/>
                  </a:cubicBezTo>
                  <a:cubicBezTo>
                    <a:pt x="137922" y="84201"/>
                    <a:pt x="137795" y="84074"/>
                    <a:pt x="137795" y="84074"/>
                  </a:cubicBezTo>
                  <a:lnTo>
                    <a:pt x="141605" y="80645"/>
                  </a:lnTo>
                  <a:lnTo>
                    <a:pt x="137795" y="84074"/>
                  </a:lnTo>
                  <a:cubicBezTo>
                    <a:pt x="137287" y="83566"/>
                    <a:pt x="136906" y="83058"/>
                    <a:pt x="136398" y="82550"/>
                  </a:cubicBezTo>
                  <a:cubicBezTo>
                    <a:pt x="135890" y="82042"/>
                    <a:pt x="135382" y="81534"/>
                    <a:pt x="134874" y="80899"/>
                  </a:cubicBezTo>
                  <a:cubicBezTo>
                    <a:pt x="132715" y="78486"/>
                    <a:pt x="130302" y="75565"/>
                    <a:pt x="128905" y="71628"/>
                  </a:cubicBezTo>
                  <a:lnTo>
                    <a:pt x="133731" y="69977"/>
                  </a:lnTo>
                  <a:lnTo>
                    <a:pt x="128905" y="71755"/>
                  </a:lnTo>
                  <a:cubicBezTo>
                    <a:pt x="129286" y="72517"/>
                    <a:pt x="131191" y="74422"/>
                    <a:pt x="133350" y="73660"/>
                  </a:cubicBezTo>
                  <a:cubicBezTo>
                    <a:pt x="133350" y="73660"/>
                    <a:pt x="133477" y="73660"/>
                    <a:pt x="133477" y="73660"/>
                  </a:cubicBezTo>
                  <a:lnTo>
                    <a:pt x="131191" y="69088"/>
                  </a:lnTo>
                  <a:lnTo>
                    <a:pt x="133604" y="73660"/>
                  </a:lnTo>
                  <a:cubicBezTo>
                    <a:pt x="129540" y="75819"/>
                    <a:pt x="125476" y="78105"/>
                    <a:pt x="121539" y="80645"/>
                  </a:cubicBezTo>
                  <a:lnTo>
                    <a:pt x="121412" y="80772"/>
                  </a:lnTo>
                  <a:cubicBezTo>
                    <a:pt x="121666" y="80645"/>
                    <a:pt x="123952" y="78486"/>
                    <a:pt x="122428" y="75819"/>
                  </a:cubicBezTo>
                  <a:cubicBezTo>
                    <a:pt x="122301" y="75692"/>
                    <a:pt x="122301" y="75565"/>
                    <a:pt x="122301" y="75565"/>
                  </a:cubicBezTo>
                  <a:lnTo>
                    <a:pt x="118364" y="78867"/>
                  </a:lnTo>
                  <a:lnTo>
                    <a:pt x="122174" y="75438"/>
                  </a:lnTo>
                  <a:cubicBezTo>
                    <a:pt x="125857" y="79502"/>
                    <a:pt x="127127" y="84455"/>
                    <a:pt x="128270" y="88138"/>
                  </a:cubicBezTo>
                  <a:cubicBezTo>
                    <a:pt x="128397" y="88646"/>
                    <a:pt x="128524" y="89154"/>
                    <a:pt x="128778" y="89662"/>
                  </a:cubicBezTo>
                  <a:lnTo>
                    <a:pt x="123825" y="91186"/>
                  </a:lnTo>
                  <a:lnTo>
                    <a:pt x="128778" y="89662"/>
                  </a:lnTo>
                  <a:cubicBezTo>
                    <a:pt x="128905" y="89916"/>
                    <a:pt x="128905" y="90170"/>
                    <a:pt x="129032" y="90424"/>
                  </a:cubicBezTo>
                  <a:cubicBezTo>
                    <a:pt x="129667" y="93345"/>
                    <a:pt x="129032" y="96393"/>
                    <a:pt x="125857" y="98552"/>
                  </a:cubicBezTo>
                  <a:lnTo>
                    <a:pt x="122936" y="94234"/>
                  </a:lnTo>
                  <a:lnTo>
                    <a:pt x="125857" y="98425"/>
                  </a:lnTo>
                  <a:cubicBezTo>
                    <a:pt x="123952" y="99695"/>
                    <a:pt x="122174" y="101219"/>
                    <a:pt x="120269" y="102743"/>
                  </a:cubicBezTo>
                  <a:cubicBezTo>
                    <a:pt x="117475" y="105156"/>
                    <a:pt x="114300" y="105029"/>
                    <a:pt x="111633" y="103632"/>
                  </a:cubicBezTo>
                  <a:cubicBezTo>
                    <a:pt x="111379" y="103505"/>
                    <a:pt x="110998" y="103251"/>
                    <a:pt x="110744" y="103124"/>
                  </a:cubicBezTo>
                  <a:lnTo>
                    <a:pt x="113665" y="98806"/>
                  </a:lnTo>
                  <a:lnTo>
                    <a:pt x="110744" y="103124"/>
                  </a:lnTo>
                  <a:cubicBezTo>
                    <a:pt x="110109" y="102743"/>
                    <a:pt x="109474" y="102235"/>
                    <a:pt x="108712" y="101854"/>
                  </a:cubicBezTo>
                  <a:cubicBezTo>
                    <a:pt x="107950" y="101473"/>
                    <a:pt x="107315" y="100965"/>
                    <a:pt x="106553" y="100457"/>
                  </a:cubicBezTo>
                  <a:cubicBezTo>
                    <a:pt x="104140" y="98806"/>
                    <a:pt x="101346" y="96774"/>
                    <a:pt x="99187" y="93599"/>
                  </a:cubicBezTo>
                  <a:lnTo>
                    <a:pt x="99060" y="93472"/>
                  </a:lnTo>
                  <a:cubicBezTo>
                    <a:pt x="99695" y="94361"/>
                    <a:pt x="101854" y="95504"/>
                    <a:pt x="103759" y="94234"/>
                  </a:cubicBezTo>
                  <a:cubicBezTo>
                    <a:pt x="103886" y="94107"/>
                    <a:pt x="103886" y="94107"/>
                    <a:pt x="103886" y="94107"/>
                  </a:cubicBezTo>
                  <a:lnTo>
                    <a:pt x="100457" y="90297"/>
                  </a:lnTo>
                  <a:lnTo>
                    <a:pt x="103886" y="94107"/>
                  </a:lnTo>
                  <a:cubicBezTo>
                    <a:pt x="100584" y="97155"/>
                    <a:pt x="97409" y="100457"/>
                    <a:pt x="94107" y="103886"/>
                  </a:cubicBezTo>
                  <a:lnTo>
                    <a:pt x="90297" y="100330"/>
                  </a:lnTo>
                  <a:lnTo>
                    <a:pt x="94107" y="103759"/>
                  </a:lnTo>
                  <a:cubicBezTo>
                    <a:pt x="94107" y="103759"/>
                    <a:pt x="95758" y="101219"/>
                    <a:pt x="93472" y="99060"/>
                  </a:cubicBezTo>
                  <a:cubicBezTo>
                    <a:pt x="93345" y="98933"/>
                    <a:pt x="93218" y="98806"/>
                    <a:pt x="93218" y="98806"/>
                  </a:cubicBezTo>
                  <a:lnTo>
                    <a:pt x="93472" y="98933"/>
                  </a:lnTo>
                  <a:cubicBezTo>
                    <a:pt x="97409" y="101600"/>
                    <a:pt x="99695" y="105410"/>
                    <a:pt x="101473" y="108077"/>
                  </a:cubicBezTo>
                  <a:cubicBezTo>
                    <a:pt x="101981" y="108966"/>
                    <a:pt x="102489" y="109728"/>
                    <a:pt x="103124" y="110490"/>
                  </a:cubicBezTo>
                  <a:lnTo>
                    <a:pt x="98933" y="113411"/>
                  </a:lnTo>
                  <a:lnTo>
                    <a:pt x="103124" y="110363"/>
                  </a:lnTo>
                  <a:cubicBezTo>
                    <a:pt x="105156" y="113284"/>
                    <a:pt x="105410" y="116967"/>
                    <a:pt x="102743" y="120015"/>
                  </a:cubicBezTo>
                  <a:lnTo>
                    <a:pt x="98933" y="116586"/>
                  </a:lnTo>
                  <a:lnTo>
                    <a:pt x="102997" y="119761"/>
                  </a:lnTo>
                  <a:cubicBezTo>
                    <a:pt x="101473" y="121666"/>
                    <a:pt x="99822" y="123825"/>
                    <a:pt x="98298" y="125857"/>
                  </a:cubicBezTo>
                  <a:lnTo>
                    <a:pt x="98298" y="125984"/>
                  </a:lnTo>
                  <a:cubicBezTo>
                    <a:pt x="96393" y="128397"/>
                    <a:pt x="93472" y="129667"/>
                    <a:pt x="90043" y="128524"/>
                  </a:cubicBezTo>
                  <a:lnTo>
                    <a:pt x="91694" y="123571"/>
                  </a:lnTo>
                  <a:lnTo>
                    <a:pt x="90170" y="128524"/>
                  </a:lnTo>
                  <a:cubicBezTo>
                    <a:pt x="89535" y="128270"/>
                    <a:pt x="88900" y="128143"/>
                    <a:pt x="88138" y="127889"/>
                  </a:cubicBezTo>
                  <a:cubicBezTo>
                    <a:pt x="87376" y="127635"/>
                    <a:pt x="86741" y="127508"/>
                    <a:pt x="85979" y="127254"/>
                  </a:cubicBezTo>
                  <a:cubicBezTo>
                    <a:pt x="82804" y="126238"/>
                    <a:pt x="78994" y="124841"/>
                    <a:pt x="75692" y="121920"/>
                  </a:cubicBezTo>
                  <a:lnTo>
                    <a:pt x="75565" y="121793"/>
                  </a:lnTo>
                  <a:cubicBezTo>
                    <a:pt x="75565" y="121793"/>
                    <a:pt x="78359" y="123825"/>
                    <a:pt x="80772" y="121158"/>
                  </a:cubicBezTo>
                  <a:cubicBezTo>
                    <a:pt x="81026" y="120904"/>
                    <a:pt x="81026" y="120777"/>
                    <a:pt x="81026" y="120777"/>
                  </a:cubicBezTo>
                  <a:lnTo>
                    <a:pt x="80899" y="121031"/>
                  </a:lnTo>
                  <a:cubicBezTo>
                    <a:pt x="80645" y="121412"/>
                    <a:pt x="80391" y="121920"/>
                    <a:pt x="80137" y="122301"/>
                  </a:cubicBezTo>
                  <a:cubicBezTo>
                    <a:pt x="79883" y="122682"/>
                    <a:pt x="79629" y="123190"/>
                    <a:pt x="79375" y="123571"/>
                  </a:cubicBezTo>
                  <a:cubicBezTo>
                    <a:pt x="77343" y="126873"/>
                    <a:pt x="75565" y="129921"/>
                    <a:pt x="74041" y="133096"/>
                  </a:cubicBezTo>
                  <a:lnTo>
                    <a:pt x="69469" y="130810"/>
                  </a:lnTo>
                  <a:lnTo>
                    <a:pt x="74041" y="133096"/>
                  </a:lnTo>
                  <a:cubicBezTo>
                    <a:pt x="74295" y="132588"/>
                    <a:pt x="74549" y="129794"/>
                    <a:pt x="72263" y="128651"/>
                  </a:cubicBezTo>
                  <a:cubicBezTo>
                    <a:pt x="72136" y="128651"/>
                    <a:pt x="72136" y="128524"/>
                    <a:pt x="72136" y="128524"/>
                  </a:cubicBezTo>
                  <a:cubicBezTo>
                    <a:pt x="76835" y="130302"/>
                    <a:pt x="80264" y="133477"/>
                    <a:pt x="82931" y="136017"/>
                  </a:cubicBezTo>
                  <a:lnTo>
                    <a:pt x="79375" y="139700"/>
                  </a:lnTo>
                  <a:lnTo>
                    <a:pt x="82931" y="135890"/>
                  </a:lnTo>
                  <a:cubicBezTo>
                    <a:pt x="83185" y="136144"/>
                    <a:pt x="83439" y="136398"/>
                    <a:pt x="83820" y="136652"/>
                  </a:cubicBezTo>
                  <a:cubicBezTo>
                    <a:pt x="84201" y="136906"/>
                    <a:pt x="84201" y="137033"/>
                    <a:pt x="84455" y="137160"/>
                  </a:cubicBezTo>
                  <a:cubicBezTo>
                    <a:pt x="84836" y="137414"/>
                    <a:pt x="85217" y="137922"/>
                    <a:pt x="85598" y="138303"/>
                  </a:cubicBezTo>
                  <a:cubicBezTo>
                    <a:pt x="87376" y="140335"/>
                    <a:pt x="87884" y="142748"/>
                    <a:pt x="86995" y="145415"/>
                  </a:cubicBezTo>
                  <a:cubicBezTo>
                    <a:pt x="86741" y="146177"/>
                    <a:pt x="86360" y="146939"/>
                    <a:pt x="86106" y="147574"/>
                  </a:cubicBezTo>
                  <a:cubicBezTo>
                    <a:pt x="85979" y="147955"/>
                    <a:pt x="85725" y="148336"/>
                    <a:pt x="85598" y="148717"/>
                  </a:cubicBezTo>
                  <a:lnTo>
                    <a:pt x="80899" y="146558"/>
                  </a:lnTo>
                  <a:lnTo>
                    <a:pt x="85598" y="148590"/>
                  </a:lnTo>
                  <a:cubicBezTo>
                    <a:pt x="84963" y="149987"/>
                    <a:pt x="84455" y="151257"/>
                    <a:pt x="83947" y="152527"/>
                  </a:cubicBezTo>
                  <a:lnTo>
                    <a:pt x="79121" y="150749"/>
                  </a:lnTo>
                  <a:lnTo>
                    <a:pt x="84074" y="152273"/>
                  </a:lnTo>
                  <a:cubicBezTo>
                    <a:pt x="84074" y="152273"/>
                    <a:pt x="84074" y="152273"/>
                    <a:pt x="84074" y="152400"/>
                  </a:cubicBezTo>
                  <a:cubicBezTo>
                    <a:pt x="82931" y="155829"/>
                    <a:pt x="80391" y="157607"/>
                    <a:pt x="77216" y="157988"/>
                  </a:cubicBezTo>
                  <a:cubicBezTo>
                    <a:pt x="76708" y="157988"/>
                    <a:pt x="76327" y="158115"/>
                    <a:pt x="75946" y="158115"/>
                  </a:cubicBezTo>
                  <a:lnTo>
                    <a:pt x="75819" y="158115"/>
                  </a:lnTo>
                  <a:cubicBezTo>
                    <a:pt x="75438" y="158115"/>
                    <a:pt x="75057" y="158115"/>
                    <a:pt x="74676" y="158115"/>
                  </a:cubicBezTo>
                  <a:cubicBezTo>
                    <a:pt x="74295" y="158115"/>
                    <a:pt x="73914" y="158115"/>
                    <a:pt x="73533" y="158115"/>
                  </a:cubicBezTo>
                  <a:cubicBezTo>
                    <a:pt x="69977" y="157988"/>
                    <a:pt x="65532" y="157861"/>
                    <a:pt x="61087" y="155702"/>
                  </a:cubicBezTo>
                  <a:lnTo>
                    <a:pt x="60960" y="155702"/>
                  </a:lnTo>
                  <a:cubicBezTo>
                    <a:pt x="61849" y="156083"/>
                    <a:pt x="64389" y="155956"/>
                    <a:pt x="65405" y="154051"/>
                  </a:cubicBezTo>
                  <a:cubicBezTo>
                    <a:pt x="65405" y="154051"/>
                    <a:pt x="65405" y="153924"/>
                    <a:pt x="65405" y="153924"/>
                  </a:cubicBezTo>
                  <a:cubicBezTo>
                    <a:pt x="65405" y="153924"/>
                    <a:pt x="65405" y="153924"/>
                    <a:pt x="65405" y="154051"/>
                  </a:cubicBezTo>
                  <a:cubicBezTo>
                    <a:pt x="64262" y="157861"/>
                    <a:pt x="63246" y="161671"/>
                    <a:pt x="62230" y="165608"/>
                  </a:cubicBezTo>
                  <a:cubicBezTo>
                    <a:pt x="62103" y="166116"/>
                    <a:pt x="61976" y="166497"/>
                    <a:pt x="61849" y="167005"/>
                  </a:cubicBezTo>
                  <a:lnTo>
                    <a:pt x="56896" y="165735"/>
                  </a:lnTo>
                  <a:lnTo>
                    <a:pt x="61976" y="166878"/>
                  </a:lnTo>
                  <a:cubicBezTo>
                    <a:pt x="61976" y="166878"/>
                    <a:pt x="61976" y="167005"/>
                    <a:pt x="61976" y="167005"/>
                  </a:cubicBezTo>
                  <a:cubicBezTo>
                    <a:pt x="62103" y="166243"/>
                    <a:pt x="61468" y="163830"/>
                    <a:pt x="59182" y="163322"/>
                  </a:cubicBezTo>
                  <a:cubicBezTo>
                    <a:pt x="59055" y="163322"/>
                    <a:pt x="59055" y="163322"/>
                    <a:pt x="59055" y="163322"/>
                  </a:cubicBezTo>
                  <a:lnTo>
                    <a:pt x="59182" y="163322"/>
                  </a:lnTo>
                  <a:cubicBezTo>
                    <a:pt x="64135" y="163703"/>
                    <a:pt x="68326" y="166116"/>
                    <a:pt x="71374" y="167767"/>
                  </a:cubicBezTo>
                  <a:cubicBezTo>
                    <a:pt x="72136" y="168148"/>
                    <a:pt x="72771" y="168529"/>
                    <a:pt x="73406" y="168910"/>
                  </a:cubicBezTo>
                  <a:lnTo>
                    <a:pt x="70993" y="173482"/>
                  </a:lnTo>
                  <a:lnTo>
                    <a:pt x="73279" y="168910"/>
                  </a:lnTo>
                  <a:cubicBezTo>
                    <a:pt x="75819" y="170180"/>
                    <a:pt x="77978" y="172847"/>
                    <a:pt x="77343" y="176784"/>
                  </a:cubicBezTo>
                  <a:cubicBezTo>
                    <a:pt x="76962" y="179070"/>
                    <a:pt x="76708" y="181356"/>
                    <a:pt x="76454" y="183642"/>
                  </a:cubicBezTo>
                  <a:lnTo>
                    <a:pt x="76454" y="183769"/>
                  </a:lnTo>
                  <a:cubicBezTo>
                    <a:pt x="76454" y="184150"/>
                    <a:pt x="76327" y="184404"/>
                    <a:pt x="76327" y="184785"/>
                  </a:cubicBezTo>
                  <a:cubicBezTo>
                    <a:pt x="75692" y="187706"/>
                    <a:pt x="73787" y="189992"/>
                    <a:pt x="70739" y="191008"/>
                  </a:cubicBezTo>
                  <a:cubicBezTo>
                    <a:pt x="70485" y="191135"/>
                    <a:pt x="70104" y="191135"/>
                    <a:pt x="69850" y="191262"/>
                  </a:cubicBezTo>
                  <a:lnTo>
                    <a:pt x="69596" y="191262"/>
                  </a:lnTo>
                  <a:cubicBezTo>
                    <a:pt x="68707" y="191389"/>
                    <a:pt x="67818" y="191643"/>
                    <a:pt x="66802" y="191897"/>
                  </a:cubicBezTo>
                  <a:cubicBezTo>
                    <a:pt x="65786" y="192151"/>
                    <a:pt x="64643" y="192405"/>
                    <a:pt x="63500" y="192532"/>
                  </a:cubicBezTo>
                  <a:cubicBezTo>
                    <a:pt x="61214" y="192913"/>
                    <a:pt x="58547" y="193167"/>
                    <a:pt x="55626" y="192659"/>
                  </a:cubicBezTo>
                  <a:lnTo>
                    <a:pt x="55499" y="192659"/>
                  </a:lnTo>
                  <a:cubicBezTo>
                    <a:pt x="56769" y="192913"/>
                    <a:pt x="58674" y="191516"/>
                    <a:pt x="58928" y="190246"/>
                  </a:cubicBezTo>
                  <a:cubicBezTo>
                    <a:pt x="58928" y="190246"/>
                    <a:pt x="58928" y="190373"/>
                    <a:pt x="58928" y="190500"/>
                  </a:cubicBezTo>
                  <a:lnTo>
                    <a:pt x="53721" y="190246"/>
                  </a:lnTo>
                  <a:lnTo>
                    <a:pt x="58928" y="190500"/>
                  </a:lnTo>
                  <a:cubicBezTo>
                    <a:pt x="58674" y="194564"/>
                    <a:pt x="58674" y="198501"/>
                    <a:pt x="58928" y="202692"/>
                  </a:cubicBezTo>
                  <a:cubicBezTo>
                    <a:pt x="58928" y="202819"/>
                    <a:pt x="58928" y="202946"/>
                    <a:pt x="58928" y="202946"/>
                  </a:cubicBezTo>
                  <a:cubicBezTo>
                    <a:pt x="58801" y="202184"/>
                    <a:pt x="57531" y="200533"/>
                    <a:pt x="55880" y="200660"/>
                  </a:cubicBezTo>
                  <a:cubicBezTo>
                    <a:pt x="60198" y="199898"/>
                    <a:pt x="64262" y="200787"/>
                    <a:pt x="67056" y="201549"/>
                  </a:cubicBezTo>
                  <a:cubicBezTo>
                    <a:pt x="68199" y="201803"/>
                    <a:pt x="69215" y="202057"/>
                    <a:pt x="70104" y="202184"/>
                  </a:cubicBezTo>
                  <a:lnTo>
                    <a:pt x="69215" y="207264"/>
                  </a:lnTo>
                  <a:lnTo>
                    <a:pt x="70104" y="202184"/>
                  </a:lnTo>
                  <a:cubicBezTo>
                    <a:pt x="73533" y="202819"/>
                    <a:pt x="76073" y="205359"/>
                    <a:pt x="76454" y="209042"/>
                  </a:cubicBezTo>
                  <a:lnTo>
                    <a:pt x="71374" y="209423"/>
                  </a:lnTo>
                  <a:lnTo>
                    <a:pt x="76454" y="208788"/>
                  </a:lnTo>
                  <a:cubicBezTo>
                    <a:pt x="76581" y="209423"/>
                    <a:pt x="76581" y="210058"/>
                    <a:pt x="76708" y="210693"/>
                  </a:cubicBezTo>
                  <a:cubicBezTo>
                    <a:pt x="76835" y="211328"/>
                    <a:pt x="76835" y="211836"/>
                    <a:pt x="76962" y="212471"/>
                  </a:cubicBezTo>
                  <a:cubicBezTo>
                    <a:pt x="77089" y="213741"/>
                    <a:pt x="77216" y="214757"/>
                    <a:pt x="77470" y="215900"/>
                  </a:cubicBezTo>
                  <a:cubicBezTo>
                    <a:pt x="77470" y="215900"/>
                    <a:pt x="77470" y="216027"/>
                    <a:pt x="77470" y="216027"/>
                  </a:cubicBezTo>
                  <a:cubicBezTo>
                    <a:pt x="78105" y="219583"/>
                    <a:pt x="76708" y="222377"/>
                    <a:pt x="73914" y="224155"/>
                  </a:cubicBezTo>
                  <a:cubicBezTo>
                    <a:pt x="73660" y="224282"/>
                    <a:pt x="73533" y="224409"/>
                    <a:pt x="73279" y="224536"/>
                  </a:cubicBezTo>
                  <a:lnTo>
                    <a:pt x="73152" y="224536"/>
                  </a:lnTo>
                  <a:cubicBezTo>
                    <a:pt x="72644" y="224790"/>
                    <a:pt x="72136" y="225044"/>
                    <a:pt x="71628" y="225298"/>
                  </a:cubicBezTo>
                  <a:cubicBezTo>
                    <a:pt x="71120" y="225552"/>
                    <a:pt x="70612" y="225806"/>
                    <a:pt x="69977" y="226187"/>
                  </a:cubicBezTo>
                  <a:cubicBezTo>
                    <a:pt x="66929" y="227711"/>
                    <a:pt x="63246" y="229489"/>
                    <a:pt x="58801" y="229870"/>
                  </a:cubicBezTo>
                  <a:lnTo>
                    <a:pt x="58674" y="229870"/>
                  </a:lnTo>
                  <a:cubicBezTo>
                    <a:pt x="59690" y="229743"/>
                    <a:pt x="61976" y="228473"/>
                    <a:pt x="61849" y="226060"/>
                  </a:cubicBezTo>
                  <a:cubicBezTo>
                    <a:pt x="61849" y="225933"/>
                    <a:pt x="61849" y="225806"/>
                    <a:pt x="61849" y="225806"/>
                  </a:cubicBezTo>
                  <a:lnTo>
                    <a:pt x="61849" y="225933"/>
                  </a:lnTo>
                  <a:cubicBezTo>
                    <a:pt x="62992" y="230505"/>
                    <a:pt x="64008" y="234823"/>
                    <a:pt x="65405" y="239014"/>
                  </a:cubicBezTo>
                  <a:lnTo>
                    <a:pt x="65405" y="239141"/>
                  </a:lnTo>
                  <a:cubicBezTo>
                    <a:pt x="65405" y="239141"/>
                    <a:pt x="65405" y="239268"/>
                    <a:pt x="65405" y="239268"/>
                  </a:cubicBezTo>
                  <a:cubicBezTo>
                    <a:pt x="65151" y="238379"/>
                    <a:pt x="63246" y="236728"/>
                    <a:pt x="61214" y="237236"/>
                  </a:cubicBezTo>
                  <a:cubicBezTo>
                    <a:pt x="61214" y="237236"/>
                    <a:pt x="61087" y="237236"/>
                    <a:pt x="61214" y="237236"/>
                  </a:cubicBezTo>
                  <a:cubicBezTo>
                    <a:pt x="61341" y="237236"/>
                    <a:pt x="61214" y="237236"/>
                    <a:pt x="61341" y="237236"/>
                  </a:cubicBezTo>
                  <a:lnTo>
                    <a:pt x="62484" y="241300"/>
                  </a:lnTo>
                  <a:lnTo>
                    <a:pt x="60325" y="236601"/>
                  </a:lnTo>
                  <a:cubicBezTo>
                    <a:pt x="64643" y="234696"/>
                    <a:pt x="69088" y="234188"/>
                    <a:pt x="73025" y="234188"/>
                  </a:cubicBezTo>
                  <a:lnTo>
                    <a:pt x="73025" y="239395"/>
                  </a:lnTo>
                  <a:lnTo>
                    <a:pt x="73025" y="234188"/>
                  </a:lnTo>
                  <a:cubicBezTo>
                    <a:pt x="73533" y="234188"/>
                    <a:pt x="73914" y="234188"/>
                    <a:pt x="74295" y="234188"/>
                  </a:cubicBezTo>
                  <a:cubicBezTo>
                    <a:pt x="74676" y="234188"/>
                    <a:pt x="74930" y="234188"/>
                    <a:pt x="75184" y="234188"/>
                  </a:cubicBezTo>
                  <a:cubicBezTo>
                    <a:pt x="75438" y="234188"/>
                    <a:pt x="76073" y="234188"/>
                    <a:pt x="76581" y="234188"/>
                  </a:cubicBezTo>
                  <a:cubicBezTo>
                    <a:pt x="79248" y="234442"/>
                    <a:pt x="81280" y="235839"/>
                    <a:pt x="82423" y="238252"/>
                  </a:cubicBezTo>
                  <a:cubicBezTo>
                    <a:pt x="82677" y="238887"/>
                    <a:pt x="82931" y="239522"/>
                    <a:pt x="83058" y="240030"/>
                  </a:cubicBezTo>
                  <a:cubicBezTo>
                    <a:pt x="83185" y="240538"/>
                    <a:pt x="83439" y="240919"/>
                    <a:pt x="83693" y="241554"/>
                  </a:cubicBezTo>
                  <a:lnTo>
                    <a:pt x="83693" y="241681"/>
                  </a:lnTo>
                  <a:cubicBezTo>
                    <a:pt x="83820" y="241808"/>
                    <a:pt x="83820" y="242062"/>
                    <a:pt x="83947" y="242189"/>
                  </a:cubicBezTo>
                  <a:cubicBezTo>
                    <a:pt x="84074" y="242316"/>
                    <a:pt x="84074" y="242570"/>
                    <a:pt x="84074" y="242697"/>
                  </a:cubicBezTo>
                  <a:cubicBezTo>
                    <a:pt x="84455" y="243713"/>
                    <a:pt x="84709" y="244348"/>
                    <a:pt x="85090" y="244856"/>
                  </a:cubicBezTo>
                  <a:lnTo>
                    <a:pt x="85217" y="244983"/>
                  </a:lnTo>
                  <a:cubicBezTo>
                    <a:pt x="85344" y="245110"/>
                    <a:pt x="85344" y="245364"/>
                    <a:pt x="85471" y="245491"/>
                  </a:cubicBezTo>
                  <a:cubicBezTo>
                    <a:pt x="86995" y="248793"/>
                    <a:pt x="86360" y="252095"/>
                    <a:pt x="84074" y="254508"/>
                  </a:cubicBezTo>
                  <a:cubicBezTo>
                    <a:pt x="83820" y="254889"/>
                    <a:pt x="83439" y="255143"/>
                    <a:pt x="83185" y="255397"/>
                  </a:cubicBezTo>
                  <a:lnTo>
                    <a:pt x="79883" y="251460"/>
                  </a:lnTo>
                  <a:lnTo>
                    <a:pt x="83312" y="255397"/>
                  </a:lnTo>
                  <a:cubicBezTo>
                    <a:pt x="82804" y="255905"/>
                    <a:pt x="82169" y="256413"/>
                    <a:pt x="81661" y="256921"/>
                  </a:cubicBezTo>
                  <a:cubicBezTo>
                    <a:pt x="81153" y="257429"/>
                    <a:pt x="80518" y="257937"/>
                    <a:pt x="79883" y="258572"/>
                  </a:cubicBezTo>
                  <a:cubicBezTo>
                    <a:pt x="77724" y="260477"/>
                    <a:pt x="75057" y="262636"/>
                    <a:pt x="71501" y="264033"/>
                  </a:cubicBezTo>
                  <a:lnTo>
                    <a:pt x="71247" y="264160"/>
                  </a:lnTo>
                  <a:cubicBezTo>
                    <a:pt x="72898" y="263652"/>
                    <a:pt x="73914" y="261239"/>
                    <a:pt x="73406" y="259842"/>
                  </a:cubicBezTo>
                  <a:cubicBezTo>
                    <a:pt x="73406" y="259842"/>
                    <a:pt x="73406" y="259842"/>
                    <a:pt x="73406" y="259969"/>
                  </a:cubicBezTo>
                  <a:lnTo>
                    <a:pt x="68707" y="262128"/>
                  </a:lnTo>
                  <a:lnTo>
                    <a:pt x="73279" y="259715"/>
                  </a:lnTo>
                  <a:cubicBezTo>
                    <a:pt x="75438" y="263779"/>
                    <a:pt x="77724" y="267843"/>
                    <a:pt x="80264" y="271780"/>
                  </a:cubicBezTo>
                  <a:lnTo>
                    <a:pt x="75946" y="274574"/>
                  </a:lnTo>
                  <a:lnTo>
                    <a:pt x="80264" y="271780"/>
                  </a:lnTo>
                  <a:cubicBezTo>
                    <a:pt x="79883" y="271272"/>
                    <a:pt x="77597" y="269367"/>
                    <a:pt x="75184" y="270891"/>
                  </a:cubicBezTo>
                  <a:cubicBezTo>
                    <a:pt x="75057" y="270891"/>
                    <a:pt x="75057" y="271018"/>
                    <a:pt x="75057" y="271018"/>
                  </a:cubicBezTo>
                  <a:lnTo>
                    <a:pt x="78232" y="275082"/>
                  </a:lnTo>
                  <a:lnTo>
                    <a:pt x="74930" y="271145"/>
                  </a:lnTo>
                  <a:cubicBezTo>
                    <a:pt x="78740" y="267843"/>
                    <a:pt x="83439" y="266446"/>
                    <a:pt x="86868" y="265430"/>
                  </a:cubicBezTo>
                  <a:cubicBezTo>
                    <a:pt x="87630" y="265176"/>
                    <a:pt x="88392" y="264922"/>
                    <a:pt x="89027" y="264795"/>
                  </a:cubicBezTo>
                  <a:lnTo>
                    <a:pt x="90678" y="269748"/>
                  </a:lnTo>
                  <a:lnTo>
                    <a:pt x="88900" y="264922"/>
                  </a:lnTo>
                  <a:cubicBezTo>
                    <a:pt x="89027" y="264795"/>
                    <a:pt x="89281" y="264795"/>
                    <a:pt x="89408" y="264795"/>
                  </a:cubicBezTo>
                  <a:cubicBezTo>
                    <a:pt x="92583" y="263906"/>
                    <a:pt x="95631" y="264668"/>
                    <a:pt x="97790" y="267589"/>
                  </a:cubicBezTo>
                  <a:cubicBezTo>
                    <a:pt x="97917" y="267716"/>
                    <a:pt x="97917" y="267843"/>
                    <a:pt x="98044" y="267970"/>
                  </a:cubicBezTo>
                  <a:lnTo>
                    <a:pt x="98044" y="268097"/>
                  </a:lnTo>
                  <a:cubicBezTo>
                    <a:pt x="99314" y="270002"/>
                    <a:pt x="100711" y="271653"/>
                    <a:pt x="102362" y="273558"/>
                  </a:cubicBezTo>
                  <a:lnTo>
                    <a:pt x="102489" y="273685"/>
                  </a:lnTo>
                  <a:cubicBezTo>
                    <a:pt x="102489" y="273812"/>
                    <a:pt x="102616" y="273812"/>
                    <a:pt x="102616" y="273939"/>
                  </a:cubicBezTo>
                  <a:cubicBezTo>
                    <a:pt x="104648" y="276606"/>
                    <a:pt x="104902" y="279654"/>
                    <a:pt x="102997" y="282702"/>
                  </a:cubicBezTo>
                  <a:lnTo>
                    <a:pt x="102870" y="282829"/>
                  </a:lnTo>
                  <a:cubicBezTo>
                    <a:pt x="102362" y="283591"/>
                    <a:pt x="101854" y="284480"/>
                    <a:pt x="101219" y="285369"/>
                  </a:cubicBezTo>
                  <a:cubicBezTo>
                    <a:pt x="100584" y="286258"/>
                    <a:pt x="99949" y="287274"/>
                    <a:pt x="99314" y="288290"/>
                  </a:cubicBezTo>
                  <a:cubicBezTo>
                    <a:pt x="97790" y="290449"/>
                    <a:pt x="96012" y="292735"/>
                    <a:pt x="93218" y="294513"/>
                  </a:cubicBezTo>
                  <a:lnTo>
                    <a:pt x="90297" y="290322"/>
                  </a:lnTo>
                  <a:lnTo>
                    <a:pt x="93218" y="294513"/>
                  </a:lnTo>
                  <a:cubicBezTo>
                    <a:pt x="93980" y="294005"/>
                    <a:pt x="95123" y="291719"/>
                    <a:pt x="93853" y="289941"/>
                  </a:cubicBezTo>
                  <a:cubicBezTo>
                    <a:pt x="96901" y="293243"/>
                    <a:pt x="99949" y="296418"/>
                    <a:pt x="103378" y="299466"/>
                  </a:cubicBezTo>
                  <a:cubicBezTo>
                    <a:pt x="102997" y="299212"/>
                    <a:pt x="100584" y="298069"/>
                    <a:pt x="98933" y="299974"/>
                  </a:cubicBezTo>
                  <a:cubicBezTo>
                    <a:pt x="98806" y="300101"/>
                    <a:pt x="98806" y="300101"/>
                    <a:pt x="98806" y="300101"/>
                  </a:cubicBezTo>
                  <a:lnTo>
                    <a:pt x="102997" y="303022"/>
                  </a:lnTo>
                  <a:lnTo>
                    <a:pt x="98679" y="300101"/>
                  </a:lnTo>
                  <a:cubicBezTo>
                    <a:pt x="101346" y="296164"/>
                    <a:pt x="105029" y="293878"/>
                    <a:pt x="107696" y="292227"/>
                  </a:cubicBezTo>
                  <a:cubicBezTo>
                    <a:pt x="108585" y="291592"/>
                    <a:pt x="109347" y="291084"/>
                    <a:pt x="110109" y="290576"/>
                  </a:cubicBezTo>
                  <a:lnTo>
                    <a:pt x="110236" y="290576"/>
                  </a:lnTo>
                  <a:cubicBezTo>
                    <a:pt x="110363" y="290576"/>
                    <a:pt x="110363" y="290449"/>
                    <a:pt x="110490" y="290449"/>
                  </a:cubicBezTo>
                  <a:cubicBezTo>
                    <a:pt x="113411" y="288544"/>
                    <a:pt x="116840" y="288671"/>
                    <a:pt x="119761" y="290957"/>
                  </a:cubicBezTo>
                  <a:lnTo>
                    <a:pt x="116459" y="294894"/>
                  </a:lnTo>
                  <a:lnTo>
                    <a:pt x="119634" y="290830"/>
                  </a:lnTo>
                  <a:cubicBezTo>
                    <a:pt x="121539" y="292354"/>
                    <a:pt x="123444" y="293878"/>
                    <a:pt x="125222" y="295148"/>
                  </a:cubicBezTo>
                  <a:cubicBezTo>
                    <a:pt x="125349" y="295275"/>
                    <a:pt x="125476" y="295402"/>
                    <a:pt x="125603" y="295402"/>
                  </a:cubicBezTo>
                  <a:cubicBezTo>
                    <a:pt x="128270" y="297561"/>
                    <a:pt x="129159" y="300609"/>
                    <a:pt x="128016" y="303911"/>
                  </a:cubicBezTo>
                  <a:cubicBezTo>
                    <a:pt x="128016" y="304038"/>
                    <a:pt x="128016" y="304038"/>
                    <a:pt x="127889" y="304165"/>
                  </a:cubicBezTo>
                  <a:lnTo>
                    <a:pt x="123063" y="302387"/>
                  </a:lnTo>
                  <a:lnTo>
                    <a:pt x="128016" y="303911"/>
                  </a:lnTo>
                  <a:cubicBezTo>
                    <a:pt x="127889" y="304292"/>
                    <a:pt x="127762" y="304800"/>
                    <a:pt x="127635" y="305181"/>
                  </a:cubicBezTo>
                  <a:cubicBezTo>
                    <a:pt x="127508" y="305562"/>
                    <a:pt x="127381" y="306070"/>
                    <a:pt x="127254" y="306451"/>
                  </a:cubicBezTo>
                  <a:cubicBezTo>
                    <a:pt x="126238" y="309880"/>
                    <a:pt x="124714" y="314071"/>
                    <a:pt x="121793" y="317754"/>
                  </a:cubicBezTo>
                  <a:lnTo>
                    <a:pt x="121666" y="317881"/>
                  </a:lnTo>
                  <a:cubicBezTo>
                    <a:pt x="121920" y="317627"/>
                    <a:pt x="123444" y="314833"/>
                    <a:pt x="121158" y="312801"/>
                  </a:cubicBezTo>
                  <a:cubicBezTo>
                    <a:pt x="121031" y="312674"/>
                    <a:pt x="120904" y="312547"/>
                    <a:pt x="120904" y="312674"/>
                  </a:cubicBezTo>
                  <a:cubicBezTo>
                    <a:pt x="120904" y="312801"/>
                    <a:pt x="120904" y="312674"/>
                    <a:pt x="120904" y="312674"/>
                  </a:cubicBezTo>
                  <a:lnTo>
                    <a:pt x="121031" y="312674"/>
                  </a:lnTo>
                  <a:cubicBezTo>
                    <a:pt x="125095" y="315087"/>
                    <a:pt x="129032" y="317500"/>
                    <a:pt x="133096" y="319659"/>
                  </a:cubicBezTo>
                  <a:lnTo>
                    <a:pt x="130683" y="324231"/>
                  </a:lnTo>
                  <a:lnTo>
                    <a:pt x="133096" y="319659"/>
                  </a:lnTo>
                  <a:cubicBezTo>
                    <a:pt x="132588" y="319405"/>
                    <a:pt x="129921" y="319151"/>
                    <a:pt x="128651" y="321310"/>
                  </a:cubicBezTo>
                  <a:cubicBezTo>
                    <a:pt x="128651" y="321437"/>
                    <a:pt x="128524" y="321437"/>
                    <a:pt x="128524" y="321437"/>
                  </a:cubicBezTo>
                  <a:lnTo>
                    <a:pt x="128651" y="321183"/>
                  </a:lnTo>
                  <a:cubicBezTo>
                    <a:pt x="130302" y="316738"/>
                    <a:pt x="133477" y="313436"/>
                    <a:pt x="135763" y="310896"/>
                  </a:cubicBezTo>
                  <a:cubicBezTo>
                    <a:pt x="136398" y="310261"/>
                    <a:pt x="136906" y="309626"/>
                    <a:pt x="137414" y="309118"/>
                  </a:cubicBezTo>
                  <a:lnTo>
                    <a:pt x="137541" y="308991"/>
                  </a:lnTo>
                  <a:cubicBezTo>
                    <a:pt x="137668" y="308864"/>
                    <a:pt x="137668" y="308737"/>
                    <a:pt x="137795" y="308737"/>
                  </a:cubicBezTo>
                  <a:cubicBezTo>
                    <a:pt x="140208" y="306324"/>
                    <a:pt x="143256" y="305816"/>
                    <a:pt x="146177" y="306832"/>
                  </a:cubicBezTo>
                  <a:cubicBezTo>
                    <a:pt x="146431" y="306959"/>
                    <a:pt x="146685" y="306959"/>
                    <a:pt x="146939" y="307086"/>
                  </a:cubicBezTo>
                  <a:lnTo>
                    <a:pt x="147193" y="307213"/>
                  </a:lnTo>
                  <a:cubicBezTo>
                    <a:pt x="148971" y="308102"/>
                    <a:pt x="150876" y="308864"/>
                    <a:pt x="153035" y="309626"/>
                  </a:cubicBezTo>
                  <a:lnTo>
                    <a:pt x="151257" y="314452"/>
                  </a:lnTo>
                  <a:lnTo>
                    <a:pt x="152908" y="309499"/>
                  </a:lnTo>
                  <a:cubicBezTo>
                    <a:pt x="152908" y="309499"/>
                    <a:pt x="153035" y="309499"/>
                    <a:pt x="153035" y="309499"/>
                  </a:cubicBezTo>
                  <a:cubicBezTo>
                    <a:pt x="156337" y="310642"/>
                    <a:pt x="158115" y="313182"/>
                    <a:pt x="158369" y="316357"/>
                  </a:cubicBezTo>
                  <a:cubicBezTo>
                    <a:pt x="158369" y="316738"/>
                    <a:pt x="158369" y="316992"/>
                    <a:pt x="158369" y="317373"/>
                  </a:cubicBezTo>
                  <a:lnTo>
                    <a:pt x="158369" y="317500"/>
                  </a:lnTo>
                  <a:cubicBezTo>
                    <a:pt x="158369" y="317881"/>
                    <a:pt x="158369" y="318262"/>
                    <a:pt x="158369" y="318643"/>
                  </a:cubicBezTo>
                  <a:cubicBezTo>
                    <a:pt x="158369" y="319024"/>
                    <a:pt x="158369" y="319405"/>
                    <a:pt x="158369" y="319786"/>
                  </a:cubicBezTo>
                  <a:cubicBezTo>
                    <a:pt x="158242" y="323342"/>
                    <a:pt x="158115" y="327787"/>
                    <a:pt x="155956" y="332232"/>
                  </a:cubicBezTo>
                  <a:lnTo>
                    <a:pt x="151257" y="330073"/>
                  </a:lnTo>
                  <a:lnTo>
                    <a:pt x="155956" y="332232"/>
                  </a:lnTo>
                  <a:cubicBezTo>
                    <a:pt x="156337" y="331343"/>
                    <a:pt x="155956" y="328930"/>
                    <a:pt x="154178" y="328041"/>
                  </a:cubicBezTo>
                  <a:cubicBezTo>
                    <a:pt x="154178" y="328041"/>
                    <a:pt x="154178" y="328041"/>
                    <a:pt x="154305" y="328041"/>
                  </a:cubicBezTo>
                  <a:lnTo>
                    <a:pt x="154432" y="328041"/>
                  </a:lnTo>
                  <a:cubicBezTo>
                    <a:pt x="158496" y="329311"/>
                    <a:pt x="162687" y="330327"/>
                    <a:pt x="167005" y="331343"/>
                  </a:cubicBezTo>
                  <a:cubicBezTo>
                    <a:pt x="167132" y="331343"/>
                    <a:pt x="167259" y="331343"/>
                    <a:pt x="167259" y="331343"/>
                  </a:cubicBezTo>
                  <a:cubicBezTo>
                    <a:pt x="166878" y="331343"/>
                    <a:pt x="164084" y="331597"/>
                    <a:pt x="163449" y="334137"/>
                  </a:cubicBezTo>
                  <a:cubicBezTo>
                    <a:pt x="163449" y="334264"/>
                    <a:pt x="163449" y="334391"/>
                    <a:pt x="163449" y="334264"/>
                  </a:cubicBezTo>
                  <a:cubicBezTo>
                    <a:pt x="163449" y="334137"/>
                    <a:pt x="163449" y="334264"/>
                    <a:pt x="163449" y="334264"/>
                  </a:cubicBezTo>
                  <a:lnTo>
                    <a:pt x="163449" y="334137"/>
                  </a:lnTo>
                  <a:cubicBezTo>
                    <a:pt x="163957" y="329057"/>
                    <a:pt x="166243" y="324866"/>
                    <a:pt x="167894" y="321691"/>
                  </a:cubicBezTo>
                  <a:cubicBezTo>
                    <a:pt x="168275" y="321056"/>
                    <a:pt x="168529" y="320421"/>
                    <a:pt x="168910" y="319913"/>
                  </a:cubicBezTo>
                  <a:lnTo>
                    <a:pt x="173482" y="322326"/>
                  </a:lnTo>
                  <a:lnTo>
                    <a:pt x="168910" y="320040"/>
                  </a:lnTo>
                  <a:cubicBezTo>
                    <a:pt x="169037" y="319913"/>
                    <a:pt x="169037" y="319786"/>
                    <a:pt x="169164" y="319532"/>
                  </a:cubicBezTo>
                  <a:cubicBezTo>
                    <a:pt x="170307" y="317500"/>
                    <a:pt x="172720" y="315087"/>
                    <a:pt x="176657" y="315849"/>
                  </a:cubicBezTo>
                  <a:lnTo>
                    <a:pt x="175768" y="320929"/>
                  </a:lnTo>
                  <a:lnTo>
                    <a:pt x="176530" y="315849"/>
                  </a:lnTo>
                  <a:cubicBezTo>
                    <a:pt x="178943" y="316230"/>
                    <a:pt x="181483" y="316484"/>
                    <a:pt x="184150" y="316865"/>
                  </a:cubicBezTo>
                  <a:cubicBezTo>
                    <a:pt x="184277" y="316865"/>
                    <a:pt x="184277" y="316865"/>
                    <a:pt x="184404" y="316865"/>
                  </a:cubicBezTo>
                  <a:cubicBezTo>
                    <a:pt x="187960" y="317373"/>
                    <a:pt x="190246" y="319659"/>
                    <a:pt x="191008" y="322834"/>
                  </a:cubicBezTo>
                  <a:cubicBezTo>
                    <a:pt x="191008" y="323088"/>
                    <a:pt x="191135" y="323342"/>
                    <a:pt x="191135" y="323469"/>
                  </a:cubicBezTo>
                  <a:lnTo>
                    <a:pt x="191135" y="323596"/>
                  </a:lnTo>
                  <a:cubicBezTo>
                    <a:pt x="191262" y="324485"/>
                    <a:pt x="191516" y="325374"/>
                    <a:pt x="191770" y="326390"/>
                  </a:cubicBezTo>
                  <a:cubicBezTo>
                    <a:pt x="192024" y="327406"/>
                    <a:pt x="192278" y="328549"/>
                    <a:pt x="192532" y="329819"/>
                  </a:cubicBezTo>
                  <a:cubicBezTo>
                    <a:pt x="192913" y="332105"/>
                    <a:pt x="193167" y="334772"/>
                    <a:pt x="192659" y="337693"/>
                  </a:cubicBezTo>
                  <a:cubicBezTo>
                    <a:pt x="192913" y="336296"/>
                    <a:pt x="191516" y="334645"/>
                    <a:pt x="190246" y="334391"/>
                  </a:cubicBezTo>
                  <a:cubicBezTo>
                    <a:pt x="190246" y="334391"/>
                    <a:pt x="190373" y="334391"/>
                    <a:pt x="190500" y="334391"/>
                  </a:cubicBezTo>
                  <a:lnTo>
                    <a:pt x="190246" y="339598"/>
                  </a:lnTo>
                  <a:lnTo>
                    <a:pt x="190500" y="334391"/>
                  </a:lnTo>
                  <a:cubicBezTo>
                    <a:pt x="194564" y="334645"/>
                    <a:pt x="198501" y="334645"/>
                    <a:pt x="202692" y="334391"/>
                  </a:cubicBezTo>
                  <a:cubicBezTo>
                    <a:pt x="202819" y="334391"/>
                    <a:pt x="202819" y="334391"/>
                    <a:pt x="202819" y="334391"/>
                  </a:cubicBezTo>
                  <a:cubicBezTo>
                    <a:pt x="201930" y="334518"/>
                    <a:pt x="200406" y="335915"/>
                    <a:pt x="200406" y="337439"/>
                  </a:cubicBezTo>
                  <a:lnTo>
                    <a:pt x="205486" y="336677"/>
                  </a:lnTo>
                  <a:lnTo>
                    <a:pt x="200406" y="337566"/>
                  </a:lnTo>
                  <a:cubicBezTo>
                    <a:pt x="199517" y="332994"/>
                    <a:pt x="200660" y="328930"/>
                    <a:pt x="201295" y="325882"/>
                  </a:cubicBezTo>
                  <a:cubicBezTo>
                    <a:pt x="201549" y="324866"/>
                    <a:pt x="201676" y="323977"/>
                    <a:pt x="201930" y="323215"/>
                  </a:cubicBezTo>
                  <a:lnTo>
                    <a:pt x="207010" y="324231"/>
                  </a:lnTo>
                  <a:lnTo>
                    <a:pt x="201930" y="323469"/>
                  </a:lnTo>
                  <a:cubicBezTo>
                    <a:pt x="202438" y="319532"/>
                    <a:pt x="205359" y="317500"/>
                    <a:pt x="208407" y="316865"/>
                  </a:cubicBezTo>
                  <a:cubicBezTo>
                    <a:pt x="208534" y="316865"/>
                    <a:pt x="208534" y="316865"/>
                    <a:pt x="208661" y="316865"/>
                  </a:cubicBezTo>
                  <a:lnTo>
                    <a:pt x="208788" y="316865"/>
                  </a:lnTo>
                  <a:cubicBezTo>
                    <a:pt x="209423" y="316738"/>
                    <a:pt x="210058" y="316738"/>
                    <a:pt x="210693" y="316611"/>
                  </a:cubicBezTo>
                  <a:cubicBezTo>
                    <a:pt x="211328" y="316484"/>
                    <a:pt x="211836" y="316484"/>
                    <a:pt x="212471" y="316357"/>
                  </a:cubicBezTo>
                  <a:cubicBezTo>
                    <a:pt x="213741" y="316230"/>
                    <a:pt x="214757" y="316103"/>
                    <a:pt x="215900" y="315849"/>
                  </a:cubicBezTo>
                  <a:lnTo>
                    <a:pt x="216281" y="315849"/>
                  </a:lnTo>
                  <a:cubicBezTo>
                    <a:pt x="216408" y="315849"/>
                    <a:pt x="216535" y="315849"/>
                    <a:pt x="216662" y="315849"/>
                  </a:cubicBezTo>
                  <a:cubicBezTo>
                    <a:pt x="220091" y="315468"/>
                    <a:pt x="222885" y="316992"/>
                    <a:pt x="224536" y="320167"/>
                  </a:cubicBezTo>
                  <a:cubicBezTo>
                    <a:pt x="224917" y="320929"/>
                    <a:pt x="225298" y="321691"/>
                    <a:pt x="225679" y="322453"/>
                  </a:cubicBezTo>
                  <a:cubicBezTo>
                    <a:pt x="226060" y="323215"/>
                    <a:pt x="226568" y="324104"/>
                    <a:pt x="226949" y="324993"/>
                  </a:cubicBezTo>
                  <a:cubicBezTo>
                    <a:pt x="228219" y="327533"/>
                    <a:pt x="229362" y="330454"/>
                    <a:pt x="229743" y="334010"/>
                  </a:cubicBezTo>
                  <a:lnTo>
                    <a:pt x="224663" y="334518"/>
                  </a:lnTo>
                  <a:lnTo>
                    <a:pt x="229743" y="333883"/>
                  </a:lnTo>
                  <a:cubicBezTo>
                    <a:pt x="229616" y="332867"/>
                    <a:pt x="227965" y="330962"/>
                    <a:pt x="226060" y="331216"/>
                  </a:cubicBezTo>
                  <a:cubicBezTo>
                    <a:pt x="230378" y="330200"/>
                    <a:pt x="234569" y="329184"/>
                    <a:pt x="238633" y="327914"/>
                  </a:cubicBezTo>
                  <a:lnTo>
                    <a:pt x="240157" y="332867"/>
                  </a:lnTo>
                  <a:lnTo>
                    <a:pt x="238633" y="327914"/>
                  </a:lnTo>
                  <a:cubicBezTo>
                    <a:pt x="238760" y="327914"/>
                    <a:pt x="238887" y="327787"/>
                    <a:pt x="238887" y="327787"/>
                  </a:cubicBezTo>
                  <a:cubicBezTo>
                    <a:pt x="238125" y="328168"/>
                    <a:pt x="236601" y="329946"/>
                    <a:pt x="237109" y="331851"/>
                  </a:cubicBezTo>
                  <a:cubicBezTo>
                    <a:pt x="237109" y="331851"/>
                    <a:pt x="237109" y="331851"/>
                    <a:pt x="237109" y="331724"/>
                  </a:cubicBezTo>
                  <a:lnTo>
                    <a:pt x="236855" y="331216"/>
                  </a:lnTo>
                  <a:cubicBezTo>
                    <a:pt x="235839" y="328422"/>
                    <a:pt x="234823" y="324231"/>
                    <a:pt x="235331" y="320548"/>
                  </a:cubicBezTo>
                  <a:lnTo>
                    <a:pt x="240411" y="321183"/>
                  </a:lnTo>
                  <a:lnTo>
                    <a:pt x="235204" y="321183"/>
                  </a:lnTo>
                  <a:moveTo>
                    <a:pt x="245491" y="321183"/>
                  </a:moveTo>
                  <a:lnTo>
                    <a:pt x="245491" y="321818"/>
                  </a:lnTo>
                  <a:cubicBezTo>
                    <a:pt x="245364" y="323342"/>
                    <a:pt x="245745" y="325628"/>
                    <a:pt x="246507" y="327914"/>
                  </a:cubicBezTo>
                  <a:lnTo>
                    <a:pt x="241681" y="329692"/>
                  </a:lnTo>
                  <a:lnTo>
                    <a:pt x="246380" y="327533"/>
                  </a:lnTo>
                  <a:cubicBezTo>
                    <a:pt x="246507" y="327787"/>
                    <a:pt x="246634" y="328041"/>
                    <a:pt x="246761" y="328295"/>
                  </a:cubicBezTo>
                  <a:cubicBezTo>
                    <a:pt x="246888" y="328549"/>
                    <a:pt x="246888" y="328676"/>
                    <a:pt x="247015" y="328803"/>
                  </a:cubicBezTo>
                  <a:cubicBezTo>
                    <a:pt x="248285" y="332994"/>
                    <a:pt x="245999" y="336042"/>
                    <a:pt x="243078" y="337312"/>
                  </a:cubicBezTo>
                  <a:cubicBezTo>
                    <a:pt x="242570" y="337566"/>
                    <a:pt x="242189" y="337693"/>
                    <a:pt x="241808" y="337820"/>
                  </a:cubicBezTo>
                  <a:cubicBezTo>
                    <a:pt x="237363" y="339217"/>
                    <a:pt x="232918" y="340360"/>
                    <a:pt x="228473" y="341376"/>
                  </a:cubicBezTo>
                  <a:lnTo>
                    <a:pt x="227330" y="336296"/>
                  </a:lnTo>
                  <a:lnTo>
                    <a:pt x="228473" y="341376"/>
                  </a:lnTo>
                  <a:cubicBezTo>
                    <a:pt x="228219" y="341376"/>
                    <a:pt x="228092" y="341503"/>
                    <a:pt x="227838" y="341503"/>
                  </a:cubicBezTo>
                  <a:cubicBezTo>
                    <a:pt x="227584" y="341503"/>
                    <a:pt x="227457" y="341503"/>
                    <a:pt x="227330" y="341630"/>
                  </a:cubicBezTo>
                  <a:cubicBezTo>
                    <a:pt x="223012" y="342138"/>
                    <a:pt x="220218" y="339344"/>
                    <a:pt x="219710" y="335788"/>
                  </a:cubicBezTo>
                  <a:cubicBezTo>
                    <a:pt x="219710" y="335534"/>
                    <a:pt x="219710" y="335407"/>
                    <a:pt x="219583" y="335153"/>
                  </a:cubicBezTo>
                  <a:lnTo>
                    <a:pt x="219583" y="335026"/>
                  </a:lnTo>
                  <a:cubicBezTo>
                    <a:pt x="219456" y="333248"/>
                    <a:pt x="218821" y="331597"/>
                    <a:pt x="217805" y="329565"/>
                  </a:cubicBezTo>
                  <a:cubicBezTo>
                    <a:pt x="217424" y="328803"/>
                    <a:pt x="217043" y="328041"/>
                    <a:pt x="216662" y="327279"/>
                  </a:cubicBezTo>
                  <a:cubicBezTo>
                    <a:pt x="216281" y="326517"/>
                    <a:pt x="215773" y="325628"/>
                    <a:pt x="215392" y="324739"/>
                  </a:cubicBezTo>
                  <a:lnTo>
                    <a:pt x="219964" y="322453"/>
                  </a:lnTo>
                  <a:lnTo>
                    <a:pt x="215392" y="324739"/>
                  </a:lnTo>
                  <a:cubicBezTo>
                    <a:pt x="215773" y="325501"/>
                    <a:pt x="217043" y="326263"/>
                    <a:pt x="217932" y="326136"/>
                  </a:cubicBezTo>
                  <a:lnTo>
                    <a:pt x="217170" y="321056"/>
                  </a:lnTo>
                  <a:lnTo>
                    <a:pt x="218186" y="326136"/>
                  </a:lnTo>
                  <a:cubicBezTo>
                    <a:pt x="216789" y="326390"/>
                    <a:pt x="215265" y="326644"/>
                    <a:pt x="213995" y="326771"/>
                  </a:cubicBezTo>
                  <a:cubicBezTo>
                    <a:pt x="213360" y="326898"/>
                    <a:pt x="212725" y="326898"/>
                    <a:pt x="212090" y="327025"/>
                  </a:cubicBezTo>
                  <a:cubicBezTo>
                    <a:pt x="211455" y="327152"/>
                    <a:pt x="210820" y="327152"/>
                    <a:pt x="210312" y="327279"/>
                  </a:cubicBezTo>
                  <a:lnTo>
                    <a:pt x="209677" y="322199"/>
                  </a:lnTo>
                  <a:lnTo>
                    <a:pt x="210439" y="327279"/>
                  </a:lnTo>
                  <a:cubicBezTo>
                    <a:pt x="210947" y="327152"/>
                    <a:pt x="212217" y="326390"/>
                    <a:pt x="212471" y="325120"/>
                  </a:cubicBezTo>
                  <a:lnTo>
                    <a:pt x="212471" y="325374"/>
                  </a:lnTo>
                  <a:cubicBezTo>
                    <a:pt x="212217" y="326517"/>
                    <a:pt x="211963" y="327533"/>
                    <a:pt x="211709" y="328549"/>
                  </a:cubicBezTo>
                  <a:cubicBezTo>
                    <a:pt x="210947" y="331851"/>
                    <a:pt x="210566" y="333883"/>
                    <a:pt x="210947" y="335915"/>
                  </a:cubicBezTo>
                  <a:lnTo>
                    <a:pt x="210947" y="336042"/>
                  </a:lnTo>
                  <a:cubicBezTo>
                    <a:pt x="210947" y="336296"/>
                    <a:pt x="210947" y="336550"/>
                    <a:pt x="211074" y="336804"/>
                  </a:cubicBezTo>
                  <a:cubicBezTo>
                    <a:pt x="211201" y="337058"/>
                    <a:pt x="211074" y="337058"/>
                    <a:pt x="211074" y="337185"/>
                  </a:cubicBezTo>
                  <a:cubicBezTo>
                    <a:pt x="211328" y="341503"/>
                    <a:pt x="208534" y="344170"/>
                    <a:pt x="204724" y="344805"/>
                  </a:cubicBezTo>
                  <a:cubicBezTo>
                    <a:pt x="204216" y="344932"/>
                    <a:pt x="203835" y="344932"/>
                    <a:pt x="203454" y="344932"/>
                  </a:cubicBezTo>
                  <a:lnTo>
                    <a:pt x="203200" y="339725"/>
                  </a:lnTo>
                  <a:lnTo>
                    <a:pt x="203454" y="344932"/>
                  </a:lnTo>
                  <a:cubicBezTo>
                    <a:pt x="199009" y="345186"/>
                    <a:pt x="194691" y="345186"/>
                    <a:pt x="190373" y="344932"/>
                  </a:cubicBezTo>
                  <a:cubicBezTo>
                    <a:pt x="189865" y="344932"/>
                    <a:pt x="189357" y="344805"/>
                    <a:pt x="188849" y="344805"/>
                  </a:cubicBezTo>
                  <a:cubicBezTo>
                    <a:pt x="188849" y="344805"/>
                    <a:pt x="188722" y="344805"/>
                    <a:pt x="188722" y="344805"/>
                  </a:cubicBezTo>
                  <a:cubicBezTo>
                    <a:pt x="184912" y="344043"/>
                    <a:pt x="182245" y="340995"/>
                    <a:pt x="182880" y="336550"/>
                  </a:cubicBezTo>
                  <a:cubicBezTo>
                    <a:pt x="182880" y="336423"/>
                    <a:pt x="182880" y="336169"/>
                    <a:pt x="183007" y="336042"/>
                  </a:cubicBezTo>
                  <a:lnTo>
                    <a:pt x="188087" y="337058"/>
                  </a:lnTo>
                  <a:lnTo>
                    <a:pt x="183007" y="336042"/>
                  </a:lnTo>
                  <a:cubicBezTo>
                    <a:pt x="183261" y="334899"/>
                    <a:pt x="183134" y="333502"/>
                    <a:pt x="182880" y="331851"/>
                  </a:cubicBezTo>
                  <a:cubicBezTo>
                    <a:pt x="182753" y="330962"/>
                    <a:pt x="182499" y="330073"/>
                    <a:pt x="182245" y="328930"/>
                  </a:cubicBezTo>
                  <a:cubicBezTo>
                    <a:pt x="181991" y="327787"/>
                    <a:pt x="181737" y="326771"/>
                    <a:pt x="181483" y="325501"/>
                  </a:cubicBezTo>
                  <a:lnTo>
                    <a:pt x="186563" y="324612"/>
                  </a:lnTo>
                  <a:lnTo>
                    <a:pt x="181483" y="325628"/>
                  </a:lnTo>
                  <a:cubicBezTo>
                    <a:pt x="181610" y="326263"/>
                    <a:pt x="182499" y="327152"/>
                    <a:pt x="183261" y="327279"/>
                  </a:cubicBezTo>
                  <a:lnTo>
                    <a:pt x="183896" y="322199"/>
                  </a:lnTo>
                  <a:lnTo>
                    <a:pt x="183261" y="327279"/>
                  </a:lnTo>
                  <a:cubicBezTo>
                    <a:pt x="180594" y="327025"/>
                    <a:pt x="177927" y="326644"/>
                    <a:pt x="175260" y="326263"/>
                  </a:cubicBezTo>
                  <a:cubicBezTo>
                    <a:pt x="177038" y="326517"/>
                    <a:pt x="178181" y="325247"/>
                    <a:pt x="178435" y="324866"/>
                  </a:cubicBezTo>
                  <a:cubicBezTo>
                    <a:pt x="178054" y="325501"/>
                    <a:pt x="177800" y="326263"/>
                    <a:pt x="177419" y="326771"/>
                  </a:cubicBezTo>
                  <a:cubicBezTo>
                    <a:pt x="175641" y="330200"/>
                    <a:pt x="174371" y="332613"/>
                    <a:pt x="174117" y="335280"/>
                  </a:cubicBezTo>
                  <a:lnTo>
                    <a:pt x="169037" y="334772"/>
                  </a:lnTo>
                  <a:lnTo>
                    <a:pt x="174244" y="335026"/>
                  </a:lnTo>
                  <a:cubicBezTo>
                    <a:pt x="174244" y="335153"/>
                    <a:pt x="174244" y="335280"/>
                    <a:pt x="174244" y="335407"/>
                  </a:cubicBezTo>
                  <a:cubicBezTo>
                    <a:pt x="174244" y="335788"/>
                    <a:pt x="174117" y="336296"/>
                    <a:pt x="173990" y="336677"/>
                  </a:cubicBezTo>
                  <a:cubicBezTo>
                    <a:pt x="172847" y="341249"/>
                    <a:pt x="168910" y="342011"/>
                    <a:pt x="166370" y="341757"/>
                  </a:cubicBezTo>
                  <a:cubicBezTo>
                    <a:pt x="165989" y="341757"/>
                    <a:pt x="165608" y="341630"/>
                    <a:pt x="165227" y="341503"/>
                  </a:cubicBezTo>
                  <a:lnTo>
                    <a:pt x="166370" y="336423"/>
                  </a:lnTo>
                  <a:lnTo>
                    <a:pt x="165227" y="341503"/>
                  </a:lnTo>
                  <a:cubicBezTo>
                    <a:pt x="160782" y="340487"/>
                    <a:pt x="156337" y="339344"/>
                    <a:pt x="151892" y="337947"/>
                  </a:cubicBezTo>
                  <a:lnTo>
                    <a:pt x="153416" y="332994"/>
                  </a:lnTo>
                  <a:lnTo>
                    <a:pt x="152019" y="337947"/>
                  </a:lnTo>
                  <a:cubicBezTo>
                    <a:pt x="151638" y="337820"/>
                    <a:pt x="151384" y="337693"/>
                    <a:pt x="151003" y="337566"/>
                  </a:cubicBezTo>
                  <a:cubicBezTo>
                    <a:pt x="150749" y="337439"/>
                    <a:pt x="150495" y="337439"/>
                    <a:pt x="150368" y="337312"/>
                  </a:cubicBezTo>
                  <a:cubicBezTo>
                    <a:pt x="146431" y="335534"/>
                    <a:pt x="145542" y="331597"/>
                    <a:pt x="147066" y="328041"/>
                  </a:cubicBezTo>
                  <a:cubicBezTo>
                    <a:pt x="147066" y="327914"/>
                    <a:pt x="147193" y="327787"/>
                    <a:pt x="147193" y="327660"/>
                  </a:cubicBezTo>
                  <a:cubicBezTo>
                    <a:pt x="148209" y="325374"/>
                    <a:pt x="148463" y="322961"/>
                    <a:pt x="148590" y="319405"/>
                  </a:cubicBezTo>
                  <a:cubicBezTo>
                    <a:pt x="148590" y="319024"/>
                    <a:pt x="148590" y="318643"/>
                    <a:pt x="148590" y="318262"/>
                  </a:cubicBezTo>
                  <a:cubicBezTo>
                    <a:pt x="148590" y="317881"/>
                    <a:pt x="148590" y="317500"/>
                    <a:pt x="148590" y="317119"/>
                  </a:cubicBezTo>
                  <a:lnTo>
                    <a:pt x="153797" y="317246"/>
                  </a:lnTo>
                  <a:lnTo>
                    <a:pt x="148590" y="317246"/>
                  </a:lnTo>
                  <a:cubicBezTo>
                    <a:pt x="148590" y="317119"/>
                    <a:pt x="148590" y="317119"/>
                    <a:pt x="148590" y="317119"/>
                  </a:cubicBezTo>
                  <a:cubicBezTo>
                    <a:pt x="148590" y="317754"/>
                    <a:pt x="149352" y="318770"/>
                    <a:pt x="150114" y="319024"/>
                  </a:cubicBezTo>
                  <a:lnTo>
                    <a:pt x="149860" y="318897"/>
                  </a:lnTo>
                  <a:cubicBezTo>
                    <a:pt x="147828" y="318135"/>
                    <a:pt x="145415" y="317246"/>
                    <a:pt x="143129" y="316103"/>
                  </a:cubicBezTo>
                  <a:lnTo>
                    <a:pt x="145415" y="311531"/>
                  </a:lnTo>
                  <a:lnTo>
                    <a:pt x="143383" y="316230"/>
                  </a:lnTo>
                  <a:cubicBezTo>
                    <a:pt x="144018" y="316484"/>
                    <a:pt x="145288" y="316230"/>
                    <a:pt x="145796" y="315722"/>
                  </a:cubicBezTo>
                  <a:lnTo>
                    <a:pt x="141986" y="312293"/>
                  </a:lnTo>
                  <a:lnTo>
                    <a:pt x="145796" y="315722"/>
                  </a:lnTo>
                  <a:cubicBezTo>
                    <a:pt x="145161" y="316357"/>
                    <a:pt x="144526" y="317119"/>
                    <a:pt x="144018" y="317754"/>
                  </a:cubicBezTo>
                  <a:cubicBezTo>
                    <a:pt x="141478" y="320421"/>
                    <a:pt x="139827" y="322326"/>
                    <a:pt x="138938" y="324739"/>
                  </a:cubicBezTo>
                  <a:lnTo>
                    <a:pt x="134112" y="322961"/>
                  </a:lnTo>
                  <a:lnTo>
                    <a:pt x="139065" y="324612"/>
                  </a:lnTo>
                  <a:cubicBezTo>
                    <a:pt x="139065" y="324739"/>
                    <a:pt x="139065" y="324739"/>
                    <a:pt x="138938" y="324866"/>
                  </a:cubicBezTo>
                  <a:cubicBezTo>
                    <a:pt x="138811" y="325247"/>
                    <a:pt x="138684" y="325628"/>
                    <a:pt x="138430" y="326136"/>
                  </a:cubicBezTo>
                  <a:cubicBezTo>
                    <a:pt x="136271" y="330200"/>
                    <a:pt x="132207" y="330200"/>
                    <a:pt x="129413" y="328930"/>
                  </a:cubicBezTo>
                  <a:cubicBezTo>
                    <a:pt x="129286" y="328803"/>
                    <a:pt x="129032" y="328803"/>
                    <a:pt x="128905" y="328676"/>
                  </a:cubicBezTo>
                  <a:cubicBezTo>
                    <a:pt x="124587" y="326390"/>
                    <a:pt x="120523" y="323850"/>
                    <a:pt x="116459" y="321437"/>
                  </a:cubicBezTo>
                  <a:lnTo>
                    <a:pt x="119126" y="316992"/>
                  </a:lnTo>
                  <a:lnTo>
                    <a:pt x="116586" y="321437"/>
                  </a:lnTo>
                  <a:cubicBezTo>
                    <a:pt x="116459" y="321437"/>
                    <a:pt x="116332" y="321310"/>
                    <a:pt x="116332" y="321310"/>
                  </a:cubicBezTo>
                  <a:cubicBezTo>
                    <a:pt x="115951" y="321056"/>
                    <a:pt x="115443" y="320802"/>
                    <a:pt x="115062" y="320294"/>
                  </a:cubicBezTo>
                  <a:cubicBezTo>
                    <a:pt x="111379" y="316992"/>
                    <a:pt x="113030" y="312801"/>
                    <a:pt x="114808" y="310896"/>
                  </a:cubicBezTo>
                  <a:cubicBezTo>
                    <a:pt x="114808" y="310896"/>
                    <a:pt x="114808" y="310896"/>
                    <a:pt x="114935" y="310769"/>
                  </a:cubicBezTo>
                  <a:lnTo>
                    <a:pt x="118745" y="314198"/>
                  </a:lnTo>
                  <a:lnTo>
                    <a:pt x="114808" y="310896"/>
                  </a:lnTo>
                  <a:cubicBezTo>
                    <a:pt x="116459" y="308991"/>
                    <a:pt x="117348" y="306451"/>
                    <a:pt x="118364" y="303149"/>
                  </a:cubicBezTo>
                  <a:cubicBezTo>
                    <a:pt x="118491" y="302768"/>
                    <a:pt x="118618" y="302260"/>
                    <a:pt x="118745" y="301879"/>
                  </a:cubicBezTo>
                  <a:cubicBezTo>
                    <a:pt x="118872" y="301498"/>
                    <a:pt x="118999" y="300990"/>
                    <a:pt x="119126" y="300609"/>
                  </a:cubicBezTo>
                  <a:lnTo>
                    <a:pt x="119253" y="300355"/>
                  </a:lnTo>
                  <a:cubicBezTo>
                    <a:pt x="118999" y="301117"/>
                    <a:pt x="119380" y="302514"/>
                    <a:pt x="120015" y="303022"/>
                  </a:cubicBezTo>
                  <a:lnTo>
                    <a:pt x="123063" y="298958"/>
                  </a:lnTo>
                  <a:lnTo>
                    <a:pt x="120015" y="303149"/>
                  </a:lnTo>
                  <a:cubicBezTo>
                    <a:pt x="117983" y="301625"/>
                    <a:pt x="116078" y="300101"/>
                    <a:pt x="114173" y="298577"/>
                  </a:cubicBezTo>
                  <a:lnTo>
                    <a:pt x="114046" y="298577"/>
                  </a:lnTo>
                  <a:cubicBezTo>
                    <a:pt x="114808" y="299212"/>
                    <a:pt x="116205" y="299212"/>
                    <a:pt x="116840" y="298831"/>
                  </a:cubicBezTo>
                  <a:lnTo>
                    <a:pt x="113919" y="294513"/>
                  </a:lnTo>
                  <a:lnTo>
                    <a:pt x="116840" y="298704"/>
                  </a:lnTo>
                  <a:cubicBezTo>
                    <a:pt x="115824" y="299339"/>
                    <a:pt x="114935" y="299974"/>
                    <a:pt x="114046" y="300482"/>
                  </a:cubicBezTo>
                  <a:cubicBezTo>
                    <a:pt x="110998" y="302387"/>
                    <a:pt x="109220" y="303657"/>
                    <a:pt x="107950" y="305435"/>
                  </a:cubicBezTo>
                  <a:cubicBezTo>
                    <a:pt x="107696" y="305689"/>
                    <a:pt x="107442" y="306070"/>
                    <a:pt x="107188" y="306324"/>
                  </a:cubicBezTo>
                  <a:cubicBezTo>
                    <a:pt x="103886" y="309880"/>
                    <a:pt x="99695" y="308737"/>
                    <a:pt x="97409" y="306705"/>
                  </a:cubicBezTo>
                  <a:cubicBezTo>
                    <a:pt x="97282" y="306578"/>
                    <a:pt x="97282" y="306578"/>
                    <a:pt x="97155" y="306451"/>
                  </a:cubicBezTo>
                  <a:lnTo>
                    <a:pt x="100584" y="302641"/>
                  </a:lnTo>
                  <a:lnTo>
                    <a:pt x="97155" y="306451"/>
                  </a:lnTo>
                  <a:cubicBezTo>
                    <a:pt x="93599" y="303149"/>
                    <a:pt x="90297" y="299847"/>
                    <a:pt x="86995" y="296291"/>
                  </a:cubicBezTo>
                  <a:lnTo>
                    <a:pt x="90805" y="292862"/>
                  </a:lnTo>
                  <a:lnTo>
                    <a:pt x="86995" y="296418"/>
                  </a:lnTo>
                  <a:cubicBezTo>
                    <a:pt x="86868" y="296291"/>
                    <a:pt x="86741" y="296037"/>
                    <a:pt x="86614" y="295910"/>
                  </a:cubicBezTo>
                  <a:cubicBezTo>
                    <a:pt x="86487" y="295783"/>
                    <a:pt x="86360" y="295529"/>
                    <a:pt x="86106" y="295275"/>
                  </a:cubicBezTo>
                  <a:cubicBezTo>
                    <a:pt x="83439" y="291465"/>
                    <a:pt x="85090" y="287655"/>
                    <a:pt x="87884" y="285623"/>
                  </a:cubicBezTo>
                  <a:cubicBezTo>
                    <a:pt x="87884" y="285623"/>
                    <a:pt x="88011" y="285623"/>
                    <a:pt x="88011" y="285496"/>
                  </a:cubicBezTo>
                  <a:cubicBezTo>
                    <a:pt x="89281" y="284607"/>
                    <a:pt x="90297" y="283464"/>
                    <a:pt x="91440" y="281813"/>
                  </a:cubicBezTo>
                  <a:cubicBezTo>
                    <a:pt x="91948" y="281051"/>
                    <a:pt x="92456" y="280162"/>
                    <a:pt x="93091" y="279273"/>
                  </a:cubicBezTo>
                  <a:cubicBezTo>
                    <a:pt x="93726" y="278384"/>
                    <a:pt x="94361" y="277368"/>
                    <a:pt x="94996" y="276352"/>
                  </a:cubicBezTo>
                  <a:lnTo>
                    <a:pt x="99187" y="279273"/>
                  </a:lnTo>
                  <a:lnTo>
                    <a:pt x="94869" y="276479"/>
                  </a:lnTo>
                  <a:cubicBezTo>
                    <a:pt x="94361" y="277241"/>
                    <a:pt x="94488" y="278892"/>
                    <a:pt x="94996" y="279527"/>
                  </a:cubicBezTo>
                  <a:lnTo>
                    <a:pt x="99060" y="276352"/>
                  </a:lnTo>
                  <a:lnTo>
                    <a:pt x="95123" y="279654"/>
                  </a:lnTo>
                  <a:cubicBezTo>
                    <a:pt x="93472" y="277749"/>
                    <a:pt x="91694" y="275590"/>
                    <a:pt x="90170" y="273177"/>
                  </a:cubicBezTo>
                  <a:lnTo>
                    <a:pt x="94488" y="270256"/>
                  </a:lnTo>
                  <a:lnTo>
                    <a:pt x="90297" y="273177"/>
                  </a:lnTo>
                  <a:cubicBezTo>
                    <a:pt x="90805" y="273939"/>
                    <a:pt x="92329" y="274320"/>
                    <a:pt x="93091" y="274066"/>
                  </a:cubicBezTo>
                  <a:lnTo>
                    <a:pt x="92964" y="274066"/>
                  </a:lnTo>
                  <a:cubicBezTo>
                    <a:pt x="92202" y="274320"/>
                    <a:pt x="91313" y="274574"/>
                    <a:pt x="90551" y="274828"/>
                  </a:cubicBezTo>
                  <a:cubicBezTo>
                    <a:pt x="86868" y="275971"/>
                    <a:pt x="84328" y="276860"/>
                    <a:pt x="82296" y="278511"/>
                  </a:cubicBezTo>
                  <a:lnTo>
                    <a:pt x="82169" y="278638"/>
                  </a:lnTo>
                  <a:cubicBezTo>
                    <a:pt x="81915" y="278765"/>
                    <a:pt x="81661" y="279019"/>
                    <a:pt x="81407" y="279146"/>
                  </a:cubicBezTo>
                  <a:cubicBezTo>
                    <a:pt x="77470" y="281686"/>
                    <a:pt x="74041" y="279400"/>
                    <a:pt x="72517" y="277114"/>
                  </a:cubicBezTo>
                  <a:cubicBezTo>
                    <a:pt x="72390" y="276987"/>
                    <a:pt x="72390" y="276987"/>
                    <a:pt x="72390" y="276860"/>
                  </a:cubicBezTo>
                  <a:cubicBezTo>
                    <a:pt x="69850" y="272796"/>
                    <a:pt x="67310" y="268478"/>
                    <a:pt x="65024" y="264033"/>
                  </a:cubicBezTo>
                  <a:lnTo>
                    <a:pt x="64897" y="263779"/>
                  </a:lnTo>
                  <a:cubicBezTo>
                    <a:pt x="64770" y="263525"/>
                    <a:pt x="64643" y="263271"/>
                    <a:pt x="64643" y="263144"/>
                  </a:cubicBezTo>
                  <a:cubicBezTo>
                    <a:pt x="64643" y="263017"/>
                    <a:pt x="64516" y="262890"/>
                    <a:pt x="64516" y="262763"/>
                  </a:cubicBezTo>
                  <a:cubicBezTo>
                    <a:pt x="63373" y="259334"/>
                    <a:pt x="64770" y="255524"/>
                    <a:pt x="68961" y="254127"/>
                  </a:cubicBezTo>
                  <a:lnTo>
                    <a:pt x="70612" y="259080"/>
                  </a:lnTo>
                  <a:lnTo>
                    <a:pt x="68707" y="254254"/>
                  </a:lnTo>
                  <a:cubicBezTo>
                    <a:pt x="70485" y="253492"/>
                    <a:pt x="72136" y="252349"/>
                    <a:pt x="74041" y="250698"/>
                  </a:cubicBezTo>
                  <a:cubicBezTo>
                    <a:pt x="74549" y="250190"/>
                    <a:pt x="75057" y="249682"/>
                    <a:pt x="75692" y="249174"/>
                  </a:cubicBezTo>
                  <a:cubicBezTo>
                    <a:pt x="76327" y="248666"/>
                    <a:pt x="76835" y="248158"/>
                    <a:pt x="77470" y="247523"/>
                  </a:cubicBezTo>
                  <a:cubicBezTo>
                    <a:pt x="77597" y="247523"/>
                    <a:pt x="77597" y="247396"/>
                    <a:pt x="77597" y="247396"/>
                  </a:cubicBezTo>
                  <a:cubicBezTo>
                    <a:pt x="77216" y="247904"/>
                    <a:pt x="76962" y="249047"/>
                    <a:pt x="77216" y="249682"/>
                  </a:cubicBezTo>
                  <a:lnTo>
                    <a:pt x="81788" y="247269"/>
                  </a:lnTo>
                  <a:lnTo>
                    <a:pt x="77343" y="249809"/>
                  </a:lnTo>
                  <a:cubicBezTo>
                    <a:pt x="76581" y="248539"/>
                    <a:pt x="76073" y="247142"/>
                    <a:pt x="75692" y="246126"/>
                  </a:cubicBezTo>
                  <a:cubicBezTo>
                    <a:pt x="75565" y="245999"/>
                    <a:pt x="75565" y="245745"/>
                    <a:pt x="75438" y="245618"/>
                  </a:cubicBezTo>
                  <a:cubicBezTo>
                    <a:pt x="75311" y="245491"/>
                    <a:pt x="75311" y="245237"/>
                    <a:pt x="75311" y="245110"/>
                  </a:cubicBezTo>
                  <a:lnTo>
                    <a:pt x="80137" y="243205"/>
                  </a:lnTo>
                  <a:lnTo>
                    <a:pt x="75311" y="245110"/>
                  </a:lnTo>
                  <a:cubicBezTo>
                    <a:pt x="75057" y="244348"/>
                    <a:pt x="74803" y="243840"/>
                    <a:pt x="74676" y="243332"/>
                  </a:cubicBezTo>
                  <a:cubicBezTo>
                    <a:pt x="74422" y="242697"/>
                    <a:pt x="74422" y="242570"/>
                    <a:pt x="74295" y="242443"/>
                  </a:cubicBezTo>
                  <a:cubicBezTo>
                    <a:pt x="74676" y="243332"/>
                    <a:pt x="75946" y="244221"/>
                    <a:pt x="76962" y="244348"/>
                  </a:cubicBezTo>
                  <a:cubicBezTo>
                    <a:pt x="76962" y="244348"/>
                    <a:pt x="76835" y="244348"/>
                    <a:pt x="76454" y="244348"/>
                  </a:cubicBezTo>
                  <a:cubicBezTo>
                    <a:pt x="76073" y="244348"/>
                    <a:pt x="75946" y="244348"/>
                    <a:pt x="75692" y="244348"/>
                  </a:cubicBezTo>
                  <a:cubicBezTo>
                    <a:pt x="75438" y="244348"/>
                    <a:pt x="74803" y="244348"/>
                    <a:pt x="74295" y="244348"/>
                  </a:cubicBezTo>
                  <a:cubicBezTo>
                    <a:pt x="70993" y="244348"/>
                    <a:pt x="68199" y="244729"/>
                    <a:pt x="65786" y="245745"/>
                  </a:cubicBezTo>
                  <a:lnTo>
                    <a:pt x="65659" y="245745"/>
                  </a:lnTo>
                  <a:cubicBezTo>
                    <a:pt x="65405" y="245872"/>
                    <a:pt x="65151" y="245872"/>
                    <a:pt x="65024" y="245999"/>
                  </a:cubicBezTo>
                  <a:cubicBezTo>
                    <a:pt x="64897" y="246126"/>
                    <a:pt x="64643" y="246126"/>
                    <a:pt x="64389" y="246253"/>
                  </a:cubicBezTo>
                  <a:cubicBezTo>
                    <a:pt x="60325" y="247396"/>
                    <a:pt x="57150" y="245110"/>
                    <a:pt x="56007" y="241681"/>
                  </a:cubicBezTo>
                  <a:cubicBezTo>
                    <a:pt x="55880" y="241427"/>
                    <a:pt x="55880" y="241173"/>
                    <a:pt x="55753" y="240919"/>
                  </a:cubicBezTo>
                  <a:lnTo>
                    <a:pt x="60706" y="239522"/>
                  </a:lnTo>
                  <a:lnTo>
                    <a:pt x="55753" y="241046"/>
                  </a:lnTo>
                  <a:cubicBezTo>
                    <a:pt x="54229" y="236474"/>
                    <a:pt x="53086" y="231775"/>
                    <a:pt x="52070" y="227203"/>
                  </a:cubicBezTo>
                  <a:lnTo>
                    <a:pt x="57023" y="225933"/>
                  </a:lnTo>
                  <a:lnTo>
                    <a:pt x="52070" y="227203"/>
                  </a:lnTo>
                  <a:cubicBezTo>
                    <a:pt x="52070" y="227076"/>
                    <a:pt x="51943" y="226949"/>
                    <a:pt x="51943" y="226822"/>
                  </a:cubicBezTo>
                  <a:cubicBezTo>
                    <a:pt x="51816" y="226441"/>
                    <a:pt x="51816" y="225933"/>
                    <a:pt x="51689" y="225425"/>
                  </a:cubicBezTo>
                  <a:cubicBezTo>
                    <a:pt x="51435" y="220980"/>
                    <a:pt x="54737" y="218567"/>
                    <a:pt x="58166" y="218313"/>
                  </a:cubicBezTo>
                  <a:lnTo>
                    <a:pt x="58547" y="223520"/>
                  </a:lnTo>
                  <a:lnTo>
                    <a:pt x="58039" y="218440"/>
                  </a:lnTo>
                  <a:cubicBezTo>
                    <a:pt x="60452" y="218186"/>
                    <a:pt x="62611" y="217297"/>
                    <a:pt x="65405" y="215900"/>
                  </a:cubicBezTo>
                  <a:cubicBezTo>
                    <a:pt x="65913" y="215646"/>
                    <a:pt x="66421" y="215392"/>
                    <a:pt x="66929" y="215138"/>
                  </a:cubicBezTo>
                  <a:cubicBezTo>
                    <a:pt x="67437" y="214884"/>
                    <a:pt x="67945" y="214630"/>
                    <a:pt x="68580" y="214249"/>
                  </a:cubicBezTo>
                  <a:lnTo>
                    <a:pt x="70993" y="218821"/>
                  </a:lnTo>
                  <a:lnTo>
                    <a:pt x="68580" y="214249"/>
                  </a:lnTo>
                  <a:cubicBezTo>
                    <a:pt x="67945" y="214630"/>
                    <a:pt x="67310" y="215900"/>
                    <a:pt x="67437" y="216789"/>
                  </a:cubicBezTo>
                  <a:lnTo>
                    <a:pt x="72517" y="215773"/>
                  </a:lnTo>
                  <a:lnTo>
                    <a:pt x="67437" y="216789"/>
                  </a:lnTo>
                  <a:cubicBezTo>
                    <a:pt x="67183" y="215392"/>
                    <a:pt x="66929" y="213868"/>
                    <a:pt x="66802" y="212598"/>
                  </a:cubicBezTo>
                  <a:cubicBezTo>
                    <a:pt x="66675" y="211963"/>
                    <a:pt x="66675" y="211328"/>
                    <a:pt x="66548" y="210693"/>
                  </a:cubicBezTo>
                  <a:cubicBezTo>
                    <a:pt x="66421" y="210058"/>
                    <a:pt x="66421" y="209423"/>
                    <a:pt x="66294" y="208915"/>
                  </a:cubicBezTo>
                  <a:lnTo>
                    <a:pt x="66294" y="208661"/>
                  </a:lnTo>
                  <a:cubicBezTo>
                    <a:pt x="66421" y="209804"/>
                    <a:pt x="67564" y="210947"/>
                    <a:pt x="68580" y="211074"/>
                  </a:cubicBezTo>
                  <a:cubicBezTo>
                    <a:pt x="67310" y="210820"/>
                    <a:pt x="66040" y="210566"/>
                    <a:pt x="64897" y="210312"/>
                  </a:cubicBezTo>
                  <a:cubicBezTo>
                    <a:pt x="61849" y="209550"/>
                    <a:pt x="59944" y="209169"/>
                    <a:pt x="57912" y="209550"/>
                  </a:cubicBezTo>
                  <a:lnTo>
                    <a:pt x="57023" y="204470"/>
                  </a:lnTo>
                  <a:lnTo>
                    <a:pt x="58039" y="209550"/>
                  </a:lnTo>
                  <a:cubicBezTo>
                    <a:pt x="57785" y="209550"/>
                    <a:pt x="57531" y="209677"/>
                    <a:pt x="57404" y="209677"/>
                  </a:cubicBezTo>
                  <a:cubicBezTo>
                    <a:pt x="57277" y="209677"/>
                    <a:pt x="56896" y="209677"/>
                    <a:pt x="56642" y="209804"/>
                  </a:cubicBezTo>
                  <a:cubicBezTo>
                    <a:pt x="52324" y="210058"/>
                    <a:pt x="49657" y="207010"/>
                    <a:pt x="49149" y="203581"/>
                  </a:cubicBezTo>
                  <a:cubicBezTo>
                    <a:pt x="49022" y="203073"/>
                    <a:pt x="49022" y="202565"/>
                    <a:pt x="49022" y="202057"/>
                  </a:cubicBezTo>
                  <a:lnTo>
                    <a:pt x="54229" y="201803"/>
                  </a:lnTo>
                  <a:lnTo>
                    <a:pt x="49022" y="202057"/>
                  </a:lnTo>
                  <a:cubicBezTo>
                    <a:pt x="48768" y="197612"/>
                    <a:pt x="48768" y="193294"/>
                    <a:pt x="49022" y="188976"/>
                  </a:cubicBezTo>
                  <a:cubicBezTo>
                    <a:pt x="49022" y="188595"/>
                    <a:pt x="49149" y="188087"/>
                    <a:pt x="49149" y="187579"/>
                  </a:cubicBezTo>
                  <a:cubicBezTo>
                    <a:pt x="49149" y="187452"/>
                    <a:pt x="49149" y="187325"/>
                    <a:pt x="49149" y="187325"/>
                  </a:cubicBezTo>
                  <a:cubicBezTo>
                    <a:pt x="49911" y="183388"/>
                    <a:pt x="53086" y="180848"/>
                    <a:pt x="57531" y="181610"/>
                  </a:cubicBezTo>
                  <a:cubicBezTo>
                    <a:pt x="57658" y="181610"/>
                    <a:pt x="57658" y="181610"/>
                    <a:pt x="57785" y="181610"/>
                  </a:cubicBezTo>
                  <a:lnTo>
                    <a:pt x="56769" y="186690"/>
                  </a:lnTo>
                  <a:lnTo>
                    <a:pt x="57658" y="181610"/>
                  </a:lnTo>
                  <a:cubicBezTo>
                    <a:pt x="58928" y="181864"/>
                    <a:pt x="60325" y="181737"/>
                    <a:pt x="62103" y="181483"/>
                  </a:cubicBezTo>
                  <a:cubicBezTo>
                    <a:pt x="62992" y="181356"/>
                    <a:pt x="63881" y="181102"/>
                    <a:pt x="64897" y="180848"/>
                  </a:cubicBezTo>
                  <a:cubicBezTo>
                    <a:pt x="65913" y="180594"/>
                    <a:pt x="67056" y="180340"/>
                    <a:pt x="68199" y="180213"/>
                  </a:cubicBezTo>
                  <a:lnTo>
                    <a:pt x="69088" y="185293"/>
                  </a:lnTo>
                  <a:lnTo>
                    <a:pt x="67945" y="180213"/>
                  </a:lnTo>
                  <a:cubicBezTo>
                    <a:pt x="67945" y="180213"/>
                    <a:pt x="68072" y="180213"/>
                    <a:pt x="68072" y="180213"/>
                  </a:cubicBezTo>
                  <a:cubicBezTo>
                    <a:pt x="67564" y="180340"/>
                    <a:pt x="66802" y="181229"/>
                    <a:pt x="66675" y="181737"/>
                  </a:cubicBezTo>
                  <a:cubicBezTo>
                    <a:pt x="66675" y="181737"/>
                    <a:pt x="66675" y="181737"/>
                    <a:pt x="66675" y="181610"/>
                  </a:cubicBezTo>
                  <a:lnTo>
                    <a:pt x="71755" y="182245"/>
                  </a:lnTo>
                  <a:lnTo>
                    <a:pt x="66675" y="181864"/>
                  </a:lnTo>
                  <a:cubicBezTo>
                    <a:pt x="66929" y="179324"/>
                    <a:pt x="67183" y="176784"/>
                    <a:pt x="67691" y="174117"/>
                  </a:cubicBezTo>
                  <a:lnTo>
                    <a:pt x="72771" y="175006"/>
                  </a:lnTo>
                  <a:lnTo>
                    <a:pt x="67691" y="174117"/>
                  </a:lnTo>
                  <a:cubicBezTo>
                    <a:pt x="67437" y="175641"/>
                    <a:pt x="68580" y="176911"/>
                    <a:pt x="69215" y="177165"/>
                  </a:cubicBezTo>
                  <a:cubicBezTo>
                    <a:pt x="68453" y="176784"/>
                    <a:pt x="67691" y="176403"/>
                    <a:pt x="66929" y="176022"/>
                  </a:cubicBezTo>
                  <a:cubicBezTo>
                    <a:pt x="63500" y="174244"/>
                    <a:pt x="61214" y="172974"/>
                    <a:pt x="58801" y="172847"/>
                  </a:cubicBezTo>
                  <a:lnTo>
                    <a:pt x="59309" y="167767"/>
                  </a:lnTo>
                  <a:lnTo>
                    <a:pt x="59055" y="172974"/>
                  </a:lnTo>
                  <a:cubicBezTo>
                    <a:pt x="58928" y="172974"/>
                    <a:pt x="58801" y="172974"/>
                    <a:pt x="58547" y="172974"/>
                  </a:cubicBezTo>
                  <a:cubicBezTo>
                    <a:pt x="58166" y="172974"/>
                    <a:pt x="57912" y="172847"/>
                    <a:pt x="57531" y="172847"/>
                  </a:cubicBezTo>
                  <a:cubicBezTo>
                    <a:pt x="53213" y="171831"/>
                    <a:pt x="51943" y="168148"/>
                    <a:pt x="52324" y="164973"/>
                  </a:cubicBezTo>
                  <a:cubicBezTo>
                    <a:pt x="52324" y="164719"/>
                    <a:pt x="52451" y="164338"/>
                    <a:pt x="52451" y="164084"/>
                  </a:cubicBezTo>
                  <a:lnTo>
                    <a:pt x="52451" y="163957"/>
                  </a:lnTo>
                  <a:cubicBezTo>
                    <a:pt x="52578" y="163576"/>
                    <a:pt x="52705" y="163068"/>
                    <a:pt x="52832" y="162560"/>
                  </a:cubicBezTo>
                  <a:cubicBezTo>
                    <a:pt x="53848" y="158623"/>
                    <a:pt x="54864" y="154559"/>
                    <a:pt x="56134" y="150495"/>
                  </a:cubicBezTo>
                  <a:lnTo>
                    <a:pt x="61087" y="152019"/>
                  </a:lnTo>
                  <a:lnTo>
                    <a:pt x="56134" y="150622"/>
                  </a:lnTo>
                  <a:cubicBezTo>
                    <a:pt x="56261" y="150241"/>
                    <a:pt x="56388" y="149987"/>
                    <a:pt x="56515" y="149606"/>
                  </a:cubicBezTo>
                  <a:cubicBezTo>
                    <a:pt x="56642" y="149225"/>
                    <a:pt x="56769" y="149098"/>
                    <a:pt x="56896" y="148844"/>
                  </a:cubicBezTo>
                  <a:cubicBezTo>
                    <a:pt x="58801" y="145034"/>
                    <a:pt x="62738" y="144272"/>
                    <a:pt x="66040" y="145796"/>
                  </a:cubicBezTo>
                  <a:cubicBezTo>
                    <a:pt x="66167" y="145796"/>
                    <a:pt x="66167" y="145796"/>
                    <a:pt x="66294" y="145923"/>
                  </a:cubicBezTo>
                  <a:lnTo>
                    <a:pt x="64008" y="150495"/>
                  </a:lnTo>
                  <a:lnTo>
                    <a:pt x="66167" y="145796"/>
                  </a:lnTo>
                  <a:cubicBezTo>
                    <a:pt x="68453" y="146812"/>
                    <a:pt x="70866" y="147066"/>
                    <a:pt x="74422" y="147193"/>
                  </a:cubicBezTo>
                  <a:cubicBezTo>
                    <a:pt x="74803" y="147193"/>
                    <a:pt x="75184" y="147193"/>
                    <a:pt x="75565" y="147193"/>
                  </a:cubicBezTo>
                  <a:cubicBezTo>
                    <a:pt x="75946" y="147193"/>
                    <a:pt x="76327" y="147193"/>
                    <a:pt x="76708" y="147193"/>
                  </a:cubicBezTo>
                  <a:lnTo>
                    <a:pt x="76581" y="152400"/>
                  </a:lnTo>
                  <a:lnTo>
                    <a:pt x="76581" y="147193"/>
                  </a:lnTo>
                  <a:cubicBezTo>
                    <a:pt x="76708" y="147193"/>
                    <a:pt x="76708" y="147193"/>
                    <a:pt x="76708" y="147193"/>
                  </a:cubicBezTo>
                  <a:cubicBezTo>
                    <a:pt x="76073" y="147320"/>
                    <a:pt x="75057" y="147955"/>
                    <a:pt x="74803" y="148717"/>
                  </a:cubicBezTo>
                  <a:lnTo>
                    <a:pt x="74930" y="148463"/>
                  </a:lnTo>
                  <a:cubicBezTo>
                    <a:pt x="75438" y="146939"/>
                    <a:pt x="76200" y="145288"/>
                    <a:pt x="76708" y="143891"/>
                  </a:cubicBezTo>
                  <a:lnTo>
                    <a:pt x="76708" y="143764"/>
                  </a:lnTo>
                  <a:cubicBezTo>
                    <a:pt x="76962" y="143256"/>
                    <a:pt x="77089" y="142875"/>
                    <a:pt x="77343" y="142494"/>
                  </a:cubicBezTo>
                  <a:cubicBezTo>
                    <a:pt x="77724" y="141732"/>
                    <a:pt x="77851" y="141478"/>
                    <a:pt x="77851" y="141351"/>
                  </a:cubicBezTo>
                  <a:cubicBezTo>
                    <a:pt x="77597" y="142240"/>
                    <a:pt x="77851" y="143764"/>
                    <a:pt x="78486" y="144399"/>
                  </a:cubicBezTo>
                  <a:cubicBezTo>
                    <a:pt x="78486" y="144399"/>
                    <a:pt x="78359" y="144272"/>
                    <a:pt x="78105" y="144018"/>
                  </a:cubicBezTo>
                  <a:cubicBezTo>
                    <a:pt x="77978" y="143891"/>
                    <a:pt x="77724" y="143764"/>
                    <a:pt x="77597" y="143510"/>
                  </a:cubicBezTo>
                  <a:cubicBezTo>
                    <a:pt x="77470" y="143256"/>
                    <a:pt x="77089" y="143002"/>
                    <a:pt x="76708" y="142621"/>
                  </a:cubicBezTo>
                  <a:cubicBezTo>
                    <a:pt x="74041" y="140081"/>
                    <a:pt x="71882" y="138303"/>
                    <a:pt x="69469" y="137414"/>
                  </a:cubicBezTo>
                  <a:lnTo>
                    <a:pt x="71247" y="132588"/>
                  </a:lnTo>
                  <a:lnTo>
                    <a:pt x="69469" y="137414"/>
                  </a:lnTo>
                  <a:cubicBezTo>
                    <a:pt x="69215" y="137287"/>
                    <a:pt x="68834" y="137160"/>
                    <a:pt x="68453" y="137033"/>
                  </a:cubicBezTo>
                  <a:cubicBezTo>
                    <a:pt x="64262" y="135001"/>
                    <a:pt x="64262" y="130810"/>
                    <a:pt x="65405" y="128143"/>
                  </a:cubicBezTo>
                  <a:cubicBezTo>
                    <a:pt x="65532" y="128016"/>
                    <a:pt x="65532" y="127762"/>
                    <a:pt x="65659" y="127635"/>
                  </a:cubicBezTo>
                  <a:cubicBezTo>
                    <a:pt x="67437" y="124079"/>
                    <a:pt x="69469" y="120650"/>
                    <a:pt x="71501" y="117475"/>
                  </a:cubicBezTo>
                  <a:cubicBezTo>
                    <a:pt x="71755" y="117094"/>
                    <a:pt x="72009" y="116586"/>
                    <a:pt x="72263" y="116205"/>
                  </a:cubicBezTo>
                  <a:cubicBezTo>
                    <a:pt x="72517" y="115824"/>
                    <a:pt x="72771" y="115316"/>
                    <a:pt x="73025" y="114935"/>
                  </a:cubicBezTo>
                  <a:lnTo>
                    <a:pt x="77470" y="117602"/>
                  </a:lnTo>
                  <a:lnTo>
                    <a:pt x="72898" y="115189"/>
                  </a:lnTo>
                  <a:cubicBezTo>
                    <a:pt x="73152" y="114681"/>
                    <a:pt x="73533" y="114173"/>
                    <a:pt x="74041" y="113538"/>
                  </a:cubicBezTo>
                  <a:cubicBezTo>
                    <a:pt x="77597" y="109601"/>
                    <a:pt x="81915" y="111887"/>
                    <a:pt x="83439" y="113411"/>
                  </a:cubicBezTo>
                  <a:lnTo>
                    <a:pt x="80010" y="117221"/>
                  </a:lnTo>
                  <a:lnTo>
                    <a:pt x="83312" y="113284"/>
                  </a:lnTo>
                  <a:cubicBezTo>
                    <a:pt x="84963" y="114808"/>
                    <a:pt x="87122" y="115697"/>
                    <a:pt x="90043" y="116586"/>
                  </a:cubicBezTo>
                  <a:cubicBezTo>
                    <a:pt x="90678" y="116840"/>
                    <a:pt x="91313" y="116967"/>
                    <a:pt x="91948" y="117221"/>
                  </a:cubicBezTo>
                  <a:cubicBezTo>
                    <a:pt x="92583" y="117475"/>
                    <a:pt x="93345" y="117602"/>
                    <a:pt x="94107" y="117856"/>
                  </a:cubicBezTo>
                  <a:lnTo>
                    <a:pt x="94234" y="117856"/>
                  </a:lnTo>
                  <a:cubicBezTo>
                    <a:pt x="93218" y="117475"/>
                    <a:pt x="91694" y="118110"/>
                    <a:pt x="91186" y="118745"/>
                  </a:cubicBezTo>
                  <a:lnTo>
                    <a:pt x="95250" y="121920"/>
                  </a:lnTo>
                  <a:lnTo>
                    <a:pt x="91186" y="118872"/>
                  </a:lnTo>
                  <a:cubicBezTo>
                    <a:pt x="92710" y="116840"/>
                    <a:pt x="94361" y="114681"/>
                    <a:pt x="96012" y="112522"/>
                  </a:cubicBezTo>
                  <a:lnTo>
                    <a:pt x="96266" y="112268"/>
                  </a:lnTo>
                  <a:cubicBezTo>
                    <a:pt x="95377" y="113284"/>
                    <a:pt x="95504" y="114935"/>
                    <a:pt x="96012" y="115570"/>
                  </a:cubicBezTo>
                  <a:lnTo>
                    <a:pt x="95885" y="115443"/>
                  </a:lnTo>
                  <a:cubicBezTo>
                    <a:pt x="95250" y="114554"/>
                    <a:pt x="94615" y="113538"/>
                    <a:pt x="94107" y="112649"/>
                  </a:cubicBezTo>
                  <a:cubicBezTo>
                    <a:pt x="92202" y="109728"/>
                    <a:pt x="90932" y="107696"/>
                    <a:pt x="88900" y="106426"/>
                  </a:cubicBezTo>
                  <a:lnTo>
                    <a:pt x="91821" y="102235"/>
                  </a:lnTo>
                  <a:lnTo>
                    <a:pt x="89154" y="106680"/>
                  </a:lnTo>
                  <a:cubicBezTo>
                    <a:pt x="88773" y="106426"/>
                    <a:pt x="88392" y="106172"/>
                    <a:pt x="87884" y="105791"/>
                  </a:cubicBezTo>
                  <a:cubicBezTo>
                    <a:pt x="83947" y="102235"/>
                    <a:pt x="86106" y="97917"/>
                    <a:pt x="87630" y="96012"/>
                  </a:cubicBezTo>
                  <a:cubicBezTo>
                    <a:pt x="87630" y="96012"/>
                    <a:pt x="87757" y="95885"/>
                    <a:pt x="87757" y="95885"/>
                  </a:cubicBezTo>
                  <a:lnTo>
                    <a:pt x="87757" y="95758"/>
                  </a:lnTo>
                  <a:cubicBezTo>
                    <a:pt x="91059" y="92329"/>
                    <a:pt x="94488" y="88773"/>
                    <a:pt x="98044" y="85471"/>
                  </a:cubicBezTo>
                  <a:cubicBezTo>
                    <a:pt x="98298" y="85217"/>
                    <a:pt x="98679" y="84963"/>
                    <a:pt x="99060" y="84709"/>
                  </a:cubicBezTo>
                  <a:cubicBezTo>
                    <a:pt x="102743" y="82169"/>
                    <a:pt x="106680" y="83820"/>
                    <a:pt x="108712" y="86741"/>
                  </a:cubicBezTo>
                  <a:lnTo>
                    <a:pt x="104394" y="89662"/>
                  </a:lnTo>
                  <a:lnTo>
                    <a:pt x="108585" y="86741"/>
                  </a:lnTo>
                  <a:cubicBezTo>
                    <a:pt x="109601" y="88265"/>
                    <a:pt x="111125" y="89535"/>
                    <a:pt x="113284" y="90932"/>
                  </a:cubicBezTo>
                  <a:cubicBezTo>
                    <a:pt x="113919" y="91313"/>
                    <a:pt x="114554" y="91821"/>
                    <a:pt x="115316" y="92202"/>
                  </a:cubicBezTo>
                  <a:cubicBezTo>
                    <a:pt x="116078" y="92583"/>
                    <a:pt x="116713" y="93091"/>
                    <a:pt x="117475" y="93599"/>
                  </a:cubicBezTo>
                  <a:cubicBezTo>
                    <a:pt x="117602" y="93599"/>
                    <a:pt x="117602" y="93726"/>
                    <a:pt x="117602" y="93726"/>
                  </a:cubicBezTo>
                  <a:cubicBezTo>
                    <a:pt x="116840" y="93345"/>
                    <a:pt x="115443" y="93345"/>
                    <a:pt x="114681" y="93980"/>
                  </a:cubicBezTo>
                  <a:lnTo>
                    <a:pt x="117983" y="97917"/>
                  </a:lnTo>
                  <a:lnTo>
                    <a:pt x="114681" y="93980"/>
                  </a:lnTo>
                  <a:cubicBezTo>
                    <a:pt x="116713" y="92329"/>
                    <a:pt x="118872" y="90551"/>
                    <a:pt x="121031" y="89027"/>
                  </a:cubicBezTo>
                  <a:lnTo>
                    <a:pt x="121158" y="88900"/>
                  </a:lnTo>
                  <a:cubicBezTo>
                    <a:pt x="120269" y="89535"/>
                    <a:pt x="119888" y="91059"/>
                    <a:pt x="120015" y="91694"/>
                  </a:cubicBezTo>
                  <a:cubicBezTo>
                    <a:pt x="120015" y="91694"/>
                    <a:pt x="120015" y="91694"/>
                    <a:pt x="120015" y="91567"/>
                  </a:cubicBezTo>
                  <a:cubicBezTo>
                    <a:pt x="119888" y="91059"/>
                    <a:pt x="119634" y="90424"/>
                    <a:pt x="119507" y="89916"/>
                  </a:cubicBezTo>
                  <a:cubicBezTo>
                    <a:pt x="118364" y="85979"/>
                    <a:pt x="117475" y="83312"/>
                    <a:pt x="115570" y="81153"/>
                  </a:cubicBezTo>
                  <a:lnTo>
                    <a:pt x="115443" y="81026"/>
                  </a:lnTo>
                  <a:cubicBezTo>
                    <a:pt x="115189" y="80772"/>
                    <a:pt x="114935" y="80391"/>
                    <a:pt x="114681" y="79883"/>
                  </a:cubicBezTo>
                  <a:cubicBezTo>
                    <a:pt x="112141" y="75565"/>
                    <a:pt x="115062" y="72263"/>
                    <a:pt x="117094" y="70993"/>
                  </a:cubicBezTo>
                  <a:cubicBezTo>
                    <a:pt x="117221" y="70866"/>
                    <a:pt x="117348" y="70866"/>
                    <a:pt x="117475" y="70739"/>
                  </a:cubicBezTo>
                  <a:lnTo>
                    <a:pt x="120015" y="75184"/>
                  </a:lnTo>
                  <a:lnTo>
                    <a:pt x="117221" y="70866"/>
                  </a:lnTo>
                  <a:cubicBezTo>
                    <a:pt x="121285" y="68326"/>
                    <a:pt x="125603" y="65786"/>
                    <a:pt x="130048" y="63500"/>
                  </a:cubicBezTo>
                  <a:lnTo>
                    <a:pt x="130175" y="63500"/>
                  </a:lnTo>
                  <a:cubicBezTo>
                    <a:pt x="130302" y="63500"/>
                    <a:pt x="130429" y="63373"/>
                    <a:pt x="130556" y="63373"/>
                  </a:cubicBezTo>
                  <a:cubicBezTo>
                    <a:pt x="130683" y="63373"/>
                    <a:pt x="131064" y="63119"/>
                    <a:pt x="131318" y="63119"/>
                  </a:cubicBezTo>
                  <a:cubicBezTo>
                    <a:pt x="135636" y="61595"/>
                    <a:pt x="138684" y="64135"/>
                    <a:pt x="139954" y="67183"/>
                  </a:cubicBezTo>
                  <a:cubicBezTo>
                    <a:pt x="139954" y="67310"/>
                    <a:pt x="140081" y="67310"/>
                    <a:pt x="140081" y="67437"/>
                  </a:cubicBezTo>
                  <a:cubicBezTo>
                    <a:pt x="140716" y="69342"/>
                    <a:pt x="141986" y="71120"/>
                    <a:pt x="144018" y="73152"/>
                  </a:cubicBezTo>
                  <a:cubicBezTo>
                    <a:pt x="144526" y="73660"/>
                    <a:pt x="144907" y="74168"/>
                    <a:pt x="145415" y="74676"/>
                  </a:cubicBezTo>
                  <a:cubicBezTo>
                    <a:pt x="145923" y="75184"/>
                    <a:pt x="146431" y="75819"/>
                    <a:pt x="146939" y="76327"/>
                  </a:cubicBezTo>
                  <a:cubicBezTo>
                    <a:pt x="146304" y="75692"/>
                    <a:pt x="144780" y="75438"/>
                    <a:pt x="144018" y="75819"/>
                  </a:cubicBezTo>
                  <a:lnTo>
                    <a:pt x="142621" y="76200"/>
                  </a:lnTo>
                  <a:cubicBezTo>
                    <a:pt x="143764" y="75692"/>
                    <a:pt x="145034" y="75057"/>
                    <a:pt x="146431" y="74549"/>
                  </a:cubicBezTo>
                  <a:lnTo>
                    <a:pt x="148209" y="79375"/>
                  </a:lnTo>
                  <a:lnTo>
                    <a:pt x="146304" y="74549"/>
                  </a:lnTo>
                  <a:cubicBezTo>
                    <a:pt x="148209" y="73787"/>
                    <a:pt x="148844" y="73533"/>
                    <a:pt x="148971" y="73406"/>
                  </a:cubicBezTo>
                  <a:cubicBezTo>
                    <a:pt x="148590" y="73660"/>
                    <a:pt x="148209" y="74295"/>
                    <a:pt x="148082" y="74676"/>
                  </a:cubicBezTo>
                  <a:cubicBezTo>
                    <a:pt x="148082" y="74422"/>
                    <a:pt x="148209" y="74041"/>
                    <a:pt x="148209" y="72263"/>
                  </a:cubicBezTo>
                  <a:cubicBezTo>
                    <a:pt x="148209" y="72136"/>
                    <a:pt x="148209" y="72136"/>
                    <a:pt x="148209" y="72009"/>
                  </a:cubicBezTo>
                  <a:cubicBezTo>
                    <a:pt x="148209" y="71882"/>
                    <a:pt x="148209" y="71755"/>
                    <a:pt x="148209" y="71755"/>
                  </a:cubicBezTo>
                  <a:cubicBezTo>
                    <a:pt x="148209" y="69342"/>
                    <a:pt x="147701" y="66929"/>
                    <a:pt x="146812" y="64643"/>
                  </a:cubicBezTo>
                  <a:lnTo>
                    <a:pt x="151638" y="62611"/>
                  </a:lnTo>
                  <a:lnTo>
                    <a:pt x="146939" y="64770"/>
                  </a:lnTo>
                  <a:cubicBezTo>
                    <a:pt x="146812" y="64516"/>
                    <a:pt x="146685" y="64262"/>
                    <a:pt x="146558" y="64008"/>
                  </a:cubicBezTo>
                  <a:cubicBezTo>
                    <a:pt x="146431" y="63754"/>
                    <a:pt x="146431" y="63627"/>
                    <a:pt x="146304" y="63500"/>
                  </a:cubicBezTo>
                  <a:cubicBezTo>
                    <a:pt x="145034" y="59309"/>
                    <a:pt x="147320" y="56261"/>
                    <a:pt x="150241" y="54991"/>
                  </a:cubicBezTo>
                  <a:cubicBezTo>
                    <a:pt x="150749" y="54737"/>
                    <a:pt x="151130" y="54610"/>
                    <a:pt x="151511" y="54483"/>
                  </a:cubicBezTo>
                  <a:cubicBezTo>
                    <a:pt x="155956" y="53086"/>
                    <a:pt x="160401" y="51943"/>
                    <a:pt x="164846" y="50927"/>
                  </a:cubicBezTo>
                  <a:lnTo>
                    <a:pt x="165989" y="56007"/>
                  </a:lnTo>
                  <a:lnTo>
                    <a:pt x="164846" y="50927"/>
                  </a:lnTo>
                  <a:cubicBezTo>
                    <a:pt x="165100" y="50927"/>
                    <a:pt x="165227" y="50800"/>
                    <a:pt x="165481" y="50800"/>
                  </a:cubicBezTo>
                  <a:cubicBezTo>
                    <a:pt x="165735" y="50800"/>
                    <a:pt x="165862" y="50800"/>
                    <a:pt x="165989" y="50673"/>
                  </a:cubicBezTo>
                  <a:cubicBezTo>
                    <a:pt x="170307" y="50165"/>
                    <a:pt x="173101" y="52959"/>
                    <a:pt x="173609" y="56515"/>
                  </a:cubicBezTo>
                  <a:cubicBezTo>
                    <a:pt x="173609" y="56769"/>
                    <a:pt x="173609" y="56896"/>
                    <a:pt x="173736" y="57150"/>
                  </a:cubicBezTo>
                  <a:lnTo>
                    <a:pt x="173736" y="57277"/>
                  </a:lnTo>
                  <a:cubicBezTo>
                    <a:pt x="173863" y="59055"/>
                    <a:pt x="174498" y="60706"/>
                    <a:pt x="175514" y="62738"/>
                  </a:cubicBezTo>
                  <a:cubicBezTo>
                    <a:pt x="175895" y="63500"/>
                    <a:pt x="176276" y="64262"/>
                    <a:pt x="176657" y="65024"/>
                  </a:cubicBezTo>
                  <a:cubicBezTo>
                    <a:pt x="177038" y="65786"/>
                    <a:pt x="177546" y="66675"/>
                    <a:pt x="177927" y="67564"/>
                  </a:cubicBezTo>
                  <a:lnTo>
                    <a:pt x="177927" y="67691"/>
                  </a:lnTo>
                  <a:cubicBezTo>
                    <a:pt x="177546" y="66929"/>
                    <a:pt x="176149" y="66040"/>
                    <a:pt x="175006" y="66294"/>
                  </a:cubicBezTo>
                  <a:lnTo>
                    <a:pt x="175260" y="66294"/>
                  </a:lnTo>
                  <a:cubicBezTo>
                    <a:pt x="176149" y="66167"/>
                    <a:pt x="177038" y="66040"/>
                    <a:pt x="177927" y="65913"/>
                  </a:cubicBezTo>
                  <a:cubicBezTo>
                    <a:pt x="178816" y="65786"/>
                    <a:pt x="179578" y="65659"/>
                    <a:pt x="180467" y="65659"/>
                  </a:cubicBezTo>
                  <a:cubicBezTo>
                    <a:pt x="181356" y="65659"/>
                    <a:pt x="182118" y="65532"/>
                    <a:pt x="182880" y="65405"/>
                  </a:cubicBezTo>
                  <a:lnTo>
                    <a:pt x="183515" y="70485"/>
                  </a:lnTo>
                  <a:lnTo>
                    <a:pt x="182880" y="65405"/>
                  </a:lnTo>
                  <a:cubicBezTo>
                    <a:pt x="182245" y="65532"/>
                    <a:pt x="181229" y="66294"/>
                    <a:pt x="181102" y="67056"/>
                  </a:cubicBezTo>
                  <a:lnTo>
                    <a:pt x="186182" y="67945"/>
                  </a:lnTo>
                  <a:lnTo>
                    <a:pt x="181102" y="67056"/>
                  </a:lnTo>
                  <a:cubicBezTo>
                    <a:pt x="181356" y="65786"/>
                    <a:pt x="181610" y="64643"/>
                    <a:pt x="181864" y="63627"/>
                  </a:cubicBezTo>
                  <a:cubicBezTo>
                    <a:pt x="182626" y="60452"/>
                    <a:pt x="183007" y="58547"/>
                    <a:pt x="182626" y="56515"/>
                  </a:cubicBezTo>
                  <a:cubicBezTo>
                    <a:pt x="182626" y="56515"/>
                    <a:pt x="182626" y="56388"/>
                    <a:pt x="182626" y="56388"/>
                  </a:cubicBezTo>
                  <a:cubicBezTo>
                    <a:pt x="182626" y="56007"/>
                    <a:pt x="182499" y="55753"/>
                    <a:pt x="182499" y="55372"/>
                  </a:cubicBezTo>
                  <a:cubicBezTo>
                    <a:pt x="182245" y="50927"/>
                    <a:pt x="185420" y="48387"/>
                    <a:pt x="188849" y="47879"/>
                  </a:cubicBezTo>
                  <a:cubicBezTo>
                    <a:pt x="189103" y="47879"/>
                    <a:pt x="189484" y="47879"/>
                    <a:pt x="189738" y="47752"/>
                  </a:cubicBezTo>
                  <a:cubicBezTo>
                    <a:pt x="194310" y="47498"/>
                    <a:pt x="198882" y="47498"/>
                    <a:pt x="203327" y="47752"/>
                  </a:cubicBezTo>
                  <a:cubicBezTo>
                    <a:pt x="203581" y="47752"/>
                    <a:pt x="203835" y="47752"/>
                    <a:pt x="204216" y="47879"/>
                  </a:cubicBezTo>
                  <a:cubicBezTo>
                    <a:pt x="204343" y="47879"/>
                    <a:pt x="204470" y="47879"/>
                    <a:pt x="204597" y="47879"/>
                  </a:cubicBezTo>
                  <a:cubicBezTo>
                    <a:pt x="209042" y="48641"/>
                    <a:pt x="211201" y="52197"/>
                    <a:pt x="210693" y="56134"/>
                  </a:cubicBezTo>
                  <a:cubicBezTo>
                    <a:pt x="210693" y="56261"/>
                    <a:pt x="210693" y="56388"/>
                    <a:pt x="210693" y="56515"/>
                  </a:cubicBezTo>
                  <a:lnTo>
                    <a:pt x="210693" y="56642"/>
                  </a:lnTo>
                  <a:cubicBezTo>
                    <a:pt x="210439" y="57785"/>
                    <a:pt x="210566" y="59182"/>
                    <a:pt x="210820" y="60833"/>
                  </a:cubicBezTo>
                  <a:cubicBezTo>
                    <a:pt x="210947" y="61722"/>
                    <a:pt x="211201" y="62611"/>
                    <a:pt x="211455" y="63754"/>
                  </a:cubicBezTo>
                  <a:cubicBezTo>
                    <a:pt x="211709" y="64897"/>
                    <a:pt x="211963" y="65913"/>
                    <a:pt x="212217" y="67183"/>
                  </a:cubicBezTo>
                  <a:lnTo>
                    <a:pt x="207137" y="68072"/>
                  </a:lnTo>
                  <a:lnTo>
                    <a:pt x="212217" y="67183"/>
                  </a:lnTo>
                  <a:cubicBezTo>
                    <a:pt x="212090" y="66548"/>
                    <a:pt x="211201" y="65659"/>
                    <a:pt x="210566" y="65532"/>
                  </a:cubicBezTo>
                  <a:lnTo>
                    <a:pt x="209931" y="70612"/>
                  </a:lnTo>
                  <a:lnTo>
                    <a:pt x="210312" y="65532"/>
                  </a:lnTo>
                  <a:cubicBezTo>
                    <a:pt x="212852" y="65786"/>
                    <a:pt x="215392" y="66040"/>
                    <a:pt x="218059" y="66548"/>
                  </a:cubicBezTo>
                  <a:lnTo>
                    <a:pt x="217170" y="71628"/>
                  </a:lnTo>
                  <a:lnTo>
                    <a:pt x="217932" y="66548"/>
                  </a:lnTo>
                  <a:cubicBezTo>
                    <a:pt x="216789" y="66421"/>
                    <a:pt x="215519" y="67183"/>
                    <a:pt x="215138" y="68072"/>
                  </a:cubicBezTo>
                  <a:lnTo>
                    <a:pt x="215138" y="67945"/>
                  </a:lnTo>
                  <a:cubicBezTo>
                    <a:pt x="215519" y="67056"/>
                    <a:pt x="216027" y="66167"/>
                    <a:pt x="216408" y="65405"/>
                  </a:cubicBezTo>
                  <a:cubicBezTo>
                    <a:pt x="218059" y="62103"/>
                    <a:pt x="219202" y="59944"/>
                    <a:pt x="219456" y="57531"/>
                  </a:cubicBezTo>
                  <a:lnTo>
                    <a:pt x="219456" y="57277"/>
                  </a:lnTo>
                  <a:cubicBezTo>
                    <a:pt x="219456" y="57150"/>
                    <a:pt x="219456" y="57023"/>
                    <a:pt x="219583" y="56769"/>
                  </a:cubicBezTo>
                  <a:cubicBezTo>
                    <a:pt x="219710" y="56515"/>
                    <a:pt x="219710" y="56388"/>
                    <a:pt x="219710" y="56261"/>
                  </a:cubicBezTo>
                  <a:cubicBezTo>
                    <a:pt x="220599" y="52324"/>
                    <a:pt x="224028" y="50419"/>
                    <a:pt x="227838" y="51054"/>
                  </a:cubicBezTo>
                  <a:cubicBezTo>
                    <a:pt x="227965" y="51054"/>
                    <a:pt x="228092" y="51054"/>
                    <a:pt x="228346" y="51181"/>
                  </a:cubicBezTo>
                  <a:cubicBezTo>
                    <a:pt x="233045" y="52324"/>
                    <a:pt x="237490" y="53594"/>
                    <a:pt x="242062" y="54864"/>
                  </a:cubicBezTo>
                  <a:lnTo>
                    <a:pt x="240538" y="59817"/>
                  </a:lnTo>
                  <a:lnTo>
                    <a:pt x="241935" y="54864"/>
                  </a:lnTo>
                  <a:cubicBezTo>
                    <a:pt x="242062" y="54864"/>
                    <a:pt x="242316" y="54991"/>
                    <a:pt x="242443" y="54991"/>
                  </a:cubicBezTo>
                  <a:cubicBezTo>
                    <a:pt x="242824" y="55118"/>
                    <a:pt x="243078" y="55245"/>
                    <a:pt x="243459" y="55372"/>
                  </a:cubicBezTo>
                  <a:cubicBezTo>
                    <a:pt x="247777" y="57404"/>
                    <a:pt x="247904" y="61468"/>
                    <a:pt x="246888" y="64262"/>
                  </a:cubicBezTo>
                  <a:cubicBezTo>
                    <a:pt x="246761" y="64516"/>
                    <a:pt x="246761" y="64643"/>
                    <a:pt x="246634" y="64897"/>
                  </a:cubicBezTo>
                  <a:cubicBezTo>
                    <a:pt x="245618" y="67183"/>
                    <a:pt x="245364" y="69596"/>
                    <a:pt x="245237" y="73152"/>
                  </a:cubicBezTo>
                  <a:cubicBezTo>
                    <a:pt x="245237" y="73533"/>
                    <a:pt x="245237" y="73914"/>
                    <a:pt x="245237" y="74295"/>
                  </a:cubicBezTo>
                  <a:cubicBezTo>
                    <a:pt x="245237" y="74676"/>
                    <a:pt x="245237" y="75057"/>
                    <a:pt x="245237" y="75438"/>
                  </a:cubicBezTo>
                  <a:lnTo>
                    <a:pt x="240030" y="75311"/>
                  </a:lnTo>
                  <a:lnTo>
                    <a:pt x="245237" y="75311"/>
                  </a:lnTo>
                  <a:cubicBezTo>
                    <a:pt x="245237" y="74803"/>
                    <a:pt x="244602" y="73660"/>
                    <a:pt x="243713" y="73406"/>
                  </a:cubicBezTo>
                  <a:lnTo>
                    <a:pt x="243967" y="73533"/>
                  </a:lnTo>
                  <a:cubicBezTo>
                    <a:pt x="245999" y="74295"/>
                    <a:pt x="248412" y="75184"/>
                    <a:pt x="250698" y="76327"/>
                  </a:cubicBezTo>
                  <a:lnTo>
                    <a:pt x="248412" y="80899"/>
                  </a:lnTo>
                  <a:lnTo>
                    <a:pt x="250444" y="76200"/>
                  </a:lnTo>
                  <a:cubicBezTo>
                    <a:pt x="249809" y="75946"/>
                    <a:pt x="248539" y="76200"/>
                    <a:pt x="248031" y="76708"/>
                  </a:cubicBezTo>
                  <a:lnTo>
                    <a:pt x="251841" y="80137"/>
                  </a:lnTo>
                  <a:lnTo>
                    <a:pt x="248031" y="76708"/>
                  </a:lnTo>
                  <a:cubicBezTo>
                    <a:pt x="248666" y="75946"/>
                    <a:pt x="249301" y="75311"/>
                    <a:pt x="249936" y="74549"/>
                  </a:cubicBezTo>
                  <a:cubicBezTo>
                    <a:pt x="252476" y="71882"/>
                    <a:pt x="254000" y="69977"/>
                    <a:pt x="254762" y="67818"/>
                  </a:cubicBezTo>
                  <a:lnTo>
                    <a:pt x="259588" y="69596"/>
                  </a:lnTo>
                  <a:lnTo>
                    <a:pt x="254762" y="67818"/>
                  </a:lnTo>
                  <a:cubicBezTo>
                    <a:pt x="254889" y="67437"/>
                    <a:pt x="255016" y="67056"/>
                    <a:pt x="255270" y="66548"/>
                  </a:cubicBezTo>
                  <a:cubicBezTo>
                    <a:pt x="257556" y="62357"/>
                    <a:pt x="261747" y="62484"/>
                    <a:pt x="264160" y="63627"/>
                  </a:cubicBezTo>
                  <a:cubicBezTo>
                    <a:pt x="264541" y="63754"/>
                    <a:pt x="264795" y="63881"/>
                    <a:pt x="265176" y="64135"/>
                  </a:cubicBezTo>
                  <a:lnTo>
                    <a:pt x="262763" y="68707"/>
                  </a:lnTo>
                  <a:lnTo>
                    <a:pt x="265176" y="64135"/>
                  </a:lnTo>
                  <a:cubicBezTo>
                    <a:pt x="269494" y="66421"/>
                    <a:pt x="273685" y="68834"/>
                    <a:pt x="277495" y="71247"/>
                  </a:cubicBezTo>
                  <a:lnTo>
                    <a:pt x="274828" y="75692"/>
                  </a:lnTo>
                  <a:lnTo>
                    <a:pt x="277368" y="71247"/>
                  </a:lnTo>
                  <a:cubicBezTo>
                    <a:pt x="277495" y="71374"/>
                    <a:pt x="277622" y="71374"/>
                    <a:pt x="277749" y="71501"/>
                  </a:cubicBezTo>
                  <a:cubicBezTo>
                    <a:pt x="278130" y="71755"/>
                    <a:pt x="278511" y="72009"/>
                    <a:pt x="279019" y="72390"/>
                  </a:cubicBezTo>
                  <a:cubicBezTo>
                    <a:pt x="282575" y="75565"/>
                    <a:pt x="281178" y="79756"/>
                    <a:pt x="279273" y="81915"/>
                  </a:cubicBezTo>
                  <a:lnTo>
                    <a:pt x="275463" y="78486"/>
                  </a:lnTo>
                  <a:lnTo>
                    <a:pt x="279273" y="81915"/>
                  </a:lnTo>
                  <a:cubicBezTo>
                    <a:pt x="278130" y="83312"/>
                    <a:pt x="277241" y="84963"/>
                    <a:pt x="276479" y="87376"/>
                  </a:cubicBezTo>
                  <a:cubicBezTo>
                    <a:pt x="276225" y="88138"/>
                    <a:pt x="275971" y="88900"/>
                    <a:pt x="275717" y="89662"/>
                  </a:cubicBezTo>
                  <a:cubicBezTo>
                    <a:pt x="275463" y="90424"/>
                    <a:pt x="275209" y="91313"/>
                    <a:pt x="274955" y="92202"/>
                  </a:cubicBezTo>
                  <a:lnTo>
                    <a:pt x="274955" y="92329"/>
                  </a:lnTo>
                  <a:cubicBezTo>
                    <a:pt x="275209" y="91567"/>
                    <a:pt x="274828" y="90043"/>
                    <a:pt x="273812" y="89408"/>
                  </a:cubicBezTo>
                  <a:lnTo>
                    <a:pt x="271145" y="93853"/>
                  </a:lnTo>
                  <a:lnTo>
                    <a:pt x="273812" y="89408"/>
                  </a:lnTo>
                  <a:cubicBezTo>
                    <a:pt x="274574" y="89789"/>
                    <a:pt x="275209" y="90297"/>
                    <a:pt x="275717" y="90678"/>
                  </a:cubicBezTo>
                  <a:cubicBezTo>
                    <a:pt x="275971" y="90932"/>
                    <a:pt x="276352" y="91186"/>
                    <a:pt x="276479" y="91313"/>
                  </a:cubicBezTo>
                  <a:cubicBezTo>
                    <a:pt x="276606" y="91440"/>
                    <a:pt x="276987" y="91694"/>
                    <a:pt x="277114" y="91821"/>
                  </a:cubicBezTo>
                  <a:lnTo>
                    <a:pt x="273939" y="95885"/>
                  </a:lnTo>
                  <a:lnTo>
                    <a:pt x="277114" y="91821"/>
                  </a:lnTo>
                  <a:cubicBezTo>
                    <a:pt x="280162" y="94107"/>
                    <a:pt x="279781" y="93472"/>
                    <a:pt x="278892" y="93472"/>
                  </a:cubicBezTo>
                  <a:cubicBezTo>
                    <a:pt x="278511" y="93472"/>
                    <a:pt x="278130" y="93599"/>
                    <a:pt x="278130" y="93599"/>
                  </a:cubicBezTo>
                  <a:cubicBezTo>
                    <a:pt x="278384" y="93472"/>
                    <a:pt x="279019" y="93218"/>
                    <a:pt x="280924" y="91948"/>
                  </a:cubicBezTo>
                  <a:lnTo>
                    <a:pt x="281051" y="91948"/>
                  </a:lnTo>
                  <a:cubicBezTo>
                    <a:pt x="283210" y="90678"/>
                    <a:pt x="284861" y="89281"/>
                    <a:pt x="286004" y="87630"/>
                  </a:cubicBezTo>
                  <a:lnTo>
                    <a:pt x="286004" y="87503"/>
                  </a:lnTo>
                  <a:cubicBezTo>
                    <a:pt x="286131" y="87376"/>
                    <a:pt x="286258" y="87122"/>
                    <a:pt x="286385" y="86995"/>
                  </a:cubicBezTo>
                  <a:cubicBezTo>
                    <a:pt x="286512" y="86868"/>
                    <a:pt x="286639" y="86741"/>
                    <a:pt x="286766" y="86614"/>
                  </a:cubicBezTo>
                  <a:cubicBezTo>
                    <a:pt x="289687" y="83439"/>
                    <a:pt x="293624" y="83566"/>
                    <a:pt x="296545" y="85979"/>
                  </a:cubicBezTo>
                  <a:cubicBezTo>
                    <a:pt x="296799" y="86106"/>
                    <a:pt x="296926" y="86360"/>
                    <a:pt x="297180" y="86487"/>
                  </a:cubicBezTo>
                  <a:lnTo>
                    <a:pt x="297307" y="86614"/>
                  </a:lnTo>
                  <a:cubicBezTo>
                    <a:pt x="300609" y="89789"/>
                    <a:pt x="303911" y="93091"/>
                    <a:pt x="307086" y="96520"/>
                  </a:cubicBezTo>
                  <a:cubicBezTo>
                    <a:pt x="307213" y="96647"/>
                    <a:pt x="307213" y="96647"/>
                    <a:pt x="307340" y="96774"/>
                  </a:cubicBezTo>
                  <a:cubicBezTo>
                    <a:pt x="307594" y="97028"/>
                    <a:pt x="307721" y="97282"/>
                    <a:pt x="307975" y="97536"/>
                  </a:cubicBezTo>
                  <a:cubicBezTo>
                    <a:pt x="310515" y="101092"/>
                    <a:pt x="309245" y="105156"/>
                    <a:pt x="306070" y="107315"/>
                  </a:cubicBezTo>
                  <a:cubicBezTo>
                    <a:pt x="304546" y="108331"/>
                    <a:pt x="303403" y="109728"/>
                    <a:pt x="302133" y="111633"/>
                  </a:cubicBezTo>
                  <a:cubicBezTo>
                    <a:pt x="301752" y="112268"/>
                    <a:pt x="301244" y="113030"/>
                    <a:pt x="300736" y="113792"/>
                  </a:cubicBezTo>
                  <a:cubicBezTo>
                    <a:pt x="300228" y="114554"/>
                    <a:pt x="299720" y="115316"/>
                    <a:pt x="299212" y="116078"/>
                  </a:cubicBezTo>
                  <a:lnTo>
                    <a:pt x="299085" y="116332"/>
                  </a:lnTo>
                  <a:cubicBezTo>
                    <a:pt x="299593" y="115570"/>
                    <a:pt x="299593" y="113919"/>
                    <a:pt x="298831" y="113157"/>
                  </a:cubicBezTo>
                  <a:cubicBezTo>
                    <a:pt x="299847" y="114300"/>
                    <a:pt x="300736" y="115443"/>
                    <a:pt x="301752" y="116713"/>
                  </a:cubicBezTo>
                  <a:lnTo>
                    <a:pt x="297561" y="119761"/>
                  </a:lnTo>
                  <a:lnTo>
                    <a:pt x="301625" y="116586"/>
                  </a:lnTo>
                  <a:cubicBezTo>
                    <a:pt x="302387" y="117602"/>
                    <a:pt x="302895" y="118364"/>
                    <a:pt x="303276" y="118872"/>
                  </a:cubicBezTo>
                  <a:cubicBezTo>
                    <a:pt x="303657" y="119380"/>
                    <a:pt x="303784" y="119634"/>
                    <a:pt x="303911" y="119634"/>
                  </a:cubicBezTo>
                  <a:cubicBezTo>
                    <a:pt x="303276" y="118872"/>
                    <a:pt x="301752" y="118364"/>
                    <a:pt x="300736" y="118491"/>
                  </a:cubicBezTo>
                  <a:cubicBezTo>
                    <a:pt x="300736" y="118491"/>
                    <a:pt x="300736" y="118491"/>
                    <a:pt x="300863" y="118491"/>
                  </a:cubicBezTo>
                  <a:cubicBezTo>
                    <a:pt x="300990" y="118491"/>
                    <a:pt x="301371" y="118364"/>
                    <a:pt x="301752" y="118237"/>
                  </a:cubicBezTo>
                  <a:cubicBezTo>
                    <a:pt x="302387" y="117983"/>
                    <a:pt x="303276" y="117729"/>
                    <a:pt x="304419" y="117475"/>
                  </a:cubicBezTo>
                  <a:lnTo>
                    <a:pt x="305816" y="122428"/>
                  </a:lnTo>
                  <a:lnTo>
                    <a:pt x="304419" y="117475"/>
                  </a:lnTo>
                  <a:cubicBezTo>
                    <a:pt x="307340" y="116713"/>
                    <a:pt x="309626" y="115570"/>
                    <a:pt x="311531" y="114046"/>
                  </a:cubicBezTo>
                  <a:lnTo>
                    <a:pt x="314833" y="118110"/>
                  </a:lnTo>
                  <a:lnTo>
                    <a:pt x="311531" y="114173"/>
                  </a:lnTo>
                  <a:cubicBezTo>
                    <a:pt x="311658" y="114046"/>
                    <a:pt x="311785" y="114046"/>
                    <a:pt x="311912" y="113919"/>
                  </a:cubicBezTo>
                  <a:cubicBezTo>
                    <a:pt x="312039" y="113792"/>
                    <a:pt x="312293" y="113665"/>
                    <a:pt x="312547" y="113538"/>
                  </a:cubicBezTo>
                  <a:cubicBezTo>
                    <a:pt x="316103" y="111252"/>
                    <a:pt x="319659" y="112649"/>
                    <a:pt x="321691" y="115443"/>
                  </a:cubicBezTo>
                  <a:cubicBezTo>
                    <a:pt x="321818" y="115570"/>
                    <a:pt x="321945" y="115697"/>
                    <a:pt x="322072" y="115951"/>
                  </a:cubicBezTo>
                  <a:cubicBezTo>
                    <a:pt x="324739" y="120015"/>
                    <a:pt x="327152" y="124333"/>
                    <a:pt x="329311" y="128524"/>
                  </a:cubicBezTo>
                  <a:cubicBezTo>
                    <a:pt x="329438" y="128651"/>
                    <a:pt x="329565" y="128905"/>
                    <a:pt x="329565" y="129159"/>
                  </a:cubicBezTo>
                  <a:cubicBezTo>
                    <a:pt x="329565" y="129413"/>
                    <a:pt x="329692" y="129413"/>
                    <a:pt x="329819" y="129667"/>
                  </a:cubicBezTo>
                  <a:cubicBezTo>
                    <a:pt x="331470" y="133731"/>
                    <a:pt x="329311" y="137033"/>
                    <a:pt x="326263" y="138430"/>
                  </a:cubicBezTo>
                  <a:cubicBezTo>
                    <a:pt x="326136" y="138557"/>
                    <a:pt x="325882" y="138557"/>
                    <a:pt x="325755" y="138684"/>
                  </a:cubicBezTo>
                  <a:cubicBezTo>
                    <a:pt x="323850" y="139446"/>
                    <a:pt x="322072" y="140716"/>
                    <a:pt x="319913" y="142748"/>
                  </a:cubicBezTo>
                  <a:cubicBezTo>
                    <a:pt x="319405" y="143129"/>
                    <a:pt x="318897" y="143637"/>
                    <a:pt x="318516" y="144145"/>
                  </a:cubicBezTo>
                  <a:cubicBezTo>
                    <a:pt x="318135" y="144653"/>
                    <a:pt x="317500" y="145034"/>
                    <a:pt x="316992" y="145542"/>
                  </a:cubicBezTo>
                  <a:lnTo>
                    <a:pt x="313563" y="141732"/>
                  </a:lnTo>
                  <a:lnTo>
                    <a:pt x="316992" y="145542"/>
                  </a:lnTo>
                  <a:cubicBezTo>
                    <a:pt x="317500" y="145034"/>
                    <a:pt x="317754" y="143764"/>
                    <a:pt x="317500" y="143002"/>
                  </a:cubicBezTo>
                  <a:lnTo>
                    <a:pt x="312801" y="145034"/>
                  </a:lnTo>
                  <a:lnTo>
                    <a:pt x="317500" y="142875"/>
                  </a:lnTo>
                  <a:cubicBezTo>
                    <a:pt x="318516" y="145161"/>
                    <a:pt x="319532" y="147574"/>
                    <a:pt x="320421" y="149860"/>
                  </a:cubicBezTo>
                  <a:cubicBezTo>
                    <a:pt x="320040" y="148844"/>
                    <a:pt x="318770" y="148336"/>
                    <a:pt x="318262" y="148336"/>
                  </a:cubicBezTo>
                  <a:lnTo>
                    <a:pt x="318262" y="153543"/>
                  </a:lnTo>
                  <a:lnTo>
                    <a:pt x="318135" y="148336"/>
                  </a:lnTo>
                  <a:cubicBezTo>
                    <a:pt x="318516" y="148336"/>
                    <a:pt x="318897" y="148336"/>
                    <a:pt x="319278" y="148336"/>
                  </a:cubicBezTo>
                  <a:cubicBezTo>
                    <a:pt x="323342" y="148209"/>
                    <a:pt x="326263" y="148082"/>
                    <a:pt x="328803" y="146939"/>
                  </a:cubicBezTo>
                  <a:lnTo>
                    <a:pt x="330962" y="151638"/>
                  </a:lnTo>
                  <a:lnTo>
                    <a:pt x="328803" y="146939"/>
                  </a:lnTo>
                  <a:cubicBezTo>
                    <a:pt x="329057" y="146812"/>
                    <a:pt x="329184" y="146685"/>
                    <a:pt x="329438" y="146685"/>
                  </a:cubicBezTo>
                  <a:cubicBezTo>
                    <a:pt x="329692" y="146685"/>
                    <a:pt x="329692" y="146558"/>
                    <a:pt x="329946" y="146558"/>
                  </a:cubicBezTo>
                  <a:cubicBezTo>
                    <a:pt x="333756" y="145288"/>
                    <a:pt x="337058" y="147193"/>
                    <a:pt x="338582" y="150622"/>
                  </a:cubicBezTo>
                  <a:cubicBezTo>
                    <a:pt x="338709" y="150876"/>
                    <a:pt x="338836" y="151130"/>
                    <a:pt x="338836" y="151384"/>
                  </a:cubicBezTo>
                  <a:lnTo>
                    <a:pt x="338836" y="151511"/>
                  </a:lnTo>
                  <a:cubicBezTo>
                    <a:pt x="340106" y="155448"/>
                    <a:pt x="341122" y="159512"/>
                    <a:pt x="342138" y="163322"/>
                  </a:cubicBezTo>
                  <a:cubicBezTo>
                    <a:pt x="342265" y="163703"/>
                    <a:pt x="342265" y="163957"/>
                    <a:pt x="342392" y="164338"/>
                  </a:cubicBezTo>
                  <a:cubicBezTo>
                    <a:pt x="342519" y="164719"/>
                    <a:pt x="342519" y="164973"/>
                    <a:pt x="342646" y="165227"/>
                  </a:cubicBezTo>
                  <a:lnTo>
                    <a:pt x="337693" y="166497"/>
                  </a:lnTo>
                  <a:lnTo>
                    <a:pt x="342646" y="165100"/>
                  </a:lnTo>
                  <a:cubicBezTo>
                    <a:pt x="342646" y="165100"/>
                    <a:pt x="342646" y="165227"/>
                    <a:pt x="342646" y="165227"/>
                  </a:cubicBezTo>
                  <a:cubicBezTo>
                    <a:pt x="342773" y="165735"/>
                    <a:pt x="342900" y="166370"/>
                    <a:pt x="342900" y="167005"/>
                  </a:cubicBezTo>
                  <a:cubicBezTo>
                    <a:pt x="343281" y="172212"/>
                    <a:pt x="338963" y="173990"/>
                    <a:pt x="336296" y="174244"/>
                  </a:cubicBezTo>
                  <a:lnTo>
                    <a:pt x="335915" y="169037"/>
                  </a:lnTo>
                  <a:lnTo>
                    <a:pt x="336423" y="174117"/>
                  </a:lnTo>
                  <a:cubicBezTo>
                    <a:pt x="334772" y="174244"/>
                    <a:pt x="332994" y="174879"/>
                    <a:pt x="330835" y="175895"/>
                  </a:cubicBezTo>
                  <a:cubicBezTo>
                    <a:pt x="330073" y="176276"/>
                    <a:pt x="329311" y="176657"/>
                    <a:pt x="328549" y="177038"/>
                  </a:cubicBezTo>
                  <a:cubicBezTo>
                    <a:pt x="327787" y="177419"/>
                    <a:pt x="326898" y="177927"/>
                    <a:pt x="326009" y="178308"/>
                  </a:cubicBezTo>
                  <a:lnTo>
                    <a:pt x="323723" y="173736"/>
                  </a:lnTo>
                  <a:lnTo>
                    <a:pt x="326263" y="178181"/>
                  </a:lnTo>
                  <a:cubicBezTo>
                    <a:pt x="326136" y="178181"/>
                    <a:pt x="326136" y="178181"/>
                    <a:pt x="326136" y="178308"/>
                  </a:cubicBezTo>
                  <a:cubicBezTo>
                    <a:pt x="326517" y="178054"/>
                    <a:pt x="327406" y="176784"/>
                    <a:pt x="327152" y="175514"/>
                  </a:cubicBezTo>
                  <a:lnTo>
                    <a:pt x="322199" y="176784"/>
                  </a:lnTo>
                  <a:lnTo>
                    <a:pt x="327152" y="175387"/>
                  </a:lnTo>
                  <a:cubicBezTo>
                    <a:pt x="327533" y="176784"/>
                    <a:pt x="327787" y="178181"/>
                    <a:pt x="327914" y="179705"/>
                  </a:cubicBezTo>
                  <a:lnTo>
                    <a:pt x="322834" y="180086"/>
                  </a:lnTo>
                  <a:lnTo>
                    <a:pt x="327914" y="179705"/>
                  </a:lnTo>
                  <a:cubicBezTo>
                    <a:pt x="327914" y="179959"/>
                    <a:pt x="327914" y="180340"/>
                    <a:pt x="328041" y="180594"/>
                  </a:cubicBezTo>
                  <a:cubicBezTo>
                    <a:pt x="328168" y="182499"/>
                    <a:pt x="328295" y="183134"/>
                    <a:pt x="328295" y="183388"/>
                  </a:cubicBezTo>
                  <a:cubicBezTo>
                    <a:pt x="328041" y="182626"/>
                    <a:pt x="327152" y="181610"/>
                    <a:pt x="326390" y="181356"/>
                  </a:cubicBezTo>
                  <a:cubicBezTo>
                    <a:pt x="326390" y="181356"/>
                    <a:pt x="326390" y="181356"/>
                    <a:pt x="326517" y="181356"/>
                  </a:cubicBezTo>
                  <a:cubicBezTo>
                    <a:pt x="326771" y="181356"/>
                    <a:pt x="327025" y="181483"/>
                    <a:pt x="327533" y="181610"/>
                  </a:cubicBezTo>
                  <a:cubicBezTo>
                    <a:pt x="328295" y="181737"/>
                    <a:pt x="329311" y="181991"/>
                    <a:pt x="330581" y="182245"/>
                  </a:cubicBezTo>
                  <a:lnTo>
                    <a:pt x="329311" y="187198"/>
                  </a:lnTo>
                  <a:lnTo>
                    <a:pt x="330581" y="182245"/>
                  </a:lnTo>
                  <a:cubicBezTo>
                    <a:pt x="333121" y="182880"/>
                    <a:pt x="335280" y="183134"/>
                    <a:pt x="337185" y="182753"/>
                  </a:cubicBezTo>
                  <a:lnTo>
                    <a:pt x="337312" y="182753"/>
                  </a:lnTo>
                  <a:cubicBezTo>
                    <a:pt x="337566" y="182753"/>
                    <a:pt x="337820" y="182626"/>
                    <a:pt x="337947" y="182626"/>
                  </a:cubicBezTo>
                  <a:cubicBezTo>
                    <a:pt x="338074" y="182626"/>
                    <a:pt x="338201" y="182626"/>
                    <a:pt x="338328" y="182626"/>
                  </a:cubicBezTo>
                  <a:cubicBezTo>
                    <a:pt x="342646" y="182372"/>
                    <a:pt x="345313" y="185166"/>
                    <a:pt x="345948" y="188976"/>
                  </a:cubicBezTo>
                  <a:cubicBezTo>
                    <a:pt x="345948" y="189357"/>
                    <a:pt x="346075" y="189611"/>
                    <a:pt x="346075" y="189992"/>
                  </a:cubicBezTo>
                  <a:lnTo>
                    <a:pt x="340868" y="190246"/>
                  </a:lnTo>
                  <a:lnTo>
                    <a:pt x="345948" y="189865"/>
                  </a:lnTo>
                  <a:cubicBezTo>
                    <a:pt x="346329" y="194564"/>
                    <a:pt x="346202" y="199136"/>
                    <a:pt x="345948" y="203581"/>
                  </a:cubicBezTo>
                  <a:cubicBezTo>
                    <a:pt x="345948" y="203835"/>
                    <a:pt x="345948" y="204089"/>
                    <a:pt x="345821" y="204470"/>
                  </a:cubicBezTo>
                  <a:cubicBezTo>
                    <a:pt x="345821" y="204597"/>
                    <a:pt x="345821" y="204724"/>
                    <a:pt x="345694" y="204978"/>
                  </a:cubicBezTo>
                  <a:cubicBezTo>
                    <a:pt x="344932" y="209423"/>
                    <a:pt x="341249" y="211455"/>
                    <a:pt x="337312" y="210820"/>
                  </a:cubicBezTo>
                  <a:cubicBezTo>
                    <a:pt x="337312" y="210820"/>
                    <a:pt x="337185" y="210820"/>
                    <a:pt x="337185" y="210820"/>
                  </a:cubicBezTo>
                  <a:cubicBezTo>
                    <a:pt x="335661" y="210566"/>
                    <a:pt x="334137" y="210693"/>
                    <a:pt x="332105" y="211074"/>
                  </a:cubicBezTo>
                  <a:cubicBezTo>
                    <a:pt x="331343" y="211201"/>
                    <a:pt x="330454" y="211455"/>
                    <a:pt x="329565" y="211582"/>
                  </a:cubicBezTo>
                  <a:cubicBezTo>
                    <a:pt x="328676" y="211709"/>
                    <a:pt x="327660" y="211963"/>
                    <a:pt x="326644" y="212217"/>
                  </a:cubicBezTo>
                  <a:lnTo>
                    <a:pt x="325628" y="207137"/>
                  </a:lnTo>
                  <a:lnTo>
                    <a:pt x="326771" y="212217"/>
                  </a:lnTo>
                  <a:cubicBezTo>
                    <a:pt x="326771" y="212217"/>
                    <a:pt x="326644" y="212217"/>
                    <a:pt x="326644" y="212217"/>
                  </a:cubicBezTo>
                  <a:cubicBezTo>
                    <a:pt x="327279" y="212090"/>
                    <a:pt x="328168" y="211074"/>
                    <a:pt x="328295" y="210312"/>
                  </a:cubicBezTo>
                  <a:lnTo>
                    <a:pt x="323215" y="209677"/>
                  </a:lnTo>
                  <a:lnTo>
                    <a:pt x="328295" y="210312"/>
                  </a:lnTo>
                  <a:cubicBezTo>
                    <a:pt x="328041" y="213106"/>
                    <a:pt x="327533" y="215900"/>
                    <a:pt x="327152" y="218440"/>
                  </a:cubicBezTo>
                  <a:lnTo>
                    <a:pt x="327152" y="218567"/>
                  </a:lnTo>
                  <a:cubicBezTo>
                    <a:pt x="327533" y="216281"/>
                    <a:pt x="325628" y="215138"/>
                    <a:pt x="325501" y="215011"/>
                  </a:cubicBezTo>
                  <a:lnTo>
                    <a:pt x="325755" y="215138"/>
                  </a:lnTo>
                  <a:cubicBezTo>
                    <a:pt x="326517" y="215519"/>
                    <a:pt x="327279" y="215900"/>
                    <a:pt x="328041" y="216281"/>
                  </a:cubicBezTo>
                  <a:cubicBezTo>
                    <a:pt x="331470" y="218059"/>
                    <a:pt x="333756" y="219329"/>
                    <a:pt x="336169" y="219456"/>
                  </a:cubicBezTo>
                  <a:lnTo>
                    <a:pt x="335661" y="224536"/>
                  </a:lnTo>
                  <a:lnTo>
                    <a:pt x="335915" y="219329"/>
                  </a:lnTo>
                  <a:cubicBezTo>
                    <a:pt x="336042" y="219329"/>
                    <a:pt x="336169" y="219329"/>
                    <a:pt x="336423" y="219329"/>
                  </a:cubicBezTo>
                  <a:cubicBezTo>
                    <a:pt x="336804" y="219329"/>
                    <a:pt x="337058" y="219456"/>
                    <a:pt x="337439" y="219456"/>
                  </a:cubicBezTo>
                  <a:cubicBezTo>
                    <a:pt x="341757" y="220472"/>
                    <a:pt x="343027" y="224155"/>
                    <a:pt x="342646" y="227330"/>
                  </a:cubicBezTo>
                  <a:cubicBezTo>
                    <a:pt x="342646" y="227584"/>
                    <a:pt x="342519" y="227965"/>
                    <a:pt x="342519" y="228219"/>
                  </a:cubicBezTo>
                  <a:lnTo>
                    <a:pt x="337439" y="227076"/>
                  </a:lnTo>
                  <a:lnTo>
                    <a:pt x="342519" y="228219"/>
                  </a:lnTo>
                  <a:cubicBezTo>
                    <a:pt x="341503" y="232918"/>
                    <a:pt x="340233" y="237490"/>
                    <a:pt x="338836" y="242062"/>
                  </a:cubicBezTo>
                  <a:lnTo>
                    <a:pt x="338709" y="242316"/>
                  </a:lnTo>
                  <a:cubicBezTo>
                    <a:pt x="338709" y="242443"/>
                    <a:pt x="338582" y="242697"/>
                    <a:pt x="338455" y="242824"/>
                  </a:cubicBezTo>
                  <a:cubicBezTo>
                    <a:pt x="338455" y="242824"/>
                    <a:pt x="338455" y="242951"/>
                    <a:pt x="338455" y="242951"/>
                  </a:cubicBezTo>
                  <a:cubicBezTo>
                    <a:pt x="336677" y="247015"/>
                    <a:pt x="332994" y="248031"/>
                    <a:pt x="329692" y="246761"/>
                  </a:cubicBezTo>
                  <a:cubicBezTo>
                    <a:pt x="329438" y="246634"/>
                    <a:pt x="329184" y="246634"/>
                    <a:pt x="329057" y="246507"/>
                  </a:cubicBezTo>
                  <a:lnTo>
                    <a:pt x="328930" y="246380"/>
                  </a:lnTo>
                  <a:cubicBezTo>
                    <a:pt x="326644" y="245364"/>
                    <a:pt x="324231" y="245110"/>
                    <a:pt x="320675" y="244983"/>
                  </a:cubicBezTo>
                  <a:cubicBezTo>
                    <a:pt x="320294" y="244983"/>
                    <a:pt x="319913" y="244983"/>
                    <a:pt x="319532" y="244983"/>
                  </a:cubicBezTo>
                  <a:cubicBezTo>
                    <a:pt x="319151" y="244983"/>
                    <a:pt x="318770" y="244983"/>
                    <a:pt x="318389" y="244983"/>
                  </a:cubicBezTo>
                  <a:lnTo>
                    <a:pt x="318516" y="239776"/>
                  </a:lnTo>
                  <a:lnTo>
                    <a:pt x="318516" y="244983"/>
                  </a:lnTo>
                  <a:cubicBezTo>
                    <a:pt x="318389" y="244983"/>
                    <a:pt x="318389" y="244983"/>
                    <a:pt x="318389" y="244983"/>
                  </a:cubicBezTo>
                  <a:cubicBezTo>
                    <a:pt x="319024" y="244856"/>
                    <a:pt x="320040" y="244221"/>
                    <a:pt x="320294" y="243459"/>
                  </a:cubicBezTo>
                  <a:lnTo>
                    <a:pt x="320167" y="243713"/>
                  </a:lnTo>
                  <a:cubicBezTo>
                    <a:pt x="319659" y="245364"/>
                    <a:pt x="318897" y="246888"/>
                    <a:pt x="318389" y="248285"/>
                  </a:cubicBezTo>
                  <a:cubicBezTo>
                    <a:pt x="318135" y="248793"/>
                    <a:pt x="318008" y="249174"/>
                    <a:pt x="317881" y="249428"/>
                  </a:cubicBezTo>
                  <a:cubicBezTo>
                    <a:pt x="317500" y="250317"/>
                    <a:pt x="317373" y="250571"/>
                    <a:pt x="317373" y="250698"/>
                  </a:cubicBezTo>
                  <a:cubicBezTo>
                    <a:pt x="317627" y="249809"/>
                    <a:pt x="317373" y="248285"/>
                    <a:pt x="316738" y="247650"/>
                  </a:cubicBezTo>
                  <a:cubicBezTo>
                    <a:pt x="316738" y="247650"/>
                    <a:pt x="316865" y="247777"/>
                    <a:pt x="316992" y="247904"/>
                  </a:cubicBezTo>
                  <a:cubicBezTo>
                    <a:pt x="317119" y="248031"/>
                    <a:pt x="317373" y="248158"/>
                    <a:pt x="317500" y="248412"/>
                  </a:cubicBezTo>
                  <a:cubicBezTo>
                    <a:pt x="317627" y="248666"/>
                    <a:pt x="318135" y="249047"/>
                    <a:pt x="318643" y="249428"/>
                  </a:cubicBezTo>
                  <a:lnTo>
                    <a:pt x="315087" y="253111"/>
                  </a:lnTo>
                  <a:lnTo>
                    <a:pt x="318643" y="249301"/>
                  </a:lnTo>
                  <a:cubicBezTo>
                    <a:pt x="321564" y="251968"/>
                    <a:pt x="323469" y="253746"/>
                    <a:pt x="325882" y="254635"/>
                  </a:cubicBezTo>
                  <a:lnTo>
                    <a:pt x="324104" y="259461"/>
                  </a:lnTo>
                  <a:lnTo>
                    <a:pt x="325882" y="254635"/>
                  </a:lnTo>
                  <a:cubicBezTo>
                    <a:pt x="326263" y="254762"/>
                    <a:pt x="326517" y="254889"/>
                    <a:pt x="326898" y="255016"/>
                  </a:cubicBezTo>
                  <a:cubicBezTo>
                    <a:pt x="331089" y="257048"/>
                    <a:pt x="331343" y="261239"/>
                    <a:pt x="329946" y="264160"/>
                  </a:cubicBezTo>
                  <a:cubicBezTo>
                    <a:pt x="329946" y="264287"/>
                    <a:pt x="329819" y="264287"/>
                    <a:pt x="329819" y="264414"/>
                  </a:cubicBezTo>
                  <a:lnTo>
                    <a:pt x="329819" y="264541"/>
                  </a:lnTo>
                  <a:cubicBezTo>
                    <a:pt x="327533" y="268986"/>
                    <a:pt x="324993" y="273177"/>
                    <a:pt x="322453" y="277241"/>
                  </a:cubicBezTo>
                  <a:cubicBezTo>
                    <a:pt x="322453" y="277368"/>
                    <a:pt x="322326" y="277368"/>
                    <a:pt x="322326" y="277495"/>
                  </a:cubicBezTo>
                  <a:cubicBezTo>
                    <a:pt x="322072" y="277876"/>
                    <a:pt x="321818" y="278257"/>
                    <a:pt x="321437" y="278638"/>
                  </a:cubicBezTo>
                  <a:cubicBezTo>
                    <a:pt x="318135" y="282321"/>
                    <a:pt x="314071" y="280670"/>
                    <a:pt x="312166" y="279019"/>
                  </a:cubicBezTo>
                  <a:cubicBezTo>
                    <a:pt x="312166" y="279019"/>
                    <a:pt x="312039" y="278892"/>
                    <a:pt x="312039" y="278892"/>
                  </a:cubicBezTo>
                  <a:lnTo>
                    <a:pt x="315468" y="275082"/>
                  </a:lnTo>
                  <a:lnTo>
                    <a:pt x="312166" y="279019"/>
                  </a:lnTo>
                  <a:cubicBezTo>
                    <a:pt x="310515" y="277622"/>
                    <a:pt x="308356" y="276733"/>
                    <a:pt x="305689" y="275844"/>
                  </a:cubicBezTo>
                  <a:cubicBezTo>
                    <a:pt x="305054" y="275590"/>
                    <a:pt x="304419" y="275463"/>
                    <a:pt x="303657" y="275209"/>
                  </a:cubicBezTo>
                  <a:cubicBezTo>
                    <a:pt x="302895" y="274955"/>
                    <a:pt x="302260" y="274828"/>
                    <a:pt x="301498" y="274574"/>
                  </a:cubicBezTo>
                  <a:lnTo>
                    <a:pt x="303149" y="269621"/>
                  </a:lnTo>
                  <a:lnTo>
                    <a:pt x="301752" y="274574"/>
                  </a:lnTo>
                  <a:cubicBezTo>
                    <a:pt x="301752" y="274574"/>
                    <a:pt x="301625" y="274574"/>
                    <a:pt x="301625" y="274574"/>
                  </a:cubicBezTo>
                  <a:cubicBezTo>
                    <a:pt x="302133" y="274701"/>
                    <a:pt x="303657" y="274574"/>
                    <a:pt x="304419" y="273431"/>
                  </a:cubicBezTo>
                  <a:lnTo>
                    <a:pt x="304292" y="273558"/>
                  </a:lnTo>
                  <a:cubicBezTo>
                    <a:pt x="302641" y="275717"/>
                    <a:pt x="300990" y="277876"/>
                    <a:pt x="299212" y="280035"/>
                  </a:cubicBezTo>
                  <a:lnTo>
                    <a:pt x="299085" y="280162"/>
                  </a:lnTo>
                  <a:cubicBezTo>
                    <a:pt x="299974" y="279146"/>
                    <a:pt x="299847" y="277241"/>
                    <a:pt x="299339" y="276479"/>
                  </a:cubicBezTo>
                  <a:cubicBezTo>
                    <a:pt x="299974" y="277495"/>
                    <a:pt x="300609" y="278511"/>
                    <a:pt x="301244" y="279400"/>
                  </a:cubicBezTo>
                  <a:cubicBezTo>
                    <a:pt x="303149" y="282448"/>
                    <a:pt x="304419" y="284353"/>
                    <a:pt x="306324" y="285623"/>
                  </a:cubicBezTo>
                  <a:lnTo>
                    <a:pt x="303403" y="289941"/>
                  </a:lnTo>
                  <a:lnTo>
                    <a:pt x="306324" y="285623"/>
                  </a:lnTo>
                  <a:cubicBezTo>
                    <a:pt x="306832" y="285877"/>
                    <a:pt x="307213" y="286258"/>
                    <a:pt x="307721" y="286766"/>
                  </a:cubicBezTo>
                  <a:cubicBezTo>
                    <a:pt x="311277" y="290322"/>
                    <a:pt x="309626" y="294513"/>
                    <a:pt x="307721" y="296545"/>
                  </a:cubicBezTo>
                  <a:cubicBezTo>
                    <a:pt x="307594" y="296672"/>
                    <a:pt x="307467" y="296799"/>
                    <a:pt x="307340" y="296926"/>
                  </a:cubicBezTo>
                  <a:lnTo>
                    <a:pt x="303657" y="293243"/>
                  </a:lnTo>
                  <a:lnTo>
                    <a:pt x="307467" y="296799"/>
                  </a:lnTo>
                  <a:cubicBezTo>
                    <a:pt x="304419" y="300101"/>
                    <a:pt x="300990" y="303403"/>
                    <a:pt x="297688" y="306578"/>
                  </a:cubicBezTo>
                  <a:cubicBezTo>
                    <a:pt x="297561" y="306705"/>
                    <a:pt x="297561" y="306705"/>
                    <a:pt x="297434" y="306832"/>
                  </a:cubicBezTo>
                  <a:cubicBezTo>
                    <a:pt x="297180" y="307086"/>
                    <a:pt x="296799" y="307340"/>
                    <a:pt x="296418" y="307594"/>
                  </a:cubicBezTo>
                  <a:cubicBezTo>
                    <a:pt x="292481" y="310134"/>
                    <a:pt x="288544" y="308356"/>
                    <a:pt x="286512" y="305308"/>
                  </a:cubicBezTo>
                  <a:lnTo>
                    <a:pt x="290830" y="302514"/>
                  </a:lnTo>
                  <a:lnTo>
                    <a:pt x="286512" y="305435"/>
                  </a:lnTo>
                  <a:cubicBezTo>
                    <a:pt x="285623" y="304165"/>
                    <a:pt x="284353" y="303022"/>
                    <a:pt x="282448" y="301752"/>
                  </a:cubicBezTo>
                  <a:cubicBezTo>
                    <a:pt x="281686" y="301244"/>
                    <a:pt x="281051" y="300863"/>
                    <a:pt x="280162" y="300355"/>
                  </a:cubicBezTo>
                  <a:cubicBezTo>
                    <a:pt x="279273" y="299847"/>
                    <a:pt x="278511" y="299339"/>
                    <a:pt x="277622" y="298704"/>
                  </a:cubicBezTo>
                  <a:lnTo>
                    <a:pt x="277495" y="298577"/>
                  </a:lnTo>
                  <a:cubicBezTo>
                    <a:pt x="278003" y="298831"/>
                    <a:pt x="279654" y="299339"/>
                    <a:pt x="280797" y="298323"/>
                  </a:cubicBezTo>
                  <a:lnTo>
                    <a:pt x="277622" y="294259"/>
                  </a:lnTo>
                  <a:lnTo>
                    <a:pt x="280924" y="298196"/>
                  </a:lnTo>
                  <a:cubicBezTo>
                    <a:pt x="279781" y="299212"/>
                    <a:pt x="278511" y="300101"/>
                    <a:pt x="277368" y="301117"/>
                  </a:cubicBezTo>
                  <a:cubicBezTo>
                    <a:pt x="276860" y="301498"/>
                    <a:pt x="276352" y="301879"/>
                    <a:pt x="275844" y="302260"/>
                  </a:cubicBezTo>
                  <a:cubicBezTo>
                    <a:pt x="275336" y="302641"/>
                    <a:pt x="274828" y="303022"/>
                    <a:pt x="274320" y="303403"/>
                  </a:cubicBezTo>
                  <a:lnTo>
                    <a:pt x="274193" y="303530"/>
                  </a:lnTo>
                  <a:cubicBezTo>
                    <a:pt x="275209" y="302768"/>
                    <a:pt x="275590" y="301117"/>
                    <a:pt x="275336" y="300228"/>
                  </a:cubicBezTo>
                  <a:lnTo>
                    <a:pt x="275336" y="300355"/>
                  </a:lnTo>
                  <a:cubicBezTo>
                    <a:pt x="275590" y="301244"/>
                    <a:pt x="275844" y="302006"/>
                    <a:pt x="276098" y="302895"/>
                  </a:cubicBezTo>
                  <a:cubicBezTo>
                    <a:pt x="277241" y="306705"/>
                    <a:pt x="278003" y="309118"/>
                    <a:pt x="279781" y="311023"/>
                  </a:cubicBezTo>
                  <a:lnTo>
                    <a:pt x="275971" y="314452"/>
                  </a:lnTo>
                  <a:lnTo>
                    <a:pt x="279781" y="311023"/>
                  </a:lnTo>
                  <a:cubicBezTo>
                    <a:pt x="279908" y="311150"/>
                    <a:pt x="280035" y="311277"/>
                    <a:pt x="280035" y="311404"/>
                  </a:cubicBezTo>
                  <a:cubicBezTo>
                    <a:pt x="280289" y="311658"/>
                    <a:pt x="280543" y="312039"/>
                    <a:pt x="280797" y="312420"/>
                  </a:cubicBezTo>
                  <a:cubicBezTo>
                    <a:pt x="283083" y="316230"/>
                    <a:pt x="281178" y="319659"/>
                    <a:pt x="278384" y="321437"/>
                  </a:cubicBezTo>
                  <a:cubicBezTo>
                    <a:pt x="278257" y="321437"/>
                    <a:pt x="278257" y="321564"/>
                    <a:pt x="278130" y="321564"/>
                  </a:cubicBezTo>
                  <a:lnTo>
                    <a:pt x="275463" y="317119"/>
                  </a:lnTo>
                  <a:lnTo>
                    <a:pt x="278257" y="321437"/>
                  </a:lnTo>
                  <a:cubicBezTo>
                    <a:pt x="274193" y="323977"/>
                    <a:pt x="269875" y="326517"/>
                    <a:pt x="265430" y="328803"/>
                  </a:cubicBezTo>
                  <a:lnTo>
                    <a:pt x="265303" y="328803"/>
                  </a:lnTo>
                  <a:cubicBezTo>
                    <a:pt x="265176" y="328803"/>
                    <a:pt x="265049" y="328930"/>
                    <a:pt x="264922" y="328930"/>
                  </a:cubicBezTo>
                  <a:cubicBezTo>
                    <a:pt x="264795" y="328930"/>
                    <a:pt x="264414" y="329184"/>
                    <a:pt x="264160" y="329184"/>
                  </a:cubicBezTo>
                  <a:cubicBezTo>
                    <a:pt x="259842" y="330708"/>
                    <a:pt x="256794" y="328168"/>
                    <a:pt x="255524" y="325120"/>
                  </a:cubicBezTo>
                  <a:cubicBezTo>
                    <a:pt x="255524" y="324993"/>
                    <a:pt x="255397" y="324993"/>
                    <a:pt x="255397" y="324866"/>
                  </a:cubicBezTo>
                  <a:cubicBezTo>
                    <a:pt x="254762" y="323215"/>
                    <a:pt x="253746" y="321691"/>
                    <a:pt x="252095" y="319786"/>
                  </a:cubicBezTo>
                  <a:cubicBezTo>
                    <a:pt x="251587" y="319151"/>
                    <a:pt x="250952" y="318516"/>
                    <a:pt x="250317" y="317881"/>
                  </a:cubicBezTo>
                  <a:cubicBezTo>
                    <a:pt x="249682" y="317246"/>
                    <a:pt x="249047" y="316484"/>
                    <a:pt x="248412" y="315849"/>
                  </a:cubicBezTo>
                  <a:lnTo>
                    <a:pt x="252222" y="312420"/>
                  </a:lnTo>
                  <a:lnTo>
                    <a:pt x="248412" y="315849"/>
                  </a:lnTo>
                  <a:cubicBezTo>
                    <a:pt x="249047" y="316484"/>
                    <a:pt x="250571" y="316738"/>
                    <a:pt x="251333" y="316357"/>
                  </a:cubicBezTo>
                  <a:lnTo>
                    <a:pt x="251206" y="316484"/>
                  </a:lnTo>
                  <a:cubicBezTo>
                    <a:pt x="250444" y="316865"/>
                    <a:pt x="249555" y="317246"/>
                    <a:pt x="248793" y="317500"/>
                  </a:cubicBezTo>
                  <a:cubicBezTo>
                    <a:pt x="248539" y="317627"/>
                    <a:pt x="248158" y="317754"/>
                    <a:pt x="247904" y="317881"/>
                  </a:cubicBezTo>
                  <a:cubicBezTo>
                    <a:pt x="247650" y="318008"/>
                    <a:pt x="247396" y="318135"/>
                    <a:pt x="247142" y="318262"/>
                  </a:cubicBezTo>
                  <a:lnTo>
                    <a:pt x="245110" y="313563"/>
                  </a:lnTo>
                  <a:lnTo>
                    <a:pt x="247142" y="318262"/>
                  </a:lnTo>
                  <a:cubicBezTo>
                    <a:pt x="246253" y="318643"/>
                    <a:pt x="245491" y="318897"/>
                    <a:pt x="244856" y="319151"/>
                  </a:cubicBezTo>
                  <a:cubicBezTo>
                    <a:pt x="244221" y="319405"/>
                    <a:pt x="243967" y="319532"/>
                    <a:pt x="243840" y="319532"/>
                  </a:cubicBezTo>
                  <a:cubicBezTo>
                    <a:pt x="244602" y="319151"/>
                    <a:pt x="245364" y="318008"/>
                    <a:pt x="245491" y="317246"/>
                  </a:cubicBezTo>
                  <a:cubicBezTo>
                    <a:pt x="245491" y="317246"/>
                    <a:pt x="245491" y="317500"/>
                    <a:pt x="245491" y="317881"/>
                  </a:cubicBezTo>
                  <a:cubicBezTo>
                    <a:pt x="245491" y="318135"/>
                    <a:pt x="245491" y="318516"/>
                    <a:pt x="245491" y="319024"/>
                  </a:cubicBezTo>
                  <a:cubicBezTo>
                    <a:pt x="245491" y="319659"/>
                    <a:pt x="245491" y="320421"/>
                    <a:pt x="245491" y="32118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7" name="Group 87"/>
          <p:cNvGrpSpPr/>
          <p:nvPr/>
        </p:nvGrpSpPr>
        <p:grpSpPr>
          <a:xfrm rot="1062574">
            <a:off x="9588092" y="5967600"/>
            <a:ext cx="150616" cy="149870"/>
            <a:chOff x="0" y="0"/>
            <a:chExt cx="200821" cy="199826"/>
          </a:xfrm>
        </p:grpSpPr>
        <p:sp>
          <p:nvSpPr>
            <p:cNvPr id="88" name="Freeform 88"/>
            <p:cNvSpPr/>
            <p:nvPr/>
          </p:nvSpPr>
          <p:spPr>
            <a:xfrm>
              <a:off x="12700" y="12700"/>
              <a:ext cx="190754" cy="189738"/>
            </a:xfrm>
            <a:custGeom>
              <a:avLst/>
              <a:gdLst/>
              <a:ahLst/>
              <a:cxnLst/>
              <a:rect l="l" t="t" r="r" b="b"/>
              <a:pathLst>
                <a:path w="190754" h="189738">
                  <a:moveTo>
                    <a:pt x="148717" y="104648"/>
                  </a:moveTo>
                  <a:lnTo>
                    <a:pt x="190754" y="104648"/>
                  </a:lnTo>
                  <a:lnTo>
                    <a:pt x="187833" y="123571"/>
                  </a:lnTo>
                  <a:cubicBezTo>
                    <a:pt x="179324" y="150876"/>
                    <a:pt x="159131" y="172974"/>
                    <a:pt x="133096" y="184023"/>
                  </a:cubicBezTo>
                  <a:lnTo>
                    <a:pt x="105283" y="189611"/>
                  </a:lnTo>
                  <a:lnTo>
                    <a:pt x="105283" y="149225"/>
                  </a:lnTo>
                  <a:lnTo>
                    <a:pt x="117348" y="146812"/>
                  </a:lnTo>
                  <a:cubicBezTo>
                    <a:pt x="127508" y="142494"/>
                    <a:pt x="136017" y="135382"/>
                    <a:pt x="142113" y="126365"/>
                  </a:cubicBezTo>
                  <a:close/>
                  <a:moveTo>
                    <a:pt x="0" y="104648"/>
                  </a:moveTo>
                  <a:lnTo>
                    <a:pt x="42037" y="104648"/>
                  </a:lnTo>
                  <a:lnTo>
                    <a:pt x="48641" y="126365"/>
                  </a:lnTo>
                  <a:cubicBezTo>
                    <a:pt x="54737" y="135382"/>
                    <a:pt x="63373" y="142494"/>
                    <a:pt x="73406" y="146812"/>
                  </a:cubicBezTo>
                  <a:lnTo>
                    <a:pt x="85471" y="149225"/>
                  </a:lnTo>
                  <a:lnTo>
                    <a:pt x="85471" y="189738"/>
                  </a:lnTo>
                  <a:lnTo>
                    <a:pt x="57658" y="184150"/>
                  </a:lnTo>
                  <a:cubicBezTo>
                    <a:pt x="31623" y="173101"/>
                    <a:pt x="11430" y="151003"/>
                    <a:pt x="2921" y="123698"/>
                  </a:cubicBezTo>
                  <a:close/>
                  <a:moveTo>
                    <a:pt x="105156" y="0"/>
                  </a:moveTo>
                  <a:lnTo>
                    <a:pt x="132969" y="5588"/>
                  </a:lnTo>
                  <a:cubicBezTo>
                    <a:pt x="159004" y="16637"/>
                    <a:pt x="179197" y="38735"/>
                    <a:pt x="187706" y="66040"/>
                  </a:cubicBezTo>
                  <a:lnTo>
                    <a:pt x="190627" y="84963"/>
                  </a:lnTo>
                  <a:lnTo>
                    <a:pt x="148717" y="84963"/>
                  </a:lnTo>
                  <a:lnTo>
                    <a:pt x="142113" y="63246"/>
                  </a:lnTo>
                  <a:cubicBezTo>
                    <a:pt x="136017" y="54229"/>
                    <a:pt x="127381" y="47117"/>
                    <a:pt x="117348" y="42799"/>
                  </a:cubicBezTo>
                  <a:lnTo>
                    <a:pt x="105283" y="40386"/>
                  </a:lnTo>
                  <a:close/>
                  <a:moveTo>
                    <a:pt x="85471" y="0"/>
                  </a:moveTo>
                  <a:lnTo>
                    <a:pt x="85471" y="40513"/>
                  </a:lnTo>
                  <a:lnTo>
                    <a:pt x="73406" y="42926"/>
                  </a:lnTo>
                  <a:cubicBezTo>
                    <a:pt x="63246" y="47244"/>
                    <a:pt x="54737" y="54356"/>
                    <a:pt x="48641" y="63373"/>
                  </a:cubicBezTo>
                  <a:lnTo>
                    <a:pt x="42037" y="84963"/>
                  </a:lnTo>
                  <a:lnTo>
                    <a:pt x="0" y="84963"/>
                  </a:lnTo>
                  <a:lnTo>
                    <a:pt x="2921" y="66040"/>
                  </a:lnTo>
                  <a:cubicBezTo>
                    <a:pt x="11430" y="38735"/>
                    <a:pt x="31623" y="16637"/>
                    <a:pt x="57658" y="5588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89" name="Freeform 89"/>
            <p:cNvSpPr/>
            <p:nvPr/>
          </p:nvSpPr>
          <p:spPr>
            <a:xfrm>
              <a:off x="-381" y="-508"/>
              <a:ext cx="216916" cy="216154"/>
            </a:xfrm>
            <a:custGeom>
              <a:avLst/>
              <a:gdLst/>
              <a:ahLst/>
              <a:cxnLst/>
              <a:rect l="l" t="t" r="r" b="b"/>
              <a:pathLst>
                <a:path w="216916" h="216154">
                  <a:moveTo>
                    <a:pt x="161798" y="105156"/>
                  </a:moveTo>
                  <a:lnTo>
                    <a:pt x="203835" y="105156"/>
                  </a:lnTo>
                  <a:cubicBezTo>
                    <a:pt x="207518" y="105156"/>
                    <a:pt x="211074" y="106807"/>
                    <a:pt x="213487" y="109601"/>
                  </a:cubicBezTo>
                  <a:cubicBezTo>
                    <a:pt x="215900" y="112395"/>
                    <a:pt x="216916" y="116078"/>
                    <a:pt x="216408" y="119761"/>
                  </a:cubicBezTo>
                  <a:lnTo>
                    <a:pt x="213487" y="138684"/>
                  </a:lnTo>
                  <a:cubicBezTo>
                    <a:pt x="213360" y="139319"/>
                    <a:pt x="213233" y="139954"/>
                    <a:pt x="213106" y="140589"/>
                  </a:cubicBezTo>
                  <a:cubicBezTo>
                    <a:pt x="203454" y="171450"/>
                    <a:pt x="180594" y="196469"/>
                    <a:pt x="151130" y="208915"/>
                  </a:cubicBezTo>
                  <a:cubicBezTo>
                    <a:pt x="150368" y="209296"/>
                    <a:pt x="149479" y="209550"/>
                    <a:pt x="148717" y="209677"/>
                  </a:cubicBezTo>
                  <a:lnTo>
                    <a:pt x="120904" y="215265"/>
                  </a:lnTo>
                  <a:cubicBezTo>
                    <a:pt x="117221" y="216027"/>
                    <a:pt x="113284" y="215011"/>
                    <a:pt x="110363" y="212598"/>
                  </a:cubicBezTo>
                  <a:cubicBezTo>
                    <a:pt x="107442" y="210185"/>
                    <a:pt x="105664" y="206629"/>
                    <a:pt x="105664" y="202819"/>
                  </a:cubicBezTo>
                  <a:lnTo>
                    <a:pt x="105664" y="162433"/>
                  </a:lnTo>
                  <a:cubicBezTo>
                    <a:pt x="105664" y="156337"/>
                    <a:pt x="109982" y="151130"/>
                    <a:pt x="115824" y="149987"/>
                  </a:cubicBezTo>
                  <a:lnTo>
                    <a:pt x="127889" y="147574"/>
                  </a:lnTo>
                  <a:lnTo>
                    <a:pt x="130429" y="160020"/>
                  </a:lnTo>
                  <a:lnTo>
                    <a:pt x="125476" y="148336"/>
                  </a:lnTo>
                  <a:cubicBezTo>
                    <a:pt x="133350" y="145034"/>
                    <a:pt x="139954" y="139446"/>
                    <a:pt x="144653" y="132461"/>
                  </a:cubicBezTo>
                  <a:lnTo>
                    <a:pt x="155194" y="139573"/>
                  </a:lnTo>
                  <a:lnTo>
                    <a:pt x="143002" y="135890"/>
                  </a:lnTo>
                  <a:lnTo>
                    <a:pt x="149606" y="114173"/>
                  </a:lnTo>
                  <a:cubicBezTo>
                    <a:pt x="151257" y="108839"/>
                    <a:pt x="156210" y="105156"/>
                    <a:pt x="161798" y="105156"/>
                  </a:cubicBezTo>
                  <a:moveTo>
                    <a:pt x="161798" y="130556"/>
                  </a:moveTo>
                  <a:lnTo>
                    <a:pt x="161798" y="117856"/>
                  </a:lnTo>
                  <a:lnTo>
                    <a:pt x="173990" y="121539"/>
                  </a:lnTo>
                  <a:lnTo>
                    <a:pt x="167386" y="143256"/>
                  </a:lnTo>
                  <a:cubicBezTo>
                    <a:pt x="167005" y="144526"/>
                    <a:pt x="166497" y="145669"/>
                    <a:pt x="165735" y="146685"/>
                  </a:cubicBezTo>
                  <a:cubicBezTo>
                    <a:pt x="158242" y="157734"/>
                    <a:pt x="147828" y="166497"/>
                    <a:pt x="135382" y="171704"/>
                  </a:cubicBezTo>
                  <a:cubicBezTo>
                    <a:pt x="134620" y="172085"/>
                    <a:pt x="133731" y="172339"/>
                    <a:pt x="132969" y="172466"/>
                  </a:cubicBezTo>
                  <a:lnTo>
                    <a:pt x="120904" y="174879"/>
                  </a:lnTo>
                  <a:lnTo>
                    <a:pt x="118364" y="162433"/>
                  </a:lnTo>
                  <a:lnTo>
                    <a:pt x="131064" y="162433"/>
                  </a:lnTo>
                  <a:lnTo>
                    <a:pt x="131064" y="202946"/>
                  </a:lnTo>
                  <a:lnTo>
                    <a:pt x="118364" y="202946"/>
                  </a:lnTo>
                  <a:lnTo>
                    <a:pt x="115824" y="190500"/>
                  </a:lnTo>
                  <a:lnTo>
                    <a:pt x="143637" y="184912"/>
                  </a:lnTo>
                  <a:lnTo>
                    <a:pt x="146177" y="197358"/>
                  </a:lnTo>
                  <a:lnTo>
                    <a:pt x="141224" y="185674"/>
                  </a:lnTo>
                  <a:cubicBezTo>
                    <a:pt x="163830" y="176149"/>
                    <a:pt x="181483" y="156845"/>
                    <a:pt x="188849" y="133223"/>
                  </a:cubicBezTo>
                  <a:lnTo>
                    <a:pt x="200914" y="137033"/>
                  </a:lnTo>
                  <a:lnTo>
                    <a:pt x="188341" y="135128"/>
                  </a:lnTo>
                  <a:lnTo>
                    <a:pt x="191262" y="116205"/>
                  </a:lnTo>
                  <a:lnTo>
                    <a:pt x="203835" y="118110"/>
                  </a:lnTo>
                  <a:lnTo>
                    <a:pt x="203835" y="130810"/>
                  </a:lnTo>
                  <a:lnTo>
                    <a:pt x="161798" y="130810"/>
                  </a:lnTo>
                  <a:close/>
                  <a:moveTo>
                    <a:pt x="13081" y="105156"/>
                  </a:moveTo>
                  <a:lnTo>
                    <a:pt x="55118" y="105156"/>
                  </a:lnTo>
                  <a:cubicBezTo>
                    <a:pt x="60706" y="105156"/>
                    <a:pt x="65659" y="108839"/>
                    <a:pt x="67310" y="114173"/>
                  </a:cubicBezTo>
                  <a:lnTo>
                    <a:pt x="73914" y="135890"/>
                  </a:lnTo>
                  <a:lnTo>
                    <a:pt x="61722" y="139573"/>
                  </a:lnTo>
                  <a:lnTo>
                    <a:pt x="72263" y="132461"/>
                  </a:lnTo>
                  <a:cubicBezTo>
                    <a:pt x="76962" y="139446"/>
                    <a:pt x="83693" y="145034"/>
                    <a:pt x="91440" y="148336"/>
                  </a:cubicBezTo>
                  <a:lnTo>
                    <a:pt x="86487" y="160020"/>
                  </a:lnTo>
                  <a:lnTo>
                    <a:pt x="89027" y="147574"/>
                  </a:lnTo>
                  <a:lnTo>
                    <a:pt x="101092" y="149987"/>
                  </a:lnTo>
                  <a:cubicBezTo>
                    <a:pt x="107061" y="151130"/>
                    <a:pt x="111252" y="156337"/>
                    <a:pt x="111252" y="162433"/>
                  </a:cubicBezTo>
                  <a:lnTo>
                    <a:pt x="111252" y="202946"/>
                  </a:lnTo>
                  <a:cubicBezTo>
                    <a:pt x="111252" y="206756"/>
                    <a:pt x="109601" y="210312"/>
                    <a:pt x="106553" y="212725"/>
                  </a:cubicBezTo>
                  <a:cubicBezTo>
                    <a:pt x="103505" y="215138"/>
                    <a:pt x="99695" y="216154"/>
                    <a:pt x="96012" y="215392"/>
                  </a:cubicBezTo>
                  <a:lnTo>
                    <a:pt x="68199" y="209804"/>
                  </a:lnTo>
                  <a:cubicBezTo>
                    <a:pt x="67310" y="209677"/>
                    <a:pt x="66548" y="209423"/>
                    <a:pt x="65786" y="209042"/>
                  </a:cubicBezTo>
                  <a:cubicBezTo>
                    <a:pt x="36322" y="196596"/>
                    <a:pt x="13462" y="171577"/>
                    <a:pt x="3810" y="140716"/>
                  </a:cubicBezTo>
                  <a:cubicBezTo>
                    <a:pt x="3556" y="140081"/>
                    <a:pt x="3429" y="139446"/>
                    <a:pt x="3429" y="138811"/>
                  </a:cubicBezTo>
                  <a:lnTo>
                    <a:pt x="508" y="119761"/>
                  </a:lnTo>
                  <a:cubicBezTo>
                    <a:pt x="0" y="116078"/>
                    <a:pt x="1016" y="112395"/>
                    <a:pt x="3429" y="109601"/>
                  </a:cubicBezTo>
                  <a:cubicBezTo>
                    <a:pt x="5842" y="106807"/>
                    <a:pt x="9398" y="105156"/>
                    <a:pt x="13081" y="105156"/>
                  </a:cubicBezTo>
                  <a:moveTo>
                    <a:pt x="13081" y="130556"/>
                  </a:moveTo>
                  <a:lnTo>
                    <a:pt x="13081" y="117856"/>
                  </a:lnTo>
                  <a:lnTo>
                    <a:pt x="25654" y="115951"/>
                  </a:lnTo>
                  <a:lnTo>
                    <a:pt x="28575" y="134874"/>
                  </a:lnTo>
                  <a:lnTo>
                    <a:pt x="16002" y="136779"/>
                  </a:lnTo>
                  <a:lnTo>
                    <a:pt x="28067" y="132969"/>
                  </a:lnTo>
                  <a:cubicBezTo>
                    <a:pt x="35433" y="156591"/>
                    <a:pt x="52959" y="175895"/>
                    <a:pt x="75692" y="185420"/>
                  </a:cubicBezTo>
                  <a:lnTo>
                    <a:pt x="70739" y="197104"/>
                  </a:lnTo>
                  <a:lnTo>
                    <a:pt x="73279" y="184658"/>
                  </a:lnTo>
                  <a:lnTo>
                    <a:pt x="101092" y="190246"/>
                  </a:lnTo>
                  <a:lnTo>
                    <a:pt x="98552" y="202692"/>
                  </a:lnTo>
                  <a:lnTo>
                    <a:pt x="85852" y="202692"/>
                  </a:lnTo>
                  <a:lnTo>
                    <a:pt x="85852" y="162433"/>
                  </a:lnTo>
                  <a:lnTo>
                    <a:pt x="98552" y="162433"/>
                  </a:lnTo>
                  <a:lnTo>
                    <a:pt x="96012" y="174879"/>
                  </a:lnTo>
                  <a:lnTo>
                    <a:pt x="83947" y="172466"/>
                  </a:lnTo>
                  <a:cubicBezTo>
                    <a:pt x="83058" y="172339"/>
                    <a:pt x="82296" y="172085"/>
                    <a:pt x="81534" y="171704"/>
                  </a:cubicBezTo>
                  <a:cubicBezTo>
                    <a:pt x="69088" y="166497"/>
                    <a:pt x="58547" y="157734"/>
                    <a:pt x="51181" y="146685"/>
                  </a:cubicBezTo>
                  <a:cubicBezTo>
                    <a:pt x="50419" y="145669"/>
                    <a:pt x="49911" y="144526"/>
                    <a:pt x="49530" y="143256"/>
                  </a:cubicBezTo>
                  <a:lnTo>
                    <a:pt x="42926" y="121539"/>
                  </a:lnTo>
                  <a:lnTo>
                    <a:pt x="55118" y="117856"/>
                  </a:lnTo>
                  <a:lnTo>
                    <a:pt x="55118" y="130556"/>
                  </a:lnTo>
                  <a:lnTo>
                    <a:pt x="13081" y="130556"/>
                  </a:lnTo>
                  <a:close/>
                  <a:moveTo>
                    <a:pt x="120777" y="762"/>
                  </a:moveTo>
                  <a:lnTo>
                    <a:pt x="148590" y="6350"/>
                  </a:lnTo>
                  <a:cubicBezTo>
                    <a:pt x="149479" y="6477"/>
                    <a:pt x="150241" y="6731"/>
                    <a:pt x="151003" y="7112"/>
                  </a:cubicBezTo>
                  <a:cubicBezTo>
                    <a:pt x="180467" y="19558"/>
                    <a:pt x="203327" y="44577"/>
                    <a:pt x="212979" y="75438"/>
                  </a:cubicBezTo>
                  <a:cubicBezTo>
                    <a:pt x="213233" y="76073"/>
                    <a:pt x="213360" y="76708"/>
                    <a:pt x="213360" y="77343"/>
                  </a:cubicBezTo>
                  <a:lnTo>
                    <a:pt x="216281" y="96266"/>
                  </a:lnTo>
                  <a:cubicBezTo>
                    <a:pt x="216789" y="99949"/>
                    <a:pt x="215773" y="103632"/>
                    <a:pt x="213360" y="106426"/>
                  </a:cubicBezTo>
                  <a:cubicBezTo>
                    <a:pt x="210947" y="109220"/>
                    <a:pt x="207391" y="110871"/>
                    <a:pt x="203708" y="110871"/>
                  </a:cubicBezTo>
                  <a:lnTo>
                    <a:pt x="161798" y="110871"/>
                  </a:lnTo>
                  <a:cubicBezTo>
                    <a:pt x="156210" y="110871"/>
                    <a:pt x="151257" y="107188"/>
                    <a:pt x="149606" y="101854"/>
                  </a:cubicBezTo>
                  <a:lnTo>
                    <a:pt x="143002" y="80137"/>
                  </a:lnTo>
                  <a:lnTo>
                    <a:pt x="155194" y="76454"/>
                  </a:lnTo>
                  <a:lnTo>
                    <a:pt x="144653" y="83566"/>
                  </a:lnTo>
                  <a:cubicBezTo>
                    <a:pt x="139954" y="76581"/>
                    <a:pt x="133223" y="70993"/>
                    <a:pt x="125476" y="67691"/>
                  </a:cubicBezTo>
                  <a:lnTo>
                    <a:pt x="130429" y="56007"/>
                  </a:lnTo>
                  <a:lnTo>
                    <a:pt x="127889" y="68453"/>
                  </a:lnTo>
                  <a:lnTo>
                    <a:pt x="115824" y="66040"/>
                  </a:lnTo>
                  <a:cubicBezTo>
                    <a:pt x="109855" y="64897"/>
                    <a:pt x="105664" y="59690"/>
                    <a:pt x="105664" y="53594"/>
                  </a:cubicBezTo>
                  <a:lnTo>
                    <a:pt x="105664" y="13208"/>
                  </a:lnTo>
                  <a:cubicBezTo>
                    <a:pt x="105664" y="9398"/>
                    <a:pt x="107315" y="5842"/>
                    <a:pt x="110363" y="3429"/>
                  </a:cubicBezTo>
                  <a:cubicBezTo>
                    <a:pt x="113411" y="1016"/>
                    <a:pt x="117221" y="0"/>
                    <a:pt x="120904" y="762"/>
                  </a:cubicBezTo>
                  <a:moveTo>
                    <a:pt x="115824" y="25654"/>
                  </a:moveTo>
                  <a:lnTo>
                    <a:pt x="118237" y="13208"/>
                  </a:lnTo>
                  <a:lnTo>
                    <a:pt x="130937" y="13208"/>
                  </a:lnTo>
                  <a:lnTo>
                    <a:pt x="130937" y="53721"/>
                  </a:lnTo>
                  <a:lnTo>
                    <a:pt x="118237" y="53721"/>
                  </a:lnTo>
                  <a:lnTo>
                    <a:pt x="120777" y="41275"/>
                  </a:lnTo>
                  <a:lnTo>
                    <a:pt x="132842" y="43688"/>
                  </a:lnTo>
                  <a:cubicBezTo>
                    <a:pt x="133731" y="43815"/>
                    <a:pt x="134493" y="44069"/>
                    <a:pt x="135255" y="44450"/>
                  </a:cubicBezTo>
                  <a:cubicBezTo>
                    <a:pt x="147701" y="49657"/>
                    <a:pt x="158242" y="58420"/>
                    <a:pt x="165608" y="69469"/>
                  </a:cubicBezTo>
                  <a:cubicBezTo>
                    <a:pt x="166370" y="70485"/>
                    <a:pt x="166878" y="71628"/>
                    <a:pt x="167259" y="72898"/>
                  </a:cubicBezTo>
                  <a:lnTo>
                    <a:pt x="173863" y="94615"/>
                  </a:lnTo>
                  <a:lnTo>
                    <a:pt x="161671" y="98298"/>
                  </a:lnTo>
                  <a:lnTo>
                    <a:pt x="161671" y="85598"/>
                  </a:lnTo>
                  <a:lnTo>
                    <a:pt x="203708" y="85598"/>
                  </a:lnTo>
                  <a:lnTo>
                    <a:pt x="203708" y="98298"/>
                  </a:lnTo>
                  <a:lnTo>
                    <a:pt x="191135" y="100203"/>
                  </a:lnTo>
                  <a:lnTo>
                    <a:pt x="188214" y="81280"/>
                  </a:lnTo>
                  <a:lnTo>
                    <a:pt x="200787" y="79375"/>
                  </a:lnTo>
                  <a:lnTo>
                    <a:pt x="188722" y="83185"/>
                  </a:lnTo>
                  <a:cubicBezTo>
                    <a:pt x="181356" y="59563"/>
                    <a:pt x="163830" y="40259"/>
                    <a:pt x="141097" y="30734"/>
                  </a:cubicBezTo>
                  <a:lnTo>
                    <a:pt x="146050" y="19050"/>
                  </a:lnTo>
                  <a:lnTo>
                    <a:pt x="143510" y="31496"/>
                  </a:lnTo>
                  <a:lnTo>
                    <a:pt x="115697" y="25908"/>
                  </a:lnTo>
                  <a:close/>
                  <a:moveTo>
                    <a:pt x="111252" y="13208"/>
                  </a:moveTo>
                  <a:lnTo>
                    <a:pt x="111252" y="53721"/>
                  </a:lnTo>
                  <a:cubicBezTo>
                    <a:pt x="111252" y="59817"/>
                    <a:pt x="106934" y="65024"/>
                    <a:pt x="101092" y="66167"/>
                  </a:cubicBezTo>
                  <a:lnTo>
                    <a:pt x="89027" y="68580"/>
                  </a:lnTo>
                  <a:lnTo>
                    <a:pt x="86487" y="56134"/>
                  </a:lnTo>
                  <a:lnTo>
                    <a:pt x="91440" y="67818"/>
                  </a:lnTo>
                  <a:cubicBezTo>
                    <a:pt x="83566" y="71120"/>
                    <a:pt x="76962" y="76708"/>
                    <a:pt x="72263" y="83693"/>
                  </a:cubicBezTo>
                  <a:lnTo>
                    <a:pt x="61722" y="76581"/>
                  </a:lnTo>
                  <a:lnTo>
                    <a:pt x="73914" y="80264"/>
                  </a:lnTo>
                  <a:lnTo>
                    <a:pt x="67310" y="101981"/>
                  </a:lnTo>
                  <a:cubicBezTo>
                    <a:pt x="65659" y="107315"/>
                    <a:pt x="60706" y="110998"/>
                    <a:pt x="55118" y="110998"/>
                  </a:cubicBezTo>
                  <a:lnTo>
                    <a:pt x="13081" y="110998"/>
                  </a:lnTo>
                  <a:cubicBezTo>
                    <a:pt x="9398" y="110998"/>
                    <a:pt x="5842" y="109347"/>
                    <a:pt x="3429" y="106553"/>
                  </a:cubicBezTo>
                  <a:cubicBezTo>
                    <a:pt x="1016" y="103759"/>
                    <a:pt x="0" y="100076"/>
                    <a:pt x="508" y="96393"/>
                  </a:cubicBezTo>
                  <a:lnTo>
                    <a:pt x="3429" y="77343"/>
                  </a:lnTo>
                  <a:cubicBezTo>
                    <a:pt x="3556" y="76708"/>
                    <a:pt x="3683" y="76073"/>
                    <a:pt x="3810" y="75438"/>
                  </a:cubicBezTo>
                  <a:cubicBezTo>
                    <a:pt x="13462" y="44577"/>
                    <a:pt x="36322" y="19558"/>
                    <a:pt x="65786" y="7112"/>
                  </a:cubicBezTo>
                  <a:cubicBezTo>
                    <a:pt x="66548" y="6731"/>
                    <a:pt x="67437" y="6477"/>
                    <a:pt x="68199" y="6350"/>
                  </a:cubicBezTo>
                  <a:lnTo>
                    <a:pt x="96139" y="762"/>
                  </a:lnTo>
                  <a:cubicBezTo>
                    <a:pt x="99822" y="0"/>
                    <a:pt x="103759" y="1016"/>
                    <a:pt x="106680" y="3429"/>
                  </a:cubicBezTo>
                  <a:cubicBezTo>
                    <a:pt x="109601" y="5842"/>
                    <a:pt x="111379" y="9398"/>
                    <a:pt x="111379" y="13208"/>
                  </a:cubicBezTo>
                  <a:moveTo>
                    <a:pt x="85979" y="13208"/>
                  </a:moveTo>
                  <a:lnTo>
                    <a:pt x="98679" y="13208"/>
                  </a:lnTo>
                  <a:lnTo>
                    <a:pt x="101219" y="25654"/>
                  </a:lnTo>
                  <a:lnTo>
                    <a:pt x="73406" y="31242"/>
                  </a:lnTo>
                  <a:lnTo>
                    <a:pt x="70866" y="18796"/>
                  </a:lnTo>
                  <a:lnTo>
                    <a:pt x="75819" y="30480"/>
                  </a:lnTo>
                  <a:cubicBezTo>
                    <a:pt x="53086" y="40132"/>
                    <a:pt x="35433" y="59309"/>
                    <a:pt x="28067" y="83058"/>
                  </a:cubicBezTo>
                  <a:lnTo>
                    <a:pt x="16002" y="79248"/>
                  </a:lnTo>
                  <a:lnTo>
                    <a:pt x="28575" y="81153"/>
                  </a:lnTo>
                  <a:lnTo>
                    <a:pt x="25654" y="100076"/>
                  </a:lnTo>
                  <a:lnTo>
                    <a:pt x="13081" y="98171"/>
                  </a:lnTo>
                  <a:lnTo>
                    <a:pt x="13081" y="85471"/>
                  </a:lnTo>
                  <a:lnTo>
                    <a:pt x="55118" y="85471"/>
                  </a:lnTo>
                  <a:lnTo>
                    <a:pt x="55118" y="98171"/>
                  </a:lnTo>
                  <a:lnTo>
                    <a:pt x="42926" y="94488"/>
                  </a:lnTo>
                  <a:lnTo>
                    <a:pt x="49530" y="72771"/>
                  </a:lnTo>
                  <a:cubicBezTo>
                    <a:pt x="49911" y="71501"/>
                    <a:pt x="50419" y="70358"/>
                    <a:pt x="51181" y="69342"/>
                  </a:cubicBezTo>
                  <a:cubicBezTo>
                    <a:pt x="58674" y="58293"/>
                    <a:pt x="69088" y="49530"/>
                    <a:pt x="81534" y="44323"/>
                  </a:cubicBezTo>
                  <a:cubicBezTo>
                    <a:pt x="82296" y="43942"/>
                    <a:pt x="83185" y="43688"/>
                    <a:pt x="83947" y="43561"/>
                  </a:cubicBezTo>
                  <a:lnTo>
                    <a:pt x="96012" y="41148"/>
                  </a:lnTo>
                  <a:lnTo>
                    <a:pt x="98552" y="53594"/>
                  </a:lnTo>
                  <a:lnTo>
                    <a:pt x="85852" y="53594"/>
                  </a:lnTo>
                  <a:lnTo>
                    <a:pt x="85852" y="1320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0" name="Group 90"/>
          <p:cNvGrpSpPr/>
          <p:nvPr/>
        </p:nvGrpSpPr>
        <p:grpSpPr>
          <a:xfrm rot="1062574">
            <a:off x="9633876" y="6013014"/>
            <a:ext cx="59049" cy="59049"/>
            <a:chOff x="0" y="0"/>
            <a:chExt cx="78732" cy="78732"/>
          </a:xfrm>
        </p:grpSpPr>
        <p:sp>
          <p:nvSpPr>
            <p:cNvPr id="91" name="Freeform 91"/>
            <p:cNvSpPr/>
            <p:nvPr/>
          </p:nvSpPr>
          <p:spPr>
            <a:xfrm>
              <a:off x="19050" y="190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63500" h="63500">
                  <a:moveTo>
                    <a:pt x="0" y="31750"/>
                  </a:moveTo>
                  <a:cubicBezTo>
                    <a:pt x="0" y="14224"/>
                    <a:pt x="14224" y="0"/>
                    <a:pt x="31750" y="0"/>
                  </a:cubicBezTo>
                  <a:cubicBezTo>
                    <a:pt x="49276" y="0"/>
                    <a:pt x="63500" y="14224"/>
                    <a:pt x="63500" y="31750"/>
                  </a:cubicBezTo>
                  <a:cubicBezTo>
                    <a:pt x="63500" y="49276"/>
                    <a:pt x="49276" y="63500"/>
                    <a:pt x="31750" y="63500"/>
                  </a:cubicBezTo>
                  <a:cubicBezTo>
                    <a:pt x="14224" y="63500"/>
                    <a:pt x="0" y="49276"/>
                    <a:pt x="0" y="3175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92" name="Freeform 92"/>
            <p:cNvSpPr/>
            <p:nvPr/>
          </p:nvSpPr>
          <p:spPr>
            <a:xfrm>
              <a:off x="0" y="0"/>
              <a:ext cx="101600" cy="101600"/>
            </a:xfrm>
            <a:custGeom>
              <a:avLst/>
              <a:gdLst/>
              <a:ahLst/>
              <a:cxnLst/>
              <a:rect l="l" t="t" r="r" b="b"/>
              <a:pathLst>
                <a:path w="101600" h="101600">
                  <a:moveTo>
                    <a:pt x="0" y="50800"/>
                  </a:moveTo>
                  <a:cubicBezTo>
                    <a:pt x="0" y="22733"/>
                    <a:pt x="22733" y="0"/>
                    <a:pt x="50800" y="0"/>
                  </a:cubicBezTo>
                  <a:lnTo>
                    <a:pt x="50800" y="19050"/>
                  </a:lnTo>
                  <a:lnTo>
                    <a:pt x="50800" y="0"/>
                  </a:lnTo>
                  <a:cubicBezTo>
                    <a:pt x="78867" y="0"/>
                    <a:pt x="101600" y="22733"/>
                    <a:pt x="101600" y="50800"/>
                  </a:cubicBezTo>
                  <a:lnTo>
                    <a:pt x="82550" y="50800"/>
                  </a:lnTo>
                  <a:lnTo>
                    <a:pt x="101600" y="50800"/>
                  </a:lnTo>
                  <a:cubicBezTo>
                    <a:pt x="101600" y="78867"/>
                    <a:pt x="78867" y="101600"/>
                    <a:pt x="50800" y="101600"/>
                  </a:cubicBezTo>
                  <a:lnTo>
                    <a:pt x="50800" y="82550"/>
                  </a:lnTo>
                  <a:lnTo>
                    <a:pt x="50800" y="101600"/>
                  </a:lnTo>
                  <a:cubicBezTo>
                    <a:pt x="22733" y="101600"/>
                    <a:pt x="0" y="78867"/>
                    <a:pt x="0" y="50800"/>
                  </a:cubicBezTo>
                  <a:lnTo>
                    <a:pt x="19050" y="50800"/>
                  </a:lnTo>
                  <a:lnTo>
                    <a:pt x="38100" y="50800"/>
                  </a:lnTo>
                  <a:lnTo>
                    <a:pt x="19050" y="50800"/>
                  </a:lnTo>
                  <a:lnTo>
                    <a:pt x="0" y="50800"/>
                  </a:lnTo>
                  <a:moveTo>
                    <a:pt x="38100" y="50800"/>
                  </a:moveTo>
                  <a:cubicBezTo>
                    <a:pt x="38100" y="61341"/>
                    <a:pt x="29591" y="69850"/>
                    <a:pt x="19050" y="69850"/>
                  </a:cubicBezTo>
                  <a:cubicBezTo>
                    <a:pt x="8509" y="69850"/>
                    <a:pt x="0" y="61341"/>
                    <a:pt x="0" y="50800"/>
                  </a:cubicBezTo>
                  <a:cubicBezTo>
                    <a:pt x="0" y="40259"/>
                    <a:pt x="8509" y="31750"/>
                    <a:pt x="19050" y="31750"/>
                  </a:cubicBezTo>
                  <a:cubicBezTo>
                    <a:pt x="29591" y="31750"/>
                    <a:pt x="38100" y="40259"/>
                    <a:pt x="38100" y="50800"/>
                  </a:cubicBezTo>
                  <a:cubicBezTo>
                    <a:pt x="38100" y="57785"/>
                    <a:pt x="43815" y="63500"/>
                    <a:pt x="50800" y="63500"/>
                  </a:cubicBezTo>
                  <a:cubicBezTo>
                    <a:pt x="57785" y="63500"/>
                    <a:pt x="63500" y="57785"/>
                    <a:pt x="63500" y="50800"/>
                  </a:cubicBezTo>
                  <a:cubicBezTo>
                    <a:pt x="63500" y="43815"/>
                    <a:pt x="57785" y="38100"/>
                    <a:pt x="50800" y="38100"/>
                  </a:cubicBezTo>
                  <a:lnTo>
                    <a:pt x="50800" y="19050"/>
                  </a:lnTo>
                  <a:lnTo>
                    <a:pt x="50800" y="38100"/>
                  </a:lnTo>
                  <a:cubicBezTo>
                    <a:pt x="43815" y="38100"/>
                    <a:pt x="38100" y="43815"/>
                    <a:pt x="38100" y="5080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7888850" y="7707081"/>
            <a:ext cx="1362405" cy="224451"/>
            <a:chOff x="0" y="0"/>
            <a:chExt cx="1816540" cy="299268"/>
          </a:xfrm>
        </p:grpSpPr>
        <p:sp>
          <p:nvSpPr>
            <p:cNvPr id="94" name="Freeform 94"/>
            <p:cNvSpPr/>
            <p:nvPr/>
          </p:nvSpPr>
          <p:spPr>
            <a:xfrm>
              <a:off x="12700" y="12700"/>
              <a:ext cx="1802384" cy="285115"/>
            </a:xfrm>
            <a:custGeom>
              <a:avLst/>
              <a:gdLst/>
              <a:ahLst/>
              <a:cxnLst/>
              <a:rect l="l" t="t" r="r" b="b"/>
              <a:pathLst>
                <a:path w="1802384" h="285115">
                  <a:moveTo>
                    <a:pt x="148463" y="0"/>
                  </a:moveTo>
                  <a:lnTo>
                    <a:pt x="1653921" y="0"/>
                  </a:lnTo>
                  <a:cubicBezTo>
                    <a:pt x="1735963" y="0"/>
                    <a:pt x="1802384" y="63881"/>
                    <a:pt x="1802384" y="142621"/>
                  </a:cubicBezTo>
                  <a:lnTo>
                    <a:pt x="1802384" y="285115"/>
                  </a:lnTo>
                  <a:lnTo>
                    <a:pt x="0" y="285115"/>
                  </a:lnTo>
                  <a:lnTo>
                    <a:pt x="0" y="142621"/>
                  </a:lnTo>
                  <a:cubicBezTo>
                    <a:pt x="0" y="63881"/>
                    <a:pt x="66421" y="0"/>
                    <a:pt x="148463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95" name="Freeform 95"/>
            <p:cNvSpPr/>
            <p:nvPr/>
          </p:nvSpPr>
          <p:spPr>
            <a:xfrm>
              <a:off x="0" y="0"/>
              <a:ext cx="1827784" cy="310515"/>
            </a:xfrm>
            <a:custGeom>
              <a:avLst/>
              <a:gdLst/>
              <a:ahLst/>
              <a:cxnLst/>
              <a:rect l="l" t="t" r="r" b="b"/>
              <a:pathLst>
                <a:path w="1827784" h="310515">
                  <a:moveTo>
                    <a:pt x="161163" y="0"/>
                  </a:moveTo>
                  <a:lnTo>
                    <a:pt x="1666621" y="0"/>
                  </a:lnTo>
                  <a:lnTo>
                    <a:pt x="1666621" y="12700"/>
                  </a:lnTo>
                  <a:lnTo>
                    <a:pt x="1666621" y="0"/>
                  </a:lnTo>
                  <a:cubicBezTo>
                    <a:pt x="1755140" y="0"/>
                    <a:pt x="1827784" y="69088"/>
                    <a:pt x="1827784" y="155321"/>
                  </a:cubicBezTo>
                  <a:lnTo>
                    <a:pt x="1815084" y="155321"/>
                  </a:lnTo>
                  <a:lnTo>
                    <a:pt x="1827784" y="155321"/>
                  </a:lnTo>
                  <a:lnTo>
                    <a:pt x="1827784" y="297815"/>
                  </a:lnTo>
                  <a:cubicBezTo>
                    <a:pt x="1827784" y="304800"/>
                    <a:pt x="1822069" y="310515"/>
                    <a:pt x="1815084" y="310515"/>
                  </a:cubicBezTo>
                  <a:lnTo>
                    <a:pt x="12700" y="310515"/>
                  </a:lnTo>
                  <a:cubicBezTo>
                    <a:pt x="5715" y="310515"/>
                    <a:pt x="0" y="304800"/>
                    <a:pt x="0" y="297815"/>
                  </a:cubicBezTo>
                  <a:lnTo>
                    <a:pt x="0" y="155321"/>
                  </a:lnTo>
                  <a:lnTo>
                    <a:pt x="12700" y="155321"/>
                  </a:lnTo>
                  <a:lnTo>
                    <a:pt x="0" y="155321"/>
                  </a:lnTo>
                  <a:cubicBezTo>
                    <a:pt x="0" y="69088"/>
                    <a:pt x="72644" y="0"/>
                    <a:pt x="161163" y="0"/>
                  </a:cubicBezTo>
                  <a:cubicBezTo>
                    <a:pt x="164973" y="0"/>
                    <a:pt x="168656" y="1778"/>
                    <a:pt x="171069" y="4826"/>
                  </a:cubicBezTo>
                  <a:lnTo>
                    <a:pt x="161163" y="12700"/>
                  </a:lnTo>
                  <a:lnTo>
                    <a:pt x="161163" y="0"/>
                  </a:lnTo>
                  <a:moveTo>
                    <a:pt x="161163" y="25400"/>
                  </a:moveTo>
                  <a:cubicBezTo>
                    <a:pt x="157353" y="25400"/>
                    <a:pt x="153670" y="23622"/>
                    <a:pt x="151257" y="20574"/>
                  </a:cubicBezTo>
                  <a:lnTo>
                    <a:pt x="161163" y="12700"/>
                  </a:lnTo>
                  <a:lnTo>
                    <a:pt x="161163" y="25400"/>
                  </a:lnTo>
                  <a:cubicBezTo>
                    <a:pt x="85725" y="25400"/>
                    <a:pt x="25400" y="84074"/>
                    <a:pt x="25400" y="155321"/>
                  </a:cubicBezTo>
                  <a:lnTo>
                    <a:pt x="25400" y="297815"/>
                  </a:lnTo>
                  <a:lnTo>
                    <a:pt x="12700" y="297815"/>
                  </a:lnTo>
                  <a:lnTo>
                    <a:pt x="12700" y="285115"/>
                  </a:lnTo>
                  <a:lnTo>
                    <a:pt x="1815084" y="285115"/>
                  </a:lnTo>
                  <a:lnTo>
                    <a:pt x="1815084" y="297815"/>
                  </a:lnTo>
                  <a:lnTo>
                    <a:pt x="1802384" y="297815"/>
                  </a:lnTo>
                  <a:lnTo>
                    <a:pt x="1802384" y="155321"/>
                  </a:lnTo>
                  <a:cubicBezTo>
                    <a:pt x="1802384" y="84074"/>
                    <a:pt x="1742059" y="25400"/>
                    <a:pt x="1666621" y="25400"/>
                  </a:cubicBezTo>
                  <a:lnTo>
                    <a:pt x="161163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6" name="Group 96"/>
          <p:cNvGrpSpPr/>
          <p:nvPr/>
        </p:nvGrpSpPr>
        <p:grpSpPr>
          <a:xfrm rot="-48152">
            <a:off x="8407282" y="6584639"/>
            <a:ext cx="328906" cy="952978"/>
            <a:chOff x="0" y="0"/>
            <a:chExt cx="438542" cy="1270637"/>
          </a:xfrm>
        </p:grpSpPr>
        <p:sp>
          <p:nvSpPr>
            <p:cNvPr id="97" name="Freeform 97"/>
            <p:cNvSpPr/>
            <p:nvPr/>
          </p:nvSpPr>
          <p:spPr>
            <a:xfrm>
              <a:off x="12700" y="12700"/>
              <a:ext cx="428117" cy="1260221"/>
            </a:xfrm>
            <a:custGeom>
              <a:avLst/>
              <a:gdLst/>
              <a:ahLst/>
              <a:cxnLst/>
              <a:rect l="l" t="t" r="r" b="b"/>
              <a:pathLst>
                <a:path w="428117" h="1260221">
                  <a:moveTo>
                    <a:pt x="0" y="0"/>
                  </a:moveTo>
                  <a:lnTo>
                    <a:pt x="428117" y="0"/>
                  </a:lnTo>
                  <a:lnTo>
                    <a:pt x="428117" y="1260221"/>
                  </a:lnTo>
                  <a:lnTo>
                    <a:pt x="0" y="1260221"/>
                  </a:lnTo>
                </a:path>
              </a:pathLst>
            </a:custGeom>
            <a:solidFill>
              <a:srgbClr val="0680C3"/>
            </a:solidFill>
          </p:spPr>
        </p:sp>
        <p:sp>
          <p:nvSpPr>
            <p:cNvPr id="98" name="Freeform 98"/>
            <p:cNvSpPr/>
            <p:nvPr/>
          </p:nvSpPr>
          <p:spPr>
            <a:xfrm>
              <a:off x="12700" y="0"/>
              <a:ext cx="440817" cy="1285621"/>
            </a:xfrm>
            <a:custGeom>
              <a:avLst/>
              <a:gdLst/>
              <a:ahLst/>
              <a:cxnLst/>
              <a:rect l="l" t="t" r="r" b="b"/>
              <a:pathLst>
                <a:path w="440817" h="1285621">
                  <a:moveTo>
                    <a:pt x="0" y="0"/>
                  </a:moveTo>
                  <a:lnTo>
                    <a:pt x="428117" y="0"/>
                  </a:lnTo>
                  <a:cubicBezTo>
                    <a:pt x="435102" y="0"/>
                    <a:pt x="440817" y="5715"/>
                    <a:pt x="440817" y="12700"/>
                  </a:cubicBezTo>
                  <a:lnTo>
                    <a:pt x="440817" y="1272921"/>
                  </a:lnTo>
                  <a:cubicBezTo>
                    <a:pt x="440817" y="1279906"/>
                    <a:pt x="435102" y="1285621"/>
                    <a:pt x="428117" y="1285621"/>
                  </a:cubicBezTo>
                  <a:lnTo>
                    <a:pt x="0" y="1285621"/>
                  </a:lnTo>
                  <a:lnTo>
                    <a:pt x="0" y="1260221"/>
                  </a:lnTo>
                  <a:lnTo>
                    <a:pt x="428117" y="1260221"/>
                  </a:lnTo>
                  <a:lnTo>
                    <a:pt x="428117" y="1272921"/>
                  </a:lnTo>
                  <a:lnTo>
                    <a:pt x="415417" y="1272921"/>
                  </a:lnTo>
                  <a:lnTo>
                    <a:pt x="415417" y="12700"/>
                  </a:lnTo>
                  <a:lnTo>
                    <a:pt x="428117" y="12700"/>
                  </a:lnTo>
                  <a:lnTo>
                    <a:pt x="428117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9" name="Group 99"/>
          <p:cNvGrpSpPr/>
          <p:nvPr/>
        </p:nvGrpSpPr>
        <p:grpSpPr>
          <a:xfrm rot="-48152">
            <a:off x="8396766" y="6583853"/>
            <a:ext cx="125465" cy="952978"/>
            <a:chOff x="0" y="0"/>
            <a:chExt cx="167287" cy="1270637"/>
          </a:xfrm>
        </p:grpSpPr>
        <p:sp>
          <p:nvSpPr>
            <p:cNvPr id="100" name="Freeform 100"/>
            <p:cNvSpPr/>
            <p:nvPr/>
          </p:nvSpPr>
          <p:spPr>
            <a:xfrm>
              <a:off x="12700" y="12700"/>
              <a:ext cx="156845" cy="1260221"/>
            </a:xfrm>
            <a:custGeom>
              <a:avLst/>
              <a:gdLst/>
              <a:ahLst/>
              <a:cxnLst/>
              <a:rect l="l" t="t" r="r" b="b"/>
              <a:pathLst>
                <a:path w="156845" h="1260221">
                  <a:moveTo>
                    <a:pt x="0" y="0"/>
                  </a:moveTo>
                  <a:lnTo>
                    <a:pt x="156845" y="0"/>
                  </a:lnTo>
                  <a:lnTo>
                    <a:pt x="156845" y="1260221"/>
                  </a:lnTo>
                  <a:lnTo>
                    <a:pt x="0" y="1260221"/>
                  </a:lnTo>
                </a:path>
              </a:pathLst>
            </a:custGeom>
            <a:solidFill>
              <a:srgbClr val="0680C3"/>
            </a:solidFill>
          </p:spPr>
        </p:sp>
        <p:sp>
          <p:nvSpPr>
            <p:cNvPr id="101" name="Freeform 101"/>
            <p:cNvSpPr/>
            <p:nvPr/>
          </p:nvSpPr>
          <p:spPr>
            <a:xfrm>
              <a:off x="12700" y="0"/>
              <a:ext cx="169545" cy="1285621"/>
            </a:xfrm>
            <a:custGeom>
              <a:avLst/>
              <a:gdLst/>
              <a:ahLst/>
              <a:cxnLst/>
              <a:rect l="l" t="t" r="r" b="b"/>
              <a:pathLst>
                <a:path w="169545" h="1285621">
                  <a:moveTo>
                    <a:pt x="0" y="0"/>
                  </a:moveTo>
                  <a:lnTo>
                    <a:pt x="156845" y="0"/>
                  </a:lnTo>
                  <a:cubicBezTo>
                    <a:pt x="163830" y="0"/>
                    <a:pt x="169545" y="5715"/>
                    <a:pt x="169545" y="12700"/>
                  </a:cubicBezTo>
                  <a:lnTo>
                    <a:pt x="169545" y="1272921"/>
                  </a:lnTo>
                  <a:cubicBezTo>
                    <a:pt x="169545" y="1279906"/>
                    <a:pt x="163830" y="1285621"/>
                    <a:pt x="156845" y="1285621"/>
                  </a:cubicBezTo>
                  <a:lnTo>
                    <a:pt x="0" y="1285621"/>
                  </a:lnTo>
                  <a:lnTo>
                    <a:pt x="0" y="1260221"/>
                  </a:lnTo>
                  <a:lnTo>
                    <a:pt x="156845" y="1260221"/>
                  </a:lnTo>
                  <a:lnTo>
                    <a:pt x="156845" y="1272921"/>
                  </a:lnTo>
                  <a:lnTo>
                    <a:pt x="144145" y="1272921"/>
                  </a:lnTo>
                  <a:lnTo>
                    <a:pt x="144145" y="12700"/>
                  </a:lnTo>
                  <a:lnTo>
                    <a:pt x="156845" y="12700"/>
                  </a:lnTo>
                  <a:lnTo>
                    <a:pt x="156845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2" name="Group 102"/>
          <p:cNvGrpSpPr/>
          <p:nvPr/>
        </p:nvGrpSpPr>
        <p:grpSpPr>
          <a:xfrm>
            <a:off x="8323554" y="6390742"/>
            <a:ext cx="449908" cy="449908"/>
            <a:chOff x="0" y="0"/>
            <a:chExt cx="599877" cy="599877"/>
          </a:xfrm>
        </p:grpSpPr>
        <p:sp>
          <p:nvSpPr>
            <p:cNvPr id="103" name="Freeform 103"/>
            <p:cNvSpPr/>
            <p:nvPr/>
          </p:nvSpPr>
          <p:spPr>
            <a:xfrm>
              <a:off x="12700" y="12700"/>
              <a:ext cx="585724" cy="585724"/>
            </a:xfrm>
            <a:custGeom>
              <a:avLst/>
              <a:gdLst/>
              <a:ahLst/>
              <a:cxnLst/>
              <a:rect l="l" t="t" r="r" b="b"/>
              <a:pathLst>
                <a:path w="585724" h="585724">
                  <a:moveTo>
                    <a:pt x="0" y="292862"/>
                  </a:moveTo>
                  <a:cubicBezTo>
                    <a:pt x="0" y="131064"/>
                    <a:pt x="131064" y="0"/>
                    <a:pt x="292862" y="0"/>
                  </a:cubicBezTo>
                  <a:cubicBezTo>
                    <a:pt x="454660" y="0"/>
                    <a:pt x="585724" y="131064"/>
                    <a:pt x="585724" y="292862"/>
                  </a:cubicBezTo>
                  <a:cubicBezTo>
                    <a:pt x="585724" y="454660"/>
                    <a:pt x="454660" y="585724"/>
                    <a:pt x="292862" y="585724"/>
                  </a:cubicBezTo>
                  <a:cubicBezTo>
                    <a:pt x="131064" y="585724"/>
                    <a:pt x="0" y="454660"/>
                    <a:pt x="0" y="29286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04" name="Freeform 104"/>
            <p:cNvSpPr/>
            <p:nvPr/>
          </p:nvSpPr>
          <p:spPr>
            <a:xfrm>
              <a:off x="0" y="0"/>
              <a:ext cx="611124" cy="611124"/>
            </a:xfrm>
            <a:custGeom>
              <a:avLst/>
              <a:gdLst/>
              <a:ahLst/>
              <a:cxnLst/>
              <a:rect l="l" t="t" r="r" b="b"/>
              <a:pathLst>
                <a:path w="611124" h="611124">
                  <a:moveTo>
                    <a:pt x="0" y="305562"/>
                  </a:moveTo>
                  <a:cubicBezTo>
                    <a:pt x="0" y="136779"/>
                    <a:pt x="136779" y="0"/>
                    <a:pt x="305562" y="0"/>
                  </a:cubicBezTo>
                  <a:lnTo>
                    <a:pt x="305562" y="12700"/>
                  </a:lnTo>
                  <a:lnTo>
                    <a:pt x="305562" y="0"/>
                  </a:lnTo>
                  <a:cubicBezTo>
                    <a:pt x="474345" y="0"/>
                    <a:pt x="611124" y="136779"/>
                    <a:pt x="611124" y="305562"/>
                  </a:cubicBezTo>
                  <a:lnTo>
                    <a:pt x="598424" y="305562"/>
                  </a:lnTo>
                  <a:lnTo>
                    <a:pt x="611124" y="305562"/>
                  </a:lnTo>
                  <a:cubicBezTo>
                    <a:pt x="611124" y="474345"/>
                    <a:pt x="474345" y="611124"/>
                    <a:pt x="305562" y="611124"/>
                  </a:cubicBezTo>
                  <a:lnTo>
                    <a:pt x="305562" y="598424"/>
                  </a:lnTo>
                  <a:lnTo>
                    <a:pt x="305562" y="611124"/>
                  </a:lnTo>
                  <a:cubicBezTo>
                    <a:pt x="136779" y="611124"/>
                    <a:pt x="0" y="474345"/>
                    <a:pt x="0" y="305562"/>
                  </a:cubicBezTo>
                  <a:lnTo>
                    <a:pt x="12700" y="305562"/>
                  </a:lnTo>
                  <a:lnTo>
                    <a:pt x="25400" y="305562"/>
                  </a:lnTo>
                  <a:lnTo>
                    <a:pt x="12700" y="305562"/>
                  </a:lnTo>
                  <a:lnTo>
                    <a:pt x="0" y="305562"/>
                  </a:lnTo>
                  <a:moveTo>
                    <a:pt x="25400" y="305562"/>
                  </a:moveTo>
                  <a:cubicBezTo>
                    <a:pt x="25400" y="312547"/>
                    <a:pt x="19685" y="318262"/>
                    <a:pt x="12700" y="318262"/>
                  </a:cubicBezTo>
                  <a:cubicBezTo>
                    <a:pt x="5715" y="318262"/>
                    <a:pt x="0" y="312547"/>
                    <a:pt x="0" y="305562"/>
                  </a:cubicBezTo>
                  <a:cubicBezTo>
                    <a:pt x="0" y="298577"/>
                    <a:pt x="5715" y="292862"/>
                    <a:pt x="12700" y="292862"/>
                  </a:cubicBezTo>
                  <a:cubicBezTo>
                    <a:pt x="19685" y="292862"/>
                    <a:pt x="25400" y="298577"/>
                    <a:pt x="25400" y="305562"/>
                  </a:cubicBezTo>
                  <a:cubicBezTo>
                    <a:pt x="25400" y="460248"/>
                    <a:pt x="150876" y="585724"/>
                    <a:pt x="305562" y="585724"/>
                  </a:cubicBezTo>
                  <a:cubicBezTo>
                    <a:pt x="460248" y="585724"/>
                    <a:pt x="585724" y="460248"/>
                    <a:pt x="585724" y="305562"/>
                  </a:cubicBezTo>
                  <a:cubicBezTo>
                    <a:pt x="585724" y="150876"/>
                    <a:pt x="460248" y="25400"/>
                    <a:pt x="305562" y="25400"/>
                  </a:cubicBezTo>
                  <a:lnTo>
                    <a:pt x="305562" y="12700"/>
                  </a:lnTo>
                  <a:lnTo>
                    <a:pt x="305562" y="25400"/>
                  </a:lnTo>
                  <a:cubicBezTo>
                    <a:pt x="150876" y="25400"/>
                    <a:pt x="25400" y="150876"/>
                    <a:pt x="25400" y="30556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8374083" y="6441271"/>
            <a:ext cx="348851" cy="348851"/>
            <a:chOff x="0" y="0"/>
            <a:chExt cx="465134" cy="465134"/>
          </a:xfrm>
        </p:grpSpPr>
        <p:sp>
          <p:nvSpPr>
            <p:cNvPr id="106" name="Freeform 106"/>
            <p:cNvSpPr/>
            <p:nvPr/>
          </p:nvSpPr>
          <p:spPr>
            <a:xfrm>
              <a:off x="-381" y="0"/>
              <a:ext cx="470789" cy="470535"/>
            </a:xfrm>
            <a:custGeom>
              <a:avLst/>
              <a:gdLst/>
              <a:ahLst/>
              <a:cxnLst/>
              <a:rect l="l" t="t" r="r" b="b"/>
              <a:pathLst>
                <a:path w="470789" h="470535">
                  <a:moveTo>
                    <a:pt x="235712" y="470535"/>
                  </a:moveTo>
                  <a:cubicBezTo>
                    <a:pt x="107442" y="469646"/>
                    <a:pt x="762" y="368427"/>
                    <a:pt x="381" y="235331"/>
                  </a:cubicBezTo>
                  <a:lnTo>
                    <a:pt x="5588" y="235331"/>
                  </a:lnTo>
                  <a:lnTo>
                    <a:pt x="381" y="235331"/>
                  </a:lnTo>
                  <a:cubicBezTo>
                    <a:pt x="0" y="106172"/>
                    <a:pt x="102997" y="381"/>
                    <a:pt x="234823" y="0"/>
                  </a:cubicBezTo>
                  <a:cubicBezTo>
                    <a:pt x="235077" y="0"/>
                    <a:pt x="235331" y="0"/>
                    <a:pt x="235585" y="0"/>
                  </a:cubicBezTo>
                  <a:lnTo>
                    <a:pt x="235585" y="5207"/>
                  </a:lnTo>
                  <a:lnTo>
                    <a:pt x="235585" y="0"/>
                  </a:lnTo>
                  <a:cubicBezTo>
                    <a:pt x="366141" y="0"/>
                    <a:pt x="470662" y="104267"/>
                    <a:pt x="470789" y="235077"/>
                  </a:cubicBezTo>
                  <a:cubicBezTo>
                    <a:pt x="470789" y="364363"/>
                    <a:pt x="367792" y="469138"/>
                    <a:pt x="235712" y="470535"/>
                  </a:cubicBezTo>
                  <a:lnTo>
                    <a:pt x="235585" y="470535"/>
                  </a:lnTo>
                  <a:moveTo>
                    <a:pt x="235712" y="460248"/>
                  </a:moveTo>
                  <a:lnTo>
                    <a:pt x="235712" y="465455"/>
                  </a:lnTo>
                  <a:lnTo>
                    <a:pt x="235712" y="460248"/>
                  </a:lnTo>
                  <a:cubicBezTo>
                    <a:pt x="362077" y="458978"/>
                    <a:pt x="460502" y="358648"/>
                    <a:pt x="460502" y="235077"/>
                  </a:cubicBezTo>
                  <a:lnTo>
                    <a:pt x="465709" y="235077"/>
                  </a:lnTo>
                  <a:lnTo>
                    <a:pt x="460502" y="235077"/>
                  </a:lnTo>
                  <a:cubicBezTo>
                    <a:pt x="460375" y="109982"/>
                    <a:pt x="360426" y="10287"/>
                    <a:pt x="235585" y="10287"/>
                  </a:cubicBezTo>
                  <a:cubicBezTo>
                    <a:pt x="235331" y="10287"/>
                    <a:pt x="235077" y="10287"/>
                    <a:pt x="234950" y="10287"/>
                  </a:cubicBezTo>
                  <a:cubicBezTo>
                    <a:pt x="108839" y="10668"/>
                    <a:pt x="10287" y="111760"/>
                    <a:pt x="10668" y="235331"/>
                  </a:cubicBezTo>
                  <a:cubicBezTo>
                    <a:pt x="11049" y="362585"/>
                    <a:pt x="112903" y="459359"/>
                    <a:pt x="235712" y="460248"/>
                  </a:cubicBezTo>
                  <a:close/>
                  <a:moveTo>
                    <a:pt x="282575" y="385318"/>
                  </a:moveTo>
                  <a:cubicBezTo>
                    <a:pt x="282575" y="384429"/>
                    <a:pt x="282575" y="383540"/>
                    <a:pt x="282575" y="382905"/>
                  </a:cubicBezTo>
                  <a:cubicBezTo>
                    <a:pt x="282575" y="382397"/>
                    <a:pt x="282575" y="381889"/>
                    <a:pt x="282575" y="381381"/>
                  </a:cubicBezTo>
                  <a:cubicBezTo>
                    <a:pt x="282575" y="380619"/>
                    <a:pt x="282575" y="379857"/>
                    <a:pt x="282702" y="379095"/>
                  </a:cubicBezTo>
                  <a:cubicBezTo>
                    <a:pt x="283083" y="376428"/>
                    <a:pt x="284353" y="374650"/>
                    <a:pt x="286639" y="373380"/>
                  </a:cubicBezTo>
                  <a:cubicBezTo>
                    <a:pt x="287401" y="372999"/>
                    <a:pt x="288290" y="372618"/>
                    <a:pt x="289052" y="372364"/>
                  </a:cubicBezTo>
                  <a:cubicBezTo>
                    <a:pt x="289814" y="372110"/>
                    <a:pt x="290449" y="371856"/>
                    <a:pt x="291338" y="371475"/>
                  </a:cubicBezTo>
                  <a:lnTo>
                    <a:pt x="291465" y="371475"/>
                  </a:lnTo>
                  <a:cubicBezTo>
                    <a:pt x="291846" y="371348"/>
                    <a:pt x="292100" y="371221"/>
                    <a:pt x="292481" y="371094"/>
                  </a:cubicBezTo>
                  <a:cubicBezTo>
                    <a:pt x="292862" y="370967"/>
                    <a:pt x="293116" y="370840"/>
                    <a:pt x="293497" y="370713"/>
                  </a:cubicBezTo>
                  <a:cubicBezTo>
                    <a:pt x="294259" y="370332"/>
                    <a:pt x="295021" y="370078"/>
                    <a:pt x="295656" y="369697"/>
                  </a:cubicBezTo>
                  <a:lnTo>
                    <a:pt x="297942" y="374269"/>
                  </a:lnTo>
                  <a:lnTo>
                    <a:pt x="295529" y="369697"/>
                  </a:lnTo>
                  <a:cubicBezTo>
                    <a:pt x="295656" y="369570"/>
                    <a:pt x="295910" y="369570"/>
                    <a:pt x="296037" y="369443"/>
                  </a:cubicBezTo>
                  <a:cubicBezTo>
                    <a:pt x="299339" y="367919"/>
                    <a:pt x="302641" y="368427"/>
                    <a:pt x="305181" y="370967"/>
                  </a:cubicBezTo>
                  <a:cubicBezTo>
                    <a:pt x="305435" y="371221"/>
                    <a:pt x="305562" y="371348"/>
                    <a:pt x="305816" y="371602"/>
                  </a:cubicBezTo>
                  <a:lnTo>
                    <a:pt x="305816" y="371729"/>
                  </a:lnTo>
                  <a:cubicBezTo>
                    <a:pt x="306451" y="372491"/>
                    <a:pt x="307213" y="373253"/>
                    <a:pt x="307848" y="374015"/>
                  </a:cubicBezTo>
                  <a:cubicBezTo>
                    <a:pt x="308483" y="374777"/>
                    <a:pt x="309372" y="375666"/>
                    <a:pt x="310134" y="376555"/>
                  </a:cubicBezTo>
                  <a:cubicBezTo>
                    <a:pt x="312420" y="379095"/>
                    <a:pt x="314833" y="382270"/>
                    <a:pt x="316230" y="386334"/>
                  </a:cubicBezTo>
                  <a:lnTo>
                    <a:pt x="311404" y="387985"/>
                  </a:lnTo>
                  <a:lnTo>
                    <a:pt x="316230" y="386207"/>
                  </a:lnTo>
                  <a:cubicBezTo>
                    <a:pt x="315849" y="385191"/>
                    <a:pt x="313817" y="383921"/>
                    <a:pt x="312166" y="384556"/>
                  </a:cubicBezTo>
                  <a:cubicBezTo>
                    <a:pt x="312166" y="384556"/>
                    <a:pt x="312166" y="384556"/>
                    <a:pt x="312293" y="384556"/>
                  </a:cubicBezTo>
                  <a:lnTo>
                    <a:pt x="314579" y="389128"/>
                  </a:lnTo>
                  <a:lnTo>
                    <a:pt x="312166" y="384556"/>
                  </a:lnTo>
                  <a:cubicBezTo>
                    <a:pt x="317119" y="382016"/>
                    <a:pt x="321945" y="379095"/>
                    <a:pt x="326771" y="376174"/>
                  </a:cubicBezTo>
                  <a:lnTo>
                    <a:pt x="326898" y="376174"/>
                  </a:lnTo>
                  <a:cubicBezTo>
                    <a:pt x="326136" y="376682"/>
                    <a:pt x="324993" y="378841"/>
                    <a:pt x="326136" y="380746"/>
                  </a:cubicBezTo>
                  <a:cubicBezTo>
                    <a:pt x="326136" y="380873"/>
                    <a:pt x="326263" y="380873"/>
                    <a:pt x="326263" y="380873"/>
                  </a:cubicBezTo>
                  <a:cubicBezTo>
                    <a:pt x="326263" y="380873"/>
                    <a:pt x="326263" y="380873"/>
                    <a:pt x="326136" y="380746"/>
                  </a:cubicBezTo>
                  <a:cubicBezTo>
                    <a:pt x="322199" y="376301"/>
                    <a:pt x="320675" y="370840"/>
                    <a:pt x="319405" y="366776"/>
                  </a:cubicBezTo>
                  <a:cubicBezTo>
                    <a:pt x="319151" y="365760"/>
                    <a:pt x="318897" y="364871"/>
                    <a:pt x="318516" y="363982"/>
                  </a:cubicBezTo>
                  <a:lnTo>
                    <a:pt x="323469" y="362331"/>
                  </a:lnTo>
                  <a:lnTo>
                    <a:pt x="318643" y="364109"/>
                  </a:lnTo>
                  <a:cubicBezTo>
                    <a:pt x="318643" y="364109"/>
                    <a:pt x="318643" y="363982"/>
                    <a:pt x="318643" y="363982"/>
                  </a:cubicBezTo>
                  <a:cubicBezTo>
                    <a:pt x="317500" y="360553"/>
                    <a:pt x="318389" y="357251"/>
                    <a:pt x="321564" y="354965"/>
                  </a:cubicBezTo>
                  <a:lnTo>
                    <a:pt x="324485" y="359156"/>
                  </a:lnTo>
                  <a:lnTo>
                    <a:pt x="321310" y="355092"/>
                  </a:lnTo>
                  <a:cubicBezTo>
                    <a:pt x="321945" y="354584"/>
                    <a:pt x="322580" y="354203"/>
                    <a:pt x="323088" y="353695"/>
                  </a:cubicBezTo>
                  <a:cubicBezTo>
                    <a:pt x="323596" y="353187"/>
                    <a:pt x="324231" y="352806"/>
                    <a:pt x="324866" y="352298"/>
                  </a:cubicBezTo>
                  <a:cubicBezTo>
                    <a:pt x="326263" y="351282"/>
                    <a:pt x="327533" y="350266"/>
                    <a:pt x="328676" y="349250"/>
                  </a:cubicBezTo>
                  <a:lnTo>
                    <a:pt x="328803" y="349123"/>
                  </a:lnTo>
                  <a:cubicBezTo>
                    <a:pt x="331851" y="346710"/>
                    <a:pt x="335280" y="346837"/>
                    <a:pt x="338074" y="348615"/>
                  </a:cubicBezTo>
                  <a:cubicBezTo>
                    <a:pt x="338201" y="348742"/>
                    <a:pt x="338328" y="348869"/>
                    <a:pt x="338582" y="348869"/>
                  </a:cubicBezTo>
                  <a:lnTo>
                    <a:pt x="335661" y="353060"/>
                  </a:lnTo>
                  <a:lnTo>
                    <a:pt x="338582" y="348742"/>
                  </a:lnTo>
                  <a:cubicBezTo>
                    <a:pt x="339471" y="349377"/>
                    <a:pt x="340360" y="349885"/>
                    <a:pt x="341376" y="350520"/>
                  </a:cubicBezTo>
                  <a:cubicBezTo>
                    <a:pt x="342392" y="351155"/>
                    <a:pt x="343408" y="351790"/>
                    <a:pt x="344424" y="352425"/>
                  </a:cubicBezTo>
                  <a:cubicBezTo>
                    <a:pt x="347091" y="354203"/>
                    <a:pt x="350139" y="356489"/>
                    <a:pt x="352425" y="359918"/>
                  </a:cubicBezTo>
                  <a:lnTo>
                    <a:pt x="352552" y="360045"/>
                  </a:lnTo>
                  <a:cubicBezTo>
                    <a:pt x="352044" y="359410"/>
                    <a:pt x="350139" y="358521"/>
                    <a:pt x="348742" y="359410"/>
                  </a:cubicBezTo>
                  <a:lnTo>
                    <a:pt x="352298" y="363220"/>
                  </a:lnTo>
                  <a:lnTo>
                    <a:pt x="348742" y="359410"/>
                  </a:lnTo>
                  <a:cubicBezTo>
                    <a:pt x="352679" y="355727"/>
                    <a:pt x="356489" y="351917"/>
                    <a:pt x="360045" y="348107"/>
                  </a:cubicBezTo>
                  <a:lnTo>
                    <a:pt x="360172" y="347980"/>
                  </a:lnTo>
                  <a:cubicBezTo>
                    <a:pt x="360172" y="347980"/>
                    <a:pt x="360299" y="347853"/>
                    <a:pt x="360299" y="347853"/>
                  </a:cubicBezTo>
                  <a:cubicBezTo>
                    <a:pt x="360045" y="348234"/>
                    <a:pt x="359156" y="350266"/>
                    <a:pt x="360680" y="351790"/>
                  </a:cubicBezTo>
                  <a:cubicBezTo>
                    <a:pt x="360807" y="351917"/>
                    <a:pt x="360807" y="351917"/>
                    <a:pt x="360807" y="351917"/>
                  </a:cubicBezTo>
                  <a:cubicBezTo>
                    <a:pt x="356235" y="348869"/>
                    <a:pt x="353568" y="344424"/>
                    <a:pt x="351536" y="341122"/>
                  </a:cubicBezTo>
                  <a:cubicBezTo>
                    <a:pt x="350774" y="339979"/>
                    <a:pt x="350139" y="338963"/>
                    <a:pt x="349504" y="338074"/>
                  </a:cubicBezTo>
                  <a:lnTo>
                    <a:pt x="353695" y="335153"/>
                  </a:lnTo>
                  <a:lnTo>
                    <a:pt x="349504" y="338074"/>
                  </a:lnTo>
                  <a:cubicBezTo>
                    <a:pt x="349377" y="337947"/>
                    <a:pt x="349377" y="337820"/>
                    <a:pt x="349250" y="337820"/>
                  </a:cubicBezTo>
                  <a:cubicBezTo>
                    <a:pt x="347345" y="334772"/>
                    <a:pt x="347345" y="331343"/>
                    <a:pt x="349885" y="328422"/>
                  </a:cubicBezTo>
                  <a:lnTo>
                    <a:pt x="353695" y="331851"/>
                  </a:lnTo>
                  <a:lnTo>
                    <a:pt x="349631" y="328549"/>
                  </a:lnTo>
                  <a:cubicBezTo>
                    <a:pt x="351663" y="326009"/>
                    <a:pt x="353568" y="323596"/>
                    <a:pt x="355473" y="321056"/>
                  </a:cubicBezTo>
                  <a:lnTo>
                    <a:pt x="359537" y="324231"/>
                  </a:lnTo>
                  <a:lnTo>
                    <a:pt x="355346" y="321183"/>
                  </a:lnTo>
                  <a:cubicBezTo>
                    <a:pt x="357505" y="318135"/>
                    <a:pt x="360553" y="317500"/>
                    <a:pt x="363220" y="318008"/>
                  </a:cubicBezTo>
                  <a:cubicBezTo>
                    <a:pt x="363601" y="318135"/>
                    <a:pt x="363982" y="318135"/>
                    <a:pt x="364363" y="318262"/>
                  </a:cubicBezTo>
                  <a:lnTo>
                    <a:pt x="364617" y="318389"/>
                  </a:lnTo>
                  <a:cubicBezTo>
                    <a:pt x="365379" y="318643"/>
                    <a:pt x="366268" y="318897"/>
                    <a:pt x="367030" y="319151"/>
                  </a:cubicBezTo>
                  <a:cubicBezTo>
                    <a:pt x="367792" y="319405"/>
                    <a:pt x="368681" y="319659"/>
                    <a:pt x="369570" y="319913"/>
                  </a:cubicBezTo>
                  <a:cubicBezTo>
                    <a:pt x="373253" y="321056"/>
                    <a:pt x="377444" y="322707"/>
                    <a:pt x="381127" y="325882"/>
                  </a:cubicBezTo>
                  <a:lnTo>
                    <a:pt x="381254" y="326009"/>
                  </a:lnTo>
                  <a:cubicBezTo>
                    <a:pt x="380746" y="325628"/>
                    <a:pt x="378206" y="324612"/>
                    <a:pt x="376428" y="326517"/>
                  </a:cubicBezTo>
                  <a:cubicBezTo>
                    <a:pt x="376301" y="326644"/>
                    <a:pt x="376301" y="326644"/>
                    <a:pt x="376301" y="326644"/>
                  </a:cubicBezTo>
                  <a:lnTo>
                    <a:pt x="380746" y="329311"/>
                  </a:lnTo>
                  <a:lnTo>
                    <a:pt x="376301" y="326644"/>
                  </a:lnTo>
                  <a:cubicBezTo>
                    <a:pt x="379349" y="321691"/>
                    <a:pt x="382143" y="316992"/>
                    <a:pt x="384810" y="312039"/>
                  </a:cubicBezTo>
                  <a:lnTo>
                    <a:pt x="389382" y="314452"/>
                  </a:lnTo>
                  <a:lnTo>
                    <a:pt x="384810" y="312166"/>
                  </a:lnTo>
                  <a:cubicBezTo>
                    <a:pt x="384429" y="312928"/>
                    <a:pt x="384683" y="315214"/>
                    <a:pt x="386461" y="316103"/>
                  </a:cubicBezTo>
                  <a:cubicBezTo>
                    <a:pt x="381127" y="314071"/>
                    <a:pt x="377063" y="310261"/>
                    <a:pt x="373888" y="307340"/>
                  </a:cubicBezTo>
                  <a:lnTo>
                    <a:pt x="373761" y="307213"/>
                  </a:lnTo>
                  <a:cubicBezTo>
                    <a:pt x="373380" y="306832"/>
                    <a:pt x="372999" y="306451"/>
                    <a:pt x="372618" y="306070"/>
                  </a:cubicBezTo>
                  <a:cubicBezTo>
                    <a:pt x="372237" y="305689"/>
                    <a:pt x="372110" y="305562"/>
                    <a:pt x="371856" y="305308"/>
                  </a:cubicBezTo>
                  <a:cubicBezTo>
                    <a:pt x="371602" y="305054"/>
                    <a:pt x="371094" y="304546"/>
                    <a:pt x="370713" y="304165"/>
                  </a:cubicBezTo>
                  <a:cubicBezTo>
                    <a:pt x="368935" y="302133"/>
                    <a:pt x="368554" y="299720"/>
                    <a:pt x="369316" y="297180"/>
                  </a:cubicBezTo>
                  <a:cubicBezTo>
                    <a:pt x="369570" y="296291"/>
                    <a:pt x="370078" y="295148"/>
                    <a:pt x="370459" y="294386"/>
                  </a:cubicBezTo>
                  <a:cubicBezTo>
                    <a:pt x="370586" y="294005"/>
                    <a:pt x="370840" y="293497"/>
                    <a:pt x="371094" y="292989"/>
                  </a:cubicBezTo>
                  <a:lnTo>
                    <a:pt x="375793" y="295021"/>
                  </a:lnTo>
                  <a:lnTo>
                    <a:pt x="371094" y="292989"/>
                  </a:lnTo>
                  <a:cubicBezTo>
                    <a:pt x="371856" y="291211"/>
                    <a:pt x="372491" y="289687"/>
                    <a:pt x="372999" y="288163"/>
                  </a:cubicBezTo>
                  <a:lnTo>
                    <a:pt x="377825" y="289941"/>
                  </a:lnTo>
                  <a:lnTo>
                    <a:pt x="372872" y="288417"/>
                  </a:lnTo>
                  <a:cubicBezTo>
                    <a:pt x="372999" y="288163"/>
                    <a:pt x="372999" y="287909"/>
                    <a:pt x="373126" y="287655"/>
                  </a:cubicBezTo>
                  <a:cubicBezTo>
                    <a:pt x="374269" y="284607"/>
                    <a:pt x="376682" y="282829"/>
                    <a:pt x="379603" y="282321"/>
                  </a:cubicBezTo>
                  <a:cubicBezTo>
                    <a:pt x="380365" y="282194"/>
                    <a:pt x="381000" y="282194"/>
                    <a:pt x="381635" y="282194"/>
                  </a:cubicBezTo>
                  <a:lnTo>
                    <a:pt x="381762" y="282194"/>
                  </a:lnTo>
                  <a:cubicBezTo>
                    <a:pt x="382270" y="282194"/>
                    <a:pt x="382651" y="282194"/>
                    <a:pt x="383159" y="282194"/>
                  </a:cubicBezTo>
                  <a:cubicBezTo>
                    <a:pt x="383667" y="282194"/>
                    <a:pt x="384048" y="282194"/>
                    <a:pt x="384556" y="282194"/>
                  </a:cubicBezTo>
                  <a:cubicBezTo>
                    <a:pt x="388874" y="282321"/>
                    <a:pt x="393954" y="282575"/>
                    <a:pt x="399034" y="284988"/>
                  </a:cubicBezTo>
                  <a:lnTo>
                    <a:pt x="396875" y="289687"/>
                  </a:lnTo>
                  <a:lnTo>
                    <a:pt x="398907" y="284988"/>
                  </a:lnTo>
                  <a:cubicBezTo>
                    <a:pt x="399034" y="284988"/>
                    <a:pt x="399034" y="285115"/>
                    <a:pt x="399034" y="285115"/>
                  </a:cubicBezTo>
                  <a:cubicBezTo>
                    <a:pt x="397891" y="284734"/>
                    <a:pt x="395859" y="285496"/>
                    <a:pt x="395351" y="286766"/>
                  </a:cubicBezTo>
                  <a:cubicBezTo>
                    <a:pt x="395351" y="286766"/>
                    <a:pt x="395351" y="286766"/>
                    <a:pt x="395351" y="286639"/>
                  </a:cubicBezTo>
                  <a:lnTo>
                    <a:pt x="400177" y="288417"/>
                  </a:lnTo>
                  <a:lnTo>
                    <a:pt x="395224" y="286893"/>
                  </a:lnTo>
                  <a:cubicBezTo>
                    <a:pt x="396748" y="281559"/>
                    <a:pt x="398145" y="276352"/>
                    <a:pt x="399415" y="271018"/>
                  </a:cubicBezTo>
                  <a:cubicBezTo>
                    <a:pt x="399415" y="270891"/>
                    <a:pt x="399415" y="270764"/>
                    <a:pt x="399415" y="270764"/>
                  </a:cubicBezTo>
                  <a:cubicBezTo>
                    <a:pt x="399288" y="271653"/>
                    <a:pt x="400177" y="273685"/>
                    <a:pt x="401955" y="274066"/>
                  </a:cubicBezTo>
                  <a:cubicBezTo>
                    <a:pt x="401955" y="274066"/>
                    <a:pt x="401955" y="274066"/>
                    <a:pt x="401828" y="274066"/>
                  </a:cubicBezTo>
                  <a:lnTo>
                    <a:pt x="401701" y="274066"/>
                  </a:lnTo>
                  <a:cubicBezTo>
                    <a:pt x="395986" y="273558"/>
                    <a:pt x="391160" y="270891"/>
                    <a:pt x="387477" y="268859"/>
                  </a:cubicBezTo>
                  <a:cubicBezTo>
                    <a:pt x="386588" y="268351"/>
                    <a:pt x="385826" y="267970"/>
                    <a:pt x="384937" y="267589"/>
                  </a:cubicBezTo>
                  <a:lnTo>
                    <a:pt x="387350" y="263017"/>
                  </a:lnTo>
                  <a:lnTo>
                    <a:pt x="385318" y="267716"/>
                  </a:lnTo>
                  <a:cubicBezTo>
                    <a:pt x="385191" y="267716"/>
                    <a:pt x="385191" y="267589"/>
                    <a:pt x="385064" y="267589"/>
                  </a:cubicBezTo>
                  <a:cubicBezTo>
                    <a:pt x="382778" y="266573"/>
                    <a:pt x="379984" y="263906"/>
                    <a:pt x="380746" y="259588"/>
                  </a:cubicBezTo>
                  <a:lnTo>
                    <a:pt x="385826" y="260477"/>
                  </a:lnTo>
                  <a:lnTo>
                    <a:pt x="380746" y="259715"/>
                  </a:lnTo>
                  <a:cubicBezTo>
                    <a:pt x="381254" y="256540"/>
                    <a:pt x="381762" y="253365"/>
                    <a:pt x="382016" y="250317"/>
                  </a:cubicBezTo>
                  <a:lnTo>
                    <a:pt x="382016" y="250190"/>
                  </a:lnTo>
                  <a:cubicBezTo>
                    <a:pt x="382016" y="250063"/>
                    <a:pt x="382016" y="249936"/>
                    <a:pt x="382143" y="249809"/>
                  </a:cubicBezTo>
                  <a:cubicBezTo>
                    <a:pt x="382778" y="246507"/>
                    <a:pt x="384810" y="244348"/>
                    <a:pt x="387604" y="243332"/>
                  </a:cubicBezTo>
                  <a:cubicBezTo>
                    <a:pt x="388112" y="243205"/>
                    <a:pt x="388493" y="243078"/>
                    <a:pt x="389001" y="242951"/>
                  </a:cubicBezTo>
                  <a:lnTo>
                    <a:pt x="389128" y="242951"/>
                  </a:lnTo>
                  <a:cubicBezTo>
                    <a:pt x="390144" y="242697"/>
                    <a:pt x="391160" y="242570"/>
                    <a:pt x="392176" y="242316"/>
                  </a:cubicBezTo>
                  <a:cubicBezTo>
                    <a:pt x="393192" y="242062"/>
                    <a:pt x="394335" y="241808"/>
                    <a:pt x="395605" y="241554"/>
                  </a:cubicBezTo>
                  <a:cubicBezTo>
                    <a:pt x="398653" y="240919"/>
                    <a:pt x="402209" y="240538"/>
                    <a:pt x="406019" y="241300"/>
                  </a:cubicBezTo>
                  <a:lnTo>
                    <a:pt x="405130" y="246380"/>
                  </a:lnTo>
                  <a:lnTo>
                    <a:pt x="406019" y="241300"/>
                  </a:lnTo>
                  <a:cubicBezTo>
                    <a:pt x="404876" y="241173"/>
                    <a:pt x="403225" y="242316"/>
                    <a:pt x="403098" y="243459"/>
                  </a:cubicBezTo>
                  <a:cubicBezTo>
                    <a:pt x="403098" y="243459"/>
                    <a:pt x="403098" y="243332"/>
                    <a:pt x="403098" y="243332"/>
                  </a:cubicBezTo>
                  <a:lnTo>
                    <a:pt x="408305" y="243586"/>
                  </a:lnTo>
                  <a:lnTo>
                    <a:pt x="403098" y="243332"/>
                  </a:lnTo>
                  <a:cubicBezTo>
                    <a:pt x="403352" y="238125"/>
                    <a:pt x="403479" y="233172"/>
                    <a:pt x="403098" y="228092"/>
                  </a:cubicBezTo>
                  <a:lnTo>
                    <a:pt x="403098" y="227965"/>
                  </a:lnTo>
                  <a:cubicBezTo>
                    <a:pt x="403098" y="227838"/>
                    <a:pt x="403098" y="227711"/>
                    <a:pt x="403098" y="227711"/>
                  </a:cubicBezTo>
                  <a:cubicBezTo>
                    <a:pt x="403352" y="228727"/>
                    <a:pt x="404749" y="229870"/>
                    <a:pt x="405765" y="229870"/>
                  </a:cubicBezTo>
                  <a:cubicBezTo>
                    <a:pt x="405765" y="229870"/>
                    <a:pt x="405765" y="229870"/>
                    <a:pt x="405638" y="229870"/>
                  </a:cubicBezTo>
                  <a:lnTo>
                    <a:pt x="404876" y="224790"/>
                  </a:lnTo>
                  <a:lnTo>
                    <a:pt x="405765" y="229870"/>
                  </a:lnTo>
                  <a:cubicBezTo>
                    <a:pt x="401193" y="230632"/>
                    <a:pt x="396875" y="229997"/>
                    <a:pt x="393192" y="229108"/>
                  </a:cubicBezTo>
                  <a:cubicBezTo>
                    <a:pt x="392049" y="228854"/>
                    <a:pt x="391033" y="228600"/>
                    <a:pt x="390144" y="228473"/>
                  </a:cubicBezTo>
                  <a:cubicBezTo>
                    <a:pt x="389636" y="228346"/>
                    <a:pt x="389001" y="228219"/>
                    <a:pt x="388366" y="228092"/>
                  </a:cubicBezTo>
                  <a:cubicBezTo>
                    <a:pt x="388112" y="227965"/>
                    <a:pt x="387731" y="227965"/>
                    <a:pt x="387477" y="227838"/>
                  </a:cubicBezTo>
                  <a:cubicBezTo>
                    <a:pt x="385064" y="226949"/>
                    <a:pt x="383286" y="225298"/>
                    <a:pt x="382524" y="222631"/>
                  </a:cubicBezTo>
                  <a:cubicBezTo>
                    <a:pt x="382143" y="221107"/>
                    <a:pt x="382016" y="219075"/>
                    <a:pt x="381762" y="217170"/>
                  </a:cubicBezTo>
                  <a:cubicBezTo>
                    <a:pt x="381762" y="216789"/>
                    <a:pt x="381762" y="216535"/>
                    <a:pt x="381635" y="216154"/>
                  </a:cubicBezTo>
                  <a:cubicBezTo>
                    <a:pt x="381508" y="215011"/>
                    <a:pt x="381381" y="213995"/>
                    <a:pt x="381127" y="212979"/>
                  </a:cubicBezTo>
                  <a:cubicBezTo>
                    <a:pt x="380111" y="209169"/>
                    <a:pt x="381635" y="206248"/>
                    <a:pt x="384048" y="204470"/>
                  </a:cubicBezTo>
                  <a:cubicBezTo>
                    <a:pt x="384556" y="204089"/>
                    <a:pt x="384937" y="203835"/>
                    <a:pt x="385318" y="203581"/>
                  </a:cubicBezTo>
                  <a:lnTo>
                    <a:pt x="385699" y="203454"/>
                  </a:lnTo>
                  <a:cubicBezTo>
                    <a:pt x="386588" y="203073"/>
                    <a:pt x="387477" y="202565"/>
                    <a:pt x="388493" y="202057"/>
                  </a:cubicBezTo>
                  <a:cubicBezTo>
                    <a:pt x="389509" y="201549"/>
                    <a:pt x="390398" y="201041"/>
                    <a:pt x="391414" y="200533"/>
                  </a:cubicBezTo>
                  <a:cubicBezTo>
                    <a:pt x="394462" y="199136"/>
                    <a:pt x="397891" y="197612"/>
                    <a:pt x="402082" y="197231"/>
                  </a:cubicBezTo>
                  <a:lnTo>
                    <a:pt x="402209" y="197231"/>
                  </a:lnTo>
                  <a:cubicBezTo>
                    <a:pt x="401828" y="197231"/>
                    <a:pt x="399415" y="198247"/>
                    <a:pt x="399669" y="200660"/>
                  </a:cubicBezTo>
                  <a:cubicBezTo>
                    <a:pt x="399669" y="200787"/>
                    <a:pt x="399669" y="200787"/>
                    <a:pt x="399669" y="200787"/>
                  </a:cubicBezTo>
                  <a:lnTo>
                    <a:pt x="399669" y="200533"/>
                  </a:lnTo>
                  <a:cubicBezTo>
                    <a:pt x="399542" y="200152"/>
                    <a:pt x="399415" y="199771"/>
                    <a:pt x="399415" y="199390"/>
                  </a:cubicBezTo>
                  <a:cubicBezTo>
                    <a:pt x="399415" y="199009"/>
                    <a:pt x="399161" y="198628"/>
                    <a:pt x="399161" y="198247"/>
                  </a:cubicBezTo>
                  <a:cubicBezTo>
                    <a:pt x="398018" y="193675"/>
                    <a:pt x="396875" y="189103"/>
                    <a:pt x="395478" y="184658"/>
                  </a:cubicBezTo>
                  <a:lnTo>
                    <a:pt x="400431" y="183134"/>
                  </a:lnTo>
                  <a:lnTo>
                    <a:pt x="395478" y="184785"/>
                  </a:lnTo>
                  <a:cubicBezTo>
                    <a:pt x="395478" y="184658"/>
                    <a:pt x="395351" y="184658"/>
                    <a:pt x="395351" y="184658"/>
                  </a:cubicBezTo>
                  <a:cubicBezTo>
                    <a:pt x="395859" y="185801"/>
                    <a:pt x="397764" y="186690"/>
                    <a:pt x="399161" y="186182"/>
                  </a:cubicBezTo>
                  <a:cubicBezTo>
                    <a:pt x="399161" y="186182"/>
                    <a:pt x="399161" y="186182"/>
                    <a:pt x="399034" y="186309"/>
                  </a:cubicBezTo>
                  <a:cubicBezTo>
                    <a:pt x="393319" y="188976"/>
                    <a:pt x="387604" y="188976"/>
                    <a:pt x="382905" y="189103"/>
                  </a:cubicBezTo>
                  <a:cubicBezTo>
                    <a:pt x="382397" y="189103"/>
                    <a:pt x="382016" y="189103"/>
                    <a:pt x="381508" y="189103"/>
                  </a:cubicBezTo>
                  <a:lnTo>
                    <a:pt x="381381" y="189103"/>
                  </a:lnTo>
                  <a:cubicBezTo>
                    <a:pt x="381000" y="189103"/>
                    <a:pt x="380619" y="189103"/>
                    <a:pt x="380238" y="189103"/>
                  </a:cubicBezTo>
                  <a:cubicBezTo>
                    <a:pt x="377190" y="188849"/>
                    <a:pt x="374523" y="187071"/>
                    <a:pt x="373253" y="183769"/>
                  </a:cubicBezTo>
                  <a:lnTo>
                    <a:pt x="378079" y="181864"/>
                  </a:lnTo>
                  <a:lnTo>
                    <a:pt x="373253" y="183769"/>
                  </a:lnTo>
                  <a:cubicBezTo>
                    <a:pt x="372237" y="180975"/>
                    <a:pt x="371094" y="178435"/>
                    <a:pt x="369951" y="175895"/>
                  </a:cubicBezTo>
                  <a:lnTo>
                    <a:pt x="369951" y="175768"/>
                  </a:lnTo>
                  <a:cubicBezTo>
                    <a:pt x="369824" y="175514"/>
                    <a:pt x="369697" y="175260"/>
                    <a:pt x="369697" y="175006"/>
                  </a:cubicBezTo>
                  <a:cubicBezTo>
                    <a:pt x="368681" y="171958"/>
                    <a:pt x="369316" y="169164"/>
                    <a:pt x="371348" y="166878"/>
                  </a:cubicBezTo>
                  <a:cubicBezTo>
                    <a:pt x="371602" y="166497"/>
                    <a:pt x="371983" y="166243"/>
                    <a:pt x="372237" y="165989"/>
                  </a:cubicBezTo>
                  <a:cubicBezTo>
                    <a:pt x="372872" y="165481"/>
                    <a:pt x="373380" y="164973"/>
                    <a:pt x="374015" y="164338"/>
                  </a:cubicBezTo>
                  <a:cubicBezTo>
                    <a:pt x="374650" y="163703"/>
                    <a:pt x="375285" y="163195"/>
                    <a:pt x="375920" y="162560"/>
                  </a:cubicBezTo>
                  <a:cubicBezTo>
                    <a:pt x="378714" y="160020"/>
                    <a:pt x="382016" y="157226"/>
                    <a:pt x="386461" y="155575"/>
                  </a:cubicBezTo>
                  <a:lnTo>
                    <a:pt x="388366" y="160401"/>
                  </a:lnTo>
                  <a:lnTo>
                    <a:pt x="386461" y="155575"/>
                  </a:lnTo>
                  <a:cubicBezTo>
                    <a:pt x="386588" y="155575"/>
                    <a:pt x="386588" y="155575"/>
                    <a:pt x="386588" y="155575"/>
                  </a:cubicBezTo>
                  <a:cubicBezTo>
                    <a:pt x="385572" y="156083"/>
                    <a:pt x="384556" y="158115"/>
                    <a:pt x="385064" y="159512"/>
                  </a:cubicBezTo>
                  <a:cubicBezTo>
                    <a:pt x="385064" y="159512"/>
                    <a:pt x="385064" y="159512"/>
                    <a:pt x="384937" y="159385"/>
                  </a:cubicBezTo>
                  <a:lnTo>
                    <a:pt x="389509" y="156972"/>
                  </a:lnTo>
                  <a:lnTo>
                    <a:pt x="384937" y="159385"/>
                  </a:lnTo>
                  <a:cubicBezTo>
                    <a:pt x="382270" y="154432"/>
                    <a:pt x="379603" y="149606"/>
                    <a:pt x="376682" y="145034"/>
                  </a:cubicBezTo>
                  <a:lnTo>
                    <a:pt x="381000" y="142240"/>
                  </a:lnTo>
                  <a:lnTo>
                    <a:pt x="376682" y="145034"/>
                  </a:lnTo>
                  <a:cubicBezTo>
                    <a:pt x="376682" y="144907"/>
                    <a:pt x="376555" y="144907"/>
                    <a:pt x="376555" y="144907"/>
                  </a:cubicBezTo>
                  <a:cubicBezTo>
                    <a:pt x="377190" y="145796"/>
                    <a:pt x="379476" y="146558"/>
                    <a:pt x="381000" y="145542"/>
                  </a:cubicBezTo>
                  <a:cubicBezTo>
                    <a:pt x="381000" y="145542"/>
                    <a:pt x="381000" y="145542"/>
                    <a:pt x="380873" y="145542"/>
                  </a:cubicBezTo>
                  <a:cubicBezTo>
                    <a:pt x="376936" y="148717"/>
                    <a:pt x="372491" y="150495"/>
                    <a:pt x="368173" y="151765"/>
                  </a:cubicBezTo>
                  <a:cubicBezTo>
                    <a:pt x="367030" y="152019"/>
                    <a:pt x="366141" y="152400"/>
                    <a:pt x="365379" y="152654"/>
                  </a:cubicBezTo>
                  <a:cubicBezTo>
                    <a:pt x="364871" y="152781"/>
                    <a:pt x="364363" y="153035"/>
                    <a:pt x="363855" y="153162"/>
                  </a:cubicBezTo>
                  <a:cubicBezTo>
                    <a:pt x="363601" y="153289"/>
                    <a:pt x="363220" y="153289"/>
                    <a:pt x="362839" y="153416"/>
                  </a:cubicBezTo>
                  <a:cubicBezTo>
                    <a:pt x="360172" y="153924"/>
                    <a:pt x="357886" y="153162"/>
                    <a:pt x="356108" y="151130"/>
                  </a:cubicBezTo>
                  <a:cubicBezTo>
                    <a:pt x="355600" y="150495"/>
                    <a:pt x="355092" y="149733"/>
                    <a:pt x="354711" y="149225"/>
                  </a:cubicBezTo>
                  <a:cubicBezTo>
                    <a:pt x="354330" y="148717"/>
                    <a:pt x="353695" y="147828"/>
                    <a:pt x="352933" y="146812"/>
                  </a:cubicBezTo>
                  <a:lnTo>
                    <a:pt x="352806" y="146685"/>
                  </a:lnTo>
                  <a:cubicBezTo>
                    <a:pt x="351917" y="145415"/>
                    <a:pt x="351028" y="144399"/>
                    <a:pt x="350139" y="143383"/>
                  </a:cubicBezTo>
                  <a:lnTo>
                    <a:pt x="353949" y="139954"/>
                  </a:lnTo>
                  <a:lnTo>
                    <a:pt x="350139" y="143383"/>
                  </a:lnTo>
                  <a:cubicBezTo>
                    <a:pt x="350012" y="143256"/>
                    <a:pt x="349885" y="143129"/>
                    <a:pt x="349885" y="143002"/>
                  </a:cubicBezTo>
                  <a:cubicBezTo>
                    <a:pt x="347472" y="140081"/>
                    <a:pt x="347345" y="136652"/>
                    <a:pt x="349250" y="133477"/>
                  </a:cubicBezTo>
                  <a:cubicBezTo>
                    <a:pt x="349377" y="133223"/>
                    <a:pt x="349631" y="132969"/>
                    <a:pt x="349758" y="132715"/>
                  </a:cubicBezTo>
                  <a:lnTo>
                    <a:pt x="353822" y="135763"/>
                  </a:lnTo>
                  <a:lnTo>
                    <a:pt x="349504" y="132842"/>
                  </a:lnTo>
                  <a:cubicBezTo>
                    <a:pt x="350012" y="132080"/>
                    <a:pt x="350520" y="131191"/>
                    <a:pt x="351155" y="130302"/>
                  </a:cubicBezTo>
                  <a:cubicBezTo>
                    <a:pt x="351790" y="129413"/>
                    <a:pt x="352298" y="128524"/>
                    <a:pt x="352933" y="127508"/>
                  </a:cubicBezTo>
                  <a:cubicBezTo>
                    <a:pt x="354838" y="124714"/>
                    <a:pt x="357124" y="121666"/>
                    <a:pt x="360680" y="119253"/>
                  </a:cubicBezTo>
                  <a:lnTo>
                    <a:pt x="363601" y="123444"/>
                  </a:lnTo>
                  <a:lnTo>
                    <a:pt x="360680" y="119253"/>
                  </a:lnTo>
                  <a:cubicBezTo>
                    <a:pt x="359791" y="119888"/>
                    <a:pt x="359156" y="121920"/>
                    <a:pt x="360045" y="123190"/>
                  </a:cubicBezTo>
                  <a:lnTo>
                    <a:pt x="363855" y="119761"/>
                  </a:lnTo>
                  <a:lnTo>
                    <a:pt x="360045" y="123317"/>
                  </a:lnTo>
                  <a:cubicBezTo>
                    <a:pt x="356362" y="119380"/>
                    <a:pt x="352552" y="115570"/>
                    <a:pt x="348615" y="111760"/>
                  </a:cubicBezTo>
                  <a:lnTo>
                    <a:pt x="352171" y="108077"/>
                  </a:lnTo>
                  <a:lnTo>
                    <a:pt x="348615" y="111887"/>
                  </a:lnTo>
                  <a:cubicBezTo>
                    <a:pt x="348488" y="111760"/>
                    <a:pt x="348488" y="111760"/>
                    <a:pt x="348488" y="111760"/>
                  </a:cubicBezTo>
                  <a:cubicBezTo>
                    <a:pt x="349377" y="112395"/>
                    <a:pt x="351282" y="112268"/>
                    <a:pt x="352171" y="111379"/>
                  </a:cubicBezTo>
                  <a:cubicBezTo>
                    <a:pt x="352171" y="111379"/>
                    <a:pt x="352171" y="111379"/>
                    <a:pt x="352044" y="111506"/>
                  </a:cubicBezTo>
                  <a:lnTo>
                    <a:pt x="347853" y="108458"/>
                  </a:lnTo>
                  <a:lnTo>
                    <a:pt x="352044" y="111379"/>
                  </a:lnTo>
                  <a:cubicBezTo>
                    <a:pt x="349377" y="115062"/>
                    <a:pt x="345948" y="117729"/>
                    <a:pt x="342646" y="119761"/>
                  </a:cubicBezTo>
                  <a:lnTo>
                    <a:pt x="339979" y="115316"/>
                  </a:lnTo>
                  <a:lnTo>
                    <a:pt x="342646" y="119634"/>
                  </a:lnTo>
                  <a:cubicBezTo>
                    <a:pt x="340741" y="120777"/>
                    <a:pt x="338582" y="122174"/>
                    <a:pt x="336677" y="122809"/>
                  </a:cubicBezTo>
                  <a:cubicBezTo>
                    <a:pt x="335788" y="123063"/>
                    <a:pt x="334772" y="123190"/>
                    <a:pt x="333629" y="123190"/>
                  </a:cubicBezTo>
                  <a:cubicBezTo>
                    <a:pt x="330200" y="123063"/>
                    <a:pt x="327279" y="120523"/>
                    <a:pt x="325120" y="118872"/>
                  </a:cubicBezTo>
                  <a:cubicBezTo>
                    <a:pt x="324739" y="118618"/>
                    <a:pt x="324485" y="118364"/>
                    <a:pt x="324231" y="118110"/>
                  </a:cubicBezTo>
                  <a:cubicBezTo>
                    <a:pt x="323977" y="117856"/>
                    <a:pt x="323723" y="117602"/>
                    <a:pt x="323469" y="117475"/>
                  </a:cubicBezTo>
                  <a:cubicBezTo>
                    <a:pt x="322961" y="117094"/>
                    <a:pt x="322707" y="116840"/>
                    <a:pt x="322326" y="116713"/>
                  </a:cubicBezTo>
                  <a:cubicBezTo>
                    <a:pt x="322199" y="116713"/>
                    <a:pt x="322199" y="116586"/>
                    <a:pt x="322072" y="116586"/>
                  </a:cubicBezTo>
                  <a:cubicBezTo>
                    <a:pt x="318897" y="114427"/>
                    <a:pt x="317881" y="111252"/>
                    <a:pt x="318643" y="107823"/>
                  </a:cubicBezTo>
                  <a:cubicBezTo>
                    <a:pt x="318770" y="107442"/>
                    <a:pt x="318897" y="107061"/>
                    <a:pt x="319024" y="106680"/>
                  </a:cubicBezTo>
                  <a:lnTo>
                    <a:pt x="323850" y="108458"/>
                  </a:lnTo>
                  <a:lnTo>
                    <a:pt x="318897" y="106807"/>
                  </a:lnTo>
                  <a:cubicBezTo>
                    <a:pt x="319151" y="105918"/>
                    <a:pt x="319532" y="105029"/>
                    <a:pt x="319786" y="104013"/>
                  </a:cubicBezTo>
                  <a:cubicBezTo>
                    <a:pt x="320040" y="102997"/>
                    <a:pt x="320421" y="101981"/>
                    <a:pt x="320802" y="100965"/>
                  </a:cubicBezTo>
                  <a:cubicBezTo>
                    <a:pt x="321945" y="97663"/>
                    <a:pt x="323469" y="93726"/>
                    <a:pt x="326390" y="90424"/>
                  </a:cubicBezTo>
                  <a:cubicBezTo>
                    <a:pt x="326009" y="90932"/>
                    <a:pt x="325120" y="93472"/>
                    <a:pt x="326898" y="94996"/>
                  </a:cubicBezTo>
                  <a:cubicBezTo>
                    <a:pt x="327025" y="95123"/>
                    <a:pt x="327025" y="95123"/>
                    <a:pt x="327025" y="95123"/>
                  </a:cubicBezTo>
                  <a:cubicBezTo>
                    <a:pt x="327025" y="95123"/>
                    <a:pt x="327025" y="95123"/>
                    <a:pt x="326898" y="95123"/>
                  </a:cubicBezTo>
                  <a:lnTo>
                    <a:pt x="326771" y="94996"/>
                  </a:lnTo>
                  <a:cubicBezTo>
                    <a:pt x="321945" y="92075"/>
                    <a:pt x="317500" y="89281"/>
                    <a:pt x="312674" y="86868"/>
                  </a:cubicBezTo>
                  <a:lnTo>
                    <a:pt x="312547" y="86868"/>
                  </a:lnTo>
                  <a:cubicBezTo>
                    <a:pt x="312420" y="86741"/>
                    <a:pt x="312293" y="86741"/>
                    <a:pt x="312293" y="86741"/>
                  </a:cubicBezTo>
                  <a:cubicBezTo>
                    <a:pt x="312801" y="86995"/>
                    <a:pt x="315087" y="86995"/>
                    <a:pt x="316103" y="85217"/>
                  </a:cubicBezTo>
                  <a:cubicBezTo>
                    <a:pt x="316103" y="85217"/>
                    <a:pt x="316103" y="85090"/>
                    <a:pt x="316103" y="85090"/>
                  </a:cubicBezTo>
                  <a:cubicBezTo>
                    <a:pt x="314198" y="90297"/>
                    <a:pt x="310642" y="94107"/>
                    <a:pt x="307848" y="97028"/>
                  </a:cubicBezTo>
                  <a:cubicBezTo>
                    <a:pt x="307086" y="97790"/>
                    <a:pt x="306451" y="98552"/>
                    <a:pt x="305689" y="99314"/>
                  </a:cubicBezTo>
                  <a:lnTo>
                    <a:pt x="305562" y="99441"/>
                  </a:lnTo>
                  <a:cubicBezTo>
                    <a:pt x="305308" y="99695"/>
                    <a:pt x="305054" y="99949"/>
                    <a:pt x="304800" y="100203"/>
                  </a:cubicBezTo>
                  <a:cubicBezTo>
                    <a:pt x="302387" y="102362"/>
                    <a:pt x="299593" y="102870"/>
                    <a:pt x="296799" y="101981"/>
                  </a:cubicBezTo>
                  <a:cubicBezTo>
                    <a:pt x="296291" y="101854"/>
                    <a:pt x="295910" y="101727"/>
                    <a:pt x="295529" y="101473"/>
                  </a:cubicBezTo>
                  <a:lnTo>
                    <a:pt x="295275" y="101346"/>
                  </a:lnTo>
                  <a:cubicBezTo>
                    <a:pt x="293116" y="100203"/>
                    <a:pt x="290830" y="99441"/>
                    <a:pt x="288163" y="98425"/>
                  </a:cubicBezTo>
                  <a:lnTo>
                    <a:pt x="289941" y="93599"/>
                  </a:lnTo>
                  <a:lnTo>
                    <a:pt x="288290" y="98552"/>
                  </a:lnTo>
                  <a:cubicBezTo>
                    <a:pt x="288163" y="98552"/>
                    <a:pt x="288036" y="98425"/>
                    <a:pt x="287909" y="98425"/>
                  </a:cubicBezTo>
                  <a:cubicBezTo>
                    <a:pt x="284607" y="97155"/>
                    <a:pt x="282829" y="94615"/>
                    <a:pt x="282448" y="91567"/>
                  </a:cubicBezTo>
                  <a:cubicBezTo>
                    <a:pt x="282321" y="91059"/>
                    <a:pt x="282321" y="90551"/>
                    <a:pt x="282321" y="90043"/>
                  </a:cubicBezTo>
                  <a:lnTo>
                    <a:pt x="282321" y="89916"/>
                  </a:lnTo>
                  <a:cubicBezTo>
                    <a:pt x="282321" y="89408"/>
                    <a:pt x="282321" y="89027"/>
                    <a:pt x="282321" y="88519"/>
                  </a:cubicBezTo>
                  <a:cubicBezTo>
                    <a:pt x="282321" y="88011"/>
                    <a:pt x="282321" y="87630"/>
                    <a:pt x="282321" y="87122"/>
                  </a:cubicBezTo>
                  <a:cubicBezTo>
                    <a:pt x="282448" y="82804"/>
                    <a:pt x="282702" y="77724"/>
                    <a:pt x="285115" y="72644"/>
                  </a:cubicBezTo>
                  <a:lnTo>
                    <a:pt x="289814" y="74803"/>
                  </a:lnTo>
                  <a:lnTo>
                    <a:pt x="285115" y="72644"/>
                  </a:lnTo>
                  <a:cubicBezTo>
                    <a:pt x="285115" y="72517"/>
                    <a:pt x="285115" y="72517"/>
                    <a:pt x="285115" y="72517"/>
                  </a:cubicBezTo>
                  <a:cubicBezTo>
                    <a:pt x="284861" y="73279"/>
                    <a:pt x="285115" y="75438"/>
                    <a:pt x="286766" y="76327"/>
                  </a:cubicBezTo>
                  <a:cubicBezTo>
                    <a:pt x="286766" y="76327"/>
                    <a:pt x="286766" y="76327"/>
                    <a:pt x="286639" y="76327"/>
                  </a:cubicBezTo>
                  <a:lnTo>
                    <a:pt x="286512" y="76327"/>
                  </a:lnTo>
                  <a:cubicBezTo>
                    <a:pt x="281178" y="74803"/>
                    <a:pt x="275971" y="73279"/>
                    <a:pt x="270637" y="72009"/>
                  </a:cubicBezTo>
                  <a:lnTo>
                    <a:pt x="271907" y="67056"/>
                  </a:lnTo>
                  <a:lnTo>
                    <a:pt x="270764" y="72136"/>
                  </a:lnTo>
                  <a:cubicBezTo>
                    <a:pt x="270764" y="72136"/>
                    <a:pt x="270637" y="72136"/>
                    <a:pt x="270637" y="72136"/>
                  </a:cubicBezTo>
                  <a:cubicBezTo>
                    <a:pt x="271907" y="72263"/>
                    <a:pt x="273685" y="71120"/>
                    <a:pt x="273939" y="69850"/>
                  </a:cubicBezTo>
                  <a:cubicBezTo>
                    <a:pt x="273939" y="69850"/>
                    <a:pt x="273939" y="69850"/>
                    <a:pt x="273939" y="69977"/>
                  </a:cubicBezTo>
                  <a:lnTo>
                    <a:pt x="268859" y="69342"/>
                  </a:lnTo>
                  <a:lnTo>
                    <a:pt x="273939" y="69850"/>
                  </a:lnTo>
                  <a:cubicBezTo>
                    <a:pt x="273431" y="75311"/>
                    <a:pt x="270891" y="80010"/>
                    <a:pt x="269113" y="83693"/>
                  </a:cubicBezTo>
                  <a:cubicBezTo>
                    <a:pt x="268605" y="84709"/>
                    <a:pt x="268097" y="85598"/>
                    <a:pt x="267716" y="86487"/>
                  </a:cubicBezTo>
                  <a:lnTo>
                    <a:pt x="263144" y="84201"/>
                  </a:lnTo>
                  <a:lnTo>
                    <a:pt x="267843" y="86360"/>
                  </a:lnTo>
                  <a:cubicBezTo>
                    <a:pt x="266319" y="89662"/>
                    <a:pt x="263144" y="91694"/>
                    <a:pt x="259207" y="91059"/>
                  </a:cubicBezTo>
                  <a:lnTo>
                    <a:pt x="259080" y="91059"/>
                  </a:lnTo>
                  <a:cubicBezTo>
                    <a:pt x="256286" y="90551"/>
                    <a:pt x="253492" y="90297"/>
                    <a:pt x="250698" y="90043"/>
                  </a:cubicBezTo>
                  <a:lnTo>
                    <a:pt x="250571" y="88900"/>
                  </a:lnTo>
                  <a:cubicBezTo>
                    <a:pt x="250063" y="88900"/>
                    <a:pt x="249555" y="88773"/>
                    <a:pt x="249047" y="88646"/>
                  </a:cubicBezTo>
                  <a:cubicBezTo>
                    <a:pt x="246126" y="87884"/>
                    <a:pt x="243840" y="85852"/>
                    <a:pt x="242951" y="82677"/>
                  </a:cubicBezTo>
                  <a:cubicBezTo>
                    <a:pt x="242824" y="82296"/>
                    <a:pt x="242697" y="81915"/>
                    <a:pt x="242697" y="81534"/>
                  </a:cubicBezTo>
                  <a:cubicBezTo>
                    <a:pt x="242443" y="80391"/>
                    <a:pt x="242189" y="79375"/>
                    <a:pt x="241935" y="78105"/>
                  </a:cubicBezTo>
                  <a:cubicBezTo>
                    <a:pt x="241681" y="76835"/>
                    <a:pt x="241300" y="75565"/>
                    <a:pt x="241046" y="74041"/>
                  </a:cubicBezTo>
                  <a:cubicBezTo>
                    <a:pt x="240538" y="71374"/>
                    <a:pt x="240284" y="68326"/>
                    <a:pt x="240919" y="65024"/>
                  </a:cubicBezTo>
                  <a:lnTo>
                    <a:pt x="245999" y="66040"/>
                  </a:lnTo>
                  <a:lnTo>
                    <a:pt x="240919" y="65151"/>
                  </a:lnTo>
                  <a:cubicBezTo>
                    <a:pt x="240919" y="65151"/>
                    <a:pt x="240919" y="65024"/>
                    <a:pt x="240919" y="65024"/>
                  </a:cubicBezTo>
                  <a:cubicBezTo>
                    <a:pt x="240792" y="66040"/>
                    <a:pt x="241935" y="67564"/>
                    <a:pt x="242951" y="67691"/>
                  </a:cubicBezTo>
                  <a:cubicBezTo>
                    <a:pt x="242951" y="67691"/>
                    <a:pt x="242824" y="67691"/>
                    <a:pt x="242824" y="67691"/>
                  </a:cubicBezTo>
                  <a:lnTo>
                    <a:pt x="243078" y="62484"/>
                  </a:lnTo>
                  <a:lnTo>
                    <a:pt x="242824" y="67691"/>
                  </a:lnTo>
                  <a:cubicBezTo>
                    <a:pt x="237744" y="67437"/>
                    <a:pt x="232664" y="67437"/>
                    <a:pt x="227457" y="67691"/>
                  </a:cubicBezTo>
                  <a:lnTo>
                    <a:pt x="227203" y="62484"/>
                  </a:lnTo>
                  <a:lnTo>
                    <a:pt x="227457" y="67691"/>
                  </a:lnTo>
                  <a:cubicBezTo>
                    <a:pt x="227330" y="67691"/>
                    <a:pt x="227330" y="67691"/>
                    <a:pt x="227330" y="67691"/>
                  </a:cubicBezTo>
                  <a:cubicBezTo>
                    <a:pt x="228219" y="67564"/>
                    <a:pt x="229616" y="66167"/>
                    <a:pt x="229489" y="64770"/>
                  </a:cubicBezTo>
                  <a:lnTo>
                    <a:pt x="224409" y="65659"/>
                  </a:lnTo>
                  <a:lnTo>
                    <a:pt x="229489" y="64770"/>
                  </a:lnTo>
                  <a:cubicBezTo>
                    <a:pt x="230378" y="69850"/>
                    <a:pt x="229362" y="74422"/>
                    <a:pt x="228600" y="77978"/>
                  </a:cubicBezTo>
                  <a:cubicBezTo>
                    <a:pt x="228346" y="79248"/>
                    <a:pt x="228092" y="80391"/>
                    <a:pt x="227838" y="81534"/>
                  </a:cubicBezTo>
                  <a:lnTo>
                    <a:pt x="227838" y="81661"/>
                  </a:lnTo>
                  <a:cubicBezTo>
                    <a:pt x="227711" y="82042"/>
                    <a:pt x="227711" y="82423"/>
                    <a:pt x="227584" y="82804"/>
                  </a:cubicBezTo>
                  <a:cubicBezTo>
                    <a:pt x="226695" y="85979"/>
                    <a:pt x="224409" y="87884"/>
                    <a:pt x="221361" y="88646"/>
                  </a:cubicBezTo>
                  <a:cubicBezTo>
                    <a:pt x="220980" y="88773"/>
                    <a:pt x="220726" y="88773"/>
                    <a:pt x="220345" y="88773"/>
                  </a:cubicBezTo>
                  <a:cubicBezTo>
                    <a:pt x="219329" y="88900"/>
                    <a:pt x="218313" y="89027"/>
                    <a:pt x="217297" y="89154"/>
                  </a:cubicBezTo>
                  <a:cubicBezTo>
                    <a:pt x="216281" y="89281"/>
                    <a:pt x="215392" y="89408"/>
                    <a:pt x="214503" y="89535"/>
                  </a:cubicBezTo>
                  <a:cubicBezTo>
                    <a:pt x="213614" y="89662"/>
                    <a:pt x="212725" y="89789"/>
                    <a:pt x="211836" y="89916"/>
                  </a:cubicBezTo>
                  <a:lnTo>
                    <a:pt x="210947" y="84836"/>
                  </a:lnTo>
                  <a:lnTo>
                    <a:pt x="212090" y="89916"/>
                  </a:lnTo>
                  <a:cubicBezTo>
                    <a:pt x="211963" y="89916"/>
                    <a:pt x="211836" y="89916"/>
                    <a:pt x="211836" y="89916"/>
                  </a:cubicBezTo>
                  <a:cubicBezTo>
                    <a:pt x="208153" y="90551"/>
                    <a:pt x="205105" y="89027"/>
                    <a:pt x="203454" y="85979"/>
                  </a:cubicBezTo>
                  <a:cubicBezTo>
                    <a:pt x="203327" y="85725"/>
                    <a:pt x="203200" y="85471"/>
                    <a:pt x="203073" y="85090"/>
                  </a:cubicBezTo>
                  <a:lnTo>
                    <a:pt x="207772" y="82931"/>
                  </a:lnTo>
                  <a:lnTo>
                    <a:pt x="203200" y="85217"/>
                  </a:lnTo>
                  <a:cubicBezTo>
                    <a:pt x="202692" y="84328"/>
                    <a:pt x="202311" y="83439"/>
                    <a:pt x="201803" y="82423"/>
                  </a:cubicBezTo>
                  <a:cubicBezTo>
                    <a:pt x="201295" y="81407"/>
                    <a:pt x="200787" y="80391"/>
                    <a:pt x="200279" y="79375"/>
                  </a:cubicBezTo>
                  <a:cubicBezTo>
                    <a:pt x="198882" y="76454"/>
                    <a:pt x="197485" y="72898"/>
                    <a:pt x="197104" y="68834"/>
                  </a:cubicBezTo>
                  <a:lnTo>
                    <a:pt x="202184" y="68326"/>
                  </a:lnTo>
                  <a:lnTo>
                    <a:pt x="197104" y="68961"/>
                  </a:lnTo>
                  <a:cubicBezTo>
                    <a:pt x="197104" y="68834"/>
                    <a:pt x="197104" y="68834"/>
                    <a:pt x="197104" y="68834"/>
                  </a:cubicBezTo>
                  <a:cubicBezTo>
                    <a:pt x="197358" y="69977"/>
                    <a:pt x="199009" y="71374"/>
                    <a:pt x="200406" y="71120"/>
                  </a:cubicBezTo>
                  <a:cubicBezTo>
                    <a:pt x="200406" y="71120"/>
                    <a:pt x="200406" y="71120"/>
                    <a:pt x="200279" y="71120"/>
                  </a:cubicBezTo>
                  <a:cubicBezTo>
                    <a:pt x="195072" y="72263"/>
                    <a:pt x="189992" y="73660"/>
                    <a:pt x="185039" y="75184"/>
                  </a:cubicBezTo>
                  <a:lnTo>
                    <a:pt x="183515" y="70231"/>
                  </a:lnTo>
                  <a:lnTo>
                    <a:pt x="185039" y="75184"/>
                  </a:lnTo>
                  <a:cubicBezTo>
                    <a:pt x="184785" y="75311"/>
                    <a:pt x="184658" y="75311"/>
                    <a:pt x="184531" y="75311"/>
                  </a:cubicBezTo>
                  <a:cubicBezTo>
                    <a:pt x="185420" y="74930"/>
                    <a:pt x="186436" y="73152"/>
                    <a:pt x="186055" y="71755"/>
                  </a:cubicBezTo>
                  <a:cubicBezTo>
                    <a:pt x="186055" y="71755"/>
                    <a:pt x="186055" y="71882"/>
                    <a:pt x="186182" y="72009"/>
                  </a:cubicBezTo>
                  <a:lnTo>
                    <a:pt x="186309" y="72263"/>
                  </a:lnTo>
                  <a:cubicBezTo>
                    <a:pt x="187960" y="76454"/>
                    <a:pt x="188849" y="80772"/>
                    <a:pt x="188849" y="85217"/>
                  </a:cubicBezTo>
                  <a:lnTo>
                    <a:pt x="183642" y="85217"/>
                  </a:lnTo>
                  <a:lnTo>
                    <a:pt x="188849" y="85217"/>
                  </a:lnTo>
                  <a:cubicBezTo>
                    <a:pt x="188849" y="85344"/>
                    <a:pt x="188849" y="85471"/>
                    <a:pt x="188849" y="85598"/>
                  </a:cubicBezTo>
                  <a:cubicBezTo>
                    <a:pt x="188849" y="85725"/>
                    <a:pt x="188849" y="85852"/>
                    <a:pt x="188849" y="85979"/>
                  </a:cubicBezTo>
                  <a:cubicBezTo>
                    <a:pt x="188849" y="87757"/>
                    <a:pt x="188849" y="89789"/>
                    <a:pt x="188468" y="91440"/>
                  </a:cubicBezTo>
                  <a:cubicBezTo>
                    <a:pt x="187960" y="93472"/>
                    <a:pt x="186817" y="95123"/>
                    <a:pt x="185166" y="96520"/>
                  </a:cubicBezTo>
                  <a:cubicBezTo>
                    <a:pt x="183642" y="97663"/>
                    <a:pt x="181483" y="98552"/>
                    <a:pt x="179451" y="99314"/>
                  </a:cubicBezTo>
                  <a:lnTo>
                    <a:pt x="179324" y="99441"/>
                  </a:lnTo>
                  <a:cubicBezTo>
                    <a:pt x="178181" y="99822"/>
                    <a:pt x="177038" y="100330"/>
                    <a:pt x="176022" y="100965"/>
                  </a:cubicBezTo>
                  <a:lnTo>
                    <a:pt x="173736" y="96393"/>
                  </a:lnTo>
                  <a:lnTo>
                    <a:pt x="176149" y="100965"/>
                  </a:lnTo>
                  <a:cubicBezTo>
                    <a:pt x="176022" y="101092"/>
                    <a:pt x="175768" y="101092"/>
                    <a:pt x="175641" y="101219"/>
                  </a:cubicBezTo>
                  <a:cubicBezTo>
                    <a:pt x="172339" y="102743"/>
                    <a:pt x="169037" y="102235"/>
                    <a:pt x="166497" y="99695"/>
                  </a:cubicBezTo>
                  <a:cubicBezTo>
                    <a:pt x="166243" y="99441"/>
                    <a:pt x="166116" y="99314"/>
                    <a:pt x="165862" y="99060"/>
                  </a:cubicBezTo>
                  <a:lnTo>
                    <a:pt x="169672" y="95631"/>
                  </a:lnTo>
                  <a:lnTo>
                    <a:pt x="165862" y="99060"/>
                  </a:lnTo>
                  <a:cubicBezTo>
                    <a:pt x="165354" y="98425"/>
                    <a:pt x="164719" y="97790"/>
                    <a:pt x="164084" y="97155"/>
                  </a:cubicBezTo>
                  <a:cubicBezTo>
                    <a:pt x="163449" y="96520"/>
                    <a:pt x="162814" y="95885"/>
                    <a:pt x="162306" y="95250"/>
                  </a:cubicBezTo>
                  <a:cubicBezTo>
                    <a:pt x="159766" y="92456"/>
                    <a:pt x="156972" y="89027"/>
                    <a:pt x="155321" y="84455"/>
                  </a:cubicBezTo>
                  <a:lnTo>
                    <a:pt x="160147" y="82804"/>
                  </a:lnTo>
                  <a:lnTo>
                    <a:pt x="155321" y="84582"/>
                  </a:lnTo>
                  <a:cubicBezTo>
                    <a:pt x="155702" y="85598"/>
                    <a:pt x="157734" y="86868"/>
                    <a:pt x="159385" y="86233"/>
                  </a:cubicBezTo>
                  <a:cubicBezTo>
                    <a:pt x="159385" y="86233"/>
                    <a:pt x="159385" y="86233"/>
                    <a:pt x="159258" y="86233"/>
                  </a:cubicBezTo>
                  <a:lnTo>
                    <a:pt x="156591" y="81280"/>
                  </a:lnTo>
                  <a:lnTo>
                    <a:pt x="159004" y="85852"/>
                  </a:lnTo>
                  <a:cubicBezTo>
                    <a:pt x="154051" y="88392"/>
                    <a:pt x="149225" y="91313"/>
                    <a:pt x="144399" y="94234"/>
                  </a:cubicBezTo>
                  <a:lnTo>
                    <a:pt x="144272" y="94361"/>
                  </a:lnTo>
                  <a:cubicBezTo>
                    <a:pt x="144272" y="94361"/>
                    <a:pt x="144145" y="94361"/>
                    <a:pt x="144145" y="94361"/>
                  </a:cubicBezTo>
                  <a:cubicBezTo>
                    <a:pt x="144526" y="94107"/>
                    <a:pt x="146304" y="91948"/>
                    <a:pt x="145034" y="89789"/>
                  </a:cubicBezTo>
                  <a:cubicBezTo>
                    <a:pt x="145034" y="89662"/>
                    <a:pt x="144907" y="89662"/>
                    <a:pt x="144907" y="89662"/>
                  </a:cubicBezTo>
                  <a:lnTo>
                    <a:pt x="140970" y="92964"/>
                  </a:lnTo>
                  <a:lnTo>
                    <a:pt x="144780" y="89535"/>
                  </a:lnTo>
                  <a:cubicBezTo>
                    <a:pt x="148971" y="94234"/>
                    <a:pt x="150622" y="99949"/>
                    <a:pt x="151892" y="104394"/>
                  </a:cubicBezTo>
                  <a:cubicBezTo>
                    <a:pt x="152019" y="105029"/>
                    <a:pt x="152273" y="105664"/>
                    <a:pt x="152400" y="106299"/>
                  </a:cubicBezTo>
                  <a:lnTo>
                    <a:pt x="147447" y="107823"/>
                  </a:lnTo>
                  <a:lnTo>
                    <a:pt x="152400" y="106299"/>
                  </a:lnTo>
                  <a:cubicBezTo>
                    <a:pt x="152527" y="106680"/>
                    <a:pt x="152654" y="107061"/>
                    <a:pt x="152654" y="107569"/>
                  </a:cubicBezTo>
                  <a:cubicBezTo>
                    <a:pt x="153289" y="110617"/>
                    <a:pt x="152273" y="113665"/>
                    <a:pt x="149352" y="115697"/>
                  </a:cubicBezTo>
                  <a:cubicBezTo>
                    <a:pt x="149352" y="115697"/>
                    <a:pt x="149225" y="115824"/>
                    <a:pt x="149225" y="115824"/>
                  </a:cubicBezTo>
                  <a:lnTo>
                    <a:pt x="146304" y="111506"/>
                  </a:lnTo>
                  <a:lnTo>
                    <a:pt x="149225" y="115697"/>
                  </a:lnTo>
                  <a:cubicBezTo>
                    <a:pt x="146939" y="117221"/>
                    <a:pt x="144653" y="119126"/>
                    <a:pt x="142367" y="121031"/>
                  </a:cubicBezTo>
                  <a:cubicBezTo>
                    <a:pt x="142240" y="121158"/>
                    <a:pt x="142113" y="121285"/>
                    <a:pt x="141986" y="121285"/>
                  </a:cubicBezTo>
                  <a:cubicBezTo>
                    <a:pt x="139192" y="123444"/>
                    <a:pt x="136144" y="123444"/>
                    <a:pt x="133477" y="122047"/>
                  </a:cubicBezTo>
                  <a:cubicBezTo>
                    <a:pt x="132969" y="121793"/>
                    <a:pt x="132588" y="121539"/>
                    <a:pt x="132207" y="121285"/>
                  </a:cubicBezTo>
                  <a:lnTo>
                    <a:pt x="135128" y="116967"/>
                  </a:lnTo>
                  <a:lnTo>
                    <a:pt x="132207" y="121285"/>
                  </a:lnTo>
                  <a:cubicBezTo>
                    <a:pt x="131445" y="120777"/>
                    <a:pt x="130683" y="120269"/>
                    <a:pt x="129794" y="119761"/>
                  </a:cubicBezTo>
                  <a:cubicBezTo>
                    <a:pt x="128905" y="119253"/>
                    <a:pt x="128016" y="118618"/>
                    <a:pt x="127127" y="118110"/>
                  </a:cubicBezTo>
                  <a:cubicBezTo>
                    <a:pt x="124206" y="116205"/>
                    <a:pt x="121031" y="113792"/>
                    <a:pt x="118491" y="110236"/>
                  </a:cubicBezTo>
                  <a:lnTo>
                    <a:pt x="118364" y="110109"/>
                  </a:lnTo>
                  <a:cubicBezTo>
                    <a:pt x="118872" y="110744"/>
                    <a:pt x="120904" y="111887"/>
                    <a:pt x="122555" y="110744"/>
                  </a:cubicBezTo>
                  <a:cubicBezTo>
                    <a:pt x="122682" y="110744"/>
                    <a:pt x="122682" y="110617"/>
                    <a:pt x="122682" y="110617"/>
                  </a:cubicBezTo>
                  <a:lnTo>
                    <a:pt x="119253" y="106807"/>
                  </a:lnTo>
                  <a:lnTo>
                    <a:pt x="122682" y="110617"/>
                  </a:lnTo>
                  <a:cubicBezTo>
                    <a:pt x="118745" y="114300"/>
                    <a:pt x="114808" y="118237"/>
                    <a:pt x="110871" y="122428"/>
                  </a:cubicBezTo>
                  <a:lnTo>
                    <a:pt x="107061" y="118872"/>
                  </a:lnTo>
                  <a:lnTo>
                    <a:pt x="110871" y="122301"/>
                  </a:lnTo>
                  <a:cubicBezTo>
                    <a:pt x="110998" y="122174"/>
                    <a:pt x="112141" y="119761"/>
                    <a:pt x="110236" y="118110"/>
                  </a:cubicBezTo>
                  <a:cubicBezTo>
                    <a:pt x="110109" y="117983"/>
                    <a:pt x="109982" y="117983"/>
                    <a:pt x="109982" y="117983"/>
                  </a:cubicBezTo>
                  <a:lnTo>
                    <a:pt x="110236" y="118110"/>
                  </a:lnTo>
                  <a:cubicBezTo>
                    <a:pt x="114808" y="121158"/>
                    <a:pt x="117475" y="125603"/>
                    <a:pt x="119634" y="128905"/>
                  </a:cubicBezTo>
                  <a:cubicBezTo>
                    <a:pt x="120269" y="129921"/>
                    <a:pt x="120904" y="130937"/>
                    <a:pt x="121539" y="131826"/>
                  </a:cubicBezTo>
                  <a:lnTo>
                    <a:pt x="117348" y="134747"/>
                  </a:lnTo>
                  <a:lnTo>
                    <a:pt x="121539" y="131699"/>
                  </a:lnTo>
                  <a:cubicBezTo>
                    <a:pt x="121666" y="131826"/>
                    <a:pt x="121666" y="131953"/>
                    <a:pt x="121793" y="131953"/>
                  </a:cubicBezTo>
                  <a:cubicBezTo>
                    <a:pt x="123952" y="135128"/>
                    <a:pt x="123825" y="138938"/>
                    <a:pt x="121158" y="141859"/>
                  </a:cubicBezTo>
                  <a:lnTo>
                    <a:pt x="117348" y="138430"/>
                  </a:lnTo>
                  <a:lnTo>
                    <a:pt x="121412" y="141605"/>
                  </a:lnTo>
                  <a:cubicBezTo>
                    <a:pt x="119507" y="144018"/>
                    <a:pt x="117602" y="146431"/>
                    <a:pt x="115824" y="148844"/>
                  </a:cubicBezTo>
                  <a:lnTo>
                    <a:pt x="115824" y="148971"/>
                  </a:lnTo>
                  <a:cubicBezTo>
                    <a:pt x="115697" y="149098"/>
                    <a:pt x="115570" y="149225"/>
                    <a:pt x="115570" y="149352"/>
                  </a:cubicBezTo>
                  <a:cubicBezTo>
                    <a:pt x="113538" y="151765"/>
                    <a:pt x="110617" y="152781"/>
                    <a:pt x="107315" y="151765"/>
                  </a:cubicBezTo>
                  <a:cubicBezTo>
                    <a:pt x="107188" y="151765"/>
                    <a:pt x="107188" y="151765"/>
                    <a:pt x="107061" y="151638"/>
                  </a:cubicBezTo>
                  <a:lnTo>
                    <a:pt x="108712" y="146685"/>
                  </a:lnTo>
                  <a:lnTo>
                    <a:pt x="107188" y="151638"/>
                  </a:lnTo>
                  <a:cubicBezTo>
                    <a:pt x="106426" y="151384"/>
                    <a:pt x="105664" y="151130"/>
                    <a:pt x="104775" y="150876"/>
                  </a:cubicBezTo>
                  <a:cubicBezTo>
                    <a:pt x="103886" y="150622"/>
                    <a:pt x="103124" y="150368"/>
                    <a:pt x="102235" y="150114"/>
                  </a:cubicBezTo>
                  <a:cubicBezTo>
                    <a:pt x="98425" y="148844"/>
                    <a:pt x="93980" y="147320"/>
                    <a:pt x="90170" y="143891"/>
                  </a:cubicBezTo>
                  <a:lnTo>
                    <a:pt x="90043" y="143764"/>
                  </a:lnTo>
                  <a:cubicBezTo>
                    <a:pt x="90170" y="143891"/>
                    <a:pt x="92837" y="145288"/>
                    <a:pt x="94742" y="143129"/>
                  </a:cubicBezTo>
                  <a:cubicBezTo>
                    <a:pt x="94869" y="143002"/>
                    <a:pt x="94996" y="142875"/>
                    <a:pt x="94996" y="142875"/>
                  </a:cubicBezTo>
                  <a:lnTo>
                    <a:pt x="94869" y="143129"/>
                  </a:lnTo>
                  <a:cubicBezTo>
                    <a:pt x="94488" y="143637"/>
                    <a:pt x="94234" y="144145"/>
                    <a:pt x="93853" y="144653"/>
                  </a:cubicBezTo>
                  <a:cubicBezTo>
                    <a:pt x="93472" y="145161"/>
                    <a:pt x="93218" y="145669"/>
                    <a:pt x="92964" y="146177"/>
                  </a:cubicBezTo>
                  <a:cubicBezTo>
                    <a:pt x="90551" y="150114"/>
                    <a:pt x="88392" y="153797"/>
                    <a:pt x="86487" y="157607"/>
                  </a:cubicBezTo>
                  <a:lnTo>
                    <a:pt x="81915" y="155321"/>
                  </a:lnTo>
                  <a:lnTo>
                    <a:pt x="86487" y="157607"/>
                  </a:lnTo>
                  <a:cubicBezTo>
                    <a:pt x="86487" y="157734"/>
                    <a:pt x="86487" y="157734"/>
                    <a:pt x="86487" y="157734"/>
                  </a:cubicBezTo>
                  <a:cubicBezTo>
                    <a:pt x="86741" y="156972"/>
                    <a:pt x="86614" y="154686"/>
                    <a:pt x="84836" y="153797"/>
                  </a:cubicBezTo>
                  <a:cubicBezTo>
                    <a:pt x="84836" y="153797"/>
                    <a:pt x="84709" y="153797"/>
                    <a:pt x="84709" y="153797"/>
                  </a:cubicBezTo>
                  <a:cubicBezTo>
                    <a:pt x="90043" y="155829"/>
                    <a:pt x="94107" y="159512"/>
                    <a:pt x="97282" y="162560"/>
                  </a:cubicBezTo>
                  <a:lnTo>
                    <a:pt x="93726" y="166243"/>
                  </a:lnTo>
                  <a:lnTo>
                    <a:pt x="97282" y="162433"/>
                  </a:lnTo>
                  <a:cubicBezTo>
                    <a:pt x="97663" y="162814"/>
                    <a:pt x="97917" y="163068"/>
                    <a:pt x="98298" y="163322"/>
                  </a:cubicBezTo>
                  <a:cubicBezTo>
                    <a:pt x="98679" y="163576"/>
                    <a:pt x="98806" y="163830"/>
                    <a:pt x="99060" y="163957"/>
                  </a:cubicBezTo>
                  <a:cubicBezTo>
                    <a:pt x="99441" y="164338"/>
                    <a:pt x="100076" y="164846"/>
                    <a:pt x="100457" y="165481"/>
                  </a:cubicBezTo>
                  <a:cubicBezTo>
                    <a:pt x="102235" y="167640"/>
                    <a:pt x="102616" y="169926"/>
                    <a:pt x="101854" y="172593"/>
                  </a:cubicBezTo>
                  <a:cubicBezTo>
                    <a:pt x="101600" y="173482"/>
                    <a:pt x="101092" y="174498"/>
                    <a:pt x="100711" y="175260"/>
                  </a:cubicBezTo>
                  <a:cubicBezTo>
                    <a:pt x="100457" y="175641"/>
                    <a:pt x="100330" y="176149"/>
                    <a:pt x="100076" y="176657"/>
                  </a:cubicBezTo>
                  <a:lnTo>
                    <a:pt x="95377" y="174498"/>
                  </a:lnTo>
                  <a:lnTo>
                    <a:pt x="100076" y="176530"/>
                  </a:lnTo>
                  <a:cubicBezTo>
                    <a:pt x="99314" y="178308"/>
                    <a:pt x="98679" y="179832"/>
                    <a:pt x="98171" y="181356"/>
                  </a:cubicBezTo>
                  <a:lnTo>
                    <a:pt x="93345" y="179578"/>
                  </a:lnTo>
                  <a:lnTo>
                    <a:pt x="98298" y="181102"/>
                  </a:lnTo>
                  <a:cubicBezTo>
                    <a:pt x="98171" y="181356"/>
                    <a:pt x="98171" y="181610"/>
                    <a:pt x="98044" y="181864"/>
                  </a:cubicBezTo>
                  <a:cubicBezTo>
                    <a:pt x="96901" y="184912"/>
                    <a:pt x="94488" y="186690"/>
                    <a:pt x="91567" y="187198"/>
                  </a:cubicBezTo>
                  <a:cubicBezTo>
                    <a:pt x="90805" y="187325"/>
                    <a:pt x="90170" y="187325"/>
                    <a:pt x="89535" y="187325"/>
                  </a:cubicBezTo>
                  <a:lnTo>
                    <a:pt x="89408" y="187325"/>
                  </a:lnTo>
                  <a:cubicBezTo>
                    <a:pt x="88900" y="187325"/>
                    <a:pt x="88519" y="187325"/>
                    <a:pt x="88011" y="187325"/>
                  </a:cubicBezTo>
                  <a:cubicBezTo>
                    <a:pt x="87503" y="187325"/>
                    <a:pt x="87122" y="187325"/>
                    <a:pt x="86614" y="187325"/>
                  </a:cubicBezTo>
                  <a:cubicBezTo>
                    <a:pt x="82296" y="187198"/>
                    <a:pt x="77216" y="186944"/>
                    <a:pt x="72136" y="184531"/>
                  </a:cubicBezTo>
                  <a:lnTo>
                    <a:pt x="72009" y="184531"/>
                  </a:lnTo>
                  <a:cubicBezTo>
                    <a:pt x="73025" y="184912"/>
                    <a:pt x="75184" y="184404"/>
                    <a:pt x="75946" y="183007"/>
                  </a:cubicBezTo>
                  <a:cubicBezTo>
                    <a:pt x="75946" y="183007"/>
                    <a:pt x="75946" y="183134"/>
                    <a:pt x="75819" y="183261"/>
                  </a:cubicBezTo>
                  <a:cubicBezTo>
                    <a:pt x="74422" y="187833"/>
                    <a:pt x="73279" y="192532"/>
                    <a:pt x="72009" y="197231"/>
                  </a:cubicBezTo>
                  <a:cubicBezTo>
                    <a:pt x="71882" y="197739"/>
                    <a:pt x="71755" y="198247"/>
                    <a:pt x="71628" y="198882"/>
                  </a:cubicBezTo>
                  <a:lnTo>
                    <a:pt x="66675" y="197612"/>
                  </a:lnTo>
                  <a:lnTo>
                    <a:pt x="71755" y="198755"/>
                  </a:lnTo>
                  <a:cubicBezTo>
                    <a:pt x="71755" y="198882"/>
                    <a:pt x="71755" y="199009"/>
                    <a:pt x="71755" y="199009"/>
                  </a:cubicBezTo>
                  <a:cubicBezTo>
                    <a:pt x="71882" y="198120"/>
                    <a:pt x="70993" y="196088"/>
                    <a:pt x="69215" y="195707"/>
                  </a:cubicBezTo>
                  <a:cubicBezTo>
                    <a:pt x="69215" y="195707"/>
                    <a:pt x="69215" y="195707"/>
                    <a:pt x="69342" y="195707"/>
                  </a:cubicBezTo>
                  <a:lnTo>
                    <a:pt x="69469" y="195707"/>
                  </a:lnTo>
                  <a:cubicBezTo>
                    <a:pt x="75184" y="196215"/>
                    <a:pt x="80010" y="198882"/>
                    <a:pt x="83693" y="200914"/>
                  </a:cubicBezTo>
                  <a:cubicBezTo>
                    <a:pt x="84582" y="201422"/>
                    <a:pt x="85344" y="201803"/>
                    <a:pt x="86233" y="202184"/>
                  </a:cubicBezTo>
                  <a:lnTo>
                    <a:pt x="83820" y="206756"/>
                  </a:lnTo>
                  <a:lnTo>
                    <a:pt x="86106" y="202184"/>
                  </a:lnTo>
                  <a:cubicBezTo>
                    <a:pt x="86233" y="202184"/>
                    <a:pt x="86233" y="202311"/>
                    <a:pt x="86360" y="202311"/>
                  </a:cubicBezTo>
                  <a:cubicBezTo>
                    <a:pt x="89154" y="203835"/>
                    <a:pt x="91186" y="206629"/>
                    <a:pt x="90424" y="210566"/>
                  </a:cubicBezTo>
                  <a:cubicBezTo>
                    <a:pt x="89916" y="213360"/>
                    <a:pt x="89662" y="216154"/>
                    <a:pt x="89408" y="218948"/>
                  </a:cubicBezTo>
                  <a:lnTo>
                    <a:pt x="89408" y="219075"/>
                  </a:lnTo>
                  <a:cubicBezTo>
                    <a:pt x="89281" y="219583"/>
                    <a:pt x="89281" y="220218"/>
                    <a:pt x="89027" y="220853"/>
                  </a:cubicBezTo>
                  <a:cubicBezTo>
                    <a:pt x="88265" y="223520"/>
                    <a:pt x="86487" y="225679"/>
                    <a:pt x="83820" y="226695"/>
                  </a:cubicBezTo>
                  <a:cubicBezTo>
                    <a:pt x="83312" y="226949"/>
                    <a:pt x="82677" y="227076"/>
                    <a:pt x="82169" y="227203"/>
                  </a:cubicBezTo>
                  <a:lnTo>
                    <a:pt x="81915" y="227203"/>
                  </a:lnTo>
                  <a:cubicBezTo>
                    <a:pt x="80772" y="227330"/>
                    <a:pt x="79756" y="227584"/>
                    <a:pt x="78486" y="227965"/>
                  </a:cubicBezTo>
                  <a:cubicBezTo>
                    <a:pt x="77216" y="228346"/>
                    <a:pt x="75946" y="228473"/>
                    <a:pt x="74676" y="228727"/>
                  </a:cubicBezTo>
                  <a:cubicBezTo>
                    <a:pt x="72009" y="229235"/>
                    <a:pt x="68834" y="229489"/>
                    <a:pt x="65532" y="228981"/>
                  </a:cubicBezTo>
                  <a:lnTo>
                    <a:pt x="65405" y="228981"/>
                  </a:lnTo>
                  <a:cubicBezTo>
                    <a:pt x="66675" y="229108"/>
                    <a:pt x="68199" y="227838"/>
                    <a:pt x="68326" y="226822"/>
                  </a:cubicBezTo>
                  <a:cubicBezTo>
                    <a:pt x="68326" y="226822"/>
                    <a:pt x="68326" y="226949"/>
                    <a:pt x="68326" y="227203"/>
                  </a:cubicBezTo>
                  <a:lnTo>
                    <a:pt x="63119" y="226949"/>
                  </a:lnTo>
                  <a:lnTo>
                    <a:pt x="68326" y="227203"/>
                  </a:lnTo>
                  <a:cubicBezTo>
                    <a:pt x="68072" y="232156"/>
                    <a:pt x="68072" y="236982"/>
                    <a:pt x="68326" y="241935"/>
                  </a:cubicBezTo>
                  <a:cubicBezTo>
                    <a:pt x="68326" y="242189"/>
                    <a:pt x="68326" y="242316"/>
                    <a:pt x="68326" y="242443"/>
                  </a:cubicBezTo>
                  <a:cubicBezTo>
                    <a:pt x="68199" y="241681"/>
                    <a:pt x="66929" y="240411"/>
                    <a:pt x="65659" y="240411"/>
                  </a:cubicBezTo>
                  <a:cubicBezTo>
                    <a:pt x="65659" y="240411"/>
                    <a:pt x="65659" y="240411"/>
                    <a:pt x="65786" y="240411"/>
                  </a:cubicBezTo>
                  <a:cubicBezTo>
                    <a:pt x="70739" y="239522"/>
                    <a:pt x="75438" y="240665"/>
                    <a:pt x="78740" y="241427"/>
                  </a:cubicBezTo>
                  <a:cubicBezTo>
                    <a:pt x="80137" y="241808"/>
                    <a:pt x="81280" y="242062"/>
                    <a:pt x="82550" y="242189"/>
                  </a:cubicBezTo>
                  <a:lnTo>
                    <a:pt x="81661" y="247269"/>
                  </a:lnTo>
                  <a:lnTo>
                    <a:pt x="82550" y="242189"/>
                  </a:lnTo>
                  <a:cubicBezTo>
                    <a:pt x="86233" y="242824"/>
                    <a:pt x="89027" y="245491"/>
                    <a:pt x="89281" y="249555"/>
                  </a:cubicBezTo>
                  <a:lnTo>
                    <a:pt x="84201" y="249936"/>
                  </a:lnTo>
                  <a:lnTo>
                    <a:pt x="89281" y="249301"/>
                  </a:lnTo>
                  <a:cubicBezTo>
                    <a:pt x="89408" y="250063"/>
                    <a:pt x="89408" y="250825"/>
                    <a:pt x="89535" y="251587"/>
                  </a:cubicBezTo>
                  <a:cubicBezTo>
                    <a:pt x="89662" y="252349"/>
                    <a:pt x="89662" y="252984"/>
                    <a:pt x="89789" y="253746"/>
                  </a:cubicBezTo>
                  <a:cubicBezTo>
                    <a:pt x="89916" y="255270"/>
                    <a:pt x="90170" y="256540"/>
                    <a:pt x="90424" y="257937"/>
                  </a:cubicBezTo>
                  <a:cubicBezTo>
                    <a:pt x="90424" y="258191"/>
                    <a:pt x="90551" y="258445"/>
                    <a:pt x="90551" y="258699"/>
                  </a:cubicBezTo>
                  <a:cubicBezTo>
                    <a:pt x="90932" y="262001"/>
                    <a:pt x="89662" y="264795"/>
                    <a:pt x="87122" y="266573"/>
                  </a:cubicBezTo>
                  <a:cubicBezTo>
                    <a:pt x="86741" y="266827"/>
                    <a:pt x="86360" y="267081"/>
                    <a:pt x="86106" y="267208"/>
                  </a:cubicBezTo>
                  <a:lnTo>
                    <a:pt x="85979" y="267208"/>
                  </a:lnTo>
                  <a:cubicBezTo>
                    <a:pt x="85344" y="267462"/>
                    <a:pt x="84836" y="267843"/>
                    <a:pt x="84201" y="268097"/>
                  </a:cubicBezTo>
                  <a:cubicBezTo>
                    <a:pt x="83566" y="268351"/>
                    <a:pt x="82931" y="268732"/>
                    <a:pt x="82296" y="269113"/>
                  </a:cubicBezTo>
                  <a:cubicBezTo>
                    <a:pt x="78740" y="271018"/>
                    <a:pt x="74422" y="272923"/>
                    <a:pt x="69215" y="273431"/>
                  </a:cubicBezTo>
                  <a:lnTo>
                    <a:pt x="69088" y="273431"/>
                  </a:lnTo>
                  <a:cubicBezTo>
                    <a:pt x="69977" y="273431"/>
                    <a:pt x="72009" y="272034"/>
                    <a:pt x="71882" y="269875"/>
                  </a:cubicBezTo>
                  <a:cubicBezTo>
                    <a:pt x="71882" y="269748"/>
                    <a:pt x="71882" y="269748"/>
                    <a:pt x="71882" y="269748"/>
                  </a:cubicBezTo>
                  <a:cubicBezTo>
                    <a:pt x="71882" y="269748"/>
                    <a:pt x="71882" y="269748"/>
                    <a:pt x="71882" y="269875"/>
                  </a:cubicBezTo>
                  <a:lnTo>
                    <a:pt x="71882" y="270002"/>
                  </a:lnTo>
                  <a:cubicBezTo>
                    <a:pt x="73279" y="275463"/>
                    <a:pt x="74549" y="280670"/>
                    <a:pt x="76200" y="285877"/>
                  </a:cubicBezTo>
                  <a:lnTo>
                    <a:pt x="76200" y="286004"/>
                  </a:lnTo>
                  <a:cubicBezTo>
                    <a:pt x="76200" y="286131"/>
                    <a:pt x="76200" y="286131"/>
                    <a:pt x="76200" y="286131"/>
                  </a:cubicBezTo>
                  <a:cubicBezTo>
                    <a:pt x="75819" y="285115"/>
                    <a:pt x="74041" y="283972"/>
                    <a:pt x="72517" y="284353"/>
                  </a:cubicBezTo>
                  <a:cubicBezTo>
                    <a:pt x="72517" y="284353"/>
                    <a:pt x="72517" y="284353"/>
                    <a:pt x="72644" y="284226"/>
                  </a:cubicBezTo>
                  <a:lnTo>
                    <a:pt x="74676" y="288925"/>
                  </a:lnTo>
                  <a:lnTo>
                    <a:pt x="72517" y="284226"/>
                  </a:lnTo>
                  <a:cubicBezTo>
                    <a:pt x="77470" y="281940"/>
                    <a:pt x="82677" y="281432"/>
                    <a:pt x="87376" y="281432"/>
                  </a:cubicBezTo>
                  <a:lnTo>
                    <a:pt x="87376" y="286639"/>
                  </a:lnTo>
                  <a:lnTo>
                    <a:pt x="87376" y="281432"/>
                  </a:lnTo>
                  <a:cubicBezTo>
                    <a:pt x="88011" y="281432"/>
                    <a:pt x="88519" y="281432"/>
                    <a:pt x="88900" y="281432"/>
                  </a:cubicBezTo>
                  <a:cubicBezTo>
                    <a:pt x="89281" y="281432"/>
                    <a:pt x="89662" y="281432"/>
                    <a:pt x="89916" y="281432"/>
                  </a:cubicBezTo>
                  <a:cubicBezTo>
                    <a:pt x="90424" y="281432"/>
                    <a:pt x="91059" y="281432"/>
                    <a:pt x="91694" y="281559"/>
                  </a:cubicBezTo>
                  <a:cubicBezTo>
                    <a:pt x="94361" y="281813"/>
                    <a:pt x="96266" y="283210"/>
                    <a:pt x="97536" y="285623"/>
                  </a:cubicBezTo>
                  <a:cubicBezTo>
                    <a:pt x="97917" y="286385"/>
                    <a:pt x="98171" y="287147"/>
                    <a:pt x="98425" y="287782"/>
                  </a:cubicBezTo>
                  <a:cubicBezTo>
                    <a:pt x="98679" y="288417"/>
                    <a:pt x="98806" y="288925"/>
                    <a:pt x="99187" y="289560"/>
                  </a:cubicBezTo>
                  <a:lnTo>
                    <a:pt x="99187" y="289687"/>
                  </a:lnTo>
                  <a:cubicBezTo>
                    <a:pt x="99314" y="289941"/>
                    <a:pt x="99314" y="290068"/>
                    <a:pt x="99441" y="290322"/>
                  </a:cubicBezTo>
                  <a:cubicBezTo>
                    <a:pt x="99568" y="290576"/>
                    <a:pt x="99568" y="290703"/>
                    <a:pt x="99695" y="290957"/>
                  </a:cubicBezTo>
                  <a:cubicBezTo>
                    <a:pt x="100203" y="292227"/>
                    <a:pt x="100584" y="293116"/>
                    <a:pt x="100965" y="293751"/>
                  </a:cubicBezTo>
                  <a:lnTo>
                    <a:pt x="101092" y="293878"/>
                  </a:lnTo>
                  <a:cubicBezTo>
                    <a:pt x="101346" y="294259"/>
                    <a:pt x="101473" y="294640"/>
                    <a:pt x="101727" y="295148"/>
                  </a:cubicBezTo>
                  <a:cubicBezTo>
                    <a:pt x="102870" y="298323"/>
                    <a:pt x="102362" y="301244"/>
                    <a:pt x="100330" y="303657"/>
                  </a:cubicBezTo>
                  <a:cubicBezTo>
                    <a:pt x="99822" y="304165"/>
                    <a:pt x="99314" y="304673"/>
                    <a:pt x="98806" y="305181"/>
                  </a:cubicBezTo>
                  <a:lnTo>
                    <a:pt x="95504" y="301244"/>
                  </a:lnTo>
                  <a:lnTo>
                    <a:pt x="98933" y="305181"/>
                  </a:lnTo>
                  <a:cubicBezTo>
                    <a:pt x="98298" y="305816"/>
                    <a:pt x="97663" y="306324"/>
                    <a:pt x="96901" y="306959"/>
                  </a:cubicBezTo>
                  <a:cubicBezTo>
                    <a:pt x="96139" y="307594"/>
                    <a:pt x="95504" y="308229"/>
                    <a:pt x="94742" y="308864"/>
                  </a:cubicBezTo>
                  <a:cubicBezTo>
                    <a:pt x="92202" y="311150"/>
                    <a:pt x="89027" y="313563"/>
                    <a:pt x="84963" y="315214"/>
                  </a:cubicBezTo>
                  <a:lnTo>
                    <a:pt x="84709" y="315341"/>
                  </a:lnTo>
                  <a:cubicBezTo>
                    <a:pt x="86106" y="314833"/>
                    <a:pt x="86995" y="312547"/>
                    <a:pt x="86614" y="311404"/>
                  </a:cubicBezTo>
                  <a:cubicBezTo>
                    <a:pt x="86614" y="311404"/>
                    <a:pt x="86614" y="311404"/>
                    <a:pt x="86741" y="311531"/>
                  </a:cubicBezTo>
                  <a:lnTo>
                    <a:pt x="82042" y="313690"/>
                  </a:lnTo>
                  <a:lnTo>
                    <a:pt x="86614" y="311277"/>
                  </a:lnTo>
                  <a:cubicBezTo>
                    <a:pt x="89154" y="316230"/>
                    <a:pt x="92075" y="321056"/>
                    <a:pt x="94996" y="325882"/>
                  </a:cubicBezTo>
                  <a:lnTo>
                    <a:pt x="90678" y="328676"/>
                  </a:lnTo>
                  <a:lnTo>
                    <a:pt x="94996" y="325882"/>
                  </a:lnTo>
                  <a:cubicBezTo>
                    <a:pt x="94488" y="325247"/>
                    <a:pt x="92202" y="323850"/>
                    <a:pt x="90297" y="325120"/>
                  </a:cubicBezTo>
                  <a:cubicBezTo>
                    <a:pt x="90297" y="325120"/>
                    <a:pt x="90170" y="325120"/>
                    <a:pt x="90170" y="325120"/>
                  </a:cubicBezTo>
                  <a:lnTo>
                    <a:pt x="93345" y="329184"/>
                  </a:lnTo>
                  <a:lnTo>
                    <a:pt x="90043" y="325247"/>
                  </a:lnTo>
                  <a:cubicBezTo>
                    <a:pt x="94488" y="321437"/>
                    <a:pt x="99822" y="319786"/>
                    <a:pt x="104013" y="318516"/>
                  </a:cubicBezTo>
                  <a:cubicBezTo>
                    <a:pt x="104902" y="318262"/>
                    <a:pt x="105791" y="318008"/>
                    <a:pt x="106680" y="317627"/>
                  </a:cubicBezTo>
                  <a:lnTo>
                    <a:pt x="108331" y="322580"/>
                  </a:lnTo>
                  <a:lnTo>
                    <a:pt x="106553" y="317754"/>
                  </a:lnTo>
                  <a:cubicBezTo>
                    <a:pt x="106934" y="317627"/>
                    <a:pt x="107315" y="317500"/>
                    <a:pt x="107696" y="317373"/>
                  </a:cubicBezTo>
                  <a:cubicBezTo>
                    <a:pt x="110744" y="316611"/>
                    <a:pt x="113792" y="317500"/>
                    <a:pt x="115951" y="320040"/>
                  </a:cubicBezTo>
                  <a:cubicBezTo>
                    <a:pt x="116205" y="320294"/>
                    <a:pt x="116332" y="320548"/>
                    <a:pt x="116586" y="320802"/>
                  </a:cubicBezTo>
                  <a:lnTo>
                    <a:pt x="116586" y="320929"/>
                  </a:lnTo>
                  <a:cubicBezTo>
                    <a:pt x="118110" y="323215"/>
                    <a:pt x="119888" y="325247"/>
                    <a:pt x="121793" y="327660"/>
                  </a:cubicBezTo>
                  <a:lnTo>
                    <a:pt x="121920" y="327787"/>
                  </a:lnTo>
                  <a:cubicBezTo>
                    <a:pt x="122047" y="327914"/>
                    <a:pt x="122174" y="328168"/>
                    <a:pt x="122301" y="328422"/>
                  </a:cubicBezTo>
                  <a:cubicBezTo>
                    <a:pt x="124079" y="331089"/>
                    <a:pt x="124333" y="334137"/>
                    <a:pt x="122682" y="337058"/>
                  </a:cubicBezTo>
                  <a:cubicBezTo>
                    <a:pt x="122555" y="337185"/>
                    <a:pt x="122555" y="337312"/>
                    <a:pt x="122428" y="337439"/>
                  </a:cubicBezTo>
                  <a:lnTo>
                    <a:pt x="122301" y="337566"/>
                  </a:lnTo>
                  <a:cubicBezTo>
                    <a:pt x="121666" y="338582"/>
                    <a:pt x="121031" y="339471"/>
                    <a:pt x="120269" y="340614"/>
                  </a:cubicBezTo>
                  <a:cubicBezTo>
                    <a:pt x="119507" y="341757"/>
                    <a:pt x="118872" y="342900"/>
                    <a:pt x="117983" y="344043"/>
                  </a:cubicBezTo>
                  <a:cubicBezTo>
                    <a:pt x="116205" y="346583"/>
                    <a:pt x="114046" y="349250"/>
                    <a:pt x="110998" y="351282"/>
                  </a:cubicBezTo>
                  <a:lnTo>
                    <a:pt x="108077" y="347091"/>
                  </a:lnTo>
                  <a:lnTo>
                    <a:pt x="110998" y="351282"/>
                  </a:lnTo>
                  <a:cubicBezTo>
                    <a:pt x="111760" y="350647"/>
                    <a:pt x="112522" y="348488"/>
                    <a:pt x="111506" y="347218"/>
                  </a:cubicBezTo>
                  <a:cubicBezTo>
                    <a:pt x="111506" y="347218"/>
                    <a:pt x="111506" y="347218"/>
                    <a:pt x="111633" y="347345"/>
                  </a:cubicBezTo>
                  <a:cubicBezTo>
                    <a:pt x="115316" y="351409"/>
                    <a:pt x="119126" y="355092"/>
                    <a:pt x="123063" y="358775"/>
                  </a:cubicBezTo>
                  <a:cubicBezTo>
                    <a:pt x="122555" y="358394"/>
                    <a:pt x="120396" y="357886"/>
                    <a:pt x="119126" y="359283"/>
                  </a:cubicBezTo>
                  <a:cubicBezTo>
                    <a:pt x="119126" y="359283"/>
                    <a:pt x="118999" y="359410"/>
                    <a:pt x="118999" y="359410"/>
                  </a:cubicBezTo>
                  <a:lnTo>
                    <a:pt x="123190" y="362331"/>
                  </a:lnTo>
                  <a:lnTo>
                    <a:pt x="118872" y="359410"/>
                  </a:lnTo>
                  <a:cubicBezTo>
                    <a:pt x="121920" y="354965"/>
                    <a:pt x="126238" y="352298"/>
                    <a:pt x="129540" y="350139"/>
                  </a:cubicBezTo>
                  <a:cubicBezTo>
                    <a:pt x="130556" y="349504"/>
                    <a:pt x="131572" y="348869"/>
                    <a:pt x="132588" y="348234"/>
                  </a:cubicBezTo>
                  <a:lnTo>
                    <a:pt x="132715" y="348234"/>
                  </a:lnTo>
                  <a:cubicBezTo>
                    <a:pt x="132969" y="348107"/>
                    <a:pt x="133223" y="347853"/>
                    <a:pt x="133477" y="347726"/>
                  </a:cubicBezTo>
                  <a:cubicBezTo>
                    <a:pt x="136398" y="346075"/>
                    <a:pt x="139700" y="346202"/>
                    <a:pt x="142494" y="348361"/>
                  </a:cubicBezTo>
                  <a:cubicBezTo>
                    <a:pt x="142621" y="348488"/>
                    <a:pt x="142748" y="348488"/>
                    <a:pt x="142875" y="348615"/>
                  </a:cubicBezTo>
                  <a:lnTo>
                    <a:pt x="139573" y="352552"/>
                  </a:lnTo>
                  <a:lnTo>
                    <a:pt x="142748" y="348488"/>
                  </a:lnTo>
                  <a:cubicBezTo>
                    <a:pt x="145034" y="350266"/>
                    <a:pt x="147320" y="352044"/>
                    <a:pt x="149479" y="353695"/>
                  </a:cubicBezTo>
                  <a:cubicBezTo>
                    <a:pt x="149733" y="353949"/>
                    <a:pt x="149987" y="354076"/>
                    <a:pt x="150368" y="354330"/>
                  </a:cubicBezTo>
                  <a:cubicBezTo>
                    <a:pt x="152781" y="356489"/>
                    <a:pt x="153670" y="359410"/>
                    <a:pt x="152781" y="362585"/>
                  </a:cubicBezTo>
                  <a:cubicBezTo>
                    <a:pt x="152654" y="362839"/>
                    <a:pt x="152654" y="363093"/>
                    <a:pt x="152527" y="363347"/>
                  </a:cubicBezTo>
                  <a:lnTo>
                    <a:pt x="147701" y="361569"/>
                  </a:lnTo>
                  <a:lnTo>
                    <a:pt x="152654" y="363093"/>
                  </a:lnTo>
                  <a:cubicBezTo>
                    <a:pt x="152527" y="363601"/>
                    <a:pt x="152400" y="364109"/>
                    <a:pt x="152146" y="364617"/>
                  </a:cubicBezTo>
                  <a:cubicBezTo>
                    <a:pt x="151892" y="365125"/>
                    <a:pt x="151765" y="365633"/>
                    <a:pt x="151638" y="366141"/>
                  </a:cubicBezTo>
                  <a:cubicBezTo>
                    <a:pt x="150368" y="370205"/>
                    <a:pt x="148717" y="375158"/>
                    <a:pt x="145161" y="379349"/>
                  </a:cubicBezTo>
                  <a:lnTo>
                    <a:pt x="145034" y="379476"/>
                  </a:lnTo>
                  <a:cubicBezTo>
                    <a:pt x="145415" y="379095"/>
                    <a:pt x="146304" y="376555"/>
                    <a:pt x="144526" y="374904"/>
                  </a:cubicBezTo>
                  <a:cubicBezTo>
                    <a:pt x="144399" y="374777"/>
                    <a:pt x="144399" y="374777"/>
                    <a:pt x="144399" y="374777"/>
                  </a:cubicBezTo>
                  <a:lnTo>
                    <a:pt x="144526" y="374777"/>
                  </a:lnTo>
                  <a:cubicBezTo>
                    <a:pt x="149352" y="377698"/>
                    <a:pt x="154178" y="380619"/>
                    <a:pt x="159004" y="383159"/>
                  </a:cubicBezTo>
                  <a:lnTo>
                    <a:pt x="156591" y="387731"/>
                  </a:lnTo>
                  <a:lnTo>
                    <a:pt x="159004" y="383159"/>
                  </a:lnTo>
                  <a:cubicBezTo>
                    <a:pt x="159131" y="383159"/>
                    <a:pt x="159131" y="383159"/>
                    <a:pt x="159131" y="383159"/>
                  </a:cubicBezTo>
                  <a:cubicBezTo>
                    <a:pt x="158496" y="382905"/>
                    <a:pt x="156083" y="382905"/>
                    <a:pt x="155194" y="384810"/>
                  </a:cubicBezTo>
                  <a:cubicBezTo>
                    <a:pt x="155194" y="384810"/>
                    <a:pt x="155194" y="384937"/>
                    <a:pt x="155194" y="384937"/>
                  </a:cubicBezTo>
                  <a:lnTo>
                    <a:pt x="155321" y="384683"/>
                  </a:lnTo>
                  <a:cubicBezTo>
                    <a:pt x="157353" y="379476"/>
                    <a:pt x="160909" y="375666"/>
                    <a:pt x="163576" y="372618"/>
                  </a:cubicBezTo>
                  <a:cubicBezTo>
                    <a:pt x="164211" y="371856"/>
                    <a:pt x="164973" y="371094"/>
                    <a:pt x="165608" y="370459"/>
                  </a:cubicBezTo>
                  <a:lnTo>
                    <a:pt x="165735" y="370332"/>
                  </a:lnTo>
                  <a:cubicBezTo>
                    <a:pt x="165989" y="370078"/>
                    <a:pt x="166243" y="369824"/>
                    <a:pt x="166497" y="369570"/>
                  </a:cubicBezTo>
                  <a:cubicBezTo>
                    <a:pt x="168910" y="367411"/>
                    <a:pt x="171704" y="366903"/>
                    <a:pt x="174498" y="367792"/>
                  </a:cubicBezTo>
                  <a:cubicBezTo>
                    <a:pt x="175006" y="367919"/>
                    <a:pt x="175387" y="368046"/>
                    <a:pt x="175768" y="368300"/>
                  </a:cubicBezTo>
                  <a:lnTo>
                    <a:pt x="176022" y="368427"/>
                  </a:lnTo>
                  <a:cubicBezTo>
                    <a:pt x="178181" y="369570"/>
                    <a:pt x="180467" y="370332"/>
                    <a:pt x="183134" y="371348"/>
                  </a:cubicBezTo>
                  <a:lnTo>
                    <a:pt x="181356" y="376174"/>
                  </a:lnTo>
                  <a:lnTo>
                    <a:pt x="183007" y="371221"/>
                  </a:lnTo>
                  <a:cubicBezTo>
                    <a:pt x="183261" y="371348"/>
                    <a:pt x="183515" y="371348"/>
                    <a:pt x="183769" y="371475"/>
                  </a:cubicBezTo>
                  <a:cubicBezTo>
                    <a:pt x="186690" y="372745"/>
                    <a:pt x="188468" y="375031"/>
                    <a:pt x="188849" y="378079"/>
                  </a:cubicBezTo>
                  <a:cubicBezTo>
                    <a:pt x="188976" y="378714"/>
                    <a:pt x="188976" y="379222"/>
                    <a:pt x="188976" y="379730"/>
                  </a:cubicBezTo>
                  <a:lnTo>
                    <a:pt x="188976" y="379857"/>
                  </a:lnTo>
                  <a:cubicBezTo>
                    <a:pt x="188976" y="380365"/>
                    <a:pt x="188976" y="380746"/>
                    <a:pt x="188976" y="381254"/>
                  </a:cubicBezTo>
                  <a:cubicBezTo>
                    <a:pt x="188976" y="381762"/>
                    <a:pt x="188976" y="382143"/>
                    <a:pt x="188976" y="382651"/>
                  </a:cubicBezTo>
                  <a:cubicBezTo>
                    <a:pt x="188849" y="386969"/>
                    <a:pt x="188595" y="392049"/>
                    <a:pt x="186182" y="397129"/>
                  </a:cubicBezTo>
                  <a:lnTo>
                    <a:pt x="181483" y="394970"/>
                  </a:lnTo>
                  <a:lnTo>
                    <a:pt x="186182" y="397129"/>
                  </a:lnTo>
                  <a:cubicBezTo>
                    <a:pt x="186182" y="397129"/>
                    <a:pt x="186182" y="397256"/>
                    <a:pt x="186182" y="397256"/>
                  </a:cubicBezTo>
                  <a:cubicBezTo>
                    <a:pt x="186563" y="396240"/>
                    <a:pt x="185928" y="394208"/>
                    <a:pt x="184658" y="393573"/>
                  </a:cubicBezTo>
                  <a:cubicBezTo>
                    <a:pt x="184658" y="393573"/>
                    <a:pt x="184785" y="393573"/>
                    <a:pt x="184912" y="393700"/>
                  </a:cubicBezTo>
                  <a:lnTo>
                    <a:pt x="185039" y="393700"/>
                  </a:lnTo>
                  <a:cubicBezTo>
                    <a:pt x="189992" y="395224"/>
                    <a:pt x="195072" y="396494"/>
                    <a:pt x="200279" y="397764"/>
                  </a:cubicBezTo>
                  <a:cubicBezTo>
                    <a:pt x="200533" y="397764"/>
                    <a:pt x="200660" y="397891"/>
                    <a:pt x="200660" y="397891"/>
                  </a:cubicBezTo>
                  <a:cubicBezTo>
                    <a:pt x="200025" y="397764"/>
                    <a:pt x="197739" y="398399"/>
                    <a:pt x="197231" y="400431"/>
                  </a:cubicBezTo>
                  <a:cubicBezTo>
                    <a:pt x="197231" y="400558"/>
                    <a:pt x="197231" y="400558"/>
                    <a:pt x="197231" y="400558"/>
                  </a:cubicBezTo>
                  <a:cubicBezTo>
                    <a:pt x="197231" y="400558"/>
                    <a:pt x="197231" y="400558"/>
                    <a:pt x="197231" y="400431"/>
                  </a:cubicBezTo>
                  <a:lnTo>
                    <a:pt x="197231" y="400304"/>
                  </a:lnTo>
                  <a:cubicBezTo>
                    <a:pt x="197739" y="394462"/>
                    <a:pt x="200406" y="389636"/>
                    <a:pt x="202438" y="385826"/>
                  </a:cubicBezTo>
                  <a:cubicBezTo>
                    <a:pt x="202819" y="385064"/>
                    <a:pt x="203200" y="384302"/>
                    <a:pt x="203581" y="383667"/>
                  </a:cubicBezTo>
                  <a:lnTo>
                    <a:pt x="208153" y="386080"/>
                  </a:lnTo>
                  <a:lnTo>
                    <a:pt x="203581" y="383794"/>
                  </a:lnTo>
                  <a:cubicBezTo>
                    <a:pt x="203708" y="383540"/>
                    <a:pt x="203835" y="383286"/>
                    <a:pt x="204089" y="382905"/>
                  </a:cubicBezTo>
                  <a:cubicBezTo>
                    <a:pt x="205486" y="380619"/>
                    <a:pt x="208026" y="378587"/>
                    <a:pt x="211836" y="379222"/>
                  </a:cubicBezTo>
                  <a:lnTo>
                    <a:pt x="210947" y="384302"/>
                  </a:lnTo>
                  <a:lnTo>
                    <a:pt x="211709" y="379222"/>
                  </a:lnTo>
                  <a:cubicBezTo>
                    <a:pt x="214630" y="379730"/>
                    <a:pt x="217678" y="379984"/>
                    <a:pt x="220853" y="380365"/>
                  </a:cubicBezTo>
                  <a:cubicBezTo>
                    <a:pt x="221107" y="380365"/>
                    <a:pt x="221488" y="380492"/>
                    <a:pt x="221742" y="380492"/>
                  </a:cubicBezTo>
                  <a:cubicBezTo>
                    <a:pt x="224917" y="381127"/>
                    <a:pt x="227076" y="383286"/>
                    <a:pt x="228092" y="386207"/>
                  </a:cubicBezTo>
                  <a:cubicBezTo>
                    <a:pt x="228219" y="386715"/>
                    <a:pt x="228346" y="387096"/>
                    <a:pt x="228473" y="387477"/>
                  </a:cubicBezTo>
                  <a:lnTo>
                    <a:pt x="228473" y="387604"/>
                  </a:lnTo>
                  <a:cubicBezTo>
                    <a:pt x="228727" y="388747"/>
                    <a:pt x="228981" y="389763"/>
                    <a:pt x="229235" y="391033"/>
                  </a:cubicBezTo>
                  <a:cubicBezTo>
                    <a:pt x="229489" y="392303"/>
                    <a:pt x="229870" y="393573"/>
                    <a:pt x="230124" y="395097"/>
                  </a:cubicBezTo>
                  <a:cubicBezTo>
                    <a:pt x="230632" y="397764"/>
                    <a:pt x="230886" y="400812"/>
                    <a:pt x="230251" y="404114"/>
                  </a:cubicBezTo>
                  <a:cubicBezTo>
                    <a:pt x="230251" y="404241"/>
                    <a:pt x="230251" y="404241"/>
                    <a:pt x="230251" y="404241"/>
                  </a:cubicBezTo>
                  <a:cubicBezTo>
                    <a:pt x="230378" y="402971"/>
                    <a:pt x="229108" y="401574"/>
                    <a:pt x="228092" y="401320"/>
                  </a:cubicBezTo>
                  <a:cubicBezTo>
                    <a:pt x="228092" y="401320"/>
                    <a:pt x="228346" y="401320"/>
                    <a:pt x="228600" y="401320"/>
                  </a:cubicBezTo>
                  <a:lnTo>
                    <a:pt x="228346" y="406527"/>
                  </a:lnTo>
                  <a:lnTo>
                    <a:pt x="228600" y="401320"/>
                  </a:lnTo>
                  <a:cubicBezTo>
                    <a:pt x="233553" y="401574"/>
                    <a:pt x="238379" y="401574"/>
                    <a:pt x="243332" y="401320"/>
                  </a:cubicBezTo>
                  <a:cubicBezTo>
                    <a:pt x="243586" y="401320"/>
                    <a:pt x="243713" y="401320"/>
                    <a:pt x="243713" y="401320"/>
                  </a:cubicBezTo>
                  <a:cubicBezTo>
                    <a:pt x="242824" y="401574"/>
                    <a:pt x="241681" y="402844"/>
                    <a:pt x="241681" y="403860"/>
                  </a:cubicBezTo>
                  <a:cubicBezTo>
                    <a:pt x="241681" y="403860"/>
                    <a:pt x="241681" y="403860"/>
                    <a:pt x="241681" y="403733"/>
                  </a:cubicBezTo>
                  <a:lnTo>
                    <a:pt x="246761" y="402971"/>
                  </a:lnTo>
                  <a:lnTo>
                    <a:pt x="241681" y="403860"/>
                  </a:lnTo>
                  <a:cubicBezTo>
                    <a:pt x="240665" y="398653"/>
                    <a:pt x="241935" y="393827"/>
                    <a:pt x="242824" y="390271"/>
                  </a:cubicBezTo>
                  <a:cubicBezTo>
                    <a:pt x="243078" y="389128"/>
                    <a:pt x="243332" y="387985"/>
                    <a:pt x="243586" y="386969"/>
                  </a:cubicBezTo>
                  <a:lnTo>
                    <a:pt x="248666" y="387985"/>
                  </a:lnTo>
                  <a:lnTo>
                    <a:pt x="243586" y="387223"/>
                  </a:lnTo>
                  <a:cubicBezTo>
                    <a:pt x="244094" y="383413"/>
                    <a:pt x="246634" y="381127"/>
                    <a:pt x="249936" y="380365"/>
                  </a:cubicBezTo>
                  <a:cubicBezTo>
                    <a:pt x="250190" y="380238"/>
                    <a:pt x="250444" y="380238"/>
                    <a:pt x="250698" y="380238"/>
                  </a:cubicBezTo>
                  <a:lnTo>
                    <a:pt x="250825" y="380238"/>
                  </a:lnTo>
                  <a:cubicBezTo>
                    <a:pt x="251587" y="380111"/>
                    <a:pt x="252349" y="380111"/>
                    <a:pt x="253111" y="379984"/>
                  </a:cubicBezTo>
                  <a:cubicBezTo>
                    <a:pt x="253873" y="379857"/>
                    <a:pt x="254508" y="379857"/>
                    <a:pt x="255270" y="379730"/>
                  </a:cubicBezTo>
                  <a:cubicBezTo>
                    <a:pt x="256794" y="379603"/>
                    <a:pt x="258064" y="379349"/>
                    <a:pt x="259461" y="379095"/>
                  </a:cubicBezTo>
                  <a:lnTo>
                    <a:pt x="259842" y="379095"/>
                  </a:lnTo>
                  <a:cubicBezTo>
                    <a:pt x="260096" y="379095"/>
                    <a:pt x="260477" y="378968"/>
                    <a:pt x="260731" y="378968"/>
                  </a:cubicBezTo>
                  <a:cubicBezTo>
                    <a:pt x="264033" y="378714"/>
                    <a:pt x="266700" y="380238"/>
                    <a:pt x="268351" y="383159"/>
                  </a:cubicBezTo>
                  <a:cubicBezTo>
                    <a:pt x="268478" y="383286"/>
                    <a:pt x="268478" y="383413"/>
                    <a:pt x="268605" y="383540"/>
                  </a:cubicBezTo>
                  <a:cubicBezTo>
                    <a:pt x="269113" y="384429"/>
                    <a:pt x="269494" y="385318"/>
                    <a:pt x="270002" y="386334"/>
                  </a:cubicBezTo>
                  <a:cubicBezTo>
                    <a:pt x="270510" y="387350"/>
                    <a:pt x="271018" y="388366"/>
                    <a:pt x="271526" y="389382"/>
                  </a:cubicBezTo>
                  <a:cubicBezTo>
                    <a:pt x="272923" y="392303"/>
                    <a:pt x="274320" y="395859"/>
                    <a:pt x="274701" y="399923"/>
                  </a:cubicBezTo>
                  <a:lnTo>
                    <a:pt x="269621" y="400431"/>
                  </a:lnTo>
                  <a:lnTo>
                    <a:pt x="274701" y="399796"/>
                  </a:lnTo>
                  <a:cubicBezTo>
                    <a:pt x="274701" y="399923"/>
                    <a:pt x="274701" y="399923"/>
                    <a:pt x="274701" y="399923"/>
                  </a:cubicBezTo>
                  <a:cubicBezTo>
                    <a:pt x="274447" y="398780"/>
                    <a:pt x="272796" y="397383"/>
                    <a:pt x="271399" y="397637"/>
                  </a:cubicBezTo>
                  <a:cubicBezTo>
                    <a:pt x="271399" y="397637"/>
                    <a:pt x="271399" y="397637"/>
                    <a:pt x="271526" y="397637"/>
                  </a:cubicBezTo>
                  <a:cubicBezTo>
                    <a:pt x="276733" y="396494"/>
                    <a:pt x="281813" y="395097"/>
                    <a:pt x="286766" y="393573"/>
                  </a:cubicBezTo>
                  <a:lnTo>
                    <a:pt x="288290" y="398526"/>
                  </a:lnTo>
                  <a:lnTo>
                    <a:pt x="286766" y="393573"/>
                  </a:lnTo>
                  <a:cubicBezTo>
                    <a:pt x="287020" y="393446"/>
                    <a:pt x="287147" y="393446"/>
                    <a:pt x="287274" y="393446"/>
                  </a:cubicBezTo>
                  <a:cubicBezTo>
                    <a:pt x="286385" y="393827"/>
                    <a:pt x="285369" y="395605"/>
                    <a:pt x="285750" y="397002"/>
                  </a:cubicBezTo>
                  <a:cubicBezTo>
                    <a:pt x="285750" y="397002"/>
                    <a:pt x="285750" y="396875"/>
                    <a:pt x="285623" y="396748"/>
                  </a:cubicBezTo>
                  <a:lnTo>
                    <a:pt x="285369" y="396240"/>
                  </a:lnTo>
                  <a:cubicBezTo>
                    <a:pt x="284099" y="392938"/>
                    <a:pt x="283083" y="388112"/>
                    <a:pt x="283464" y="383794"/>
                  </a:cubicBezTo>
                  <a:lnTo>
                    <a:pt x="288544" y="384429"/>
                  </a:lnTo>
                  <a:lnTo>
                    <a:pt x="283337" y="384429"/>
                  </a:lnTo>
                  <a:moveTo>
                    <a:pt x="293624" y="384429"/>
                  </a:moveTo>
                  <a:lnTo>
                    <a:pt x="293624" y="385064"/>
                  </a:lnTo>
                  <a:cubicBezTo>
                    <a:pt x="293370" y="387096"/>
                    <a:pt x="294005" y="390144"/>
                    <a:pt x="294894" y="392811"/>
                  </a:cubicBezTo>
                  <a:lnTo>
                    <a:pt x="290068" y="394589"/>
                  </a:lnTo>
                  <a:lnTo>
                    <a:pt x="294767" y="392430"/>
                  </a:lnTo>
                  <a:cubicBezTo>
                    <a:pt x="295021" y="392811"/>
                    <a:pt x="295148" y="393319"/>
                    <a:pt x="295275" y="393700"/>
                  </a:cubicBezTo>
                  <a:cubicBezTo>
                    <a:pt x="295275" y="393827"/>
                    <a:pt x="295275" y="393827"/>
                    <a:pt x="295402" y="393954"/>
                  </a:cubicBezTo>
                  <a:cubicBezTo>
                    <a:pt x="296672" y="398018"/>
                    <a:pt x="294767" y="401193"/>
                    <a:pt x="291592" y="402717"/>
                  </a:cubicBezTo>
                  <a:cubicBezTo>
                    <a:pt x="290957" y="402971"/>
                    <a:pt x="290322" y="403225"/>
                    <a:pt x="289814" y="403479"/>
                  </a:cubicBezTo>
                  <a:cubicBezTo>
                    <a:pt x="284607" y="405130"/>
                    <a:pt x="279146" y="406527"/>
                    <a:pt x="273939" y="407670"/>
                  </a:cubicBezTo>
                  <a:lnTo>
                    <a:pt x="272796" y="402590"/>
                  </a:lnTo>
                  <a:lnTo>
                    <a:pt x="273939" y="407670"/>
                  </a:lnTo>
                  <a:cubicBezTo>
                    <a:pt x="273558" y="407797"/>
                    <a:pt x="273177" y="407797"/>
                    <a:pt x="272796" y="407924"/>
                  </a:cubicBezTo>
                  <a:cubicBezTo>
                    <a:pt x="272796" y="407924"/>
                    <a:pt x="272669" y="407924"/>
                    <a:pt x="272669" y="407924"/>
                  </a:cubicBezTo>
                  <a:cubicBezTo>
                    <a:pt x="268478" y="408432"/>
                    <a:pt x="265430" y="406019"/>
                    <a:pt x="264668" y="402209"/>
                  </a:cubicBezTo>
                  <a:cubicBezTo>
                    <a:pt x="264541" y="401828"/>
                    <a:pt x="264541" y="401447"/>
                    <a:pt x="264541" y="401193"/>
                  </a:cubicBezTo>
                  <a:lnTo>
                    <a:pt x="264541" y="401066"/>
                  </a:lnTo>
                  <a:cubicBezTo>
                    <a:pt x="264287" y="398780"/>
                    <a:pt x="263525" y="396621"/>
                    <a:pt x="262382" y="394208"/>
                  </a:cubicBezTo>
                  <a:cubicBezTo>
                    <a:pt x="262001" y="393319"/>
                    <a:pt x="261493" y="392430"/>
                    <a:pt x="260985" y="391414"/>
                  </a:cubicBezTo>
                  <a:cubicBezTo>
                    <a:pt x="260477" y="390398"/>
                    <a:pt x="259969" y="389382"/>
                    <a:pt x="259461" y="388366"/>
                  </a:cubicBezTo>
                  <a:lnTo>
                    <a:pt x="264033" y="386080"/>
                  </a:lnTo>
                  <a:lnTo>
                    <a:pt x="259461" y="388366"/>
                  </a:lnTo>
                  <a:cubicBezTo>
                    <a:pt x="259842" y="389001"/>
                    <a:pt x="260858" y="389509"/>
                    <a:pt x="261493" y="389509"/>
                  </a:cubicBezTo>
                  <a:cubicBezTo>
                    <a:pt x="261493" y="389509"/>
                    <a:pt x="261493" y="389509"/>
                    <a:pt x="261366" y="389509"/>
                  </a:cubicBezTo>
                  <a:lnTo>
                    <a:pt x="260604" y="384429"/>
                  </a:lnTo>
                  <a:lnTo>
                    <a:pt x="261620" y="389509"/>
                  </a:lnTo>
                  <a:cubicBezTo>
                    <a:pt x="259969" y="389890"/>
                    <a:pt x="258191" y="390144"/>
                    <a:pt x="256540" y="390271"/>
                  </a:cubicBezTo>
                  <a:cubicBezTo>
                    <a:pt x="255778" y="390398"/>
                    <a:pt x="255016" y="390398"/>
                    <a:pt x="254254" y="390525"/>
                  </a:cubicBezTo>
                  <a:cubicBezTo>
                    <a:pt x="253492" y="390652"/>
                    <a:pt x="252857" y="390652"/>
                    <a:pt x="252095" y="390779"/>
                  </a:cubicBezTo>
                  <a:lnTo>
                    <a:pt x="251460" y="385699"/>
                  </a:lnTo>
                  <a:lnTo>
                    <a:pt x="252222" y="390779"/>
                  </a:lnTo>
                  <a:cubicBezTo>
                    <a:pt x="252857" y="390652"/>
                    <a:pt x="253746" y="389763"/>
                    <a:pt x="253746" y="389128"/>
                  </a:cubicBezTo>
                  <a:lnTo>
                    <a:pt x="253746" y="389382"/>
                  </a:lnTo>
                  <a:cubicBezTo>
                    <a:pt x="253492" y="390652"/>
                    <a:pt x="253238" y="391922"/>
                    <a:pt x="252857" y="393065"/>
                  </a:cubicBezTo>
                  <a:cubicBezTo>
                    <a:pt x="251968" y="397002"/>
                    <a:pt x="251333" y="399669"/>
                    <a:pt x="251841" y="402336"/>
                  </a:cubicBezTo>
                  <a:lnTo>
                    <a:pt x="251841" y="402463"/>
                  </a:lnTo>
                  <a:cubicBezTo>
                    <a:pt x="251841" y="402844"/>
                    <a:pt x="251968" y="403225"/>
                    <a:pt x="251968" y="403606"/>
                  </a:cubicBezTo>
                  <a:cubicBezTo>
                    <a:pt x="251968" y="403606"/>
                    <a:pt x="251968" y="403733"/>
                    <a:pt x="251968" y="403733"/>
                  </a:cubicBezTo>
                  <a:cubicBezTo>
                    <a:pt x="252095" y="407797"/>
                    <a:pt x="249682" y="410845"/>
                    <a:pt x="245745" y="411607"/>
                  </a:cubicBezTo>
                  <a:cubicBezTo>
                    <a:pt x="245110" y="411734"/>
                    <a:pt x="244348" y="411861"/>
                    <a:pt x="243840" y="411861"/>
                  </a:cubicBezTo>
                  <a:lnTo>
                    <a:pt x="243586" y="406654"/>
                  </a:lnTo>
                  <a:lnTo>
                    <a:pt x="243840" y="411861"/>
                  </a:lnTo>
                  <a:cubicBezTo>
                    <a:pt x="238633" y="412115"/>
                    <a:pt x="233426" y="412115"/>
                    <a:pt x="228219" y="411861"/>
                  </a:cubicBezTo>
                  <a:cubicBezTo>
                    <a:pt x="227584" y="411861"/>
                    <a:pt x="226949" y="411734"/>
                    <a:pt x="226314" y="411607"/>
                  </a:cubicBezTo>
                  <a:cubicBezTo>
                    <a:pt x="226187" y="411607"/>
                    <a:pt x="226060" y="411607"/>
                    <a:pt x="226060" y="411607"/>
                  </a:cubicBezTo>
                  <a:cubicBezTo>
                    <a:pt x="222377" y="410845"/>
                    <a:pt x="219710" y="407924"/>
                    <a:pt x="220091" y="403479"/>
                  </a:cubicBezTo>
                  <a:cubicBezTo>
                    <a:pt x="220091" y="403098"/>
                    <a:pt x="220218" y="402717"/>
                    <a:pt x="220218" y="402336"/>
                  </a:cubicBezTo>
                  <a:lnTo>
                    <a:pt x="225298" y="403352"/>
                  </a:lnTo>
                  <a:lnTo>
                    <a:pt x="220218" y="402336"/>
                  </a:lnTo>
                  <a:cubicBezTo>
                    <a:pt x="220472" y="400685"/>
                    <a:pt x="220472" y="399034"/>
                    <a:pt x="220091" y="397002"/>
                  </a:cubicBezTo>
                  <a:cubicBezTo>
                    <a:pt x="219837" y="395859"/>
                    <a:pt x="219583" y="394843"/>
                    <a:pt x="219329" y="393573"/>
                  </a:cubicBezTo>
                  <a:cubicBezTo>
                    <a:pt x="219075" y="392303"/>
                    <a:pt x="218694" y="391033"/>
                    <a:pt x="218440" y="389509"/>
                  </a:cubicBezTo>
                  <a:lnTo>
                    <a:pt x="223520" y="388620"/>
                  </a:lnTo>
                  <a:lnTo>
                    <a:pt x="218440" y="389636"/>
                  </a:lnTo>
                  <a:cubicBezTo>
                    <a:pt x="218440" y="389509"/>
                    <a:pt x="218440" y="389509"/>
                    <a:pt x="218440" y="389509"/>
                  </a:cubicBezTo>
                  <a:cubicBezTo>
                    <a:pt x="218567" y="390017"/>
                    <a:pt x="219329" y="390652"/>
                    <a:pt x="219837" y="390779"/>
                  </a:cubicBezTo>
                  <a:lnTo>
                    <a:pt x="220472" y="385699"/>
                  </a:lnTo>
                  <a:lnTo>
                    <a:pt x="219837" y="390779"/>
                  </a:lnTo>
                  <a:cubicBezTo>
                    <a:pt x="216662" y="390398"/>
                    <a:pt x="213487" y="390017"/>
                    <a:pt x="210312" y="389509"/>
                  </a:cubicBezTo>
                  <a:cubicBezTo>
                    <a:pt x="211582" y="389763"/>
                    <a:pt x="212725" y="388747"/>
                    <a:pt x="212979" y="388366"/>
                  </a:cubicBezTo>
                  <a:cubicBezTo>
                    <a:pt x="212979" y="388366"/>
                    <a:pt x="212979" y="388366"/>
                    <a:pt x="212979" y="388493"/>
                  </a:cubicBezTo>
                  <a:cubicBezTo>
                    <a:pt x="212598" y="389255"/>
                    <a:pt x="212090" y="390144"/>
                    <a:pt x="211709" y="390779"/>
                  </a:cubicBezTo>
                  <a:cubicBezTo>
                    <a:pt x="209550" y="394843"/>
                    <a:pt x="207899" y="398018"/>
                    <a:pt x="207645" y="401320"/>
                  </a:cubicBezTo>
                  <a:lnTo>
                    <a:pt x="202565" y="400812"/>
                  </a:lnTo>
                  <a:lnTo>
                    <a:pt x="207772" y="401066"/>
                  </a:lnTo>
                  <a:cubicBezTo>
                    <a:pt x="207772" y="401320"/>
                    <a:pt x="207772" y="401574"/>
                    <a:pt x="207645" y="401955"/>
                  </a:cubicBezTo>
                  <a:cubicBezTo>
                    <a:pt x="207518" y="402336"/>
                    <a:pt x="207518" y="402590"/>
                    <a:pt x="207518" y="402971"/>
                  </a:cubicBezTo>
                  <a:cubicBezTo>
                    <a:pt x="206502" y="407416"/>
                    <a:pt x="202692" y="408559"/>
                    <a:pt x="199771" y="408305"/>
                  </a:cubicBezTo>
                  <a:cubicBezTo>
                    <a:pt x="199136" y="408305"/>
                    <a:pt x="198628" y="408178"/>
                    <a:pt x="198120" y="408051"/>
                  </a:cubicBezTo>
                  <a:lnTo>
                    <a:pt x="199263" y="402971"/>
                  </a:lnTo>
                  <a:lnTo>
                    <a:pt x="198120" y="408051"/>
                  </a:lnTo>
                  <a:cubicBezTo>
                    <a:pt x="192786" y="406781"/>
                    <a:pt x="187452" y="405511"/>
                    <a:pt x="182245" y="403860"/>
                  </a:cubicBezTo>
                  <a:lnTo>
                    <a:pt x="183769" y="398907"/>
                  </a:lnTo>
                  <a:lnTo>
                    <a:pt x="182372" y="403860"/>
                  </a:lnTo>
                  <a:cubicBezTo>
                    <a:pt x="181864" y="403733"/>
                    <a:pt x="181356" y="403606"/>
                    <a:pt x="180848" y="403352"/>
                  </a:cubicBezTo>
                  <a:cubicBezTo>
                    <a:pt x="180721" y="403352"/>
                    <a:pt x="180594" y="403225"/>
                    <a:pt x="180467" y="403225"/>
                  </a:cubicBezTo>
                  <a:cubicBezTo>
                    <a:pt x="176784" y="401447"/>
                    <a:pt x="175260" y="397764"/>
                    <a:pt x="176784" y="393954"/>
                  </a:cubicBezTo>
                  <a:cubicBezTo>
                    <a:pt x="176911" y="393700"/>
                    <a:pt x="177038" y="393446"/>
                    <a:pt x="177165" y="393192"/>
                  </a:cubicBezTo>
                  <a:cubicBezTo>
                    <a:pt x="178562" y="390271"/>
                    <a:pt x="178816" y="387096"/>
                    <a:pt x="178943" y="382905"/>
                  </a:cubicBezTo>
                  <a:cubicBezTo>
                    <a:pt x="178943" y="382397"/>
                    <a:pt x="178943" y="382016"/>
                    <a:pt x="178943" y="381508"/>
                  </a:cubicBezTo>
                  <a:cubicBezTo>
                    <a:pt x="178943" y="381000"/>
                    <a:pt x="178943" y="380619"/>
                    <a:pt x="178943" y="380111"/>
                  </a:cubicBezTo>
                  <a:lnTo>
                    <a:pt x="184150" y="380238"/>
                  </a:lnTo>
                  <a:lnTo>
                    <a:pt x="178943" y="380238"/>
                  </a:lnTo>
                  <a:cubicBezTo>
                    <a:pt x="178943" y="380111"/>
                    <a:pt x="178943" y="379984"/>
                    <a:pt x="178943" y="379984"/>
                  </a:cubicBezTo>
                  <a:cubicBezTo>
                    <a:pt x="179070" y="380492"/>
                    <a:pt x="179578" y="381254"/>
                    <a:pt x="180086" y="381508"/>
                  </a:cubicBezTo>
                  <a:lnTo>
                    <a:pt x="179832" y="381381"/>
                  </a:lnTo>
                  <a:cubicBezTo>
                    <a:pt x="177292" y="380365"/>
                    <a:pt x="174498" y="379349"/>
                    <a:pt x="171831" y="377952"/>
                  </a:cubicBezTo>
                  <a:lnTo>
                    <a:pt x="174117" y="373380"/>
                  </a:lnTo>
                  <a:lnTo>
                    <a:pt x="172085" y="378079"/>
                  </a:lnTo>
                  <a:cubicBezTo>
                    <a:pt x="171958" y="378079"/>
                    <a:pt x="171958" y="378079"/>
                    <a:pt x="171958" y="378079"/>
                  </a:cubicBezTo>
                  <a:cubicBezTo>
                    <a:pt x="172466" y="378206"/>
                    <a:pt x="173355" y="378079"/>
                    <a:pt x="173736" y="377698"/>
                  </a:cubicBezTo>
                  <a:lnTo>
                    <a:pt x="169926" y="374269"/>
                  </a:lnTo>
                  <a:lnTo>
                    <a:pt x="173736" y="377698"/>
                  </a:lnTo>
                  <a:cubicBezTo>
                    <a:pt x="172974" y="378460"/>
                    <a:pt x="172339" y="379349"/>
                    <a:pt x="171577" y="380111"/>
                  </a:cubicBezTo>
                  <a:cubicBezTo>
                    <a:pt x="168529" y="383413"/>
                    <a:pt x="166497" y="385826"/>
                    <a:pt x="165354" y="388874"/>
                  </a:cubicBezTo>
                  <a:lnTo>
                    <a:pt x="160528" y="387096"/>
                  </a:lnTo>
                  <a:lnTo>
                    <a:pt x="165481" y="388747"/>
                  </a:lnTo>
                  <a:cubicBezTo>
                    <a:pt x="165354" y="389001"/>
                    <a:pt x="165354" y="389128"/>
                    <a:pt x="165227" y="389382"/>
                  </a:cubicBezTo>
                  <a:cubicBezTo>
                    <a:pt x="165100" y="389636"/>
                    <a:pt x="164973" y="390017"/>
                    <a:pt x="164846" y="390271"/>
                  </a:cubicBezTo>
                  <a:cubicBezTo>
                    <a:pt x="162814" y="394081"/>
                    <a:pt x="158877" y="394589"/>
                    <a:pt x="155702" y="393319"/>
                  </a:cubicBezTo>
                  <a:cubicBezTo>
                    <a:pt x="155321" y="393192"/>
                    <a:pt x="155067" y="393065"/>
                    <a:pt x="154686" y="392811"/>
                  </a:cubicBezTo>
                  <a:cubicBezTo>
                    <a:pt x="149606" y="390017"/>
                    <a:pt x="144653" y="387096"/>
                    <a:pt x="139827" y="384175"/>
                  </a:cubicBezTo>
                  <a:lnTo>
                    <a:pt x="142494" y="379730"/>
                  </a:lnTo>
                  <a:lnTo>
                    <a:pt x="139954" y="384175"/>
                  </a:lnTo>
                  <a:cubicBezTo>
                    <a:pt x="139700" y="384048"/>
                    <a:pt x="139446" y="383921"/>
                    <a:pt x="139319" y="383794"/>
                  </a:cubicBezTo>
                  <a:cubicBezTo>
                    <a:pt x="139192" y="383667"/>
                    <a:pt x="138557" y="383286"/>
                    <a:pt x="138303" y="383032"/>
                  </a:cubicBezTo>
                  <a:cubicBezTo>
                    <a:pt x="134874" y="379857"/>
                    <a:pt x="135890" y="375793"/>
                    <a:pt x="137795" y="373507"/>
                  </a:cubicBezTo>
                  <a:cubicBezTo>
                    <a:pt x="137922" y="373380"/>
                    <a:pt x="138049" y="373253"/>
                    <a:pt x="138176" y="373126"/>
                  </a:cubicBezTo>
                  <a:lnTo>
                    <a:pt x="141986" y="376555"/>
                  </a:lnTo>
                  <a:lnTo>
                    <a:pt x="138049" y="373253"/>
                  </a:lnTo>
                  <a:cubicBezTo>
                    <a:pt x="140208" y="370713"/>
                    <a:pt x="141351" y="367538"/>
                    <a:pt x="142621" y="363601"/>
                  </a:cubicBezTo>
                  <a:cubicBezTo>
                    <a:pt x="142748" y="363093"/>
                    <a:pt x="142875" y="362585"/>
                    <a:pt x="143129" y="362077"/>
                  </a:cubicBezTo>
                  <a:cubicBezTo>
                    <a:pt x="143383" y="361569"/>
                    <a:pt x="143510" y="361061"/>
                    <a:pt x="143637" y="360553"/>
                  </a:cubicBezTo>
                  <a:lnTo>
                    <a:pt x="143764" y="360299"/>
                  </a:lnTo>
                  <a:cubicBezTo>
                    <a:pt x="143637" y="360934"/>
                    <a:pt x="143891" y="361950"/>
                    <a:pt x="144399" y="362331"/>
                  </a:cubicBezTo>
                  <a:cubicBezTo>
                    <a:pt x="144399" y="362331"/>
                    <a:pt x="144399" y="362331"/>
                    <a:pt x="144272" y="362204"/>
                  </a:cubicBezTo>
                  <a:lnTo>
                    <a:pt x="147320" y="358140"/>
                  </a:lnTo>
                  <a:lnTo>
                    <a:pt x="144272" y="362331"/>
                  </a:lnTo>
                  <a:cubicBezTo>
                    <a:pt x="141859" y="360553"/>
                    <a:pt x="139446" y="358648"/>
                    <a:pt x="137160" y="356870"/>
                  </a:cubicBezTo>
                  <a:lnTo>
                    <a:pt x="137033" y="356870"/>
                  </a:lnTo>
                  <a:cubicBezTo>
                    <a:pt x="137541" y="357251"/>
                    <a:pt x="138684" y="357378"/>
                    <a:pt x="139192" y="356997"/>
                  </a:cubicBezTo>
                  <a:lnTo>
                    <a:pt x="136271" y="352679"/>
                  </a:lnTo>
                  <a:lnTo>
                    <a:pt x="139192" y="356870"/>
                  </a:lnTo>
                  <a:cubicBezTo>
                    <a:pt x="138049" y="357632"/>
                    <a:pt x="136906" y="358394"/>
                    <a:pt x="135890" y="359029"/>
                  </a:cubicBezTo>
                  <a:cubicBezTo>
                    <a:pt x="132334" y="361315"/>
                    <a:pt x="129921" y="362966"/>
                    <a:pt x="128270" y="365379"/>
                  </a:cubicBezTo>
                  <a:cubicBezTo>
                    <a:pt x="128270" y="365379"/>
                    <a:pt x="128143" y="365506"/>
                    <a:pt x="128143" y="365506"/>
                  </a:cubicBezTo>
                  <a:cubicBezTo>
                    <a:pt x="127889" y="365760"/>
                    <a:pt x="127762" y="366141"/>
                    <a:pt x="127508" y="366395"/>
                  </a:cubicBezTo>
                  <a:cubicBezTo>
                    <a:pt x="124460" y="369824"/>
                    <a:pt x="120269" y="369189"/>
                    <a:pt x="117602" y="367030"/>
                  </a:cubicBezTo>
                  <a:cubicBezTo>
                    <a:pt x="117348" y="366776"/>
                    <a:pt x="117094" y="366649"/>
                    <a:pt x="116840" y="366395"/>
                  </a:cubicBezTo>
                  <a:lnTo>
                    <a:pt x="120269" y="362585"/>
                  </a:lnTo>
                  <a:lnTo>
                    <a:pt x="116840" y="366395"/>
                  </a:lnTo>
                  <a:cubicBezTo>
                    <a:pt x="112649" y="362458"/>
                    <a:pt x="108585" y="358521"/>
                    <a:pt x="104775" y="354330"/>
                  </a:cubicBezTo>
                  <a:lnTo>
                    <a:pt x="108585" y="350901"/>
                  </a:lnTo>
                  <a:lnTo>
                    <a:pt x="104775" y="354457"/>
                  </a:lnTo>
                  <a:cubicBezTo>
                    <a:pt x="104521" y="354203"/>
                    <a:pt x="104267" y="353822"/>
                    <a:pt x="104013" y="353568"/>
                  </a:cubicBezTo>
                  <a:cubicBezTo>
                    <a:pt x="103886" y="353441"/>
                    <a:pt x="103886" y="353314"/>
                    <a:pt x="103759" y="353314"/>
                  </a:cubicBezTo>
                  <a:cubicBezTo>
                    <a:pt x="101219" y="349631"/>
                    <a:pt x="102235" y="345821"/>
                    <a:pt x="105283" y="343408"/>
                  </a:cubicBezTo>
                  <a:cubicBezTo>
                    <a:pt x="105410" y="343281"/>
                    <a:pt x="105664" y="343154"/>
                    <a:pt x="105791" y="343027"/>
                  </a:cubicBezTo>
                  <a:cubicBezTo>
                    <a:pt x="107442" y="341884"/>
                    <a:pt x="108712" y="340360"/>
                    <a:pt x="110109" y="338328"/>
                  </a:cubicBezTo>
                  <a:cubicBezTo>
                    <a:pt x="110744" y="337312"/>
                    <a:pt x="111379" y="336296"/>
                    <a:pt x="112141" y="335280"/>
                  </a:cubicBezTo>
                  <a:cubicBezTo>
                    <a:pt x="112903" y="334264"/>
                    <a:pt x="113538" y="332994"/>
                    <a:pt x="114427" y="331851"/>
                  </a:cubicBezTo>
                  <a:lnTo>
                    <a:pt x="118618" y="334772"/>
                  </a:lnTo>
                  <a:lnTo>
                    <a:pt x="114300" y="331978"/>
                  </a:lnTo>
                  <a:cubicBezTo>
                    <a:pt x="113919" y="332613"/>
                    <a:pt x="114046" y="333883"/>
                    <a:pt x="114427" y="334518"/>
                  </a:cubicBezTo>
                  <a:lnTo>
                    <a:pt x="118491" y="331343"/>
                  </a:lnTo>
                  <a:lnTo>
                    <a:pt x="114554" y="334645"/>
                  </a:lnTo>
                  <a:cubicBezTo>
                    <a:pt x="112649" y="332359"/>
                    <a:pt x="110490" y="329819"/>
                    <a:pt x="108585" y="327025"/>
                  </a:cubicBezTo>
                  <a:lnTo>
                    <a:pt x="112903" y="324104"/>
                  </a:lnTo>
                  <a:lnTo>
                    <a:pt x="108712" y="327025"/>
                  </a:lnTo>
                  <a:cubicBezTo>
                    <a:pt x="108712" y="327025"/>
                    <a:pt x="108712" y="326898"/>
                    <a:pt x="108712" y="326898"/>
                  </a:cubicBezTo>
                  <a:cubicBezTo>
                    <a:pt x="109220" y="327406"/>
                    <a:pt x="110363" y="327787"/>
                    <a:pt x="110998" y="327660"/>
                  </a:cubicBezTo>
                  <a:cubicBezTo>
                    <a:pt x="110998" y="327660"/>
                    <a:pt x="110998" y="327660"/>
                    <a:pt x="110871" y="327660"/>
                  </a:cubicBezTo>
                  <a:lnTo>
                    <a:pt x="110744" y="327660"/>
                  </a:lnTo>
                  <a:cubicBezTo>
                    <a:pt x="109855" y="327914"/>
                    <a:pt x="108839" y="328295"/>
                    <a:pt x="107950" y="328549"/>
                  </a:cubicBezTo>
                  <a:cubicBezTo>
                    <a:pt x="103505" y="329946"/>
                    <a:pt x="100203" y="331089"/>
                    <a:pt x="97663" y="333248"/>
                  </a:cubicBezTo>
                  <a:lnTo>
                    <a:pt x="97536" y="333375"/>
                  </a:lnTo>
                  <a:cubicBezTo>
                    <a:pt x="97536" y="333375"/>
                    <a:pt x="97409" y="333502"/>
                    <a:pt x="97409" y="333502"/>
                  </a:cubicBezTo>
                  <a:cubicBezTo>
                    <a:pt x="97155" y="333629"/>
                    <a:pt x="96901" y="333883"/>
                    <a:pt x="96647" y="334010"/>
                  </a:cubicBezTo>
                  <a:cubicBezTo>
                    <a:pt x="92837" y="336423"/>
                    <a:pt x="89281" y="334645"/>
                    <a:pt x="87503" y="332105"/>
                  </a:cubicBezTo>
                  <a:cubicBezTo>
                    <a:pt x="87376" y="331851"/>
                    <a:pt x="87249" y="331724"/>
                    <a:pt x="87122" y="331597"/>
                  </a:cubicBezTo>
                  <a:cubicBezTo>
                    <a:pt x="84074" y="326644"/>
                    <a:pt x="81026" y="321564"/>
                    <a:pt x="78359" y="316357"/>
                  </a:cubicBezTo>
                  <a:lnTo>
                    <a:pt x="78232" y="316103"/>
                  </a:lnTo>
                  <a:cubicBezTo>
                    <a:pt x="78105" y="315722"/>
                    <a:pt x="77978" y="315341"/>
                    <a:pt x="77724" y="314960"/>
                  </a:cubicBezTo>
                  <a:cubicBezTo>
                    <a:pt x="77724" y="314960"/>
                    <a:pt x="77724" y="314833"/>
                    <a:pt x="77724" y="314833"/>
                  </a:cubicBezTo>
                  <a:cubicBezTo>
                    <a:pt x="76581" y="311277"/>
                    <a:pt x="77851" y="307340"/>
                    <a:pt x="82296" y="305816"/>
                  </a:cubicBezTo>
                  <a:cubicBezTo>
                    <a:pt x="82296" y="305816"/>
                    <a:pt x="82296" y="305816"/>
                    <a:pt x="82423" y="305816"/>
                  </a:cubicBezTo>
                  <a:lnTo>
                    <a:pt x="84074" y="310769"/>
                  </a:lnTo>
                  <a:lnTo>
                    <a:pt x="82169" y="305943"/>
                  </a:lnTo>
                  <a:cubicBezTo>
                    <a:pt x="84455" y="305054"/>
                    <a:pt x="86487" y="303530"/>
                    <a:pt x="88900" y="301498"/>
                  </a:cubicBezTo>
                  <a:cubicBezTo>
                    <a:pt x="89535" y="300863"/>
                    <a:pt x="90170" y="300355"/>
                    <a:pt x="90932" y="299720"/>
                  </a:cubicBezTo>
                  <a:cubicBezTo>
                    <a:pt x="91694" y="299085"/>
                    <a:pt x="92329" y="298450"/>
                    <a:pt x="93091" y="297815"/>
                  </a:cubicBezTo>
                  <a:cubicBezTo>
                    <a:pt x="93218" y="297688"/>
                    <a:pt x="93345" y="297561"/>
                    <a:pt x="93345" y="297561"/>
                  </a:cubicBezTo>
                  <a:cubicBezTo>
                    <a:pt x="93091" y="297942"/>
                    <a:pt x="92837" y="298704"/>
                    <a:pt x="93091" y="299212"/>
                  </a:cubicBezTo>
                  <a:cubicBezTo>
                    <a:pt x="93091" y="299212"/>
                    <a:pt x="93091" y="299212"/>
                    <a:pt x="93091" y="299085"/>
                  </a:cubicBezTo>
                  <a:lnTo>
                    <a:pt x="97663" y="296672"/>
                  </a:lnTo>
                  <a:lnTo>
                    <a:pt x="93218" y="299212"/>
                  </a:lnTo>
                  <a:cubicBezTo>
                    <a:pt x="92329" y="297688"/>
                    <a:pt x="91694" y="296164"/>
                    <a:pt x="91186" y="294894"/>
                  </a:cubicBezTo>
                  <a:cubicBezTo>
                    <a:pt x="91059" y="294640"/>
                    <a:pt x="91059" y="294513"/>
                    <a:pt x="90932" y="294259"/>
                  </a:cubicBezTo>
                  <a:cubicBezTo>
                    <a:pt x="90805" y="294005"/>
                    <a:pt x="90805" y="293878"/>
                    <a:pt x="90678" y="293751"/>
                  </a:cubicBezTo>
                  <a:lnTo>
                    <a:pt x="95504" y="291846"/>
                  </a:lnTo>
                  <a:lnTo>
                    <a:pt x="90678" y="293751"/>
                  </a:lnTo>
                  <a:cubicBezTo>
                    <a:pt x="90297" y="292862"/>
                    <a:pt x="90043" y="292227"/>
                    <a:pt x="89916" y="291719"/>
                  </a:cubicBezTo>
                  <a:cubicBezTo>
                    <a:pt x="89662" y="290957"/>
                    <a:pt x="89535" y="290703"/>
                    <a:pt x="89408" y="290576"/>
                  </a:cubicBezTo>
                  <a:cubicBezTo>
                    <a:pt x="89789" y="291338"/>
                    <a:pt x="90932" y="292100"/>
                    <a:pt x="91694" y="292227"/>
                  </a:cubicBezTo>
                  <a:cubicBezTo>
                    <a:pt x="91694" y="292227"/>
                    <a:pt x="91440" y="292227"/>
                    <a:pt x="91059" y="292227"/>
                  </a:cubicBezTo>
                  <a:cubicBezTo>
                    <a:pt x="90805" y="292227"/>
                    <a:pt x="90424" y="292227"/>
                    <a:pt x="90043" y="292227"/>
                  </a:cubicBezTo>
                  <a:cubicBezTo>
                    <a:pt x="89662" y="292227"/>
                    <a:pt x="89027" y="292227"/>
                    <a:pt x="88392" y="292227"/>
                  </a:cubicBezTo>
                  <a:cubicBezTo>
                    <a:pt x="84328" y="292227"/>
                    <a:pt x="80772" y="292735"/>
                    <a:pt x="77724" y="294132"/>
                  </a:cubicBezTo>
                  <a:lnTo>
                    <a:pt x="77597" y="294132"/>
                  </a:lnTo>
                  <a:cubicBezTo>
                    <a:pt x="77216" y="294259"/>
                    <a:pt x="76835" y="294386"/>
                    <a:pt x="76454" y="294513"/>
                  </a:cubicBezTo>
                  <a:cubicBezTo>
                    <a:pt x="76327" y="294513"/>
                    <a:pt x="76200" y="294640"/>
                    <a:pt x="76073" y="294640"/>
                  </a:cubicBezTo>
                  <a:cubicBezTo>
                    <a:pt x="72136" y="295783"/>
                    <a:pt x="68834" y="293878"/>
                    <a:pt x="67437" y="290322"/>
                  </a:cubicBezTo>
                  <a:cubicBezTo>
                    <a:pt x="67310" y="289941"/>
                    <a:pt x="67183" y="289560"/>
                    <a:pt x="67056" y="289052"/>
                  </a:cubicBezTo>
                  <a:lnTo>
                    <a:pt x="72009" y="287655"/>
                  </a:lnTo>
                  <a:lnTo>
                    <a:pt x="67056" y="289179"/>
                  </a:lnTo>
                  <a:cubicBezTo>
                    <a:pt x="65278" y="283591"/>
                    <a:pt x="63881" y="278130"/>
                    <a:pt x="62611" y="272669"/>
                  </a:cubicBezTo>
                  <a:lnTo>
                    <a:pt x="67564" y="271399"/>
                  </a:lnTo>
                  <a:lnTo>
                    <a:pt x="62611" y="272669"/>
                  </a:lnTo>
                  <a:cubicBezTo>
                    <a:pt x="62484" y="272415"/>
                    <a:pt x="62484" y="272034"/>
                    <a:pt x="62357" y="271780"/>
                  </a:cubicBezTo>
                  <a:cubicBezTo>
                    <a:pt x="62230" y="271526"/>
                    <a:pt x="62230" y="271145"/>
                    <a:pt x="62230" y="270764"/>
                  </a:cubicBezTo>
                  <a:cubicBezTo>
                    <a:pt x="61976" y="266192"/>
                    <a:pt x="65278" y="263652"/>
                    <a:pt x="68961" y="263271"/>
                  </a:cubicBezTo>
                  <a:cubicBezTo>
                    <a:pt x="68961" y="263271"/>
                    <a:pt x="68961" y="263271"/>
                    <a:pt x="69088" y="263271"/>
                  </a:cubicBezTo>
                  <a:lnTo>
                    <a:pt x="69469" y="268478"/>
                  </a:lnTo>
                  <a:lnTo>
                    <a:pt x="68961" y="263398"/>
                  </a:lnTo>
                  <a:cubicBezTo>
                    <a:pt x="72009" y="263144"/>
                    <a:pt x="74803" y="261874"/>
                    <a:pt x="78232" y="260223"/>
                  </a:cubicBezTo>
                  <a:cubicBezTo>
                    <a:pt x="78867" y="259969"/>
                    <a:pt x="79375" y="259588"/>
                    <a:pt x="80010" y="259207"/>
                  </a:cubicBezTo>
                  <a:cubicBezTo>
                    <a:pt x="80645" y="258826"/>
                    <a:pt x="81280" y="258572"/>
                    <a:pt x="81915" y="258191"/>
                  </a:cubicBezTo>
                  <a:lnTo>
                    <a:pt x="84328" y="262763"/>
                  </a:lnTo>
                  <a:lnTo>
                    <a:pt x="81915" y="258191"/>
                  </a:lnTo>
                  <a:cubicBezTo>
                    <a:pt x="82042" y="258191"/>
                    <a:pt x="82042" y="258064"/>
                    <a:pt x="82042" y="258064"/>
                  </a:cubicBezTo>
                  <a:cubicBezTo>
                    <a:pt x="81534" y="258445"/>
                    <a:pt x="81026" y="259461"/>
                    <a:pt x="81153" y="260096"/>
                  </a:cubicBezTo>
                  <a:lnTo>
                    <a:pt x="86233" y="259080"/>
                  </a:lnTo>
                  <a:lnTo>
                    <a:pt x="81153" y="260096"/>
                  </a:lnTo>
                  <a:cubicBezTo>
                    <a:pt x="80772" y="258445"/>
                    <a:pt x="80518" y="256667"/>
                    <a:pt x="80391" y="255016"/>
                  </a:cubicBezTo>
                  <a:cubicBezTo>
                    <a:pt x="80264" y="254254"/>
                    <a:pt x="80264" y="253492"/>
                    <a:pt x="80137" y="252730"/>
                  </a:cubicBezTo>
                  <a:cubicBezTo>
                    <a:pt x="80010" y="251968"/>
                    <a:pt x="80010" y="251333"/>
                    <a:pt x="79883" y="250571"/>
                  </a:cubicBezTo>
                  <a:lnTo>
                    <a:pt x="79883" y="250317"/>
                  </a:lnTo>
                  <a:cubicBezTo>
                    <a:pt x="80010" y="251206"/>
                    <a:pt x="80899" y="252222"/>
                    <a:pt x="81788" y="252349"/>
                  </a:cubicBezTo>
                  <a:cubicBezTo>
                    <a:pt x="80264" y="252095"/>
                    <a:pt x="78740" y="251714"/>
                    <a:pt x="77343" y="251460"/>
                  </a:cubicBezTo>
                  <a:cubicBezTo>
                    <a:pt x="73660" y="250571"/>
                    <a:pt x="71120" y="250063"/>
                    <a:pt x="68580" y="250571"/>
                  </a:cubicBezTo>
                  <a:lnTo>
                    <a:pt x="67691" y="245491"/>
                  </a:lnTo>
                  <a:lnTo>
                    <a:pt x="68707" y="250571"/>
                  </a:lnTo>
                  <a:cubicBezTo>
                    <a:pt x="68326" y="250698"/>
                    <a:pt x="67818" y="250698"/>
                    <a:pt x="67437" y="250698"/>
                  </a:cubicBezTo>
                  <a:cubicBezTo>
                    <a:pt x="67310" y="250698"/>
                    <a:pt x="67310" y="250698"/>
                    <a:pt x="67183" y="250698"/>
                  </a:cubicBezTo>
                  <a:cubicBezTo>
                    <a:pt x="62992" y="250825"/>
                    <a:pt x="60198" y="248285"/>
                    <a:pt x="59309" y="244602"/>
                  </a:cubicBezTo>
                  <a:cubicBezTo>
                    <a:pt x="59182" y="243840"/>
                    <a:pt x="59055" y="243078"/>
                    <a:pt x="59055" y="242316"/>
                  </a:cubicBezTo>
                  <a:lnTo>
                    <a:pt x="64262" y="242062"/>
                  </a:lnTo>
                  <a:lnTo>
                    <a:pt x="59055" y="242316"/>
                  </a:lnTo>
                  <a:cubicBezTo>
                    <a:pt x="58801" y="237109"/>
                    <a:pt x="58801" y="231902"/>
                    <a:pt x="59055" y="226695"/>
                  </a:cubicBezTo>
                  <a:cubicBezTo>
                    <a:pt x="59055" y="226060"/>
                    <a:pt x="59182" y="225425"/>
                    <a:pt x="59309" y="224790"/>
                  </a:cubicBezTo>
                  <a:cubicBezTo>
                    <a:pt x="59309" y="224790"/>
                    <a:pt x="59309" y="224663"/>
                    <a:pt x="59309" y="224663"/>
                  </a:cubicBezTo>
                  <a:cubicBezTo>
                    <a:pt x="60071" y="220980"/>
                    <a:pt x="63119" y="218186"/>
                    <a:pt x="67691" y="218694"/>
                  </a:cubicBezTo>
                  <a:cubicBezTo>
                    <a:pt x="67945" y="218694"/>
                    <a:pt x="68199" y="218821"/>
                    <a:pt x="68580" y="218821"/>
                  </a:cubicBezTo>
                  <a:lnTo>
                    <a:pt x="67564" y="223901"/>
                  </a:lnTo>
                  <a:lnTo>
                    <a:pt x="68453" y="218821"/>
                  </a:lnTo>
                  <a:cubicBezTo>
                    <a:pt x="70231" y="219075"/>
                    <a:pt x="72009" y="218948"/>
                    <a:pt x="74168" y="218567"/>
                  </a:cubicBezTo>
                  <a:cubicBezTo>
                    <a:pt x="75311" y="218440"/>
                    <a:pt x="76327" y="218186"/>
                    <a:pt x="77597" y="217805"/>
                  </a:cubicBezTo>
                  <a:cubicBezTo>
                    <a:pt x="78867" y="217424"/>
                    <a:pt x="80137" y="217297"/>
                    <a:pt x="81407" y="217043"/>
                  </a:cubicBezTo>
                  <a:lnTo>
                    <a:pt x="82296" y="222123"/>
                  </a:lnTo>
                  <a:lnTo>
                    <a:pt x="81153" y="217043"/>
                  </a:lnTo>
                  <a:cubicBezTo>
                    <a:pt x="81280" y="217043"/>
                    <a:pt x="81407" y="217043"/>
                    <a:pt x="81407" y="217043"/>
                  </a:cubicBezTo>
                  <a:cubicBezTo>
                    <a:pt x="81026" y="217170"/>
                    <a:pt x="80518" y="217805"/>
                    <a:pt x="80391" y="218059"/>
                  </a:cubicBezTo>
                  <a:cubicBezTo>
                    <a:pt x="80391" y="218059"/>
                    <a:pt x="80391" y="217932"/>
                    <a:pt x="80391" y="217805"/>
                  </a:cubicBezTo>
                  <a:lnTo>
                    <a:pt x="85471" y="218440"/>
                  </a:lnTo>
                  <a:lnTo>
                    <a:pt x="80391" y="218059"/>
                  </a:lnTo>
                  <a:cubicBezTo>
                    <a:pt x="80645" y="215011"/>
                    <a:pt x="81026" y="211963"/>
                    <a:pt x="81534" y="208915"/>
                  </a:cubicBezTo>
                  <a:lnTo>
                    <a:pt x="86614" y="209804"/>
                  </a:lnTo>
                  <a:lnTo>
                    <a:pt x="81534" y="208915"/>
                  </a:lnTo>
                  <a:cubicBezTo>
                    <a:pt x="81407" y="210058"/>
                    <a:pt x="82296" y="211201"/>
                    <a:pt x="82677" y="211455"/>
                  </a:cubicBezTo>
                  <a:cubicBezTo>
                    <a:pt x="81788" y="210947"/>
                    <a:pt x="80899" y="210439"/>
                    <a:pt x="80010" y="210058"/>
                  </a:cubicBezTo>
                  <a:cubicBezTo>
                    <a:pt x="75946" y="207899"/>
                    <a:pt x="73025" y="206375"/>
                    <a:pt x="69723" y="206121"/>
                  </a:cubicBezTo>
                  <a:lnTo>
                    <a:pt x="70231" y="201041"/>
                  </a:lnTo>
                  <a:lnTo>
                    <a:pt x="69977" y="206248"/>
                  </a:lnTo>
                  <a:cubicBezTo>
                    <a:pt x="69723" y="206248"/>
                    <a:pt x="69342" y="206248"/>
                    <a:pt x="69088" y="206121"/>
                  </a:cubicBezTo>
                  <a:cubicBezTo>
                    <a:pt x="68834" y="205994"/>
                    <a:pt x="68580" y="205994"/>
                    <a:pt x="68326" y="205994"/>
                  </a:cubicBezTo>
                  <a:cubicBezTo>
                    <a:pt x="64262" y="205105"/>
                    <a:pt x="62484" y="201676"/>
                    <a:pt x="62865" y="198120"/>
                  </a:cubicBezTo>
                  <a:cubicBezTo>
                    <a:pt x="62865" y="197612"/>
                    <a:pt x="62992" y="197231"/>
                    <a:pt x="63119" y="196723"/>
                  </a:cubicBezTo>
                  <a:lnTo>
                    <a:pt x="63119" y="196596"/>
                  </a:lnTo>
                  <a:cubicBezTo>
                    <a:pt x="63246" y="196088"/>
                    <a:pt x="63373" y="195580"/>
                    <a:pt x="63500" y="194945"/>
                  </a:cubicBezTo>
                  <a:cubicBezTo>
                    <a:pt x="64643" y="190246"/>
                    <a:pt x="65913" y="185293"/>
                    <a:pt x="67437" y="180594"/>
                  </a:cubicBezTo>
                  <a:lnTo>
                    <a:pt x="72390" y="182118"/>
                  </a:lnTo>
                  <a:lnTo>
                    <a:pt x="67437" y="180721"/>
                  </a:lnTo>
                  <a:cubicBezTo>
                    <a:pt x="67564" y="180213"/>
                    <a:pt x="67691" y="179705"/>
                    <a:pt x="67945" y="179197"/>
                  </a:cubicBezTo>
                  <a:cubicBezTo>
                    <a:pt x="68072" y="179070"/>
                    <a:pt x="68072" y="178943"/>
                    <a:pt x="68199" y="178689"/>
                  </a:cubicBezTo>
                  <a:cubicBezTo>
                    <a:pt x="69977" y="175006"/>
                    <a:pt x="73787" y="173863"/>
                    <a:pt x="77470" y="175387"/>
                  </a:cubicBezTo>
                  <a:cubicBezTo>
                    <a:pt x="77724" y="175514"/>
                    <a:pt x="77851" y="175514"/>
                    <a:pt x="78105" y="175641"/>
                  </a:cubicBezTo>
                  <a:lnTo>
                    <a:pt x="75819" y="180213"/>
                  </a:lnTo>
                  <a:lnTo>
                    <a:pt x="77978" y="175514"/>
                  </a:lnTo>
                  <a:cubicBezTo>
                    <a:pt x="80899" y="176911"/>
                    <a:pt x="84074" y="177165"/>
                    <a:pt x="88265" y="177292"/>
                  </a:cubicBezTo>
                  <a:cubicBezTo>
                    <a:pt x="88773" y="177292"/>
                    <a:pt x="89154" y="177292"/>
                    <a:pt x="89662" y="177292"/>
                  </a:cubicBezTo>
                  <a:cubicBezTo>
                    <a:pt x="90170" y="177292"/>
                    <a:pt x="90551" y="177292"/>
                    <a:pt x="91059" y="177292"/>
                  </a:cubicBezTo>
                  <a:lnTo>
                    <a:pt x="89281" y="182626"/>
                  </a:lnTo>
                  <a:lnTo>
                    <a:pt x="89281" y="177419"/>
                  </a:lnTo>
                  <a:cubicBezTo>
                    <a:pt x="89535" y="177419"/>
                    <a:pt x="89662" y="177419"/>
                    <a:pt x="89662" y="177419"/>
                  </a:cubicBezTo>
                  <a:cubicBezTo>
                    <a:pt x="89154" y="177546"/>
                    <a:pt x="88519" y="178054"/>
                    <a:pt x="88265" y="178562"/>
                  </a:cubicBezTo>
                  <a:lnTo>
                    <a:pt x="88392" y="178308"/>
                  </a:lnTo>
                  <a:cubicBezTo>
                    <a:pt x="89027" y="176403"/>
                    <a:pt x="89789" y="174625"/>
                    <a:pt x="90551" y="172974"/>
                  </a:cubicBezTo>
                  <a:lnTo>
                    <a:pt x="90551" y="172847"/>
                  </a:lnTo>
                  <a:cubicBezTo>
                    <a:pt x="90805" y="172212"/>
                    <a:pt x="91059" y="171704"/>
                    <a:pt x="91313" y="171323"/>
                  </a:cubicBezTo>
                  <a:cubicBezTo>
                    <a:pt x="91821" y="170307"/>
                    <a:pt x="91948" y="169926"/>
                    <a:pt x="91948" y="169799"/>
                  </a:cubicBezTo>
                  <a:cubicBezTo>
                    <a:pt x="91694" y="170561"/>
                    <a:pt x="91948" y="171831"/>
                    <a:pt x="92456" y="172466"/>
                  </a:cubicBezTo>
                  <a:cubicBezTo>
                    <a:pt x="92456" y="172466"/>
                    <a:pt x="92329" y="172212"/>
                    <a:pt x="91821" y="171831"/>
                  </a:cubicBezTo>
                  <a:cubicBezTo>
                    <a:pt x="91694" y="171704"/>
                    <a:pt x="91440" y="171450"/>
                    <a:pt x="91186" y="171196"/>
                  </a:cubicBezTo>
                  <a:cubicBezTo>
                    <a:pt x="90932" y="170942"/>
                    <a:pt x="90551" y="170561"/>
                    <a:pt x="90170" y="170180"/>
                  </a:cubicBezTo>
                  <a:cubicBezTo>
                    <a:pt x="86995" y="167132"/>
                    <a:pt x="84328" y="164846"/>
                    <a:pt x="81153" y="163703"/>
                  </a:cubicBezTo>
                  <a:lnTo>
                    <a:pt x="82931" y="158877"/>
                  </a:lnTo>
                  <a:lnTo>
                    <a:pt x="81153" y="163703"/>
                  </a:lnTo>
                  <a:cubicBezTo>
                    <a:pt x="81026" y="163703"/>
                    <a:pt x="81026" y="163576"/>
                    <a:pt x="80899" y="163576"/>
                  </a:cubicBezTo>
                  <a:cubicBezTo>
                    <a:pt x="80645" y="163449"/>
                    <a:pt x="80391" y="163322"/>
                    <a:pt x="80137" y="163195"/>
                  </a:cubicBezTo>
                  <a:cubicBezTo>
                    <a:pt x="76200" y="161163"/>
                    <a:pt x="75565" y="157353"/>
                    <a:pt x="76835" y="154178"/>
                  </a:cubicBezTo>
                  <a:cubicBezTo>
                    <a:pt x="76962" y="153797"/>
                    <a:pt x="77089" y="153543"/>
                    <a:pt x="77216" y="153162"/>
                  </a:cubicBezTo>
                  <a:cubicBezTo>
                    <a:pt x="79375" y="148971"/>
                    <a:pt x="81788" y="144907"/>
                    <a:pt x="84201" y="140970"/>
                  </a:cubicBezTo>
                  <a:cubicBezTo>
                    <a:pt x="84455" y="140462"/>
                    <a:pt x="84836" y="139954"/>
                    <a:pt x="85090" y="139446"/>
                  </a:cubicBezTo>
                  <a:cubicBezTo>
                    <a:pt x="85344" y="138938"/>
                    <a:pt x="85725" y="138430"/>
                    <a:pt x="85979" y="137922"/>
                  </a:cubicBezTo>
                  <a:lnTo>
                    <a:pt x="90424" y="140589"/>
                  </a:lnTo>
                  <a:lnTo>
                    <a:pt x="85852" y="138176"/>
                  </a:lnTo>
                  <a:cubicBezTo>
                    <a:pt x="85852" y="138176"/>
                    <a:pt x="85979" y="138049"/>
                    <a:pt x="85979" y="138049"/>
                  </a:cubicBezTo>
                  <a:cubicBezTo>
                    <a:pt x="86233" y="137541"/>
                    <a:pt x="86614" y="137033"/>
                    <a:pt x="87122" y="136525"/>
                  </a:cubicBezTo>
                  <a:cubicBezTo>
                    <a:pt x="90424" y="132842"/>
                    <a:pt x="94742" y="134493"/>
                    <a:pt x="96647" y="136144"/>
                  </a:cubicBezTo>
                  <a:cubicBezTo>
                    <a:pt x="96774" y="136271"/>
                    <a:pt x="96901" y="136271"/>
                    <a:pt x="96901" y="136398"/>
                  </a:cubicBezTo>
                  <a:lnTo>
                    <a:pt x="93472" y="140208"/>
                  </a:lnTo>
                  <a:lnTo>
                    <a:pt x="96774" y="136271"/>
                  </a:lnTo>
                  <a:cubicBezTo>
                    <a:pt x="98933" y="138176"/>
                    <a:pt x="101727" y="139319"/>
                    <a:pt x="105283" y="140462"/>
                  </a:cubicBezTo>
                  <a:cubicBezTo>
                    <a:pt x="106045" y="140716"/>
                    <a:pt x="106807" y="140970"/>
                    <a:pt x="107696" y="141224"/>
                  </a:cubicBezTo>
                  <a:cubicBezTo>
                    <a:pt x="108585" y="141478"/>
                    <a:pt x="109347" y="141732"/>
                    <a:pt x="110236" y="141986"/>
                  </a:cubicBezTo>
                  <a:lnTo>
                    <a:pt x="110363" y="141986"/>
                  </a:lnTo>
                  <a:cubicBezTo>
                    <a:pt x="109601" y="141732"/>
                    <a:pt x="108331" y="142240"/>
                    <a:pt x="107823" y="142748"/>
                  </a:cubicBezTo>
                  <a:lnTo>
                    <a:pt x="111887" y="145923"/>
                  </a:lnTo>
                  <a:lnTo>
                    <a:pt x="107823" y="142875"/>
                  </a:lnTo>
                  <a:cubicBezTo>
                    <a:pt x="109601" y="140462"/>
                    <a:pt x="111633" y="137795"/>
                    <a:pt x="113665" y="135382"/>
                  </a:cubicBezTo>
                  <a:lnTo>
                    <a:pt x="113919" y="135128"/>
                  </a:lnTo>
                  <a:cubicBezTo>
                    <a:pt x="113284" y="135763"/>
                    <a:pt x="113284" y="137287"/>
                    <a:pt x="113665" y="137795"/>
                  </a:cubicBezTo>
                  <a:lnTo>
                    <a:pt x="113538" y="137668"/>
                  </a:lnTo>
                  <a:cubicBezTo>
                    <a:pt x="112776" y="136525"/>
                    <a:pt x="112014" y="135382"/>
                    <a:pt x="111379" y="134366"/>
                  </a:cubicBezTo>
                  <a:cubicBezTo>
                    <a:pt x="109093" y="130810"/>
                    <a:pt x="107442" y="128270"/>
                    <a:pt x="104902" y="126619"/>
                  </a:cubicBezTo>
                  <a:lnTo>
                    <a:pt x="107823" y="122428"/>
                  </a:lnTo>
                  <a:lnTo>
                    <a:pt x="105156" y="126873"/>
                  </a:lnTo>
                  <a:cubicBezTo>
                    <a:pt x="104775" y="126619"/>
                    <a:pt x="104267" y="126238"/>
                    <a:pt x="103886" y="125857"/>
                  </a:cubicBezTo>
                  <a:cubicBezTo>
                    <a:pt x="100203" y="122555"/>
                    <a:pt x="101600" y="118237"/>
                    <a:pt x="103378" y="116078"/>
                  </a:cubicBezTo>
                  <a:cubicBezTo>
                    <a:pt x="103505" y="115824"/>
                    <a:pt x="103759" y="115697"/>
                    <a:pt x="103886" y="115443"/>
                  </a:cubicBezTo>
                  <a:lnTo>
                    <a:pt x="103886" y="115316"/>
                  </a:lnTo>
                  <a:cubicBezTo>
                    <a:pt x="107823" y="111125"/>
                    <a:pt x="111887" y="106934"/>
                    <a:pt x="116205" y="102997"/>
                  </a:cubicBezTo>
                  <a:cubicBezTo>
                    <a:pt x="116205" y="102997"/>
                    <a:pt x="116332" y="102870"/>
                    <a:pt x="116332" y="102870"/>
                  </a:cubicBezTo>
                  <a:cubicBezTo>
                    <a:pt x="116586" y="102616"/>
                    <a:pt x="116967" y="102362"/>
                    <a:pt x="117348" y="102108"/>
                  </a:cubicBezTo>
                  <a:cubicBezTo>
                    <a:pt x="121285" y="99441"/>
                    <a:pt x="125349" y="101092"/>
                    <a:pt x="127508" y="104267"/>
                  </a:cubicBezTo>
                  <a:lnTo>
                    <a:pt x="123190" y="107188"/>
                  </a:lnTo>
                  <a:lnTo>
                    <a:pt x="127381" y="104267"/>
                  </a:lnTo>
                  <a:cubicBezTo>
                    <a:pt x="128778" y="106299"/>
                    <a:pt x="130683" y="107823"/>
                    <a:pt x="133223" y="109601"/>
                  </a:cubicBezTo>
                  <a:cubicBezTo>
                    <a:pt x="133985" y="110109"/>
                    <a:pt x="134747" y="110617"/>
                    <a:pt x="135636" y="111125"/>
                  </a:cubicBezTo>
                  <a:cubicBezTo>
                    <a:pt x="136525" y="111633"/>
                    <a:pt x="137414" y="112268"/>
                    <a:pt x="138303" y="112776"/>
                  </a:cubicBezTo>
                  <a:cubicBezTo>
                    <a:pt x="138430" y="112903"/>
                    <a:pt x="138557" y="112903"/>
                    <a:pt x="138557" y="112903"/>
                  </a:cubicBezTo>
                  <a:cubicBezTo>
                    <a:pt x="137922" y="112649"/>
                    <a:pt x="136779" y="112649"/>
                    <a:pt x="136144" y="113157"/>
                  </a:cubicBezTo>
                  <a:lnTo>
                    <a:pt x="139446" y="117094"/>
                  </a:lnTo>
                  <a:lnTo>
                    <a:pt x="136144" y="113157"/>
                  </a:lnTo>
                  <a:cubicBezTo>
                    <a:pt x="138557" y="111125"/>
                    <a:pt x="141097" y="109093"/>
                    <a:pt x="143637" y="107315"/>
                  </a:cubicBezTo>
                  <a:lnTo>
                    <a:pt x="143764" y="107188"/>
                  </a:lnTo>
                  <a:cubicBezTo>
                    <a:pt x="143129" y="107569"/>
                    <a:pt x="142748" y="108839"/>
                    <a:pt x="142875" y="109474"/>
                  </a:cubicBezTo>
                  <a:cubicBezTo>
                    <a:pt x="142875" y="109474"/>
                    <a:pt x="142875" y="109474"/>
                    <a:pt x="142875" y="109347"/>
                  </a:cubicBezTo>
                  <a:cubicBezTo>
                    <a:pt x="142621" y="108712"/>
                    <a:pt x="142494" y="108077"/>
                    <a:pt x="142240" y="107442"/>
                  </a:cubicBezTo>
                  <a:cubicBezTo>
                    <a:pt x="140843" y="102616"/>
                    <a:pt x="139700" y="99187"/>
                    <a:pt x="137287" y="96520"/>
                  </a:cubicBezTo>
                  <a:lnTo>
                    <a:pt x="137160" y="96393"/>
                  </a:lnTo>
                  <a:cubicBezTo>
                    <a:pt x="137160" y="96393"/>
                    <a:pt x="137160" y="96266"/>
                    <a:pt x="137033" y="96266"/>
                  </a:cubicBezTo>
                  <a:cubicBezTo>
                    <a:pt x="136779" y="95885"/>
                    <a:pt x="136525" y="95631"/>
                    <a:pt x="136271" y="95123"/>
                  </a:cubicBezTo>
                  <a:cubicBezTo>
                    <a:pt x="133858" y="91059"/>
                    <a:pt x="136144" y="87630"/>
                    <a:pt x="138557" y="85979"/>
                  </a:cubicBezTo>
                  <a:cubicBezTo>
                    <a:pt x="138811" y="85852"/>
                    <a:pt x="139065" y="85725"/>
                    <a:pt x="139192" y="85598"/>
                  </a:cubicBezTo>
                  <a:lnTo>
                    <a:pt x="141732" y="90043"/>
                  </a:lnTo>
                  <a:lnTo>
                    <a:pt x="138938" y="85725"/>
                  </a:lnTo>
                  <a:cubicBezTo>
                    <a:pt x="143891" y="82677"/>
                    <a:pt x="148971" y="79629"/>
                    <a:pt x="154178" y="76962"/>
                  </a:cubicBezTo>
                  <a:lnTo>
                    <a:pt x="154305" y="76962"/>
                  </a:lnTo>
                  <a:cubicBezTo>
                    <a:pt x="154559" y="76835"/>
                    <a:pt x="154813" y="76708"/>
                    <a:pt x="155067" y="76581"/>
                  </a:cubicBezTo>
                  <a:cubicBezTo>
                    <a:pt x="155321" y="76454"/>
                    <a:pt x="155321" y="76454"/>
                    <a:pt x="155448" y="76454"/>
                  </a:cubicBezTo>
                  <a:cubicBezTo>
                    <a:pt x="159512" y="74930"/>
                    <a:pt x="162941" y="77089"/>
                    <a:pt x="164338" y="80391"/>
                  </a:cubicBezTo>
                  <a:cubicBezTo>
                    <a:pt x="164465" y="80645"/>
                    <a:pt x="164465" y="80772"/>
                    <a:pt x="164592" y="81026"/>
                  </a:cubicBezTo>
                  <a:cubicBezTo>
                    <a:pt x="165481" y="83566"/>
                    <a:pt x="167132" y="85725"/>
                    <a:pt x="169418" y="88265"/>
                  </a:cubicBezTo>
                  <a:cubicBezTo>
                    <a:pt x="169926" y="88900"/>
                    <a:pt x="170561" y="89535"/>
                    <a:pt x="171196" y="90170"/>
                  </a:cubicBezTo>
                  <a:cubicBezTo>
                    <a:pt x="171831" y="90805"/>
                    <a:pt x="172466" y="91440"/>
                    <a:pt x="172974" y="92202"/>
                  </a:cubicBezTo>
                  <a:cubicBezTo>
                    <a:pt x="172466" y="91694"/>
                    <a:pt x="171323" y="91567"/>
                    <a:pt x="170688" y="91821"/>
                  </a:cubicBezTo>
                  <a:lnTo>
                    <a:pt x="170815" y="91694"/>
                  </a:lnTo>
                  <a:cubicBezTo>
                    <a:pt x="172085" y="91059"/>
                    <a:pt x="173609" y="90297"/>
                    <a:pt x="175260" y="89789"/>
                  </a:cubicBezTo>
                  <a:lnTo>
                    <a:pt x="177038" y="94615"/>
                  </a:lnTo>
                  <a:lnTo>
                    <a:pt x="175133" y="89789"/>
                  </a:lnTo>
                  <a:cubicBezTo>
                    <a:pt x="177673" y="88773"/>
                    <a:pt x="178308" y="88392"/>
                    <a:pt x="178562" y="88265"/>
                  </a:cubicBezTo>
                  <a:cubicBezTo>
                    <a:pt x="178308" y="88392"/>
                    <a:pt x="178054" y="88900"/>
                    <a:pt x="177927" y="89154"/>
                  </a:cubicBezTo>
                  <a:cubicBezTo>
                    <a:pt x="177927" y="88900"/>
                    <a:pt x="178054" y="88265"/>
                    <a:pt x="178054" y="86106"/>
                  </a:cubicBezTo>
                  <a:cubicBezTo>
                    <a:pt x="178054" y="85979"/>
                    <a:pt x="178054" y="85852"/>
                    <a:pt x="178054" y="85725"/>
                  </a:cubicBezTo>
                  <a:cubicBezTo>
                    <a:pt x="178054" y="85598"/>
                    <a:pt x="178054" y="85471"/>
                    <a:pt x="178054" y="85344"/>
                  </a:cubicBezTo>
                  <a:cubicBezTo>
                    <a:pt x="178054" y="82296"/>
                    <a:pt x="177419" y="79248"/>
                    <a:pt x="176276" y="76327"/>
                  </a:cubicBezTo>
                  <a:lnTo>
                    <a:pt x="181102" y="74295"/>
                  </a:lnTo>
                  <a:lnTo>
                    <a:pt x="176403" y="76454"/>
                  </a:lnTo>
                  <a:cubicBezTo>
                    <a:pt x="176149" y="76073"/>
                    <a:pt x="176022" y="75565"/>
                    <a:pt x="175895" y="75184"/>
                  </a:cubicBezTo>
                  <a:cubicBezTo>
                    <a:pt x="175895" y="75057"/>
                    <a:pt x="175895" y="75057"/>
                    <a:pt x="175768" y="74930"/>
                  </a:cubicBezTo>
                  <a:cubicBezTo>
                    <a:pt x="174498" y="70866"/>
                    <a:pt x="176403" y="67691"/>
                    <a:pt x="179578" y="66167"/>
                  </a:cubicBezTo>
                  <a:cubicBezTo>
                    <a:pt x="180213" y="65913"/>
                    <a:pt x="180848" y="65659"/>
                    <a:pt x="181356" y="65405"/>
                  </a:cubicBezTo>
                  <a:cubicBezTo>
                    <a:pt x="186563" y="63754"/>
                    <a:pt x="192024" y="62357"/>
                    <a:pt x="197231" y="61214"/>
                  </a:cubicBezTo>
                  <a:lnTo>
                    <a:pt x="198374" y="66294"/>
                  </a:lnTo>
                  <a:lnTo>
                    <a:pt x="197231" y="61214"/>
                  </a:lnTo>
                  <a:cubicBezTo>
                    <a:pt x="197612" y="61087"/>
                    <a:pt x="197993" y="61087"/>
                    <a:pt x="198374" y="60960"/>
                  </a:cubicBezTo>
                  <a:cubicBezTo>
                    <a:pt x="198374" y="60960"/>
                    <a:pt x="198501" y="60960"/>
                    <a:pt x="198501" y="60960"/>
                  </a:cubicBezTo>
                  <a:cubicBezTo>
                    <a:pt x="202692" y="60452"/>
                    <a:pt x="205740" y="62865"/>
                    <a:pt x="206502" y="66675"/>
                  </a:cubicBezTo>
                  <a:cubicBezTo>
                    <a:pt x="206629" y="67056"/>
                    <a:pt x="206629" y="67437"/>
                    <a:pt x="206629" y="67691"/>
                  </a:cubicBezTo>
                  <a:lnTo>
                    <a:pt x="206629" y="67818"/>
                  </a:lnTo>
                  <a:cubicBezTo>
                    <a:pt x="206883" y="70104"/>
                    <a:pt x="207645" y="72263"/>
                    <a:pt x="208788" y="74676"/>
                  </a:cubicBezTo>
                  <a:cubicBezTo>
                    <a:pt x="209169" y="75565"/>
                    <a:pt x="209677" y="76454"/>
                    <a:pt x="210185" y="77470"/>
                  </a:cubicBezTo>
                  <a:cubicBezTo>
                    <a:pt x="210693" y="78486"/>
                    <a:pt x="211201" y="79502"/>
                    <a:pt x="211709" y="80518"/>
                  </a:cubicBezTo>
                  <a:lnTo>
                    <a:pt x="211709" y="80645"/>
                  </a:lnTo>
                  <a:cubicBezTo>
                    <a:pt x="211709" y="80645"/>
                    <a:pt x="211709" y="80772"/>
                    <a:pt x="211709" y="80772"/>
                  </a:cubicBezTo>
                  <a:cubicBezTo>
                    <a:pt x="211328" y="80137"/>
                    <a:pt x="210058" y="79502"/>
                    <a:pt x="209296" y="79629"/>
                  </a:cubicBezTo>
                  <a:lnTo>
                    <a:pt x="209550" y="79629"/>
                  </a:lnTo>
                  <a:cubicBezTo>
                    <a:pt x="210566" y="79502"/>
                    <a:pt x="211709" y="79248"/>
                    <a:pt x="212725" y="79121"/>
                  </a:cubicBezTo>
                  <a:cubicBezTo>
                    <a:pt x="213741" y="78994"/>
                    <a:pt x="214757" y="78867"/>
                    <a:pt x="215773" y="78740"/>
                  </a:cubicBezTo>
                  <a:cubicBezTo>
                    <a:pt x="216789" y="78613"/>
                    <a:pt x="217678" y="78486"/>
                    <a:pt x="218567" y="78359"/>
                  </a:cubicBezTo>
                  <a:lnTo>
                    <a:pt x="219202" y="83439"/>
                  </a:lnTo>
                  <a:lnTo>
                    <a:pt x="218567" y="78359"/>
                  </a:lnTo>
                  <a:cubicBezTo>
                    <a:pt x="218567" y="78359"/>
                    <a:pt x="218694" y="78359"/>
                    <a:pt x="218694" y="78359"/>
                  </a:cubicBezTo>
                  <a:cubicBezTo>
                    <a:pt x="218186" y="78486"/>
                    <a:pt x="217551" y="79121"/>
                    <a:pt x="217424" y="79629"/>
                  </a:cubicBezTo>
                  <a:cubicBezTo>
                    <a:pt x="217424" y="79629"/>
                    <a:pt x="217424" y="79629"/>
                    <a:pt x="217424" y="79502"/>
                  </a:cubicBezTo>
                  <a:lnTo>
                    <a:pt x="222504" y="80391"/>
                  </a:lnTo>
                  <a:lnTo>
                    <a:pt x="217424" y="79502"/>
                  </a:lnTo>
                  <a:cubicBezTo>
                    <a:pt x="217678" y="78105"/>
                    <a:pt x="217932" y="76581"/>
                    <a:pt x="218313" y="75311"/>
                  </a:cubicBezTo>
                  <a:cubicBezTo>
                    <a:pt x="219202" y="71501"/>
                    <a:pt x="219710" y="68961"/>
                    <a:pt x="219202" y="66294"/>
                  </a:cubicBezTo>
                  <a:cubicBezTo>
                    <a:pt x="219202" y="66040"/>
                    <a:pt x="219075" y="65786"/>
                    <a:pt x="219075" y="65659"/>
                  </a:cubicBezTo>
                  <a:cubicBezTo>
                    <a:pt x="219075" y="65532"/>
                    <a:pt x="219075" y="65278"/>
                    <a:pt x="219075" y="65024"/>
                  </a:cubicBezTo>
                  <a:cubicBezTo>
                    <a:pt x="218821" y="60833"/>
                    <a:pt x="221615" y="57912"/>
                    <a:pt x="225298" y="57277"/>
                  </a:cubicBezTo>
                  <a:cubicBezTo>
                    <a:pt x="225806" y="57150"/>
                    <a:pt x="226314" y="57150"/>
                    <a:pt x="226822" y="57150"/>
                  </a:cubicBezTo>
                  <a:cubicBezTo>
                    <a:pt x="232283" y="56896"/>
                    <a:pt x="237744" y="56896"/>
                    <a:pt x="243078" y="57150"/>
                  </a:cubicBezTo>
                  <a:cubicBezTo>
                    <a:pt x="243586" y="57150"/>
                    <a:pt x="243967" y="57277"/>
                    <a:pt x="244475" y="57277"/>
                  </a:cubicBezTo>
                  <a:cubicBezTo>
                    <a:pt x="244475" y="57277"/>
                    <a:pt x="244602" y="57277"/>
                    <a:pt x="244602" y="57277"/>
                  </a:cubicBezTo>
                  <a:cubicBezTo>
                    <a:pt x="248793" y="58039"/>
                    <a:pt x="251206" y="61341"/>
                    <a:pt x="250952" y="65532"/>
                  </a:cubicBezTo>
                  <a:cubicBezTo>
                    <a:pt x="250952" y="65913"/>
                    <a:pt x="250825" y="66167"/>
                    <a:pt x="250825" y="66548"/>
                  </a:cubicBezTo>
                  <a:lnTo>
                    <a:pt x="250825" y="66675"/>
                  </a:lnTo>
                  <a:cubicBezTo>
                    <a:pt x="250571" y="68326"/>
                    <a:pt x="250571" y="69977"/>
                    <a:pt x="250952" y="72009"/>
                  </a:cubicBezTo>
                  <a:cubicBezTo>
                    <a:pt x="251206" y="73152"/>
                    <a:pt x="251460" y="74168"/>
                    <a:pt x="251714" y="75438"/>
                  </a:cubicBezTo>
                  <a:cubicBezTo>
                    <a:pt x="251968" y="76708"/>
                    <a:pt x="252349" y="77978"/>
                    <a:pt x="252603" y="79502"/>
                  </a:cubicBezTo>
                  <a:lnTo>
                    <a:pt x="247523" y="80391"/>
                  </a:lnTo>
                  <a:lnTo>
                    <a:pt x="252603" y="79502"/>
                  </a:lnTo>
                  <a:cubicBezTo>
                    <a:pt x="252603" y="79502"/>
                    <a:pt x="252603" y="79629"/>
                    <a:pt x="252603" y="79629"/>
                  </a:cubicBezTo>
                  <a:cubicBezTo>
                    <a:pt x="252476" y="79121"/>
                    <a:pt x="251841" y="78613"/>
                    <a:pt x="251333" y="78486"/>
                  </a:cubicBezTo>
                  <a:cubicBezTo>
                    <a:pt x="251333" y="78486"/>
                    <a:pt x="251333" y="78486"/>
                    <a:pt x="251460" y="78486"/>
                  </a:cubicBezTo>
                  <a:lnTo>
                    <a:pt x="250825" y="83566"/>
                  </a:lnTo>
                  <a:lnTo>
                    <a:pt x="251206" y="78486"/>
                  </a:lnTo>
                  <a:cubicBezTo>
                    <a:pt x="254254" y="78740"/>
                    <a:pt x="257302" y="79121"/>
                    <a:pt x="260350" y="79629"/>
                  </a:cubicBezTo>
                  <a:lnTo>
                    <a:pt x="259461" y="84709"/>
                  </a:lnTo>
                  <a:lnTo>
                    <a:pt x="260223" y="79629"/>
                  </a:lnTo>
                  <a:cubicBezTo>
                    <a:pt x="259461" y="79502"/>
                    <a:pt x="258191" y="80264"/>
                    <a:pt x="257937" y="80899"/>
                  </a:cubicBezTo>
                  <a:lnTo>
                    <a:pt x="257937" y="80772"/>
                  </a:lnTo>
                  <a:cubicBezTo>
                    <a:pt x="258445" y="79756"/>
                    <a:pt x="258953" y="78613"/>
                    <a:pt x="259461" y="77724"/>
                  </a:cubicBezTo>
                  <a:cubicBezTo>
                    <a:pt x="261493" y="73787"/>
                    <a:pt x="262890" y="70993"/>
                    <a:pt x="263271" y="67818"/>
                  </a:cubicBezTo>
                  <a:lnTo>
                    <a:pt x="263271" y="67564"/>
                  </a:lnTo>
                  <a:cubicBezTo>
                    <a:pt x="263271" y="67310"/>
                    <a:pt x="263398" y="66929"/>
                    <a:pt x="263398" y="66675"/>
                  </a:cubicBezTo>
                  <a:cubicBezTo>
                    <a:pt x="263398" y="66675"/>
                    <a:pt x="263398" y="66548"/>
                    <a:pt x="263398" y="66421"/>
                  </a:cubicBezTo>
                  <a:cubicBezTo>
                    <a:pt x="264287" y="62611"/>
                    <a:pt x="267462" y="60325"/>
                    <a:pt x="271653" y="60960"/>
                  </a:cubicBezTo>
                  <a:cubicBezTo>
                    <a:pt x="272034" y="60960"/>
                    <a:pt x="272288" y="61087"/>
                    <a:pt x="272542" y="61087"/>
                  </a:cubicBezTo>
                  <a:cubicBezTo>
                    <a:pt x="278130" y="62484"/>
                    <a:pt x="283464" y="63881"/>
                    <a:pt x="288925" y="65532"/>
                  </a:cubicBezTo>
                  <a:lnTo>
                    <a:pt x="287401" y="70485"/>
                  </a:lnTo>
                  <a:lnTo>
                    <a:pt x="288798" y="65532"/>
                  </a:lnTo>
                  <a:cubicBezTo>
                    <a:pt x="289179" y="65659"/>
                    <a:pt x="289433" y="65786"/>
                    <a:pt x="289814" y="65786"/>
                  </a:cubicBezTo>
                  <a:cubicBezTo>
                    <a:pt x="290195" y="65786"/>
                    <a:pt x="290322" y="65913"/>
                    <a:pt x="290449" y="66040"/>
                  </a:cubicBezTo>
                  <a:cubicBezTo>
                    <a:pt x="294513" y="67945"/>
                    <a:pt x="295275" y="71882"/>
                    <a:pt x="294132" y="75057"/>
                  </a:cubicBezTo>
                  <a:cubicBezTo>
                    <a:pt x="294005" y="75438"/>
                    <a:pt x="293878" y="75819"/>
                    <a:pt x="293624" y="76200"/>
                  </a:cubicBezTo>
                  <a:cubicBezTo>
                    <a:pt x="292227" y="79121"/>
                    <a:pt x="291973" y="82296"/>
                    <a:pt x="291846" y="86487"/>
                  </a:cubicBezTo>
                  <a:cubicBezTo>
                    <a:pt x="291846" y="86995"/>
                    <a:pt x="291846" y="87376"/>
                    <a:pt x="291846" y="87884"/>
                  </a:cubicBezTo>
                  <a:cubicBezTo>
                    <a:pt x="291846" y="88392"/>
                    <a:pt x="291846" y="88773"/>
                    <a:pt x="291846" y="89281"/>
                  </a:cubicBezTo>
                  <a:lnTo>
                    <a:pt x="286639" y="89154"/>
                  </a:lnTo>
                  <a:lnTo>
                    <a:pt x="292481" y="89154"/>
                  </a:lnTo>
                  <a:cubicBezTo>
                    <a:pt x="292481" y="89281"/>
                    <a:pt x="292481" y="89281"/>
                    <a:pt x="292481" y="89281"/>
                  </a:cubicBezTo>
                  <a:cubicBezTo>
                    <a:pt x="292481" y="88773"/>
                    <a:pt x="291846" y="88011"/>
                    <a:pt x="291338" y="87884"/>
                  </a:cubicBezTo>
                  <a:lnTo>
                    <a:pt x="291592" y="88011"/>
                  </a:lnTo>
                  <a:cubicBezTo>
                    <a:pt x="294132" y="89027"/>
                    <a:pt x="296926" y="90043"/>
                    <a:pt x="299593" y="91440"/>
                  </a:cubicBezTo>
                  <a:lnTo>
                    <a:pt x="297307" y="96012"/>
                  </a:lnTo>
                  <a:lnTo>
                    <a:pt x="299339" y="91313"/>
                  </a:lnTo>
                  <a:cubicBezTo>
                    <a:pt x="299466" y="91313"/>
                    <a:pt x="299466" y="91313"/>
                    <a:pt x="299466" y="91313"/>
                  </a:cubicBezTo>
                  <a:cubicBezTo>
                    <a:pt x="298958" y="91186"/>
                    <a:pt x="298069" y="91313"/>
                    <a:pt x="297688" y="91694"/>
                  </a:cubicBezTo>
                  <a:lnTo>
                    <a:pt x="301498" y="95123"/>
                  </a:lnTo>
                  <a:lnTo>
                    <a:pt x="297688" y="91694"/>
                  </a:lnTo>
                  <a:cubicBezTo>
                    <a:pt x="298450" y="90805"/>
                    <a:pt x="299212" y="89916"/>
                    <a:pt x="299974" y="89154"/>
                  </a:cubicBezTo>
                  <a:cubicBezTo>
                    <a:pt x="303022" y="85979"/>
                    <a:pt x="305054" y="83566"/>
                    <a:pt x="306070" y="80645"/>
                  </a:cubicBezTo>
                  <a:lnTo>
                    <a:pt x="310896" y="82423"/>
                  </a:lnTo>
                  <a:lnTo>
                    <a:pt x="306070" y="80645"/>
                  </a:lnTo>
                  <a:cubicBezTo>
                    <a:pt x="306070" y="80518"/>
                    <a:pt x="306197" y="80391"/>
                    <a:pt x="306197" y="80137"/>
                  </a:cubicBezTo>
                  <a:cubicBezTo>
                    <a:pt x="306324" y="79883"/>
                    <a:pt x="306451" y="79502"/>
                    <a:pt x="306578" y="79248"/>
                  </a:cubicBezTo>
                  <a:cubicBezTo>
                    <a:pt x="308737" y="75184"/>
                    <a:pt x="312674" y="74930"/>
                    <a:pt x="315595" y="75946"/>
                  </a:cubicBezTo>
                  <a:cubicBezTo>
                    <a:pt x="316103" y="76200"/>
                    <a:pt x="316611" y="76327"/>
                    <a:pt x="317119" y="76581"/>
                  </a:cubicBezTo>
                  <a:lnTo>
                    <a:pt x="314706" y="81153"/>
                  </a:lnTo>
                  <a:lnTo>
                    <a:pt x="317119" y="76581"/>
                  </a:lnTo>
                  <a:cubicBezTo>
                    <a:pt x="322326" y="79248"/>
                    <a:pt x="327152" y="82296"/>
                    <a:pt x="331978" y="85217"/>
                  </a:cubicBezTo>
                  <a:lnTo>
                    <a:pt x="329311" y="89662"/>
                  </a:lnTo>
                  <a:lnTo>
                    <a:pt x="331851" y="85217"/>
                  </a:lnTo>
                  <a:cubicBezTo>
                    <a:pt x="332105" y="85344"/>
                    <a:pt x="332359" y="85598"/>
                    <a:pt x="332740" y="85725"/>
                  </a:cubicBezTo>
                  <a:cubicBezTo>
                    <a:pt x="333121" y="85852"/>
                    <a:pt x="333375" y="86233"/>
                    <a:pt x="333756" y="86487"/>
                  </a:cubicBezTo>
                  <a:cubicBezTo>
                    <a:pt x="337185" y="89662"/>
                    <a:pt x="336296" y="93726"/>
                    <a:pt x="334137" y="96266"/>
                  </a:cubicBezTo>
                  <a:cubicBezTo>
                    <a:pt x="334010" y="96393"/>
                    <a:pt x="334010" y="96393"/>
                    <a:pt x="333883" y="96520"/>
                  </a:cubicBezTo>
                  <a:lnTo>
                    <a:pt x="330073" y="93091"/>
                  </a:lnTo>
                  <a:lnTo>
                    <a:pt x="333883" y="96520"/>
                  </a:lnTo>
                  <a:cubicBezTo>
                    <a:pt x="332359" y="98298"/>
                    <a:pt x="331343" y="100584"/>
                    <a:pt x="330327" y="103505"/>
                  </a:cubicBezTo>
                  <a:cubicBezTo>
                    <a:pt x="330073" y="104394"/>
                    <a:pt x="329692" y="105283"/>
                    <a:pt x="329438" y="106299"/>
                  </a:cubicBezTo>
                  <a:cubicBezTo>
                    <a:pt x="329184" y="107315"/>
                    <a:pt x="328803" y="108331"/>
                    <a:pt x="328422" y="109347"/>
                  </a:cubicBezTo>
                  <a:lnTo>
                    <a:pt x="328422" y="109474"/>
                  </a:lnTo>
                  <a:cubicBezTo>
                    <a:pt x="328422" y="109601"/>
                    <a:pt x="328422" y="109601"/>
                    <a:pt x="328422" y="109601"/>
                  </a:cubicBezTo>
                  <a:cubicBezTo>
                    <a:pt x="328549" y="108966"/>
                    <a:pt x="328168" y="107696"/>
                    <a:pt x="327533" y="107315"/>
                  </a:cubicBezTo>
                  <a:lnTo>
                    <a:pt x="324866" y="111760"/>
                  </a:lnTo>
                  <a:lnTo>
                    <a:pt x="327533" y="107315"/>
                  </a:lnTo>
                  <a:cubicBezTo>
                    <a:pt x="328295" y="107823"/>
                    <a:pt x="329057" y="108331"/>
                    <a:pt x="329692" y="108839"/>
                  </a:cubicBezTo>
                  <a:cubicBezTo>
                    <a:pt x="330073" y="109093"/>
                    <a:pt x="330327" y="109347"/>
                    <a:pt x="330708" y="109601"/>
                  </a:cubicBezTo>
                  <a:cubicBezTo>
                    <a:pt x="331089" y="109855"/>
                    <a:pt x="331216" y="109982"/>
                    <a:pt x="331470" y="110236"/>
                  </a:cubicBezTo>
                  <a:lnTo>
                    <a:pt x="328041" y="114300"/>
                  </a:lnTo>
                  <a:lnTo>
                    <a:pt x="331216" y="110236"/>
                  </a:lnTo>
                  <a:cubicBezTo>
                    <a:pt x="334645" y="112903"/>
                    <a:pt x="334518" y="112522"/>
                    <a:pt x="334010" y="112395"/>
                  </a:cubicBezTo>
                  <a:cubicBezTo>
                    <a:pt x="333756" y="112395"/>
                    <a:pt x="333502" y="112395"/>
                    <a:pt x="333502" y="112395"/>
                  </a:cubicBezTo>
                  <a:cubicBezTo>
                    <a:pt x="333883" y="112268"/>
                    <a:pt x="334518" y="111887"/>
                    <a:pt x="337058" y="110363"/>
                  </a:cubicBezTo>
                  <a:lnTo>
                    <a:pt x="337185" y="110363"/>
                  </a:lnTo>
                  <a:cubicBezTo>
                    <a:pt x="339852" y="108712"/>
                    <a:pt x="342011" y="106934"/>
                    <a:pt x="343535" y="104902"/>
                  </a:cubicBezTo>
                  <a:lnTo>
                    <a:pt x="343535" y="104775"/>
                  </a:lnTo>
                  <a:cubicBezTo>
                    <a:pt x="343789" y="104394"/>
                    <a:pt x="344043" y="104140"/>
                    <a:pt x="344297" y="103759"/>
                  </a:cubicBezTo>
                  <a:cubicBezTo>
                    <a:pt x="347091" y="100711"/>
                    <a:pt x="351028" y="100457"/>
                    <a:pt x="354330" y="102870"/>
                  </a:cubicBezTo>
                  <a:cubicBezTo>
                    <a:pt x="354711" y="103124"/>
                    <a:pt x="355092" y="103505"/>
                    <a:pt x="355346" y="103759"/>
                  </a:cubicBezTo>
                  <a:lnTo>
                    <a:pt x="355473" y="103886"/>
                  </a:lnTo>
                  <a:cubicBezTo>
                    <a:pt x="359410" y="107696"/>
                    <a:pt x="363347" y="111633"/>
                    <a:pt x="367157" y="115697"/>
                  </a:cubicBezTo>
                  <a:cubicBezTo>
                    <a:pt x="367411" y="115951"/>
                    <a:pt x="367538" y="116205"/>
                    <a:pt x="367792" y="116459"/>
                  </a:cubicBezTo>
                  <a:cubicBezTo>
                    <a:pt x="368046" y="116713"/>
                    <a:pt x="368046" y="116713"/>
                    <a:pt x="368046" y="116840"/>
                  </a:cubicBezTo>
                  <a:cubicBezTo>
                    <a:pt x="370586" y="120523"/>
                    <a:pt x="369570" y="124587"/>
                    <a:pt x="366141" y="127127"/>
                  </a:cubicBezTo>
                  <a:cubicBezTo>
                    <a:pt x="366141" y="127127"/>
                    <a:pt x="366014" y="127254"/>
                    <a:pt x="366014" y="127254"/>
                  </a:cubicBezTo>
                  <a:cubicBezTo>
                    <a:pt x="364109" y="128651"/>
                    <a:pt x="362585" y="130429"/>
                    <a:pt x="360934" y="132842"/>
                  </a:cubicBezTo>
                  <a:cubicBezTo>
                    <a:pt x="360426" y="133604"/>
                    <a:pt x="359918" y="134493"/>
                    <a:pt x="359283" y="135382"/>
                  </a:cubicBezTo>
                  <a:cubicBezTo>
                    <a:pt x="358648" y="136271"/>
                    <a:pt x="358140" y="137287"/>
                    <a:pt x="357505" y="138176"/>
                  </a:cubicBezTo>
                  <a:lnTo>
                    <a:pt x="357378" y="138430"/>
                  </a:lnTo>
                  <a:cubicBezTo>
                    <a:pt x="357759" y="137795"/>
                    <a:pt x="357759" y="136398"/>
                    <a:pt x="357251" y="135763"/>
                  </a:cubicBezTo>
                  <a:cubicBezTo>
                    <a:pt x="358521" y="137160"/>
                    <a:pt x="359537" y="138430"/>
                    <a:pt x="360680" y="139954"/>
                  </a:cubicBezTo>
                  <a:lnTo>
                    <a:pt x="356489" y="143002"/>
                  </a:lnTo>
                  <a:lnTo>
                    <a:pt x="360553" y="139827"/>
                  </a:lnTo>
                  <a:cubicBezTo>
                    <a:pt x="361442" y="140970"/>
                    <a:pt x="362077" y="141859"/>
                    <a:pt x="362585" y="142621"/>
                  </a:cubicBezTo>
                  <a:cubicBezTo>
                    <a:pt x="363093" y="143383"/>
                    <a:pt x="363220" y="143510"/>
                    <a:pt x="363347" y="143637"/>
                  </a:cubicBezTo>
                  <a:cubicBezTo>
                    <a:pt x="362712" y="143002"/>
                    <a:pt x="361442" y="142494"/>
                    <a:pt x="360553" y="142621"/>
                  </a:cubicBezTo>
                  <a:cubicBezTo>
                    <a:pt x="360553" y="142621"/>
                    <a:pt x="360680" y="142621"/>
                    <a:pt x="360807" y="142621"/>
                  </a:cubicBezTo>
                  <a:cubicBezTo>
                    <a:pt x="360934" y="142621"/>
                    <a:pt x="361442" y="142494"/>
                    <a:pt x="361950" y="142240"/>
                  </a:cubicBezTo>
                  <a:cubicBezTo>
                    <a:pt x="362712" y="141986"/>
                    <a:pt x="363855" y="141732"/>
                    <a:pt x="365125" y="141351"/>
                  </a:cubicBezTo>
                  <a:lnTo>
                    <a:pt x="366522" y="146304"/>
                  </a:lnTo>
                  <a:lnTo>
                    <a:pt x="365125" y="141351"/>
                  </a:lnTo>
                  <a:cubicBezTo>
                    <a:pt x="368681" y="140335"/>
                    <a:pt x="371729" y="139065"/>
                    <a:pt x="374142" y="137033"/>
                  </a:cubicBezTo>
                  <a:lnTo>
                    <a:pt x="377444" y="141097"/>
                  </a:lnTo>
                  <a:lnTo>
                    <a:pt x="374142" y="137160"/>
                  </a:lnTo>
                  <a:cubicBezTo>
                    <a:pt x="374396" y="137033"/>
                    <a:pt x="374523" y="136779"/>
                    <a:pt x="374777" y="136652"/>
                  </a:cubicBezTo>
                  <a:cubicBezTo>
                    <a:pt x="375031" y="136525"/>
                    <a:pt x="375031" y="136525"/>
                    <a:pt x="375158" y="136398"/>
                  </a:cubicBezTo>
                  <a:cubicBezTo>
                    <a:pt x="378587" y="134239"/>
                    <a:pt x="382143" y="135128"/>
                    <a:pt x="384429" y="138176"/>
                  </a:cubicBezTo>
                  <a:cubicBezTo>
                    <a:pt x="384683" y="138430"/>
                    <a:pt x="384810" y="138684"/>
                    <a:pt x="385064" y="138938"/>
                  </a:cubicBezTo>
                  <a:cubicBezTo>
                    <a:pt x="388239" y="143891"/>
                    <a:pt x="391033" y="148971"/>
                    <a:pt x="393827" y="154051"/>
                  </a:cubicBezTo>
                  <a:cubicBezTo>
                    <a:pt x="393954" y="154305"/>
                    <a:pt x="394208" y="154686"/>
                    <a:pt x="394335" y="155067"/>
                  </a:cubicBezTo>
                  <a:cubicBezTo>
                    <a:pt x="394335" y="155067"/>
                    <a:pt x="394335" y="155194"/>
                    <a:pt x="394462" y="155194"/>
                  </a:cubicBezTo>
                  <a:cubicBezTo>
                    <a:pt x="395986" y="159004"/>
                    <a:pt x="394462" y="162560"/>
                    <a:pt x="391033" y="164211"/>
                  </a:cubicBezTo>
                  <a:cubicBezTo>
                    <a:pt x="390779" y="164338"/>
                    <a:pt x="390398" y="164465"/>
                    <a:pt x="390144" y="164592"/>
                  </a:cubicBezTo>
                  <a:cubicBezTo>
                    <a:pt x="387604" y="165608"/>
                    <a:pt x="385445" y="167259"/>
                    <a:pt x="382778" y="169672"/>
                  </a:cubicBezTo>
                  <a:cubicBezTo>
                    <a:pt x="382143" y="170180"/>
                    <a:pt x="381635" y="170688"/>
                    <a:pt x="381000" y="171323"/>
                  </a:cubicBezTo>
                  <a:cubicBezTo>
                    <a:pt x="380365" y="171958"/>
                    <a:pt x="379730" y="172466"/>
                    <a:pt x="379095" y="173101"/>
                  </a:cubicBezTo>
                  <a:lnTo>
                    <a:pt x="375666" y="169291"/>
                  </a:lnTo>
                  <a:lnTo>
                    <a:pt x="379095" y="173101"/>
                  </a:lnTo>
                  <a:cubicBezTo>
                    <a:pt x="378968" y="173228"/>
                    <a:pt x="378968" y="173228"/>
                    <a:pt x="378968" y="173228"/>
                  </a:cubicBezTo>
                  <a:cubicBezTo>
                    <a:pt x="379349" y="172847"/>
                    <a:pt x="379603" y="171831"/>
                    <a:pt x="379349" y="171196"/>
                  </a:cubicBezTo>
                  <a:lnTo>
                    <a:pt x="374650" y="173228"/>
                  </a:lnTo>
                  <a:lnTo>
                    <a:pt x="379349" y="171069"/>
                  </a:lnTo>
                  <a:cubicBezTo>
                    <a:pt x="380619" y="173863"/>
                    <a:pt x="381762" y="176657"/>
                    <a:pt x="382905" y="179451"/>
                  </a:cubicBezTo>
                  <a:cubicBezTo>
                    <a:pt x="382651" y="178816"/>
                    <a:pt x="381762" y="178308"/>
                    <a:pt x="381254" y="178181"/>
                  </a:cubicBezTo>
                  <a:cubicBezTo>
                    <a:pt x="381254" y="178181"/>
                    <a:pt x="381254" y="178181"/>
                    <a:pt x="381381" y="178181"/>
                  </a:cubicBezTo>
                  <a:lnTo>
                    <a:pt x="381381" y="183388"/>
                  </a:lnTo>
                  <a:lnTo>
                    <a:pt x="381254" y="178181"/>
                  </a:lnTo>
                  <a:cubicBezTo>
                    <a:pt x="381762" y="178181"/>
                    <a:pt x="382270" y="178181"/>
                    <a:pt x="382651" y="178181"/>
                  </a:cubicBezTo>
                  <a:cubicBezTo>
                    <a:pt x="387604" y="178054"/>
                    <a:pt x="391160" y="177927"/>
                    <a:pt x="394589" y="176403"/>
                  </a:cubicBezTo>
                  <a:lnTo>
                    <a:pt x="396748" y="181102"/>
                  </a:lnTo>
                  <a:lnTo>
                    <a:pt x="394589" y="176403"/>
                  </a:lnTo>
                  <a:cubicBezTo>
                    <a:pt x="394970" y="176276"/>
                    <a:pt x="395224" y="176149"/>
                    <a:pt x="395732" y="175895"/>
                  </a:cubicBezTo>
                  <a:cubicBezTo>
                    <a:pt x="395732" y="175895"/>
                    <a:pt x="395859" y="175895"/>
                    <a:pt x="395859" y="175895"/>
                  </a:cubicBezTo>
                  <a:cubicBezTo>
                    <a:pt x="399542" y="174625"/>
                    <a:pt x="402971" y="176149"/>
                    <a:pt x="404749" y="179832"/>
                  </a:cubicBezTo>
                  <a:cubicBezTo>
                    <a:pt x="404876" y="180213"/>
                    <a:pt x="405130" y="180721"/>
                    <a:pt x="405257" y="181102"/>
                  </a:cubicBezTo>
                  <a:lnTo>
                    <a:pt x="405257" y="181229"/>
                  </a:lnTo>
                  <a:cubicBezTo>
                    <a:pt x="406781" y="185928"/>
                    <a:pt x="408051" y="190754"/>
                    <a:pt x="409194" y="195453"/>
                  </a:cubicBezTo>
                  <a:cubicBezTo>
                    <a:pt x="409321" y="195834"/>
                    <a:pt x="409448" y="196215"/>
                    <a:pt x="409448" y="196596"/>
                  </a:cubicBezTo>
                  <a:cubicBezTo>
                    <a:pt x="409448" y="196977"/>
                    <a:pt x="409702" y="197358"/>
                    <a:pt x="409702" y="197739"/>
                  </a:cubicBezTo>
                  <a:lnTo>
                    <a:pt x="404749" y="199009"/>
                  </a:lnTo>
                  <a:lnTo>
                    <a:pt x="409702" y="197612"/>
                  </a:lnTo>
                  <a:cubicBezTo>
                    <a:pt x="409829" y="197866"/>
                    <a:pt x="409829" y="197993"/>
                    <a:pt x="409829" y="198247"/>
                  </a:cubicBezTo>
                  <a:cubicBezTo>
                    <a:pt x="409956" y="198628"/>
                    <a:pt x="409956" y="199136"/>
                    <a:pt x="410083" y="199644"/>
                  </a:cubicBezTo>
                  <a:cubicBezTo>
                    <a:pt x="410464" y="204597"/>
                    <a:pt x="406654" y="206756"/>
                    <a:pt x="403606" y="207137"/>
                  </a:cubicBezTo>
                  <a:cubicBezTo>
                    <a:pt x="403479" y="207137"/>
                    <a:pt x="403225" y="207137"/>
                    <a:pt x="403098" y="207137"/>
                  </a:cubicBezTo>
                  <a:lnTo>
                    <a:pt x="402717" y="201930"/>
                  </a:lnTo>
                  <a:lnTo>
                    <a:pt x="403225" y="207010"/>
                  </a:lnTo>
                  <a:cubicBezTo>
                    <a:pt x="400939" y="207264"/>
                    <a:pt x="398780" y="208026"/>
                    <a:pt x="396113" y="209296"/>
                  </a:cubicBezTo>
                  <a:cubicBezTo>
                    <a:pt x="395224" y="209677"/>
                    <a:pt x="394335" y="210185"/>
                    <a:pt x="393319" y="210693"/>
                  </a:cubicBezTo>
                  <a:cubicBezTo>
                    <a:pt x="392303" y="211201"/>
                    <a:pt x="391414" y="211709"/>
                    <a:pt x="390271" y="212217"/>
                  </a:cubicBezTo>
                  <a:lnTo>
                    <a:pt x="387985" y="207645"/>
                  </a:lnTo>
                  <a:lnTo>
                    <a:pt x="390525" y="212090"/>
                  </a:lnTo>
                  <a:cubicBezTo>
                    <a:pt x="390398" y="212217"/>
                    <a:pt x="390271" y="212217"/>
                    <a:pt x="390271" y="212217"/>
                  </a:cubicBezTo>
                  <a:cubicBezTo>
                    <a:pt x="390652" y="211836"/>
                    <a:pt x="391287" y="210693"/>
                    <a:pt x="391033" y="209931"/>
                  </a:cubicBezTo>
                  <a:lnTo>
                    <a:pt x="386080" y="211201"/>
                  </a:lnTo>
                  <a:lnTo>
                    <a:pt x="391033" y="209804"/>
                  </a:lnTo>
                  <a:cubicBezTo>
                    <a:pt x="391541" y="211455"/>
                    <a:pt x="391795" y="213106"/>
                    <a:pt x="391922" y="214884"/>
                  </a:cubicBezTo>
                  <a:lnTo>
                    <a:pt x="386842" y="215265"/>
                  </a:lnTo>
                  <a:lnTo>
                    <a:pt x="391922" y="214884"/>
                  </a:lnTo>
                  <a:cubicBezTo>
                    <a:pt x="391922" y="215265"/>
                    <a:pt x="391922" y="215646"/>
                    <a:pt x="392049" y="215900"/>
                  </a:cubicBezTo>
                  <a:cubicBezTo>
                    <a:pt x="392303" y="218313"/>
                    <a:pt x="392303" y="219075"/>
                    <a:pt x="392430" y="219329"/>
                  </a:cubicBezTo>
                  <a:cubicBezTo>
                    <a:pt x="392303" y="218694"/>
                    <a:pt x="391414" y="217805"/>
                    <a:pt x="390779" y="217678"/>
                  </a:cubicBezTo>
                  <a:cubicBezTo>
                    <a:pt x="390779" y="217678"/>
                    <a:pt x="390779" y="217678"/>
                    <a:pt x="390906" y="217678"/>
                  </a:cubicBezTo>
                  <a:cubicBezTo>
                    <a:pt x="391160" y="217805"/>
                    <a:pt x="391541" y="217805"/>
                    <a:pt x="392176" y="217932"/>
                  </a:cubicBezTo>
                  <a:cubicBezTo>
                    <a:pt x="393065" y="218059"/>
                    <a:pt x="394208" y="218313"/>
                    <a:pt x="395732" y="218694"/>
                  </a:cubicBezTo>
                  <a:lnTo>
                    <a:pt x="394462" y="223647"/>
                  </a:lnTo>
                  <a:lnTo>
                    <a:pt x="395732" y="218694"/>
                  </a:lnTo>
                  <a:cubicBezTo>
                    <a:pt x="398780" y="219456"/>
                    <a:pt x="401574" y="219837"/>
                    <a:pt x="404114" y="219329"/>
                  </a:cubicBezTo>
                  <a:lnTo>
                    <a:pt x="404241" y="219329"/>
                  </a:lnTo>
                  <a:cubicBezTo>
                    <a:pt x="404622" y="219329"/>
                    <a:pt x="405003" y="219202"/>
                    <a:pt x="405511" y="219202"/>
                  </a:cubicBezTo>
                  <a:cubicBezTo>
                    <a:pt x="409575" y="218948"/>
                    <a:pt x="412623" y="221488"/>
                    <a:pt x="413385" y="225425"/>
                  </a:cubicBezTo>
                  <a:cubicBezTo>
                    <a:pt x="413512" y="225933"/>
                    <a:pt x="413512" y="226568"/>
                    <a:pt x="413512" y="227076"/>
                  </a:cubicBezTo>
                  <a:lnTo>
                    <a:pt x="408305" y="227330"/>
                  </a:lnTo>
                  <a:lnTo>
                    <a:pt x="413385" y="226949"/>
                  </a:lnTo>
                  <a:cubicBezTo>
                    <a:pt x="413766" y="232537"/>
                    <a:pt x="413639" y="237998"/>
                    <a:pt x="413385" y="243332"/>
                  </a:cubicBezTo>
                  <a:cubicBezTo>
                    <a:pt x="413385" y="243840"/>
                    <a:pt x="413258" y="244221"/>
                    <a:pt x="413258" y="244729"/>
                  </a:cubicBezTo>
                  <a:cubicBezTo>
                    <a:pt x="412496" y="248920"/>
                    <a:pt x="409194" y="251460"/>
                    <a:pt x="404876" y="250952"/>
                  </a:cubicBezTo>
                  <a:cubicBezTo>
                    <a:pt x="404622" y="250952"/>
                    <a:pt x="404368" y="250952"/>
                    <a:pt x="404241" y="250825"/>
                  </a:cubicBezTo>
                  <a:cubicBezTo>
                    <a:pt x="402209" y="250444"/>
                    <a:pt x="400177" y="250571"/>
                    <a:pt x="397637" y="251079"/>
                  </a:cubicBezTo>
                  <a:cubicBezTo>
                    <a:pt x="396621" y="251206"/>
                    <a:pt x="395732" y="251460"/>
                    <a:pt x="394589" y="251714"/>
                  </a:cubicBezTo>
                  <a:cubicBezTo>
                    <a:pt x="393446" y="251968"/>
                    <a:pt x="392303" y="252222"/>
                    <a:pt x="391160" y="252476"/>
                  </a:cubicBezTo>
                  <a:lnTo>
                    <a:pt x="390144" y="247396"/>
                  </a:lnTo>
                  <a:lnTo>
                    <a:pt x="391287" y="252476"/>
                  </a:lnTo>
                  <a:cubicBezTo>
                    <a:pt x="391160" y="252476"/>
                    <a:pt x="391160" y="252476"/>
                    <a:pt x="391160" y="252476"/>
                  </a:cubicBezTo>
                  <a:cubicBezTo>
                    <a:pt x="391668" y="252349"/>
                    <a:pt x="392303" y="251587"/>
                    <a:pt x="392430" y="250952"/>
                  </a:cubicBezTo>
                  <a:lnTo>
                    <a:pt x="387350" y="250317"/>
                  </a:lnTo>
                  <a:lnTo>
                    <a:pt x="392430" y="250952"/>
                  </a:lnTo>
                  <a:cubicBezTo>
                    <a:pt x="392049" y="254254"/>
                    <a:pt x="391541" y="257556"/>
                    <a:pt x="391033" y="260731"/>
                  </a:cubicBezTo>
                  <a:lnTo>
                    <a:pt x="391033" y="260858"/>
                  </a:lnTo>
                  <a:cubicBezTo>
                    <a:pt x="391414" y="258953"/>
                    <a:pt x="389763" y="257810"/>
                    <a:pt x="389636" y="257810"/>
                  </a:cubicBezTo>
                  <a:lnTo>
                    <a:pt x="389890" y="257937"/>
                  </a:lnTo>
                  <a:cubicBezTo>
                    <a:pt x="390779" y="258445"/>
                    <a:pt x="391668" y="258953"/>
                    <a:pt x="392557" y="259334"/>
                  </a:cubicBezTo>
                  <a:cubicBezTo>
                    <a:pt x="396621" y="261493"/>
                    <a:pt x="399542" y="263017"/>
                    <a:pt x="402844" y="263271"/>
                  </a:cubicBezTo>
                  <a:lnTo>
                    <a:pt x="402336" y="268351"/>
                  </a:lnTo>
                  <a:lnTo>
                    <a:pt x="402590" y="263144"/>
                  </a:lnTo>
                  <a:cubicBezTo>
                    <a:pt x="402844" y="263144"/>
                    <a:pt x="403225" y="263144"/>
                    <a:pt x="403479" y="263271"/>
                  </a:cubicBezTo>
                  <a:cubicBezTo>
                    <a:pt x="403733" y="263398"/>
                    <a:pt x="403987" y="263398"/>
                    <a:pt x="404241" y="263398"/>
                  </a:cubicBezTo>
                  <a:cubicBezTo>
                    <a:pt x="408305" y="264287"/>
                    <a:pt x="410083" y="267716"/>
                    <a:pt x="409702" y="271272"/>
                  </a:cubicBezTo>
                  <a:cubicBezTo>
                    <a:pt x="409702" y="271780"/>
                    <a:pt x="409575" y="272161"/>
                    <a:pt x="409448" y="272669"/>
                  </a:cubicBezTo>
                  <a:lnTo>
                    <a:pt x="404368" y="271526"/>
                  </a:lnTo>
                  <a:lnTo>
                    <a:pt x="409448" y="272669"/>
                  </a:lnTo>
                  <a:cubicBezTo>
                    <a:pt x="408178" y="278257"/>
                    <a:pt x="406654" y="283718"/>
                    <a:pt x="405130" y="289179"/>
                  </a:cubicBezTo>
                  <a:lnTo>
                    <a:pt x="405003" y="289433"/>
                  </a:lnTo>
                  <a:cubicBezTo>
                    <a:pt x="404876" y="289687"/>
                    <a:pt x="404876" y="289941"/>
                    <a:pt x="404749" y="290195"/>
                  </a:cubicBezTo>
                  <a:cubicBezTo>
                    <a:pt x="404749" y="290322"/>
                    <a:pt x="404622" y="290322"/>
                    <a:pt x="404622" y="290449"/>
                  </a:cubicBezTo>
                  <a:cubicBezTo>
                    <a:pt x="402844" y="294386"/>
                    <a:pt x="399288" y="295529"/>
                    <a:pt x="395732" y="294386"/>
                  </a:cubicBezTo>
                  <a:cubicBezTo>
                    <a:pt x="395351" y="294259"/>
                    <a:pt x="394970" y="294132"/>
                    <a:pt x="394589" y="294005"/>
                  </a:cubicBezTo>
                  <a:lnTo>
                    <a:pt x="394462" y="293878"/>
                  </a:lnTo>
                  <a:cubicBezTo>
                    <a:pt x="391541" y="292481"/>
                    <a:pt x="388366" y="292227"/>
                    <a:pt x="384175" y="292100"/>
                  </a:cubicBezTo>
                  <a:cubicBezTo>
                    <a:pt x="383667" y="292100"/>
                    <a:pt x="383286" y="292100"/>
                    <a:pt x="382778" y="292100"/>
                  </a:cubicBezTo>
                  <a:cubicBezTo>
                    <a:pt x="382270" y="292100"/>
                    <a:pt x="381889" y="292100"/>
                    <a:pt x="381381" y="292100"/>
                  </a:cubicBezTo>
                  <a:lnTo>
                    <a:pt x="381508" y="286893"/>
                  </a:lnTo>
                  <a:lnTo>
                    <a:pt x="381508" y="292100"/>
                  </a:lnTo>
                  <a:cubicBezTo>
                    <a:pt x="381254" y="292100"/>
                    <a:pt x="381127" y="292100"/>
                    <a:pt x="381127" y="292100"/>
                  </a:cubicBezTo>
                  <a:cubicBezTo>
                    <a:pt x="381635" y="291973"/>
                    <a:pt x="382270" y="291465"/>
                    <a:pt x="382524" y="290957"/>
                  </a:cubicBezTo>
                  <a:lnTo>
                    <a:pt x="382397" y="291211"/>
                  </a:lnTo>
                  <a:cubicBezTo>
                    <a:pt x="381762" y="293116"/>
                    <a:pt x="380873" y="294894"/>
                    <a:pt x="380238" y="296545"/>
                  </a:cubicBezTo>
                  <a:cubicBezTo>
                    <a:pt x="379984" y="297053"/>
                    <a:pt x="379730" y="297561"/>
                    <a:pt x="379603" y="297942"/>
                  </a:cubicBezTo>
                  <a:cubicBezTo>
                    <a:pt x="379095" y="299085"/>
                    <a:pt x="378968" y="299339"/>
                    <a:pt x="378968" y="299593"/>
                  </a:cubicBezTo>
                  <a:cubicBezTo>
                    <a:pt x="379222" y="298831"/>
                    <a:pt x="378968" y="297561"/>
                    <a:pt x="378460" y="296926"/>
                  </a:cubicBezTo>
                  <a:cubicBezTo>
                    <a:pt x="378460" y="296926"/>
                    <a:pt x="378587" y="297053"/>
                    <a:pt x="378841" y="297307"/>
                  </a:cubicBezTo>
                  <a:cubicBezTo>
                    <a:pt x="379095" y="297561"/>
                    <a:pt x="379222" y="297688"/>
                    <a:pt x="379476" y="297942"/>
                  </a:cubicBezTo>
                  <a:cubicBezTo>
                    <a:pt x="379730" y="298196"/>
                    <a:pt x="380238" y="298704"/>
                    <a:pt x="380746" y="299212"/>
                  </a:cubicBezTo>
                  <a:lnTo>
                    <a:pt x="377190" y="302895"/>
                  </a:lnTo>
                  <a:lnTo>
                    <a:pt x="380746" y="299085"/>
                  </a:lnTo>
                  <a:cubicBezTo>
                    <a:pt x="384175" y="302260"/>
                    <a:pt x="386715" y="304546"/>
                    <a:pt x="389890" y="305689"/>
                  </a:cubicBezTo>
                  <a:lnTo>
                    <a:pt x="388112" y="310515"/>
                  </a:lnTo>
                  <a:lnTo>
                    <a:pt x="389890" y="305689"/>
                  </a:lnTo>
                  <a:cubicBezTo>
                    <a:pt x="390017" y="305689"/>
                    <a:pt x="390144" y="305816"/>
                    <a:pt x="390271" y="305816"/>
                  </a:cubicBezTo>
                  <a:cubicBezTo>
                    <a:pt x="390398" y="305816"/>
                    <a:pt x="390779" y="306070"/>
                    <a:pt x="391033" y="306070"/>
                  </a:cubicBezTo>
                  <a:cubicBezTo>
                    <a:pt x="394970" y="307975"/>
                    <a:pt x="395732" y="311912"/>
                    <a:pt x="394335" y="315341"/>
                  </a:cubicBezTo>
                  <a:cubicBezTo>
                    <a:pt x="394208" y="315595"/>
                    <a:pt x="394081" y="315849"/>
                    <a:pt x="393954" y="316103"/>
                  </a:cubicBezTo>
                  <a:lnTo>
                    <a:pt x="393954" y="316230"/>
                  </a:lnTo>
                  <a:cubicBezTo>
                    <a:pt x="391160" y="321437"/>
                    <a:pt x="388239" y="326517"/>
                    <a:pt x="385191" y="331470"/>
                  </a:cubicBezTo>
                  <a:cubicBezTo>
                    <a:pt x="385064" y="331597"/>
                    <a:pt x="384937" y="331851"/>
                    <a:pt x="384810" y="331978"/>
                  </a:cubicBezTo>
                  <a:cubicBezTo>
                    <a:pt x="384683" y="332105"/>
                    <a:pt x="384429" y="332613"/>
                    <a:pt x="384175" y="332867"/>
                  </a:cubicBezTo>
                  <a:cubicBezTo>
                    <a:pt x="381000" y="336423"/>
                    <a:pt x="377063" y="335280"/>
                    <a:pt x="374777" y="333375"/>
                  </a:cubicBezTo>
                  <a:cubicBezTo>
                    <a:pt x="374650" y="333248"/>
                    <a:pt x="374523" y="333121"/>
                    <a:pt x="374396" y="332994"/>
                  </a:cubicBezTo>
                  <a:lnTo>
                    <a:pt x="377825" y="329184"/>
                  </a:lnTo>
                  <a:lnTo>
                    <a:pt x="374523" y="333121"/>
                  </a:lnTo>
                  <a:cubicBezTo>
                    <a:pt x="372364" y="331343"/>
                    <a:pt x="369697" y="330200"/>
                    <a:pt x="366268" y="329057"/>
                  </a:cubicBezTo>
                  <a:cubicBezTo>
                    <a:pt x="365506" y="328803"/>
                    <a:pt x="364617" y="328549"/>
                    <a:pt x="363855" y="328295"/>
                  </a:cubicBezTo>
                  <a:cubicBezTo>
                    <a:pt x="363093" y="328041"/>
                    <a:pt x="362077" y="327787"/>
                    <a:pt x="361315" y="327533"/>
                  </a:cubicBezTo>
                  <a:lnTo>
                    <a:pt x="362966" y="322580"/>
                  </a:lnTo>
                  <a:lnTo>
                    <a:pt x="361569" y="327533"/>
                  </a:lnTo>
                  <a:cubicBezTo>
                    <a:pt x="361442" y="327533"/>
                    <a:pt x="361442" y="327533"/>
                    <a:pt x="361442" y="327533"/>
                  </a:cubicBezTo>
                  <a:cubicBezTo>
                    <a:pt x="361950" y="327660"/>
                    <a:pt x="363220" y="327406"/>
                    <a:pt x="363728" y="326644"/>
                  </a:cubicBezTo>
                  <a:lnTo>
                    <a:pt x="363601" y="326771"/>
                  </a:lnTo>
                  <a:cubicBezTo>
                    <a:pt x="361696" y="329311"/>
                    <a:pt x="359664" y="331978"/>
                    <a:pt x="357505" y="334518"/>
                  </a:cubicBezTo>
                  <a:lnTo>
                    <a:pt x="357378" y="334645"/>
                  </a:lnTo>
                  <a:cubicBezTo>
                    <a:pt x="358013" y="333883"/>
                    <a:pt x="358140" y="332232"/>
                    <a:pt x="357632" y="331597"/>
                  </a:cubicBezTo>
                  <a:cubicBezTo>
                    <a:pt x="358394" y="332740"/>
                    <a:pt x="359156" y="334010"/>
                    <a:pt x="359918" y="335026"/>
                  </a:cubicBezTo>
                  <a:cubicBezTo>
                    <a:pt x="362204" y="338582"/>
                    <a:pt x="363855" y="341122"/>
                    <a:pt x="366268" y="342773"/>
                  </a:cubicBezTo>
                  <a:lnTo>
                    <a:pt x="363347" y="347091"/>
                  </a:lnTo>
                  <a:lnTo>
                    <a:pt x="366268" y="342773"/>
                  </a:lnTo>
                  <a:cubicBezTo>
                    <a:pt x="366395" y="342900"/>
                    <a:pt x="366522" y="343027"/>
                    <a:pt x="366649" y="343027"/>
                  </a:cubicBezTo>
                  <a:cubicBezTo>
                    <a:pt x="367030" y="343281"/>
                    <a:pt x="367411" y="343535"/>
                    <a:pt x="367665" y="343916"/>
                  </a:cubicBezTo>
                  <a:cubicBezTo>
                    <a:pt x="370967" y="347218"/>
                    <a:pt x="369951" y="351409"/>
                    <a:pt x="367919" y="353822"/>
                  </a:cubicBezTo>
                  <a:cubicBezTo>
                    <a:pt x="367665" y="354076"/>
                    <a:pt x="367411" y="354330"/>
                    <a:pt x="367157" y="354584"/>
                  </a:cubicBezTo>
                  <a:lnTo>
                    <a:pt x="363474" y="350901"/>
                  </a:lnTo>
                  <a:lnTo>
                    <a:pt x="367284" y="354457"/>
                  </a:lnTo>
                  <a:cubicBezTo>
                    <a:pt x="363601" y="358394"/>
                    <a:pt x="359537" y="362458"/>
                    <a:pt x="355473" y="366268"/>
                  </a:cubicBezTo>
                  <a:cubicBezTo>
                    <a:pt x="355219" y="366522"/>
                    <a:pt x="354965" y="366649"/>
                    <a:pt x="354711" y="366903"/>
                  </a:cubicBezTo>
                  <a:cubicBezTo>
                    <a:pt x="354457" y="367157"/>
                    <a:pt x="354203" y="367284"/>
                    <a:pt x="354076" y="367411"/>
                  </a:cubicBezTo>
                  <a:cubicBezTo>
                    <a:pt x="350139" y="369951"/>
                    <a:pt x="346075" y="368554"/>
                    <a:pt x="343916" y="365252"/>
                  </a:cubicBezTo>
                  <a:cubicBezTo>
                    <a:pt x="343789" y="365125"/>
                    <a:pt x="343789" y="364998"/>
                    <a:pt x="343662" y="364998"/>
                  </a:cubicBezTo>
                  <a:lnTo>
                    <a:pt x="347980" y="362204"/>
                  </a:lnTo>
                  <a:lnTo>
                    <a:pt x="343662" y="365125"/>
                  </a:lnTo>
                  <a:cubicBezTo>
                    <a:pt x="342519" y="363347"/>
                    <a:pt x="340868" y="361950"/>
                    <a:pt x="338582" y="360426"/>
                  </a:cubicBezTo>
                  <a:cubicBezTo>
                    <a:pt x="337693" y="359791"/>
                    <a:pt x="336804" y="359283"/>
                    <a:pt x="335915" y="358648"/>
                  </a:cubicBezTo>
                  <a:cubicBezTo>
                    <a:pt x="335026" y="358013"/>
                    <a:pt x="333883" y="357378"/>
                    <a:pt x="332867" y="356743"/>
                  </a:cubicBezTo>
                  <a:lnTo>
                    <a:pt x="332740" y="356616"/>
                  </a:lnTo>
                  <a:cubicBezTo>
                    <a:pt x="333248" y="356997"/>
                    <a:pt x="334645" y="356997"/>
                    <a:pt x="335407" y="356489"/>
                  </a:cubicBezTo>
                  <a:lnTo>
                    <a:pt x="332232" y="352425"/>
                  </a:lnTo>
                  <a:lnTo>
                    <a:pt x="335534" y="356362"/>
                  </a:lnTo>
                  <a:cubicBezTo>
                    <a:pt x="334137" y="357505"/>
                    <a:pt x="332613" y="358648"/>
                    <a:pt x="331216" y="359791"/>
                  </a:cubicBezTo>
                  <a:cubicBezTo>
                    <a:pt x="330581" y="360299"/>
                    <a:pt x="329946" y="360680"/>
                    <a:pt x="329438" y="361188"/>
                  </a:cubicBezTo>
                  <a:cubicBezTo>
                    <a:pt x="328930" y="361696"/>
                    <a:pt x="328295" y="362077"/>
                    <a:pt x="327660" y="362585"/>
                  </a:cubicBezTo>
                  <a:lnTo>
                    <a:pt x="327533" y="362712"/>
                  </a:lnTo>
                  <a:cubicBezTo>
                    <a:pt x="328295" y="362204"/>
                    <a:pt x="328676" y="360680"/>
                    <a:pt x="328422" y="359918"/>
                  </a:cubicBezTo>
                  <a:lnTo>
                    <a:pt x="328422" y="360045"/>
                  </a:lnTo>
                  <a:cubicBezTo>
                    <a:pt x="328803" y="361061"/>
                    <a:pt x="329057" y="362077"/>
                    <a:pt x="329311" y="363093"/>
                  </a:cubicBezTo>
                  <a:cubicBezTo>
                    <a:pt x="330708" y="367538"/>
                    <a:pt x="331724" y="370713"/>
                    <a:pt x="333883" y="373253"/>
                  </a:cubicBezTo>
                  <a:lnTo>
                    <a:pt x="330073" y="376682"/>
                  </a:lnTo>
                  <a:lnTo>
                    <a:pt x="333883" y="373253"/>
                  </a:lnTo>
                  <a:cubicBezTo>
                    <a:pt x="334010" y="373507"/>
                    <a:pt x="334264" y="373634"/>
                    <a:pt x="334391" y="373888"/>
                  </a:cubicBezTo>
                  <a:cubicBezTo>
                    <a:pt x="334518" y="374142"/>
                    <a:pt x="334772" y="374396"/>
                    <a:pt x="335026" y="374777"/>
                  </a:cubicBezTo>
                  <a:cubicBezTo>
                    <a:pt x="337185" y="378333"/>
                    <a:pt x="335788" y="381889"/>
                    <a:pt x="332867" y="384048"/>
                  </a:cubicBezTo>
                  <a:cubicBezTo>
                    <a:pt x="332613" y="384175"/>
                    <a:pt x="332486" y="384302"/>
                    <a:pt x="332232" y="384429"/>
                  </a:cubicBezTo>
                  <a:lnTo>
                    <a:pt x="329565" y="379984"/>
                  </a:lnTo>
                  <a:lnTo>
                    <a:pt x="332359" y="384302"/>
                  </a:lnTo>
                  <a:cubicBezTo>
                    <a:pt x="327406" y="387350"/>
                    <a:pt x="322326" y="390398"/>
                    <a:pt x="317119" y="393065"/>
                  </a:cubicBezTo>
                  <a:lnTo>
                    <a:pt x="316992" y="393065"/>
                  </a:lnTo>
                  <a:cubicBezTo>
                    <a:pt x="316738" y="393192"/>
                    <a:pt x="316484" y="393319"/>
                    <a:pt x="316230" y="393446"/>
                  </a:cubicBezTo>
                  <a:cubicBezTo>
                    <a:pt x="315976" y="393573"/>
                    <a:pt x="315976" y="393573"/>
                    <a:pt x="315849" y="393573"/>
                  </a:cubicBezTo>
                  <a:cubicBezTo>
                    <a:pt x="311785" y="395097"/>
                    <a:pt x="308356" y="392938"/>
                    <a:pt x="306959" y="389636"/>
                  </a:cubicBezTo>
                  <a:cubicBezTo>
                    <a:pt x="306832" y="389382"/>
                    <a:pt x="306832" y="389255"/>
                    <a:pt x="306705" y="389001"/>
                  </a:cubicBezTo>
                  <a:cubicBezTo>
                    <a:pt x="305943" y="386842"/>
                    <a:pt x="304546" y="384810"/>
                    <a:pt x="302514" y="382651"/>
                  </a:cubicBezTo>
                  <a:cubicBezTo>
                    <a:pt x="301879" y="381889"/>
                    <a:pt x="301117" y="381127"/>
                    <a:pt x="300482" y="380365"/>
                  </a:cubicBezTo>
                  <a:cubicBezTo>
                    <a:pt x="299847" y="379603"/>
                    <a:pt x="298958" y="378714"/>
                    <a:pt x="298196" y="377825"/>
                  </a:cubicBezTo>
                  <a:lnTo>
                    <a:pt x="302006" y="374396"/>
                  </a:lnTo>
                  <a:lnTo>
                    <a:pt x="298196" y="377825"/>
                  </a:lnTo>
                  <a:cubicBezTo>
                    <a:pt x="298704" y="378333"/>
                    <a:pt x="299847" y="378460"/>
                    <a:pt x="300482" y="378206"/>
                  </a:cubicBezTo>
                  <a:lnTo>
                    <a:pt x="300355" y="378333"/>
                  </a:lnTo>
                  <a:cubicBezTo>
                    <a:pt x="299466" y="378841"/>
                    <a:pt x="298450" y="379222"/>
                    <a:pt x="297561" y="379603"/>
                  </a:cubicBezTo>
                  <a:cubicBezTo>
                    <a:pt x="297180" y="379730"/>
                    <a:pt x="296799" y="379857"/>
                    <a:pt x="296545" y="379984"/>
                  </a:cubicBezTo>
                  <a:cubicBezTo>
                    <a:pt x="296291" y="380111"/>
                    <a:pt x="295910" y="380238"/>
                    <a:pt x="295529" y="380365"/>
                  </a:cubicBezTo>
                  <a:lnTo>
                    <a:pt x="293497" y="375666"/>
                  </a:lnTo>
                  <a:lnTo>
                    <a:pt x="295529" y="380365"/>
                  </a:lnTo>
                  <a:cubicBezTo>
                    <a:pt x="294513" y="380873"/>
                    <a:pt x="293624" y="381127"/>
                    <a:pt x="292862" y="381508"/>
                  </a:cubicBezTo>
                  <a:cubicBezTo>
                    <a:pt x="291973" y="381889"/>
                    <a:pt x="291719" y="382016"/>
                    <a:pt x="291592" y="382016"/>
                  </a:cubicBezTo>
                  <a:cubicBezTo>
                    <a:pt x="292227" y="381635"/>
                    <a:pt x="292862" y="380746"/>
                    <a:pt x="292989" y="379984"/>
                  </a:cubicBezTo>
                  <a:cubicBezTo>
                    <a:pt x="292989" y="379984"/>
                    <a:pt x="292989" y="380238"/>
                    <a:pt x="292989" y="380873"/>
                  </a:cubicBezTo>
                  <a:cubicBezTo>
                    <a:pt x="292989" y="381254"/>
                    <a:pt x="292989" y="381635"/>
                    <a:pt x="292989" y="382270"/>
                  </a:cubicBezTo>
                  <a:cubicBezTo>
                    <a:pt x="292989" y="383032"/>
                    <a:pt x="292989" y="383921"/>
                    <a:pt x="292989" y="38493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8457241" y="6524878"/>
            <a:ext cx="182534" cy="181637"/>
            <a:chOff x="0" y="0"/>
            <a:chExt cx="243378" cy="242182"/>
          </a:xfrm>
        </p:grpSpPr>
        <p:sp>
          <p:nvSpPr>
            <p:cNvPr id="108" name="Freeform 108"/>
            <p:cNvSpPr/>
            <p:nvPr/>
          </p:nvSpPr>
          <p:spPr>
            <a:xfrm>
              <a:off x="12700" y="12700"/>
              <a:ext cx="229235" cy="228092"/>
            </a:xfrm>
            <a:custGeom>
              <a:avLst/>
              <a:gdLst/>
              <a:ahLst/>
              <a:cxnLst/>
              <a:rect l="l" t="t" r="r" b="b"/>
              <a:pathLst>
                <a:path w="229235" h="228092">
                  <a:moveTo>
                    <a:pt x="178816" y="125857"/>
                  </a:moveTo>
                  <a:lnTo>
                    <a:pt x="229235" y="125857"/>
                  </a:lnTo>
                  <a:lnTo>
                    <a:pt x="225806" y="148717"/>
                  </a:lnTo>
                  <a:cubicBezTo>
                    <a:pt x="215646" y="181483"/>
                    <a:pt x="191262" y="208153"/>
                    <a:pt x="159893" y="221361"/>
                  </a:cubicBezTo>
                  <a:lnTo>
                    <a:pt x="126365" y="228092"/>
                  </a:lnTo>
                  <a:lnTo>
                    <a:pt x="126365" y="179324"/>
                  </a:lnTo>
                  <a:lnTo>
                    <a:pt x="140970" y="176403"/>
                  </a:lnTo>
                  <a:cubicBezTo>
                    <a:pt x="153162" y="171323"/>
                    <a:pt x="163449" y="162687"/>
                    <a:pt x="170815" y="151892"/>
                  </a:cubicBezTo>
                  <a:close/>
                  <a:moveTo>
                    <a:pt x="0" y="125857"/>
                  </a:moveTo>
                  <a:lnTo>
                    <a:pt x="50419" y="125857"/>
                  </a:lnTo>
                  <a:lnTo>
                    <a:pt x="58420" y="151892"/>
                  </a:lnTo>
                  <a:cubicBezTo>
                    <a:pt x="65786" y="162687"/>
                    <a:pt x="76073" y="171323"/>
                    <a:pt x="88265" y="176403"/>
                  </a:cubicBezTo>
                  <a:lnTo>
                    <a:pt x="102870" y="179324"/>
                  </a:lnTo>
                  <a:lnTo>
                    <a:pt x="102870" y="227965"/>
                  </a:lnTo>
                  <a:lnTo>
                    <a:pt x="69342" y="221234"/>
                  </a:lnTo>
                  <a:cubicBezTo>
                    <a:pt x="37973" y="208026"/>
                    <a:pt x="13716" y="181356"/>
                    <a:pt x="3429" y="148590"/>
                  </a:cubicBezTo>
                  <a:close/>
                  <a:moveTo>
                    <a:pt x="126365" y="0"/>
                  </a:moveTo>
                  <a:lnTo>
                    <a:pt x="159893" y="6731"/>
                  </a:lnTo>
                  <a:cubicBezTo>
                    <a:pt x="191262" y="19939"/>
                    <a:pt x="215519" y="46609"/>
                    <a:pt x="225806" y="79375"/>
                  </a:cubicBezTo>
                  <a:lnTo>
                    <a:pt x="229235" y="102235"/>
                  </a:lnTo>
                  <a:lnTo>
                    <a:pt x="178816" y="102235"/>
                  </a:lnTo>
                  <a:lnTo>
                    <a:pt x="170815" y="76200"/>
                  </a:lnTo>
                  <a:cubicBezTo>
                    <a:pt x="163449" y="65405"/>
                    <a:pt x="153162" y="56769"/>
                    <a:pt x="140970" y="51689"/>
                  </a:cubicBezTo>
                  <a:lnTo>
                    <a:pt x="126365" y="48768"/>
                  </a:lnTo>
                  <a:close/>
                  <a:moveTo>
                    <a:pt x="102870" y="0"/>
                  </a:moveTo>
                  <a:lnTo>
                    <a:pt x="102870" y="48641"/>
                  </a:lnTo>
                  <a:lnTo>
                    <a:pt x="88265" y="51562"/>
                  </a:lnTo>
                  <a:cubicBezTo>
                    <a:pt x="76073" y="56769"/>
                    <a:pt x="65786" y="65278"/>
                    <a:pt x="58420" y="76200"/>
                  </a:cubicBezTo>
                  <a:lnTo>
                    <a:pt x="50419" y="102235"/>
                  </a:lnTo>
                  <a:lnTo>
                    <a:pt x="0" y="102235"/>
                  </a:lnTo>
                  <a:lnTo>
                    <a:pt x="3429" y="79375"/>
                  </a:lnTo>
                  <a:cubicBezTo>
                    <a:pt x="13589" y="46609"/>
                    <a:pt x="37973" y="19939"/>
                    <a:pt x="69342" y="673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09" name="Freeform 109"/>
            <p:cNvSpPr/>
            <p:nvPr/>
          </p:nvSpPr>
          <p:spPr>
            <a:xfrm>
              <a:off x="-381" y="-508"/>
              <a:ext cx="255397" cy="254508"/>
            </a:xfrm>
            <a:custGeom>
              <a:avLst/>
              <a:gdLst/>
              <a:ahLst/>
              <a:cxnLst/>
              <a:rect l="l" t="t" r="r" b="b"/>
              <a:pathLst>
                <a:path w="255397" h="254508">
                  <a:moveTo>
                    <a:pt x="191897" y="126365"/>
                  </a:moveTo>
                  <a:lnTo>
                    <a:pt x="242316" y="126365"/>
                  </a:lnTo>
                  <a:cubicBezTo>
                    <a:pt x="245999" y="126365"/>
                    <a:pt x="249555" y="128016"/>
                    <a:pt x="251968" y="130810"/>
                  </a:cubicBezTo>
                  <a:cubicBezTo>
                    <a:pt x="254381" y="133604"/>
                    <a:pt x="255397" y="137287"/>
                    <a:pt x="254889" y="140970"/>
                  </a:cubicBezTo>
                  <a:lnTo>
                    <a:pt x="251460" y="163830"/>
                  </a:lnTo>
                  <a:cubicBezTo>
                    <a:pt x="251333" y="164465"/>
                    <a:pt x="251206" y="165100"/>
                    <a:pt x="251079" y="165735"/>
                  </a:cubicBezTo>
                  <a:cubicBezTo>
                    <a:pt x="239776" y="202184"/>
                    <a:pt x="212725" y="231648"/>
                    <a:pt x="178054" y="246253"/>
                  </a:cubicBezTo>
                  <a:cubicBezTo>
                    <a:pt x="177292" y="246634"/>
                    <a:pt x="176403" y="246888"/>
                    <a:pt x="175641" y="247015"/>
                  </a:cubicBezTo>
                  <a:lnTo>
                    <a:pt x="142113" y="253746"/>
                  </a:lnTo>
                  <a:cubicBezTo>
                    <a:pt x="138430" y="254508"/>
                    <a:pt x="134493" y="253492"/>
                    <a:pt x="131572" y="251079"/>
                  </a:cubicBezTo>
                  <a:cubicBezTo>
                    <a:pt x="128651" y="248666"/>
                    <a:pt x="126873" y="245110"/>
                    <a:pt x="126873" y="241300"/>
                  </a:cubicBezTo>
                  <a:lnTo>
                    <a:pt x="126873" y="192532"/>
                  </a:lnTo>
                  <a:cubicBezTo>
                    <a:pt x="126873" y="186436"/>
                    <a:pt x="131191" y="181229"/>
                    <a:pt x="137033" y="180086"/>
                  </a:cubicBezTo>
                  <a:lnTo>
                    <a:pt x="151638" y="177165"/>
                  </a:lnTo>
                  <a:lnTo>
                    <a:pt x="154178" y="189611"/>
                  </a:lnTo>
                  <a:lnTo>
                    <a:pt x="149225" y="177927"/>
                  </a:lnTo>
                  <a:cubicBezTo>
                    <a:pt x="159131" y="173736"/>
                    <a:pt x="167513" y="166751"/>
                    <a:pt x="173482" y="157988"/>
                  </a:cubicBezTo>
                  <a:lnTo>
                    <a:pt x="184023" y="165100"/>
                  </a:lnTo>
                  <a:lnTo>
                    <a:pt x="171831" y="161417"/>
                  </a:lnTo>
                  <a:lnTo>
                    <a:pt x="179832" y="135382"/>
                  </a:lnTo>
                  <a:cubicBezTo>
                    <a:pt x="181483" y="130048"/>
                    <a:pt x="186436" y="126365"/>
                    <a:pt x="192024" y="126365"/>
                  </a:cubicBezTo>
                  <a:moveTo>
                    <a:pt x="192024" y="151765"/>
                  </a:moveTo>
                  <a:lnTo>
                    <a:pt x="192024" y="139065"/>
                  </a:lnTo>
                  <a:lnTo>
                    <a:pt x="204216" y="142748"/>
                  </a:lnTo>
                  <a:lnTo>
                    <a:pt x="196215" y="168783"/>
                  </a:lnTo>
                  <a:cubicBezTo>
                    <a:pt x="195834" y="170053"/>
                    <a:pt x="195326" y="171196"/>
                    <a:pt x="194564" y="172212"/>
                  </a:cubicBezTo>
                  <a:cubicBezTo>
                    <a:pt x="185928" y="185039"/>
                    <a:pt x="173609" y="195199"/>
                    <a:pt x="159131" y="201295"/>
                  </a:cubicBezTo>
                  <a:cubicBezTo>
                    <a:pt x="158369" y="201676"/>
                    <a:pt x="157480" y="201930"/>
                    <a:pt x="156718" y="202057"/>
                  </a:cubicBezTo>
                  <a:lnTo>
                    <a:pt x="142113" y="204978"/>
                  </a:lnTo>
                  <a:lnTo>
                    <a:pt x="139573" y="192532"/>
                  </a:lnTo>
                  <a:lnTo>
                    <a:pt x="152273" y="192532"/>
                  </a:lnTo>
                  <a:lnTo>
                    <a:pt x="152273" y="241173"/>
                  </a:lnTo>
                  <a:lnTo>
                    <a:pt x="139573" y="241173"/>
                  </a:lnTo>
                  <a:lnTo>
                    <a:pt x="137033" y="228727"/>
                  </a:lnTo>
                  <a:lnTo>
                    <a:pt x="170561" y="221996"/>
                  </a:lnTo>
                  <a:lnTo>
                    <a:pt x="173101" y="234442"/>
                  </a:lnTo>
                  <a:lnTo>
                    <a:pt x="168148" y="222758"/>
                  </a:lnTo>
                  <a:cubicBezTo>
                    <a:pt x="196088" y="210947"/>
                    <a:pt x="217805" y="187198"/>
                    <a:pt x="226822" y="157988"/>
                  </a:cubicBezTo>
                  <a:lnTo>
                    <a:pt x="238887" y="161798"/>
                  </a:lnTo>
                  <a:lnTo>
                    <a:pt x="226314" y="159893"/>
                  </a:lnTo>
                  <a:lnTo>
                    <a:pt x="229743" y="137033"/>
                  </a:lnTo>
                  <a:lnTo>
                    <a:pt x="242316" y="138938"/>
                  </a:lnTo>
                  <a:lnTo>
                    <a:pt x="242316" y="151638"/>
                  </a:lnTo>
                  <a:lnTo>
                    <a:pt x="191897" y="151638"/>
                  </a:lnTo>
                  <a:close/>
                  <a:moveTo>
                    <a:pt x="13081" y="126365"/>
                  </a:moveTo>
                  <a:lnTo>
                    <a:pt x="63500" y="126365"/>
                  </a:lnTo>
                  <a:cubicBezTo>
                    <a:pt x="69088" y="126365"/>
                    <a:pt x="74041" y="130048"/>
                    <a:pt x="75692" y="135382"/>
                  </a:cubicBezTo>
                  <a:lnTo>
                    <a:pt x="83693" y="161417"/>
                  </a:lnTo>
                  <a:lnTo>
                    <a:pt x="71501" y="165100"/>
                  </a:lnTo>
                  <a:lnTo>
                    <a:pt x="82042" y="157988"/>
                  </a:lnTo>
                  <a:cubicBezTo>
                    <a:pt x="88011" y="166751"/>
                    <a:pt x="96393" y="173736"/>
                    <a:pt x="106299" y="177927"/>
                  </a:cubicBezTo>
                  <a:lnTo>
                    <a:pt x="101346" y="189611"/>
                  </a:lnTo>
                  <a:lnTo>
                    <a:pt x="103886" y="177165"/>
                  </a:lnTo>
                  <a:lnTo>
                    <a:pt x="118491" y="180086"/>
                  </a:lnTo>
                  <a:cubicBezTo>
                    <a:pt x="124460" y="181229"/>
                    <a:pt x="128651" y="186436"/>
                    <a:pt x="128651" y="192532"/>
                  </a:cubicBezTo>
                  <a:lnTo>
                    <a:pt x="128651" y="241173"/>
                  </a:lnTo>
                  <a:cubicBezTo>
                    <a:pt x="128651" y="244983"/>
                    <a:pt x="127000" y="248539"/>
                    <a:pt x="123952" y="250952"/>
                  </a:cubicBezTo>
                  <a:cubicBezTo>
                    <a:pt x="120904" y="253365"/>
                    <a:pt x="117094" y="254381"/>
                    <a:pt x="113411" y="253619"/>
                  </a:cubicBezTo>
                  <a:lnTo>
                    <a:pt x="79883" y="246888"/>
                  </a:lnTo>
                  <a:cubicBezTo>
                    <a:pt x="78994" y="246761"/>
                    <a:pt x="78232" y="246507"/>
                    <a:pt x="77470" y="246126"/>
                  </a:cubicBezTo>
                  <a:cubicBezTo>
                    <a:pt x="42672" y="231521"/>
                    <a:pt x="15748" y="202057"/>
                    <a:pt x="4445" y="165608"/>
                  </a:cubicBezTo>
                  <a:cubicBezTo>
                    <a:pt x="4191" y="164973"/>
                    <a:pt x="4064" y="164338"/>
                    <a:pt x="4064" y="163703"/>
                  </a:cubicBezTo>
                  <a:lnTo>
                    <a:pt x="635" y="140843"/>
                  </a:lnTo>
                  <a:cubicBezTo>
                    <a:pt x="127" y="137160"/>
                    <a:pt x="1143" y="133477"/>
                    <a:pt x="3556" y="130683"/>
                  </a:cubicBezTo>
                  <a:cubicBezTo>
                    <a:pt x="5969" y="127889"/>
                    <a:pt x="9525" y="126238"/>
                    <a:pt x="13208" y="126238"/>
                  </a:cubicBezTo>
                  <a:moveTo>
                    <a:pt x="13208" y="151638"/>
                  </a:moveTo>
                  <a:lnTo>
                    <a:pt x="13208" y="138938"/>
                  </a:lnTo>
                  <a:lnTo>
                    <a:pt x="25781" y="137033"/>
                  </a:lnTo>
                  <a:lnTo>
                    <a:pt x="29210" y="159893"/>
                  </a:lnTo>
                  <a:lnTo>
                    <a:pt x="16637" y="161798"/>
                  </a:lnTo>
                  <a:lnTo>
                    <a:pt x="28702" y="157988"/>
                  </a:lnTo>
                  <a:cubicBezTo>
                    <a:pt x="37846" y="187198"/>
                    <a:pt x="59436" y="210947"/>
                    <a:pt x="87376" y="222758"/>
                  </a:cubicBezTo>
                  <a:lnTo>
                    <a:pt x="82423" y="234442"/>
                  </a:lnTo>
                  <a:lnTo>
                    <a:pt x="84963" y="221996"/>
                  </a:lnTo>
                  <a:lnTo>
                    <a:pt x="118491" y="228727"/>
                  </a:lnTo>
                  <a:lnTo>
                    <a:pt x="115951" y="241173"/>
                  </a:lnTo>
                  <a:lnTo>
                    <a:pt x="103251" y="241173"/>
                  </a:lnTo>
                  <a:lnTo>
                    <a:pt x="103251" y="192532"/>
                  </a:lnTo>
                  <a:lnTo>
                    <a:pt x="115951" y="192532"/>
                  </a:lnTo>
                  <a:lnTo>
                    <a:pt x="113411" y="204978"/>
                  </a:lnTo>
                  <a:lnTo>
                    <a:pt x="98806" y="202057"/>
                  </a:lnTo>
                  <a:cubicBezTo>
                    <a:pt x="97917" y="201930"/>
                    <a:pt x="97155" y="201676"/>
                    <a:pt x="96393" y="201295"/>
                  </a:cubicBezTo>
                  <a:cubicBezTo>
                    <a:pt x="81915" y="195199"/>
                    <a:pt x="69723" y="185039"/>
                    <a:pt x="60960" y="172212"/>
                  </a:cubicBezTo>
                  <a:cubicBezTo>
                    <a:pt x="60198" y="171196"/>
                    <a:pt x="59690" y="170053"/>
                    <a:pt x="59309" y="168783"/>
                  </a:cubicBezTo>
                  <a:lnTo>
                    <a:pt x="51435" y="142748"/>
                  </a:lnTo>
                  <a:lnTo>
                    <a:pt x="63627" y="139065"/>
                  </a:lnTo>
                  <a:lnTo>
                    <a:pt x="63627" y="151765"/>
                  </a:lnTo>
                  <a:lnTo>
                    <a:pt x="13081" y="151765"/>
                  </a:lnTo>
                  <a:close/>
                  <a:moveTo>
                    <a:pt x="141986" y="762"/>
                  </a:moveTo>
                  <a:lnTo>
                    <a:pt x="175514" y="7493"/>
                  </a:lnTo>
                  <a:cubicBezTo>
                    <a:pt x="176403" y="7620"/>
                    <a:pt x="177165" y="7874"/>
                    <a:pt x="177927" y="8255"/>
                  </a:cubicBezTo>
                  <a:cubicBezTo>
                    <a:pt x="212725" y="22987"/>
                    <a:pt x="239649" y="52451"/>
                    <a:pt x="250952" y="88773"/>
                  </a:cubicBezTo>
                  <a:cubicBezTo>
                    <a:pt x="251206" y="89408"/>
                    <a:pt x="251333" y="90043"/>
                    <a:pt x="251333" y="90678"/>
                  </a:cubicBezTo>
                  <a:lnTo>
                    <a:pt x="254762" y="113538"/>
                  </a:lnTo>
                  <a:cubicBezTo>
                    <a:pt x="255270" y="117221"/>
                    <a:pt x="254254" y="120904"/>
                    <a:pt x="251841" y="123698"/>
                  </a:cubicBezTo>
                  <a:cubicBezTo>
                    <a:pt x="249428" y="126492"/>
                    <a:pt x="245872" y="128143"/>
                    <a:pt x="242189" y="128143"/>
                  </a:cubicBezTo>
                  <a:lnTo>
                    <a:pt x="191897" y="128143"/>
                  </a:lnTo>
                  <a:cubicBezTo>
                    <a:pt x="186309" y="128143"/>
                    <a:pt x="181356" y="124460"/>
                    <a:pt x="179705" y="119126"/>
                  </a:cubicBezTo>
                  <a:lnTo>
                    <a:pt x="171704" y="93091"/>
                  </a:lnTo>
                  <a:lnTo>
                    <a:pt x="183896" y="89408"/>
                  </a:lnTo>
                  <a:lnTo>
                    <a:pt x="173355" y="96520"/>
                  </a:lnTo>
                  <a:cubicBezTo>
                    <a:pt x="167386" y="87757"/>
                    <a:pt x="159004" y="80772"/>
                    <a:pt x="149098" y="76581"/>
                  </a:cubicBezTo>
                  <a:lnTo>
                    <a:pt x="154051" y="64897"/>
                  </a:lnTo>
                  <a:lnTo>
                    <a:pt x="151511" y="77343"/>
                  </a:lnTo>
                  <a:lnTo>
                    <a:pt x="136906" y="74422"/>
                  </a:lnTo>
                  <a:cubicBezTo>
                    <a:pt x="130937" y="73279"/>
                    <a:pt x="126746" y="68072"/>
                    <a:pt x="126746" y="61976"/>
                  </a:cubicBezTo>
                  <a:lnTo>
                    <a:pt x="126746" y="13208"/>
                  </a:lnTo>
                  <a:cubicBezTo>
                    <a:pt x="126746" y="9398"/>
                    <a:pt x="128397" y="5842"/>
                    <a:pt x="131445" y="3429"/>
                  </a:cubicBezTo>
                  <a:cubicBezTo>
                    <a:pt x="134493" y="1016"/>
                    <a:pt x="138303" y="0"/>
                    <a:pt x="141986" y="762"/>
                  </a:cubicBezTo>
                  <a:moveTo>
                    <a:pt x="136906" y="25654"/>
                  </a:moveTo>
                  <a:lnTo>
                    <a:pt x="139446" y="13208"/>
                  </a:lnTo>
                  <a:lnTo>
                    <a:pt x="152146" y="13208"/>
                  </a:lnTo>
                  <a:lnTo>
                    <a:pt x="152146" y="61849"/>
                  </a:lnTo>
                  <a:lnTo>
                    <a:pt x="139446" y="61849"/>
                  </a:lnTo>
                  <a:lnTo>
                    <a:pt x="141986" y="49403"/>
                  </a:lnTo>
                  <a:lnTo>
                    <a:pt x="156591" y="52324"/>
                  </a:lnTo>
                  <a:cubicBezTo>
                    <a:pt x="157480" y="52451"/>
                    <a:pt x="158242" y="52705"/>
                    <a:pt x="159004" y="53086"/>
                  </a:cubicBezTo>
                  <a:cubicBezTo>
                    <a:pt x="173482" y="59182"/>
                    <a:pt x="185674" y="69342"/>
                    <a:pt x="194437" y="82169"/>
                  </a:cubicBezTo>
                  <a:cubicBezTo>
                    <a:pt x="195199" y="83185"/>
                    <a:pt x="195707" y="84328"/>
                    <a:pt x="196088" y="85598"/>
                  </a:cubicBezTo>
                  <a:lnTo>
                    <a:pt x="204089" y="111633"/>
                  </a:lnTo>
                  <a:lnTo>
                    <a:pt x="191897" y="115316"/>
                  </a:lnTo>
                  <a:lnTo>
                    <a:pt x="191897" y="102616"/>
                  </a:lnTo>
                  <a:lnTo>
                    <a:pt x="242316" y="102616"/>
                  </a:lnTo>
                  <a:lnTo>
                    <a:pt x="242316" y="115316"/>
                  </a:lnTo>
                  <a:lnTo>
                    <a:pt x="229743" y="117221"/>
                  </a:lnTo>
                  <a:lnTo>
                    <a:pt x="226314" y="94361"/>
                  </a:lnTo>
                  <a:lnTo>
                    <a:pt x="238887" y="92456"/>
                  </a:lnTo>
                  <a:lnTo>
                    <a:pt x="226822" y="96266"/>
                  </a:lnTo>
                  <a:cubicBezTo>
                    <a:pt x="217678" y="67056"/>
                    <a:pt x="196088" y="43307"/>
                    <a:pt x="168148" y="31496"/>
                  </a:cubicBezTo>
                  <a:lnTo>
                    <a:pt x="173101" y="19812"/>
                  </a:lnTo>
                  <a:lnTo>
                    <a:pt x="170561" y="32258"/>
                  </a:lnTo>
                  <a:lnTo>
                    <a:pt x="137033" y="25527"/>
                  </a:lnTo>
                  <a:close/>
                  <a:moveTo>
                    <a:pt x="128651" y="13208"/>
                  </a:moveTo>
                  <a:lnTo>
                    <a:pt x="128651" y="61849"/>
                  </a:lnTo>
                  <a:cubicBezTo>
                    <a:pt x="128651" y="67945"/>
                    <a:pt x="124333" y="73152"/>
                    <a:pt x="118491" y="74295"/>
                  </a:cubicBezTo>
                  <a:lnTo>
                    <a:pt x="103886" y="77216"/>
                  </a:lnTo>
                  <a:lnTo>
                    <a:pt x="101346" y="64770"/>
                  </a:lnTo>
                  <a:lnTo>
                    <a:pt x="106299" y="76454"/>
                  </a:lnTo>
                  <a:cubicBezTo>
                    <a:pt x="96393" y="80645"/>
                    <a:pt x="88011" y="87630"/>
                    <a:pt x="82042" y="96393"/>
                  </a:cubicBezTo>
                  <a:lnTo>
                    <a:pt x="71501" y="89408"/>
                  </a:lnTo>
                  <a:lnTo>
                    <a:pt x="83693" y="93091"/>
                  </a:lnTo>
                  <a:lnTo>
                    <a:pt x="75692" y="119126"/>
                  </a:lnTo>
                  <a:cubicBezTo>
                    <a:pt x="74041" y="124460"/>
                    <a:pt x="69088" y="128143"/>
                    <a:pt x="63500" y="128143"/>
                  </a:cubicBezTo>
                  <a:lnTo>
                    <a:pt x="13081" y="128143"/>
                  </a:lnTo>
                  <a:cubicBezTo>
                    <a:pt x="9398" y="128143"/>
                    <a:pt x="5842" y="126492"/>
                    <a:pt x="3429" y="123698"/>
                  </a:cubicBezTo>
                  <a:cubicBezTo>
                    <a:pt x="1016" y="120904"/>
                    <a:pt x="0" y="117221"/>
                    <a:pt x="508" y="113538"/>
                  </a:cubicBezTo>
                  <a:lnTo>
                    <a:pt x="3937" y="90678"/>
                  </a:lnTo>
                  <a:cubicBezTo>
                    <a:pt x="4064" y="90043"/>
                    <a:pt x="4191" y="89408"/>
                    <a:pt x="4318" y="88773"/>
                  </a:cubicBezTo>
                  <a:cubicBezTo>
                    <a:pt x="15748" y="52451"/>
                    <a:pt x="42672" y="22987"/>
                    <a:pt x="77470" y="8255"/>
                  </a:cubicBezTo>
                  <a:cubicBezTo>
                    <a:pt x="78232" y="7874"/>
                    <a:pt x="79121" y="7620"/>
                    <a:pt x="79883" y="7493"/>
                  </a:cubicBezTo>
                  <a:lnTo>
                    <a:pt x="113411" y="762"/>
                  </a:lnTo>
                  <a:cubicBezTo>
                    <a:pt x="117094" y="0"/>
                    <a:pt x="121031" y="1016"/>
                    <a:pt x="123952" y="3429"/>
                  </a:cubicBezTo>
                  <a:cubicBezTo>
                    <a:pt x="126873" y="5842"/>
                    <a:pt x="128651" y="9398"/>
                    <a:pt x="128651" y="13208"/>
                  </a:cubicBezTo>
                  <a:moveTo>
                    <a:pt x="103251" y="13208"/>
                  </a:moveTo>
                  <a:lnTo>
                    <a:pt x="115951" y="13208"/>
                  </a:lnTo>
                  <a:lnTo>
                    <a:pt x="118491" y="25654"/>
                  </a:lnTo>
                  <a:lnTo>
                    <a:pt x="84963" y="32385"/>
                  </a:lnTo>
                  <a:lnTo>
                    <a:pt x="82423" y="19939"/>
                  </a:lnTo>
                  <a:lnTo>
                    <a:pt x="87376" y="31623"/>
                  </a:lnTo>
                  <a:cubicBezTo>
                    <a:pt x="59436" y="43434"/>
                    <a:pt x="37719" y="67183"/>
                    <a:pt x="28702" y="96393"/>
                  </a:cubicBezTo>
                  <a:lnTo>
                    <a:pt x="16637" y="92583"/>
                  </a:lnTo>
                  <a:lnTo>
                    <a:pt x="29210" y="94488"/>
                  </a:lnTo>
                  <a:lnTo>
                    <a:pt x="25781" y="117348"/>
                  </a:lnTo>
                  <a:lnTo>
                    <a:pt x="13081" y="115443"/>
                  </a:lnTo>
                  <a:lnTo>
                    <a:pt x="13081" y="102743"/>
                  </a:lnTo>
                  <a:lnTo>
                    <a:pt x="63500" y="102743"/>
                  </a:lnTo>
                  <a:lnTo>
                    <a:pt x="63500" y="115443"/>
                  </a:lnTo>
                  <a:lnTo>
                    <a:pt x="51308" y="111760"/>
                  </a:lnTo>
                  <a:lnTo>
                    <a:pt x="59309" y="85725"/>
                  </a:lnTo>
                  <a:cubicBezTo>
                    <a:pt x="59690" y="84455"/>
                    <a:pt x="60198" y="83312"/>
                    <a:pt x="60960" y="82296"/>
                  </a:cubicBezTo>
                  <a:cubicBezTo>
                    <a:pt x="69596" y="69469"/>
                    <a:pt x="81915" y="59309"/>
                    <a:pt x="96393" y="53213"/>
                  </a:cubicBezTo>
                  <a:cubicBezTo>
                    <a:pt x="97155" y="52832"/>
                    <a:pt x="98044" y="52578"/>
                    <a:pt x="98806" y="52451"/>
                  </a:cubicBezTo>
                  <a:lnTo>
                    <a:pt x="113411" y="49403"/>
                  </a:lnTo>
                  <a:lnTo>
                    <a:pt x="115951" y="61849"/>
                  </a:lnTo>
                  <a:lnTo>
                    <a:pt x="103251" y="61849"/>
                  </a:lnTo>
                  <a:lnTo>
                    <a:pt x="103251" y="1320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0" name="Group 110"/>
          <p:cNvGrpSpPr/>
          <p:nvPr/>
        </p:nvGrpSpPr>
        <p:grpSpPr>
          <a:xfrm>
            <a:off x="8511939" y="6579127"/>
            <a:ext cx="73138" cy="73138"/>
            <a:chOff x="0" y="0"/>
            <a:chExt cx="97517" cy="97517"/>
          </a:xfrm>
        </p:grpSpPr>
        <p:sp>
          <p:nvSpPr>
            <p:cNvPr id="111" name="Freeform 111"/>
            <p:cNvSpPr/>
            <p:nvPr/>
          </p:nvSpPr>
          <p:spPr>
            <a:xfrm>
              <a:off x="19050" y="19050"/>
              <a:ext cx="76200" cy="76200"/>
            </a:xfrm>
            <a:custGeom>
              <a:avLst/>
              <a:gdLst/>
              <a:ahLst/>
              <a:cxnLst/>
              <a:rect l="l" t="t" r="r" b="b"/>
              <a:pathLst>
                <a:path w="76200" h="76200">
                  <a:moveTo>
                    <a:pt x="0" y="38100"/>
                  </a:moveTo>
                  <a:cubicBezTo>
                    <a:pt x="0" y="17018"/>
                    <a:pt x="17018" y="0"/>
                    <a:pt x="38100" y="0"/>
                  </a:cubicBezTo>
                  <a:cubicBezTo>
                    <a:pt x="59182" y="0"/>
                    <a:pt x="76200" y="17018"/>
                    <a:pt x="76200" y="38100"/>
                  </a:cubicBezTo>
                  <a:cubicBezTo>
                    <a:pt x="76200" y="59182"/>
                    <a:pt x="59182" y="76200"/>
                    <a:pt x="38100" y="76200"/>
                  </a:cubicBezTo>
                  <a:cubicBezTo>
                    <a:pt x="17018" y="76200"/>
                    <a:pt x="0" y="59182"/>
                    <a:pt x="0" y="3810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12" name="Freeform 112"/>
            <p:cNvSpPr/>
            <p:nvPr/>
          </p:nvSpPr>
          <p:spPr>
            <a:xfrm>
              <a:off x="0" y="0"/>
              <a:ext cx="114300" cy="114427"/>
            </a:xfrm>
            <a:custGeom>
              <a:avLst/>
              <a:gdLst/>
              <a:ahLst/>
              <a:cxnLst/>
              <a:rect l="l" t="t" r="r" b="b"/>
              <a:pathLst>
                <a:path w="114300" h="114427">
                  <a:moveTo>
                    <a:pt x="0" y="57150"/>
                  </a:moveTo>
                  <a:cubicBezTo>
                    <a:pt x="0" y="25654"/>
                    <a:pt x="25654" y="0"/>
                    <a:pt x="57150" y="0"/>
                  </a:cubicBezTo>
                  <a:lnTo>
                    <a:pt x="57150" y="19050"/>
                  </a:lnTo>
                  <a:lnTo>
                    <a:pt x="57150" y="0"/>
                  </a:lnTo>
                  <a:cubicBezTo>
                    <a:pt x="88773" y="0"/>
                    <a:pt x="114300" y="25654"/>
                    <a:pt x="114300" y="57150"/>
                  </a:cubicBezTo>
                  <a:cubicBezTo>
                    <a:pt x="114300" y="88646"/>
                    <a:pt x="88646" y="114300"/>
                    <a:pt x="57150" y="114300"/>
                  </a:cubicBezTo>
                  <a:lnTo>
                    <a:pt x="57150" y="95377"/>
                  </a:lnTo>
                  <a:lnTo>
                    <a:pt x="57150" y="114427"/>
                  </a:lnTo>
                  <a:cubicBezTo>
                    <a:pt x="25654" y="114427"/>
                    <a:pt x="0" y="88773"/>
                    <a:pt x="0" y="57150"/>
                  </a:cubicBezTo>
                  <a:lnTo>
                    <a:pt x="19050" y="57150"/>
                  </a:lnTo>
                  <a:lnTo>
                    <a:pt x="36068" y="65659"/>
                  </a:lnTo>
                  <a:cubicBezTo>
                    <a:pt x="32131" y="73533"/>
                    <a:pt x="23241" y="77724"/>
                    <a:pt x="14605" y="75692"/>
                  </a:cubicBezTo>
                  <a:cubicBezTo>
                    <a:pt x="5969" y="73660"/>
                    <a:pt x="0" y="66040"/>
                    <a:pt x="0" y="57150"/>
                  </a:cubicBezTo>
                  <a:moveTo>
                    <a:pt x="38100" y="57150"/>
                  </a:moveTo>
                  <a:lnTo>
                    <a:pt x="19050" y="57150"/>
                  </a:lnTo>
                  <a:lnTo>
                    <a:pt x="2032" y="48641"/>
                  </a:lnTo>
                  <a:cubicBezTo>
                    <a:pt x="5969" y="40767"/>
                    <a:pt x="14859" y="36576"/>
                    <a:pt x="23495" y="38608"/>
                  </a:cubicBezTo>
                  <a:cubicBezTo>
                    <a:pt x="32131" y="40640"/>
                    <a:pt x="38100" y="48387"/>
                    <a:pt x="38100" y="57150"/>
                  </a:cubicBezTo>
                  <a:cubicBezTo>
                    <a:pt x="38100" y="67691"/>
                    <a:pt x="46609" y="76200"/>
                    <a:pt x="57150" y="76200"/>
                  </a:cubicBezTo>
                  <a:cubicBezTo>
                    <a:pt x="67691" y="76200"/>
                    <a:pt x="76200" y="67691"/>
                    <a:pt x="76200" y="57150"/>
                  </a:cubicBezTo>
                  <a:lnTo>
                    <a:pt x="95250" y="57150"/>
                  </a:lnTo>
                  <a:lnTo>
                    <a:pt x="76200" y="57150"/>
                  </a:lnTo>
                  <a:cubicBezTo>
                    <a:pt x="76200" y="46609"/>
                    <a:pt x="67691" y="38100"/>
                    <a:pt x="57150" y="38100"/>
                  </a:cubicBezTo>
                  <a:lnTo>
                    <a:pt x="57150" y="19050"/>
                  </a:lnTo>
                  <a:lnTo>
                    <a:pt x="57150" y="38100"/>
                  </a:lnTo>
                  <a:cubicBezTo>
                    <a:pt x="46609" y="38100"/>
                    <a:pt x="38100" y="46609"/>
                    <a:pt x="38100" y="5715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8044391" y="7647997"/>
            <a:ext cx="1051323" cy="70063"/>
            <a:chOff x="0" y="0"/>
            <a:chExt cx="1401764" cy="93418"/>
          </a:xfrm>
        </p:grpSpPr>
        <p:sp>
          <p:nvSpPr>
            <p:cNvPr id="114" name="Freeform 114"/>
            <p:cNvSpPr/>
            <p:nvPr/>
          </p:nvSpPr>
          <p:spPr>
            <a:xfrm>
              <a:off x="12700" y="12700"/>
              <a:ext cx="1387602" cy="79248"/>
            </a:xfrm>
            <a:custGeom>
              <a:avLst/>
              <a:gdLst/>
              <a:ahLst/>
              <a:cxnLst/>
              <a:rect l="l" t="t" r="r" b="b"/>
              <a:pathLst>
                <a:path w="1387602" h="79248">
                  <a:moveTo>
                    <a:pt x="46228" y="0"/>
                  </a:moveTo>
                  <a:lnTo>
                    <a:pt x="1341374" y="0"/>
                  </a:lnTo>
                  <a:cubicBezTo>
                    <a:pt x="1366901" y="0"/>
                    <a:pt x="1387602" y="17780"/>
                    <a:pt x="1387602" y="39624"/>
                  </a:cubicBezTo>
                  <a:lnTo>
                    <a:pt x="1387602" y="79248"/>
                  </a:lnTo>
                  <a:lnTo>
                    <a:pt x="0" y="79248"/>
                  </a:lnTo>
                  <a:lnTo>
                    <a:pt x="0" y="39624"/>
                  </a:lnTo>
                  <a:cubicBezTo>
                    <a:pt x="0" y="17780"/>
                    <a:pt x="20701" y="0"/>
                    <a:pt x="46228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15" name="Freeform 115"/>
            <p:cNvSpPr/>
            <p:nvPr/>
          </p:nvSpPr>
          <p:spPr>
            <a:xfrm>
              <a:off x="0" y="0"/>
              <a:ext cx="1413002" cy="104648"/>
            </a:xfrm>
            <a:custGeom>
              <a:avLst/>
              <a:gdLst/>
              <a:ahLst/>
              <a:cxnLst/>
              <a:rect l="l" t="t" r="r" b="b"/>
              <a:pathLst>
                <a:path w="1413002" h="104648">
                  <a:moveTo>
                    <a:pt x="58928" y="0"/>
                  </a:moveTo>
                  <a:lnTo>
                    <a:pt x="1354074" y="0"/>
                  </a:lnTo>
                  <a:lnTo>
                    <a:pt x="1354074" y="12700"/>
                  </a:lnTo>
                  <a:lnTo>
                    <a:pt x="1354074" y="0"/>
                  </a:lnTo>
                  <a:cubicBezTo>
                    <a:pt x="1384681" y="0"/>
                    <a:pt x="1413002" y="21717"/>
                    <a:pt x="1413002" y="52324"/>
                  </a:cubicBezTo>
                  <a:lnTo>
                    <a:pt x="1400302" y="52324"/>
                  </a:lnTo>
                  <a:lnTo>
                    <a:pt x="1413002" y="52324"/>
                  </a:lnTo>
                  <a:lnTo>
                    <a:pt x="1413002" y="91948"/>
                  </a:lnTo>
                  <a:cubicBezTo>
                    <a:pt x="1413002" y="98933"/>
                    <a:pt x="1407287" y="104648"/>
                    <a:pt x="1400302" y="104648"/>
                  </a:cubicBezTo>
                  <a:lnTo>
                    <a:pt x="12700" y="104648"/>
                  </a:lnTo>
                  <a:cubicBezTo>
                    <a:pt x="5715" y="104648"/>
                    <a:pt x="0" y="98933"/>
                    <a:pt x="0" y="91948"/>
                  </a:cubicBezTo>
                  <a:lnTo>
                    <a:pt x="0" y="52324"/>
                  </a:lnTo>
                  <a:lnTo>
                    <a:pt x="12700" y="52324"/>
                  </a:lnTo>
                  <a:lnTo>
                    <a:pt x="0" y="52324"/>
                  </a:lnTo>
                  <a:cubicBezTo>
                    <a:pt x="0" y="21717"/>
                    <a:pt x="28321" y="0"/>
                    <a:pt x="58928" y="0"/>
                  </a:cubicBezTo>
                  <a:cubicBezTo>
                    <a:pt x="65913" y="0"/>
                    <a:pt x="71628" y="5715"/>
                    <a:pt x="71628" y="12700"/>
                  </a:cubicBezTo>
                  <a:lnTo>
                    <a:pt x="58928" y="12700"/>
                  </a:lnTo>
                  <a:lnTo>
                    <a:pt x="58928" y="0"/>
                  </a:lnTo>
                  <a:moveTo>
                    <a:pt x="58928" y="25400"/>
                  </a:moveTo>
                  <a:cubicBezTo>
                    <a:pt x="51943" y="25400"/>
                    <a:pt x="46228" y="19685"/>
                    <a:pt x="46228" y="12700"/>
                  </a:cubicBezTo>
                  <a:lnTo>
                    <a:pt x="58928" y="12700"/>
                  </a:lnTo>
                  <a:lnTo>
                    <a:pt x="58928" y="25400"/>
                  </a:lnTo>
                  <a:cubicBezTo>
                    <a:pt x="38481" y="25400"/>
                    <a:pt x="25400" y="39243"/>
                    <a:pt x="25400" y="52324"/>
                  </a:cubicBezTo>
                  <a:lnTo>
                    <a:pt x="25400" y="91948"/>
                  </a:lnTo>
                  <a:lnTo>
                    <a:pt x="12700" y="91948"/>
                  </a:lnTo>
                  <a:lnTo>
                    <a:pt x="12700" y="79248"/>
                  </a:lnTo>
                  <a:lnTo>
                    <a:pt x="1400302" y="79248"/>
                  </a:lnTo>
                  <a:lnTo>
                    <a:pt x="1400302" y="91948"/>
                  </a:lnTo>
                  <a:lnTo>
                    <a:pt x="1387602" y="91948"/>
                  </a:lnTo>
                  <a:lnTo>
                    <a:pt x="1387602" y="52324"/>
                  </a:lnTo>
                  <a:cubicBezTo>
                    <a:pt x="1387602" y="39243"/>
                    <a:pt x="1374521" y="25400"/>
                    <a:pt x="1354074" y="25400"/>
                  </a:cubicBezTo>
                  <a:lnTo>
                    <a:pt x="58928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6" name="Group 116"/>
          <p:cNvGrpSpPr/>
          <p:nvPr/>
        </p:nvGrpSpPr>
        <p:grpSpPr>
          <a:xfrm>
            <a:off x="8180274" y="7437985"/>
            <a:ext cx="779558" cy="224451"/>
            <a:chOff x="0" y="0"/>
            <a:chExt cx="1039410" cy="299268"/>
          </a:xfrm>
        </p:grpSpPr>
        <p:sp>
          <p:nvSpPr>
            <p:cNvPr id="117" name="Freeform 117"/>
            <p:cNvSpPr/>
            <p:nvPr/>
          </p:nvSpPr>
          <p:spPr>
            <a:xfrm>
              <a:off x="12700" y="12700"/>
              <a:ext cx="1025271" cy="285115"/>
            </a:xfrm>
            <a:custGeom>
              <a:avLst/>
              <a:gdLst/>
              <a:ahLst/>
              <a:cxnLst/>
              <a:rect l="l" t="t" r="r" b="b"/>
              <a:pathLst>
                <a:path w="1025271" h="285115">
                  <a:moveTo>
                    <a:pt x="147574" y="0"/>
                  </a:moveTo>
                  <a:lnTo>
                    <a:pt x="877697" y="0"/>
                  </a:lnTo>
                  <a:cubicBezTo>
                    <a:pt x="959231" y="0"/>
                    <a:pt x="1025271" y="63881"/>
                    <a:pt x="1025271" y="142621"/>
                  </a:cubicBezTo>
                  <a:lnTo>
                    <a:pt x="1025271" y="285115"/>
                  </a:lnTo>
                  <a:lnTo>
                    <a:pt x="0" y="285115"/>
                  </a:lnTo>
                  <a:lnTo>
                    <a:pt x="0" y="142621"/>
                  </a:lnTo>
                  <a:cubicBezTo>
                    <a:pt x="0" y="63881"/>
                    <a:pt x="66040" y="0"/>
                    <a:pt x="147574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18" name="Freeform 118"/>
            <p:cNvSpPr/>
            <p:nvPr/>
          </p:nvSpPr>
          <p:spPr>
            <a:xfrm>
              <a:off x="0" y="0"/>
              <a:ext cx="1050671" cy="310515"/>
            </a:xfrm>
            <a:custGeom>
              <a:avLst/>
              <a:gdLst/>
              <a:ahLst/>
              <a:cxnLst/>
              <a:rect l="l" t="t" r="r" b="b"/>
              <a:pathLst>
                <a:path w="1050671" h="310515">
                  <a:moveTo>
                    <a:pt x="160274" y="0"/>
                  </a:moveTo>
                  <a:lnTo>
                    <a:pt x="890397" y="0"/>
                  </a:lnTo>
                  <a:lnTo>
                    <a:pt x="890397" y="12700"/>
                  </a:lnTo>
                  <a:lnTo>
                    <a:pt x="890397" y="0"/>
                  </a:lnTo>
                  <a:cubicBezTo>
                    <a:pt x="978535" y="0"/>
                    <a:pt x="1050671" y="69088"/>
                    <a:pt x="1050671" y="155321"/>
                  </a:cubicBezTo>
                  <a:lnTo>
                    <a:pt x="1037971" y="155321"/>
                  </a:lnTo>
                  <a:lnTo>
                    <a:pt x="1050671" y="155321"/>
                  </a:lnTo>
                  <a:lnTo>
                    <a:pt x="1050671" y="297815"/>
                  </a:lnTo>
                  <a:cubicBezTo>
                    <a:pt x="1050671" y="304800"/>
                    <a:pt x="1044956" y="310515"/>
                    <a:pt x="1037971" y="310515"/>
                  </a:cubicBezTo>
                  <a:lnTo>
                    <a:pt x="12700" y="310515"/>
                  </a:lnTo>
                  <a:cubicBezTo>
                    <a:pt x="5715" y="310515"/>
                    <a:pt x="0" y="304800"/>
                    <a:pt x="0" y="297815"/>
                  </a:cubicBezTo>
                  <a:lnTo>
                    <a:pt x="0" y="155321"/>
                  </a:lnTo>
                  <a:lnTo>
                    <a:pt x="12700" y="155321"/>
                  </a:lnTo>
                  <a:lnTo>
                    <a:pt x="0" y="155321"/>
                  </a:lnTo>
                  <a:cubicBezTo>
                    <a:pt x="0" y="69088"/>
                    <a:pt x="72136" y="0"/>
                    <a:pt x="160274" y="0"/>
                  </a:cubicBezTo>
                  <a:cubicBezTo>
                    <a:pt x="164084" y="0"/>
                    <a:pt x="167767" y="1778"/>
                    <a:pt x="170180" y="4826"/>
                  </a:cubicBezTo>
                  <a:lnTo>
                    <a:pt x="160274" y="12700"/>
                  </a:lnTo>
                  <a:lnTo>
                    <a:pt x="160274" y="0"/>
                  </a:lnTo>
                  <a:moveTo>
                    <a:pt x="160274" y="25400"/>
                  </a:moveTo>
                  <a:cubicBezTo>
                    <a:pt x="156464" y="25400"/>
                    <a:pt x="152781" y="23622"/>
                    <a:pt x="150368" y="20574"/>
                  </a:cubicBezTo>
                  <a:lnTo>
                    <a:pt x="160274" y="12700"/>
                  </a:lnTo>
                  <a:lnTo>
                    <a:pt x="160274" y="25400"/>
                  </a:lnTo>
                  <a:cubicBezTo>
                    <a:pt x="85344" y="25400"/>
                    <a:pt x="25400" y="83947"/>
                    <a:pt x="25400" y="155321"/>
                  </a:cubicBezTo>
                  <a:lnTo>
                    <a:pt x="25400" y="297815"/>
                  </a:lnTo>
                  <a:lnTo>
                    <a:pt x="12700" y="297815"/>
                  </a:lnTo>
                  <a:lnTo>
                    <a:pt x="12700" y="285115"/>
                  </a:lnTo>
                  <a:lnTo>
                    <a:pt x="1037971" y="285115"/>
                  </a:lnTo>
                  <a:lnTo>
                    <a:pt x="1037971" y="297815"/>
                  </a:lnTo>
                  <a:lnTo>
                    <a:pt x="1025271" y="297815"/>
                  </a:lnTo>
                  <a:lnTo>
                    <a:pt x="1025271" y="155321"/>
                  </a:lnTo>
                  <a:cubicBezTo>
                    <a:pt x="1025271" y="83947"/>
                    <a:pt x="965327" y="25400"/>
                    <a:pt x="890397" y="25400"/>
                  </a:cubicBezTo>
                  <a:lnTo>
                    <a:pt x="160274" y="254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9" name="Group 119"/>
          <p:cNvGrpSpPr/>
          <p:nvPr/>
        </p:nvGrpSpPr>
        <p:grpSpPr>
          <a:xfrm rot="2713823">
            <a:off x="10055245" y="6364205"/>
            <a:ext cx="249750" cy="249751"/>
            <a:chOff x="0" y="0"/>
            <a:chExt cx="333000" cy="333001"/>
          </a:xfrm>
        </p:grpSpPr>
        <p:sp>
          <p:nvSpPr>
            <p:cNvPr id="120" name="Freeform 120"/>
            <p:cNvSpPr/>
            <p:nvPr/>
          </p:nvSpPr>
          <p:spPr>
            <a:xfrm>
              <a:off x="12700" y="12700"/>
              <a:ext cx="322072" cy="322072"/>
            </a:xfrm>
            <a:custGeom>
              <a:avLst/>
              <a:gdLst/>
              <a:ahLst/>
              <a:cxnLst/>
              <a:rect l="l" t="t" r="r" b="b"/>
              <a:pathLst>
                <a:path w="322072" h="322072">
                  <a:moveTo>
                    <a:pt x="0" y="161036"/>
                  </a:moveTo>
                  <a:cubicBezTo>
                    <a:pt x="0" y="72136"/>
                    <a:pt x="72136" y="0"/>
                    <a:pt x="161036" y="0"/>
                  </a:cubicBezTo>
                  <a:cubicBezTo>
                    <a:pt x="249936" y="0"/>
                    <a:pt x="322072" y="72136"/>
                    <a:pt x="322072" y="161036"/>
                  </a:cubicBezTo>
                  <a:cubicBezTo>
                    <a:pt x="322072" y="249936"/>
                    <a:pt x="249936" y="322072"/>
                    <a:pt x="161036" y="322072"/>
                  </a:cubicBezTo>
                  <a:cubicBezTo>
                    <a:pt x="72136" y="322072"/>
                    <a:pt x="0" y="249936"/>
                    <a:pt x="0" y="16103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21" name="Freeform 121"/>
            <p:cNvSpPr/>
            <p:nvPr/>
          </p:nvSpPr>
          <p:spPr>
            <a:xfrm>
              <a:off x="0" y="0"/>
              <a:ext cx="347472" cy="347472"/>
            </a:xfrm>
            <a:custGeom>
              <a:avLst/>
              <a:gdLst/>
              <a:ahLst/>
              <a:cxnLst/>
              <a:rect l="l" t="t" r="r" b="b"/>
              <a:pathLst>
                <a:path w="347472" h="347472">
                  <a:moveTo>
                    <a:pt x="0" y="173736"/>
                  </a:moveTo>
                  <a:cubicBezTo>
                    <a:pt x="0" y="77724"/>
                    <a:pt x="77724" y="0"/>
                    <a:pt x="173736" y="0"/>
                  </a:cubicBezTo>
                  <a:lnTo>
                    <a:pt x="173736" y="12700"/>
                  </a:lnTo>
                  <a:lnTo>
                    <a:pt x="173736" y="0"/>
                  </a:lnTo>
                  <a:cubicBezTo>
                    <a:pt x="269748" y="0"/>
                    <a:pt x="347472" y="77724"/>
                    <a:pt x="347472" y="173736"/>
                  </a:cubicBezTo>
                  <a:lnTo>
                    <a:pt x="334772" y="173736"/>
                  </a:lnTo>
                  <a:lnTo>
                    <a:pt x="347472" y="173736"/>
                  </a:lnTo>
                  <a:cubicBezTo>
                    <a:pt x="347472" y="269748"/>
                    <a:pt x="269748" y="347472"/>
                    <a:pt x="173736" y="347472"/>
                  </a:cubicBezTo>
                  <a:lnTo>
                    <a:pt x="173736" y="334772"/>
                  </a:lnTo>
                  <a:lnTo>
                    <a:pt x="173736" y="347472"/>
                  </a:lnTo>
                  <a:cubicBezTo>
                    <a:pt x="77724" y="347472"/>
                    <a:pt x="0" y="269748"/>
                    <a:pt x="0" y="173736"/>
                  </a:cubicBezTo>
                  <a:lnTo>
                    <a:pt x="12700" y="173736"/>
                  </a:lnTo>
                  <a:lnTo>
                    <a:pt x="25400" y="173736"/>
                  </a:lnTo>
                  <a:lnTo>
                    <a:pt x="12700" y="173736"/>
                  </a:lnTo>
                  <a:lnTo>
                    <a:pt x="0" y="173736"/>
                  </a:lnTo>
                  <a:moveTo>
                    <a:pt x="25400" y="173736"/>
                  </a:moveTo>
                  <a:cubicBezTo>
                    <a:pt x="25400" y="180721"/>
                    <a:pt x="19685" y="186436"/>
                    <a:pt x="12700" y="186436"/>
                  </a:cubicBezTo>
                  <a:cubicBezTo>
                    <a:pt x="5715" y="186436"/>
                    <a:pt x="0" y="180721"/>
                    <a:pt x="0" y="173736"/>
                  </a:cubicBezTo>
                  <a:cubicBezTo>
                    <a:pt x="0" y="166751"/>
                    <a:pt x="5715" y="161036"/>
                    <a:pt x="12700" y="161036"/>
                  </a:cubicBezTo>
                  <a:cubicBezTo>
                    <a:pt x="19685" y="161036"/>
                    <a:pt x="25400" y="166751"/>
                    <a:pt x="25400" y="173736"/>
                  </a:cubicBezTo>
                  <a:cubicBezTo>
                    <a:pt x="25400" y="255651"/>
                    <a:pt x="91821" y="322072"/>
                    <a:pt x="173736" y="322072"/>
                  </a:cubicBezTo>
                  <a:cubicBezTo>
                    <a:pt x="255651" y="322072"/>
                    <a:pt x="322072" y="255651"/>
                    <a:pt x="322072" y="173736"/>
                  </a:cubicBezTo>
                  <a:cubicBezTo>
                    <a:pt x="322072" y="91821"/>
                    <a:pt x="255651" y="25400"/>
                    <a:pt x="173736" y="25400"/>
                  </a:cubicBezTo>
                  <a:lnTo>
                    <a:pt x="173736" y="12700"/>
                  </a:lnTo>
                  <a:lnTo>
                    <a:pt x="173736" y="25400"/>
                  </a:lnTo>
                  <a:cubicBezTo>
                    <a:pt x="91821" y="25400"/>
                    <a:pt x="25400" y="91821"/>
                    <a:pt x="25400" y="173736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2" name="Group 122"/>
          <p:cNvGrpSpPr/>
          <p:nvPr/>
        </p:nvGrpSpPr>
        <p:grpSpPr>
          <a:xfrm rot="2713823">
            <a:off x="10095859" y="6405172"/>
            <a:ext cx="168314" cy="168181"/>
            <a:chOff x="0" y="0"/>
            <a:chExt cx="224419" cy="224241"/>
          </a:xfrm>
        </p:grpSpPr>
        <p:sp>
          <p:nvSpPr>
            <p:cNvPr id="123" name="Freeform 123"/>
            <p:cNvSpPr/>
            <p:nvPr/>
          </p:nvSpPr>
          <p:spPr>
            <a:xfrm>
              <a:off x="0" y="127"/>
              <a:ext cx="230124" cy="229235"/>
            </a:xfrm>
            <a:custGeom>
              <a:avLst/>
              <a:gdLst/>
              <a:ahLst/>
              <a:cxnLst/>
              <a:rect l="l" t="t" r="r" b="b"/>
              <a:pathLst>
                <a:path w="230124" h="229235">
                  <a:moveTo>
                    <a:pt x="115062" y="80264"/>
                  </a:moveTo>
                  <a:cubicBezTo>
                    <a:pt x="96012" y="80264"/>
                    <a:pt x="80645" y="95631"/>
                    <a:pt x="80645" y="114681"/>
                  </a:cubicBezTo>
                  <a:lnTo>
                    <a:pt x="75438" y="114681"/>
                  </a:lnTo>
                  <a:lnTo>
                    <a:pt x="80645" y="114681"/>
                  </a:lnTo>
                  <a:cubicBezTo>
                    <a:pt x="80645" y="133731"/>
                    <a:pt x="96012" y="149098"/>
                    <a:pt x="115062" y="149098"/>
                  </a:cubicBezTo>
                  <a:lnTo>
                    <a:pt x="115062" y="154305"/>
                  </a:lnTo>
                  <a:lnTo>
                    <a:pt x="115062" y="149098"/>
                  </a:lnTo>
                  <a:cubicBezTo>
                    <a:pt x="134112" y="149098"/>
                    <a:pt x="149479" y="133731"/>
                    <a:pt x="149479" y="114681"/>
                  </a:cubicBezTo>
                  <a:lnTo>
                    <a:pt x="154686" y="114681"/>
                  </a:lnTo>
                  <a:lnTo>
                    <a:pt x="149479" y="114681"/>
                  </a:lnTo>
                  <a:cubicBezTo>
                    <a:pt x="149479" y="95631"/>
                    <a:pt x="134112" y="80264"/>
                    <a:pt x="115062" y="80264"/>
                  </a:cubicBezTo>
                  <a:lnTo>
                    <a:pt x="115062" y="75057"/>
                  </a:lnTo>
                  <a:lnTo>
                    <a:pt x="115062" y="80264"/>
                  </a:lnTo>
                  <a:moveTo>
                    <a:pt x="115062" y="69977"/>
                  </a:moveTo>
                  <a:cubicBezTo>
                    <a:pt x="139827" y="69977"/>
                    <a:pt x="159766" y="90043"/>
                    <a:pt x="159766" y="114681"/>
                  </a:cubicBezTo>
                  <a:cubicBezTo>
                    <a:pt x="159766" y="139319"/>
                    <a:pt x="139700" y="159385"/>
                    <a:pt x="115062" y="159385"/>
                  </a:cubicBezTo>
                  <a:cubicBezTo>
                    <a:pt x="90424" y="159385"/>
                    <a:pt x="70358" y="139319"/>
                    <a:pt x="70358" y="114681"/>
                  </a:cubicBezTo>
                  <a:cubicBezTo>
                    <a:pt x="70358" y="90043"/>
                    <a:pt x="90424" y="69850"/>
                    <a:pt x="115062" y="69850"/>
                  </a:cubicBezTo>
                  <a:close/>
                  <a:moveTo>
                    <a:pt x="110617" y="0"/>
                  </a:moveTo>
                  <a:cubicBezTo>
                    <a:pt x="111379" y="0"/>
                    <a:pt x="112014" y="127"/>
                    <a:pt x="112776" y="381"/>
                  </a:cubicBezTo>
                  <a:cubicBezTo>
                    <a:pt x="115570" y="1143"/>
                    <a:pt x="117729" y="2921"/>
                    <a:pt x="118999" y="5461"/>
                  </a:cubicBezTo>
                  <a:cubicBezTo>
                    <a:pt x="119253" y="6096"/>
                    <a:pt x="119507" y="6731"/>
                    <a:pt x="119761" y="7366"/>
                  </a:cubicBezTo>
                  <a:lnTo>
                    <a:pt x="114808" y="8636"/>
                  </a:lnTo>
                  <a:lnTo>
                    <a:pt x="119761" y="7239"/>
                  </a:lnTo>
                  <a:cubicBezTo>
                    <a:pt x="120523" y="9652"/>
                    <a:pt x="121158" y="12192"/>
                    <a:pt x="121920" y="14732"/>
                  </a:cubicBezTo>
                  <a:cubicBezTo>
                    <a:pt x="122682" y="17272"/>
                    <a:pt x="123317" y="19685"/>
                    <a:pt x="124079" y="22225"/>
                  </a:cubicBezTo>
                  <a:cubicBezTo>
                    <a:pt x="124079" y="22225"/>
                    <a:pt x="124079" y="22352"/>
                    <a:pt x="124079" y="22352"/>
                  </a:cubicBezTo>
                  <a:lnTo>
                    <a:pt x="119126" y="23749"/>
                  </a:lnTo>
                  <a:lnTo>
                    <a:pt x="124079" y="22352"/>
                  </a:lnTo>
                  <a:cubicBezTo>
                    <a:pt x="124714" y="24765"/>
                    <a:pt x="126238" y="25654"/>
                    <a:pt x="128778" y="25019"/>
                  </a:cubicBezTo>
                  <a:lnTo>
                    <a:pt x="128905" y="25019"/>
                  </a:lnTo>
                  <a:cubicBezTo>
                    <a:pt x="128778" y="25019"/>
                    <a:pt x="128651" y="25146"/>
                    <a:pt x="128651" y="25146"/>
                  </a:cubicBezTo>
                  <a:cubicBezTo>
                    <a:pt x="128651" y="25146"/>
                    <a:pt x="128905" y="25019"/>
                    <a:pt x="129159" y="24384"/>
                  </a:cubicBezTo>
                  <a:lnTo>
                    <a:pt x="133604" y="26924"/>
                  </a:lnTo>
                  <a:lnTo>
                    <a:pt x="129159" y="24384"/>
                  </a:lnTo>
                  <a:cubicBezTo>
                    <a:pt x="131953" y="19685"/>
                    <a:pt x="134620" y="14986"/>
                    <a:pt x="137414" y="10287"/>
                  </a:cubicBezTo>
                  <a:lnTo>
                    <a:pt x="141859" y="12954"/>
                  </a:lnTo>
                  <a:lnTo>
                    <a:pt x="137414" y="10287"/>
                  </a:lnTo>
                  <a:cubicBezTo>
                    <a:pt x="138049" y="9144"/>
                    <a:pt x="138811" y="8001"/>
                    <a:pt x="139827" y="7112"/>
                  </a:cubicBezTo>
                  <a:cubicBezTo>
                    <a:pt x="141478" y="5588"/>
                    <a:pt x="143510" y="4699"/>
                    <a:pt x="145923" y="4572"/>
                  </a:cubicBezTo>
                  <a:cubicBezTo>
                    <a:pt x="147320" y="4572"/>
                    <a:pt x="148717" y="4826"/>
                    <a:pt x="149860" y="5080"/>
                  </a:cubicBezTo>
                  <a:lnTo>
                    <a:pt x="148590" y="10033"/>
                  </a:lnTo>
                  <a:lnTo>
                    <a:pt x="149860" y="5080"/>
                  </a:lnTo>
                  <a:cubicBezTo>
                    <a:pt x="152273" y="5715"/>
                    <a:pt x="154940" y="6477"/>
                    <a:pt x="156972" y="8001"/>
                  </a:cubicBezTo>
                  <a:cubicBezTo>
                    <a:pt x="158496" y="9271"/>
                    <a:pt x="159639" y="10795"/>
                    <a:pt x="160274" y="12700"/>
                  </a:cubicBezTo>
                  <a:cubicBezTo>
                    <a:pt x="161036" y="15367"/>
                    <a:pt x="160782" y="18542"/>
                    <a:pt x="160401" y="21336"/>
                  </a:cubicBezTo>
                  <a:lnTo>
                    <a:pt x="155321" y="20701"/>
                  </a:lnTo>
                  <a:lnTo>
                    <a:pt x="160401" y="21336"/>
                  </a:lnTo>
                  <a:cubicBezTo>
                    <a:pt x="159766" y="25781"/>
                    <a:pt x="159258" y="30226"/>
                    <a:pt x="158750" y="34798"/>
                  </a:cubicBezTo>
                  <a:cubicBezTo>
                    <a:pt x="158750" y="34798"/>
                    <a:pt x="158750" y="34925"/>
                    <a:pt x="158750" y="34925"/>
                  </a:cubicBezTo>
                  <a:lnTo>
                    <a:pt x="153670" y="35560"/>
                  </a:lnTo>
                  <a:lnTo>
                    <a:pt x="158750" y="34798"/>
                  </a:lnTo>
                  <a:cubicBezTo>
                    <a:pt x="158877" y="35306"/>
                    <a:pt x="160655" y="37084"/>
                    <a:pt x="162433" y="36830"/>
                  </a:cubicBezTo>
                  <a:cubicBezTo>
                    <a:pt x="162560" y="36830"/>
                    <a:pt x="162687" y="36830"/>
                    <a:pt x="162687" y="36830"/>
                  </a:cubicBezTo>
                  <a:lnTo>
                    <a:pt x="165608" y="41021"/>
                  </a:lnTo>
                  <a:lnTo>
                    <a:pt x="162560" y="36830"/>
                  </a:lnTo>
                  <a:cubicBezTo>
                    <a:pt x="165862" y="34544"/>
                    <a:pt x="169037" y="32004"/>
                    <a:pt x="172339" y="29591"/>
                  </a:cubicBezTo>
                  <a:cubicBezTo>
                    <a:pt x="173482" y="28702"/>
                    <a:pt x="174498" y="27940"/>
                    <a:pt x="175641" y="27051"/>
                  </a:cubicBezTo>
                  <a:lnTo>
                    <a:pt x="178689" y="31115"/>
                  </a:lnTo>
                  <a:lnTo>
                    <a:pt x="175514" y="27051"/>
                  </a:lnTo>
                  <a:cubicBezTo>
                    <a:pt x="176657" y="26162"/>
                    <a:pt x="177927" y="25400"/>
                    <a:pt x="179451" y="24765"/>
                  </a:cubicBezTo>
                  <a:cubicBezTo>
                    <a:pt x="181610" y="24003"/>
                    <a:pt x="183769" y="24003"/>
                    <a:pt x="185801" y="24765"/>
                  </a:cubicBezTo>
                  <a:cubicBezTo>
                    <a:pt x="187325" y="25400"/>
                    <a:pt x="188595" y="26289"/>
                    <a:pt x="189738" y="27178"/>
                  </a:cubicBezTo>
                  <a:lnTo>
                    <a:pt x="189865" y="27305"/>
                  </a:lnTo>
                  <a:cubicBezTo>
                    <a:pt x="189992" y="27432"/>
                    <a:pt x="189992" y="27432"/>
                    <a:pt x="190119" y="27559"/>
                  </a:cubicBezTo>
                  <a:cubicBezTo>
                    <a:pt x="190246" y="27686"/>
                    <a:pt x="190500" y="27813"/>
                    <a:pt x="190627" y="27940"/>
                  </a:cubicBezTo>
                  <a:cubicBezTo>
                    <a:pt x="190754" y="28067"/>
                    <a:pt x="191135" y="28321"/>
                    <a:pt x="191389" y="28575"/>
                  </a:cubicBezTo>
                  <a:lnTo>
                    <a:pt x="187706" y="32258"/>
                  </a:lnTo>
                  <a:lnTo>
                    <a:pt x="191262" y="28575"/>
                  </a:lnTo>
                  <a:cubicBezTo>
                    <a:pt x="192405" y="29718"/>
                    <a:pt x="193802" y="31115"/>
                    <a:pt x="194691" y="32639"/>
                  </a:cubicBezTo>
                  <a:cubicBezTo>
                    <a:pt x="195834" y="34671"/>
                    <a:pt x="196215" y="36830"/>
                    <a:pt x="195707" y="39116"/>
                  </a:cubicBezTo>
                  <a:cubicBezTo>
                    <a:pt x="195326" y="40894"/>
                    <a:pt x="194437" y="42545"/>
                    <a:pt x="193548" y="43942"/>
                  </a:cubicBezTo>
                  <a:lnTo>
                    <a:pt x="189103" y="41402"/>
                  </a:lnTo>
                  <a:lnTo>
                    <a:pt x="193548" y="43942"/>
                  </a:lnTo>
                  <a:cubicBezTo>
                    <a:pt x="192786" y="45339"/>
                    <a:pt x="192024" y="46736"/>
                    <a:pt x="191135" y="48260"/>
                  </a:cubicBezTo>
                  <a:cubicBezTo>
                    <a:pt x="190246" y="49784"/>
                    <a:pt x="189484" y="51181"/>
                    <a:pt x="188722" y="52578"/>
                  </a:cubicBezTo>
                  <a:cubicBezTo>
                    <a:pt x="187960" y="53975"/>
                    <a:pt x="187071" y="55499"/>
                    <a:pt x="186182" y="57023"/>
                  </a:cubicBezTo>
                  <a:lnTo>
                    <a:pt x="181737" y="54356"/>
                  </a:lnTo>
                  <a:lnTo>
                    <a:pt x="186182" y="56896"/>
                  </a:lnTo>
                  <a:cubicBezTo>
                    <a:pt x="185801" y="57531"/>
                    <a:pt x="185547" y="57785"/>
                    <a:pt x="186817" y="59563"/>
                  </a:cubicBezTo>
                  <a:cubicBezTo>
                    <a:pt x="187960" y="61087"/>
                    <a:pt x="188341" y="60960"/>
                    <a:pt x="189103" y="60706"/>
                  </a:cubicBezTo>
                  <a:cubicBezTo>
                    <a:pt x="190754" y="60325"/>
                    <a:pt x="192278" y="59817"/>
                    <a:pt x="193929" y="59436"/>
                  </a:cubicBezTo>
                  <a:cubicBezTo>
                    <a:pt x="195580" y="59055"/>
                    <a:pt x="197104" y="58674"/>
                    <a:pt x="198628" y="58166"/>
                  </a:cubicBezTo>
                  <a:cubicBezTo>
                    <a:pt x="200660" y="57658"/>
                    <a:pt x="202692" y="57150"/>
                    <a:pt x="204597" y="56515"/>
                  </a:cubicBezTo>
                  <a:cubicBezTo>
                    <a:pt x="205740" y="56261"/>
                    <a:pt x="207137" y="55880"/>
                    <a:pt x="208534" y="56007"/>
                  </a:cubicBezTo>
                  <a:cubicBezTo>
                    <a:pt x="210820" y="56007"/>
                    <a:pt x="212852" y="56769"/>
                    <a:pt x="214503" y="58420"/>
                  </a:cubicBezTo>
                  <a:cubicBezTo>
                    <a:pt x="215519" y="59309"/>
                    <a:pt x="216281" y="60325"/>
                    <a:pt x="216916" y="61341"/>
                  </a:cubicBezTo>
                  <a:lnTo>
                    <a:pt x="212598" y="64135"/>
                  </a:lnTo>
                  <a:lnTo>
                    <a:pt x="216916" y="61214"/>
                  </a:lnTo>
                  <a:cubicBezTo>
                    <a:pt x="217932" y="62738"/>
                    <a:pt x="218821" y="64389"/>
                    <a:pt x="219583" y="66421"/>
                  </a:cubicBezTo>
                  <a:lnTo>
                    <a:pt x="214630" y="68072"/>
                  </a:lnTo>
                  <a:lnTo>
                    <a:pt x="219456" y="66421"/>
                  </a:lnTo>
                  <a:cubicBezTo>
                    <a:pt x="219710" y="67310"/>
                    <a:pt x="220091" y="68326"/>
                    <a:pt x="220091" y="69342"/>
                  </a:cubicBezTo>
                  <a:cubicBezTo>
                    <a:pt x="220345" y="71755"/>
                    <a:pt x="219710" y="73914"/>
                    <a:pt x="218186" y="75819"/>
                  </a:cubicBezTo>
                  <a:cubicBezTo>
                    <a:pt x="217551" y="76708"/>
                    <a:pt x="216789" y="77343"/>
                    <a:pt x="216027" y="77978"/>
                  </a:cubicBezTo>
                  <a:cubicBezTo>
                    <a:pt x="215011" y="78740"/>
                    <a:pt x="213995" y="79629"/>
                    <a:pt x="212979" y="80391"/>
                  </a:cubicBezTo>
                  <a:cubicBezTo>
                    <a:pt x="211963" y="81153"/>
                    <a:pt x="210947" y="82042"/>
                    <a:pt x="209931" y="82804"/>
                  </a:cubicBezTo>
                  <a:cubicBezTo>
                    <a:pt x="207518" y="84709"/>
                    <a:pt x="205232" y="86614"/>
                    <a:pt x="202692" y="88519"/>
                  </a:cubicBezTo>
                  <a:cubicBezTo>
                    <a:pt x="202184" y="88900"/>
                    <a:pt x="202057" y="88900"/>
                    <a:pt x="202311" y="89916"/>
                  </a:cubicBezTo>
                  <a:lnTo>
                    <a:pt x="197231" y="90805"/>
                  </a:lnTo>
                  <a:lnTo>
                    <a:pt x="202311" y="89789"/>
                  </a:lnTo>
                  <a:cubicBezTo>
                    <a:pt x="202311" y="90043"/>
                    <a:pt x="202438" y="90424"/>
                    <a:pt x="202692" y="90932"/>
                  </a:cubicBezTo>
                  <a:cubicBezTo>
                    <a:pt x="202819" y="91186"/>
                    <a:pt x="202946" y="91567"/>
                    <a:pt x="202946" y="92075"/>
                  </a:cubicBezTo>
                  <a:lnTo>
                    <a:pt x="197993" y="93345"/>
                  </a:lnTo>
                  <a:lnTo>
                    <a:pt x="202946" y="91948"/>
                  </a:lnTo>
                  <a:cubicBezTo>
                    <a:pt x="203200" y="92710"/>
                    <a:pt x="203200" y="92710"/>
                    <a:pt x="204089" y="92837"/>
                  </a:cubicBezTo>
                  <a:cubicBezTo>
                    <a:pt x="207010" y="93218"/>
                    <a:pt x="209931" y="93599"/>
                    <a:pt x="212725" y="93980"/>
                  </a:cubicBezTo>
                  <a:cubicBezTo>
                    <a:pt x="215265" y="94361"/>
                    <a:pt x="217678" y="94615"/>
                    <a:pt x="220091" y="94996"/>
                  </a:cubicBezTo>
                  <a:lnTo>
                    <a:pt x="219456" y="100076"/>
                  </a:lnTo>
                  <a:lnTo>
                    <a:pt x="220091" y="94996"/>
                  </a:lnTo>
                  <a:cubicBezTo>
                    <a:pt x="221615" y="95250"/>
                    <a:pt x="223139" y="95631"/>
                    <a:pt x="224536" y="96393"/>
                  </a:cubicBezTo>
                  <a:cubicBezTo>
                    <a:pt x="226314" y="97409"/>
                    <a:pt x="227711" y="98806"/>
                    <a:pt x="228600" y="100711"/>
                  </a:cubicBezTo>
                  <a:cubicBezTo>
                    <a:pt x="229235" y="101981"/>
                    <a:pt x="229616" y="103378"/>
                    <a:pt x="229743" y="104775"/>
                  </a:cubicBezTo>
                  <a:lnTo>
                    <a:pt x="224663" y="105283"/>
                  </a:lnTo>
                  <a:lnTo>
                    <a:pt x="229743" y="104648"/>
                  </a:lnTo>
                  <a:cubicBezTo>
                    <a:pt x="229870" y="106045"/>
                    <a:pt x="230124" y="108204"/>
                    <a:pt x="229870" y="110490"/>
                  </a:cubicBezTo>
                  <a:cubicBezTo>
                    <a:pt x="229743" y="111379"/>
                    <a:pt x="229489" y="112395"/>
                    <a:pt x="229235" y="113284"/>
                  </a:cubicBezTo>
                  <a:cubicBezTo>
                    <a:pt x="228473" y="115316"/>
                    <a:pt x="227076" y="116967"/>
                    <a:pt x="225171" y="118110"/>
                  </a:cubicBezTo>
                  <a:cubicBezTo>
                    <a:pt x="224282" y="118618"/>
                    <a:pt x="223393" y="118999"/>
                    <a:pt x="222504" y="119253"/>
                  </a:cubicBezTo>
                  <a:cubicBezTo>
                    <a:pt x="221615" y="119507"/>
                    <a:pt x="220599" y="119761"/>
                    <a:pt x="219710" y="120015"/>
                  </a:cubicBezTo>
                  <a:cubicBezTo>
                    <a:pt x="218821" y="120269"/>
                    <a:pt x="217805" y="120523"/>
                    <a:pt x="216916" y="120777"/>
                  </a:cubicBezTo>
                  <a:cubicBezTo>
                    <a:pt x="213741" y="121666"/>
                    <a:pt x="210566" y="122555"/>
                    <a:pt x="207391" y="123444"/>
                  </a:cubicBezTo>
                  <a:cubicBezTo>
                    <a:pt x="205105" y="124079"/>
                    <a:pt x="204343" y="125222"/>
                    <a:pt x="204851" y="127762"/>
                  </a:cubicBezTo>
                  <a:lnTo>
                    <a:pt x="204851" y="127889"/>
                  </a:lnTo>
                  <a:cubicBezTo>
                    <a:pt x="204851" y="128016"/>
                    <a:pt x="204724" y="128016"/>
                    <a:pt x="205486" y="128524"/>
                  </a:cubicBezTo>
                  <a:cubicBezTo>
                    <a:pt x="210058" y="131191"/>
                    <a:pt x="214757" y="133985"/>
                    <a:pt x="219329" y="136652"/>
                  </a:cubicBezTo>
                  <a:cubicBezTo>
                    <a:pt x="220472" y="137287"/>
                    <a:pt x="221742" y="138176"/>
                    <a:pt x="222758" y="139192"/>
                  </a:cubicBezTo>
                  <a:cubicBezTo>
                    <a:pt x="224409" y="140843"/>
                    <a:pt x="225298" y="142875"/>
                    <a:pt x="225298" y="145288"/>
                  </a:cubicBezTo>
                  <a:cubicBezTo>
                    <a:pt x="225298" y="146685"/>
                    <a:pt x="225044" y="148209"/>
                    <a:pt x="224790" y="149479"/>
                  </a:cubicBezTo>
                  <a:cubicBezTo>
                    <a:pt x="224790" y="149352"/>
                    <a:pt x="224917" y="149098"/>
                    <a:pt x="224790" y="149225"/>
                  </a:cubicBezTo>
                  <a:cubicBezTo>
                    <a:pt x="224663" y="149352"/>
                    <a:pt x="224790" y="149225"/>
                    <a:pt x="224790" y="149225"/>
                  </a:cubicBezTo>
                  <a:cubicBezTo>
                    <a:pt x="224790" y="149225"/>
                    <a:pt x="224790" y="149352"/>
                    <a:pt x="224790" y="149352"/>
                  </a:cubicBezTo>
                  <a:cubicBezTo>
                    <a:pt x="224790" y="149352"/>
                    <a:pt x="224663" y="149860"/>
                    <a:pt x="224663" y="150114"/>
                  </a:cubicBezTo>
                  <a:lnTo>
                    <a:pt x="224536" y="150368"/>
                  </a:lnTo>
                  <a:cubicBezTo>
                    <a:pt x="223901" y="152527"/>
                    <a:pt x="223012" y="155067"/>
                    <a:pt x="221107" y="157099"/>
                  </a:cubicBezTo>
                  <a:cubicBezTo>
                    <a:pt x="219837" y="158369"/>
                    <a:pt x="218313" y="159385"/>
                    <a:pt x="216535" y="159893"/>
                  </a:cubicBezTo>
                  <a:cubicBezTo>
                    <a:pt x="214503" y="160401"/>
                    <a:pt x="212344" y="160274"/>
                    <a:pt x="210439" y="159893"/>
                  </a:cubicBezTo>
                  <a:cubicBezTo>
                    <a:pt x="207899" y="159385"/>
                    <a:pt x="205232" y="159131"/>
                    <a:pt x="202311" y="158877"/>
                  </a:cubicBezTo>
                  <a:cubicBezTo>
                    <a:pt x="200406" y="158623"/>
                    <a:pt x="198247" y="158496"/>
                    <a:pt x="196088" y="158115"/>
                  </a:cubicBezTo>
                  <a:lnTo>
                    <a:pt x="196850" y="153035"/>
                  </a:lnTo>
                  <a:lnTo>
                    <a:pt x="196088" y="158115"/>
                  </a:lnTo>
                  <a:cubicBezTo>
                    <a:pt x="195072" y="157988"/>
                    <a:pt x="194691" y="157988"/>
                    <a:pt x="193929" y="159385"/>
                  </a:cubicBezTo>
                  <a:cubicBezTo>
                    <a:pt x="192659" y="161671"/>
                    <a:pt x="193040" y="161798"/>
                    <a:pt x="193421" y="162306"/>
                  </a:cubicBezTo>
                  <a:cubicBezTo>
                    <a:pt x="195580" y="165100"/>
                    <a:pt x="197739" y="167894"/>
                    <a:pt x="199771" y="170688"/>
                  </a:cubicBezTo>
                  <a:cubicBezTo>
                    <a:pt x="200787" y="172085"/>
                    <a:pt x="201803" y="173482"/>
                    <a:pt x="202819" y="174752"/>
                  </a:cubicBezTo>
                  <a:lnTo>
                    <a:pt x="198755" y="177927"/>
                  </a:lnTo>
                  <a:lnTo>
                    <a:pt x="202819" y="174752"/>
                  </a:lnTo>
                  <a:cubicBezTo>
                    <a:pt x="203708" y="175895"/>
                    <a:pt x="204597" y="177165"/>
                    <a:pt x="205232" y="178689"/>
                  </a:cubicBezTo>
                  <a:cubicBezTo>
                    <a:pt x="206121" y="180848"/>
                    <a:pt x="206121" y="183134"/>
                    <a:pt x="205232" y="185293"/>
                  </a:cubicBezTo>
                  <a:cubicBezTo>
                    <a:pt x="204597" y="186817"/>
                    <a:pt x="203708" y="188087"/>
                    <a:pt x="202819" y="189230"/>
                  </a:cubicBezTo>
                  <a:lnTo>
                    <a:pt x="202311" y="189738"/>
                  </a:lnTo>
                  <a:cubicBezTo>
                    <a:pt x="202438" y="189611"/>
                    <a:pt x="202565" y="189484"/>
                    <a:pt x="202565" y="189484"/>
                  </a:cubicBezTo>
                  <a:cubicBezTo>
                    <a:pt x="202565" y="189484"/>
                    <a:pt x="202565" y="189484"/>
                    <a:pt x="202438" y="189611"/>
                  </a:cubicBezTo>
                  <a:cubicBezTo>
                    <a:pt x="202311" y="189738"/>
                    <a:pt x="202184" y="189865"/>
                    <a:pt x="201930" y="190119"/>
                  </a:cubicBezTo>
                  <a:lnTo>
                    <a:pt x="198247" y="186436"/>
                  </a:lnTo>
                  <a:lnTo>
                    <a:pt x="202057" y="189992"/>
                  </a:lnTo>
                  <a:cubicBezTo>
                    <a:pt x="202057" y="189992"/>
                    <a:pt x="201930" y="190119"/>
                    <a:pt x="201930" y="190119"/>
                  </a:cubicBezTo>
                  <a:cubicBezTo>
                    <a:pt x="201930" y="190119"/>
                    <a:pt x="201803" y="190246"/>
                    <a:pt x="201803" y="190246"/>
                  </a:cubicBezTo>
                  <a:cubicBezTo>
                    <a:pt x="200787" y="191389"/>
                    <a:pt x="199263" y="193040"/>
                    <a:pt x="197485" y="194056"/>
                  </a:cubicBezTo>
                  <a:cubicBezTo>
                    <a:pt x="195707" y="195072"/>
                    <a:pt x="193675" y="195580"/>
                    <a:pt x="191389" y="195199"/>
                  </a:cubicBezTo>
                  <a:cubicBezTo>
                    <a:pt x="189357" y="194818"/>
                    <a:pt x="187325" y="193929"/>
                    <a:pt x="185547" y="192786"/>
                  </a:cubicBezTo>
                  <a:lnTo>
                    <a:pt x="188214" y="188341"/>
                  </a:lnTo>
                  <a:lnTo>
                    <a:pt x="185547" y="192786"/>
                  </a:lnTo>
                  <a:cubicBezTo>
                    <a:pt x="183642" y="191643"/>
                    <a:pt x="181737" y="190627"/>
                    <a:pt x="179578" y="189484"/>
                  </a:cubicBezTo>
                  <a:cubicBezTo>
                    <a:pt x="177419" y="188341"/>
                    <a:pt x="175387" y="187198"/>
                    <a:pt x="173355" y="185928"/>
                  </a:cubicBezTo>
                  <a:cubicBezTo>
                    <a:pt x="173228" y="185801"/>
                    <a:pt x="173101" y="185801"/>
                    <a:pt x="172847" y="185674"/>
                  </a:cubicBezTo>
                  <a:lnTo>
                    <a:pt x="175514" y="181229"/>
                  </a:lnTo>
                  <a:lnTo>
                    <a:pt x="172847" y="185674"/>
                  </a:lnTo>
                  <a:cubicBezTo>
                    <a:pt x="172212" y="185293"/>
                    <a:pt x="172085" y="184912"/>
                    <a:pt x="170053" y="186563"/>
                  </a:cubicBezTo>
                  <a:cubicBezTo>
                    <a:pt x="168910" y="187452"/>
                    <a:pt x="168783" y="187833"/>
                    <a:pt x="169164" y="188849"/>
                  </a:cubicBezTo>
                  <a:lnTo>
                    <a:pt x="164211" y="190246"/>
                  </a:lnTo>
                  <a:lnTo>
                    <a:pt x="169164" y="188849"/>
                  </a:lnTo>
                  <a:cubicBezTo>
                    <a:pt x="170688" y="194183"/>
                    <a:pt x="171958" y="199390"/>
                    <a:pt x="173228" y="204724"/>
                  </a:cubicBezTo>
                  <a:cubicBezTo>
                    <a:pt x="173228" y="204724"/>
                    <a:pt x="173228" y="204724"/>
                    <a:pt x="173228" y="204851"/>
                  </a:cubicBezTo>
                  <a:lnTo>
                    <a:pt x="168275" y="206121"/>
                  </a:lnTo>
                  <a:lnTo>
                    <a:pt x="173228" y="204851"/>
                  </a:lnTo>
                  <a:cubicBezTo>
                    <a:pt x="173482" y="205867"/>
                    <a:pt x="173736" y="207010"/>
                    <a:pt x="173609" y="208153"/>
                  </a:cubicBezTo>
                  <a:cubicBezTo>
                    <a:pt x="173609" y="210566"/>
                    <a:pt x="172720" y="212598"/>
                    <a:pt x="171069" y="214376"/>
                  </a:cubicBezTo>
                  <a:cubicBezTo>
                    <a:pt x="170307" y="215138"/>
                    <a:pt x="169418" y="215773"/>
                    <a:pt x="168656" y="216281"/>
                  </a:cubicBezTo>
                  <a:lnTo>
                    <a:pt x="165862" y="211963"/>
                  </a:lnTo>
                  <a:lnTo>
                    <a:pt x="168656" y="216281"/>
                  </a:lnTo>
                  <a:cubicBezTo>
                    <a:pt x="167259" y="217170"/>
                    <a:pt x="165481" y="218186"/>
                    <a:pt x="163449" y="218948"/>
                  </a:cubicBezTo>
                  <a:lnTo>
                    <a:pt x="161671" y="214122"/>
                  </a:lnTo>
                  <a:lnTo>
                    <a:pt x="163449" y="218948"/>
                  </a:lnTo>
                  <a:cubicBezTo>
                    <a:pt x="162433" y="219329"/>
                    <a:pt x="161163" y="219583"/>
                    <a:pt x="159893" y="219710"/>
                  </a:cubicBezTo>
                  <a:cubicBezTo>
                    <a:pt x="157607" y="219837"/>
                    <a:pt x="155575" y="219202"/>
                    <a:pt x="153797" y="217932"/>
                  </a:cubicBezTo>
                  <a:cubicBezTo>
                    <a:pt x="152908" y="217297"/>
                    <a:pt x="152146" y="216408"/>
                    <a:pt x="151384" y="215646"/>
                  </a:cubicBezTo>
                  <a:lnTo>
                    <a:pt x="155448" y="212471"/>
                  </a:lnTo>
                  <a:lnTo>
                    <a:pt x="151384" y="215646"/>
                  </a:lnTo>
                  <a:cubicBezTo>
                    <a:pt x="148209" y="211582"/>
                    <a:pt x="145034" y="207518"/>
                    <a:pt x="141732" y="203454"/>
                  </a:cubicBezTo>
                  <a:cubicBezTo>
                    <a:pt x="141732" y="203327"/>
                    <a:pt x="141605" y="203327"/>
                    <a:pt x="141605" y="203200"/>
                  </a:cubicBezTo>
                  <a:lnTo>
                    <a:pt x="145669" y="200025"/>
                  </a:lnTo>
                  <a:lnTo>
                    <a:pt x="141605" y="203200"/>
                  </a:lnTo>
                  <a:cubicBezTo>
                    <a:pt x="140335" y="201676"/>
                    <a:pt x="138176" y="201422"/>
                    <a:pt x="136652" y="202565"/>
                  </a:cubicBezTo>
                  <a:cubicBezTo>
                    <a:pt x="136652" y="202565"/>
                    <a:pt x="136525" y="202692"/>
                    <a:pt x="136525" y="202692"/>
                  </a:cubicBezTo>
                  <a:cubicBezTo>
                    <a:pt x="136525" y="202692"/>
                    <a:pt x="136652" y="202565"/>
                    <a:pt x="136652" y="202565"/>
                  </a:cubicBezTo>
                  <a:cubicBezTo>
                    <a:pt x="136652" y="202565"/>
                    <a:pt x="136652" y="202692"/>
                    <a:pt x="136652" y="202819"/>
                  </a:cubicBezTo>
                  <a:cubicBezTo>
                    <a:pt x="136398" y="204470"/>
                    <a:pt x="136144" y="206121"/>
                    <a:pt x="135890" y="207645"/>
                  </a:cubicBezTo>
                  <a:cubicBezTo>
                    <a:pt x="135636" y="209169"/>
                    <a:pt x="135382" y="210820"/>
                    <a:pt x="135255" y="212344"/>
                  </a:cubicBezTo>
                  <a:cubicBezTo>
                    <a:pt x="135001" y="214503"/>
                    <a:pt x="134620" y="216662"/>
                    <a:pt x="134366" y="218821"/>
                  </a:cubicBezTo>
                  <a:lnTo>
                    <a:pt x="134366" y="218948"/>
                  </a:lnTo>
                  <a:cubicBezTo>
                    <a:pt x="133858" y="223012"/>
                    <a:pt x="131826" y="227203"/>
                    <a:pt x="126619" y="228981"/>
                  </a:cubicBezTo>
                  <a:lnTo>
                    <a:pt x="125095" y="229235"/>
                  </a:lnTo>
                  <a:lnTo>
                    <a:pt x="121920" y="229235"/>
                  </a:lnTo>
                  <a:lnTo>
                    <a:pt x="118237" y="229235"/>
                  </a:lnTo>
                  <a:cubicBezTo>
                    <a:pt x="117348" y="229235"/>
                    <a:pt x="116332" y="228981"/>
                    <a:pt x="115570" y="228473"/>
                  </a:cubicBezTo>
                  <a:cubicBezTo>
                    <a:pt x="112522" y="226695"/>
                    <a:pt x="110998" y="223901"/>
                    <a:pt x="110109" y="221107"/>
                  </a:cubicBezTo>
                  <a:cubicBezTo>
                    <a:pt x="109474" y="218694"/>
                    <a:pt x="108712" y="216281"/>
                    <a:pt x="108077" y="213741"/>
                  </a:cubicBezTo>
                  <a:cubicBezTo>
                    <a:pt x="107442" y="211201"/>
                    <a:pt x="106680" y="208661"/>
                    <a:pt x="105918" y="206121"/>
                  </a:cubicBezTo>
                  <a:cubicBezTo>
                    <a:pt x="105791" y="205867"/>
                    <a:pt x="105791" y="205613"/>
                    <a:pt x="105664" y="205359"/>
                  </a:cubicBezTo>
                  <a:lnTo>
                    <a:pt x="110617" y="203962"/>
                  </a:lnTo>
                  <a:lnTo>
                    <a:pt x="105664" y="205359"/>
                  </a:lnTo>
                  <a:cubicBezTo>
                    <a:pt x="105537" y="204724"/>
                    <a:pt x="105283" y="204597"/>
                    <a:pt x="105410" y="204597"/>
                  </a:cubicBezTo>
                  <a:cubicBezTo>
                    <a:pt x="105537" y="204597"/>
                    <a:pt x="105410" y="204597"/>
                    <a:pt x="105410" y="204597"/>
                  </a:cubicBezTo>
                  <a:cubicBezTo>
                    <a:pt x="105410" y="204597"/>
                    <a:pt x="105283" y="204470"/>
                    <a:pt x="104775" y="204470"/>
                  </a:cubicBezTo>
                  <a:lnTo>
                    <a:pt x="105410" y="199390"/>
                  </a:lnTo>
                  <a:lnTo>
                    <a:pt x="104775" y="204470"/>
                  </a:lnTo>
                  <a:cubicBezTo>
                    <a:pt x="104394" y="204470"/>
                    <a:pt x="104013" y="204343"/>
                    <a:pt x="103632" y="204343"/>
                  </a:cubicBezTo>
                  <a:cubicBezTo>
                    <a:pt x="103251" y="204343"/>
                    <a:pt x="102997" y="204216"/>
                    <a:pt x="102616" y="204216"/>
                  </a:cubicBezTo>
                  <a:cubicBezTo>
                    <a:pt x="102235" y="204216"/>
                    <a:pt x="102108" y="204216"/>
                    <a:pt x="101854" y="204089"/>
                  </a:cubicBezTo>
                  <a:lnTo>
                    <a:pt x="101727" y="204089"/>
                  </a:lnTo>
                  <a:cubicBezTo>
                    <a:pt x="101473" y="204089"/>
                    <a:pt x="101473" y="204089"/>
                    <a:pt x="101473" y="204089"/>
                  </a:cubicBezTo>
                  <a:cubicBezTo>
                    <a:pt x="101473" y="204089"/>
                    <a:pt x="101346" y="204216"/>
                    <a:pt x="101092" y="204597"/>
                  </a:cubicBezTo>
                  <a:cubicBezTo>
                    <a:pt x="100838" y="204851"/>
                    <a:pt x="100711" y="205232"/>
                    <a:pt x="100457" y="205613"/>
                  </a:cubicBezTo>
                  <a:cubicBezTo>
                    <a:pt x="100203" y="205994"/>
                    <a:pt x="99949" y="206375"/>
                    <a:pt x="99695" y="206883"/>
                  </a:cubicBezTo>
                  <a:lnTo>
                    <a:pt x="95250" y="204216"/>
                  </a:lnTo>
                  <a:lnTo>
                    <a:pt x="99695" y="206883"/>
                  </a:lnTo>
                  <a:cubicBezTo>
                    <a:pt x="98933" y="208280"/>
                    <a:pt x="98044" y="209677"/>
                    <a:pt x="97282" y="211074"/>
                  </a:cubicBezTo>
                  <a:cubicBezTo>
                    <a:pt x="96520" y="212471"/>
                    <a:pt x="95631" y="213868"/>
                    <a:pt x="94742" y="215265"/>
                  </a:cubicBezTo>
                  <a:cubicBezTo>
                    <a:pt x="93853" y="216662"/>
                    <a:pt x="93091" y="218059"/>
                    <a:pt x="92202" y="219456"/>
                  </a:cubicBezTo>
                  <a:lnTo>
                    <a:pt x="87757" y="216789"/>
                  </a:lnTo>
                  <a:lnTo>
                    <a:pt x="92202" y="219456"/>
                  </a:lnTo>
                  <a:cubicBezTo>
                    <a:pt x="91821" y="220218"/>
                    <a:pt x="91186" y="220980"/>
                    <a:pt x="90551" y="221615"/>
                  </a:cubicBezTo>
                  <a:cubicBezTo>
                    <a:pt x="88773" y="223520"/>
                    <a:pt x="86614" y="224409"/>
                    <a:pt x="84074" y="224536"/>
                  </a:cubicBezTo>
                  <a:cubicBezTo>
                    <a:pt x="82931" y="224536"/>
                    <a:pt x="81915" y="224409"/>
                    <a:pt x="80899" y="224155"/>
                  </a:cubicBezTo>
                  <a:lnTo>
                    <a:pt x="82042" y="219075"/>
                  </a:lnTo>
                  <a:lnTo>
                    <a:pt x="80899" y="224155"/>
                  </a:lnTo>
                  <a:cubicBezTo>
                    <a:pt x="78867" y="223647"/>
                    <a:pt x="77089" y="223012"/>
                    <a:pt x="75438" y="222250"/>
                  </a:cubicBezTo>
                  <a:lnTo>
                    <a:pt x="75311" y="222123"/>
                  </a:lnTo>
                  <a:cubicBezTo>
                    <a:pt x="74295" y="221615"/>
                    <a:pt x="73406" y="221107"/>
                    <a:pt x="72517" y="220345"/>
                  </a:cubicBezTo>
                  <a:cubicBezTo>
                    <a:pt x="70739" y="218821"/>
                    <a:pt x="69723" y="216916"/>
                    <a:pt x="69342" y="214757"/>
                  </a:cubicBezTo>
                  <a:cubicBezTo>
                    <a:pt x="69088" y="213487"/>
                    <a:pt x="69215" y="212344"/>
                    <a:pt x="69342" y="211201"/>
                  </a:cubicBezTo>
                  <a:lnTo>
                    <a:pt x="74422" y="211836"/>
                  </a:lnTo>
                  <a:lnTo>
                    <a:pt x="69342" y="211201"/>
                  </a:lnTo>
                  <a:cubicBezTo>
                    <a:pt x="69596" y="209423"/>
                    <a:pt x="69723" y="207645"/>
                    <a:pt x="69977" y="205867"/>
                  </a:cubicBezTo>
                  <a:cubicBezTo>
                    <a:pt x="70231" y="204089"/>
                    <a:pt x="70358" y="202311"/>
                    <a:pt x="70612" y="200406"/>
                  </a:cubicBezTo>
                  <a:cubicBezTo>
                    <a:pt x="70866" y="198501"/>
                    <a:pt x="71120" y="196723"/>
                    <a:pt x="71374" y="194945"/>
                  </a:cubicBezTo>
                  <a:lnTo>
                    <a:pt x="76454" y="195707"/>
                  </a:lnTo>
                  <a:lnTo>
                    <a:pt x="71374" y="194945"/>
                  </a:lnTo>
                  <a:cubicBezTo>
                    <a:pt x="71501" y="194310"/>
                    <a:pt x="71628" y="193802"/>
                    <a:pt x="69469" y="192659"/>
                  </a:cubicBezTo>
                  <a:lnTo>
                    <a:pt x="72009" y="188214"/>
                  </a:lnTo>
                  <a:lnTo>
                    <a:pt x="69469" y="192786"/>
                  </a:lnTo>
                  <a:cubicBezTo>
                    <a:pt x="67818" y="191897"/>
                    <a:pt x="67691" y="192151"/>
                    <a:pt x="67056" y="192659"/>
                  </a:cubicBezTo>
                  <a:lnTo>
                    <a:pt x="66929" y="192659"/>
                  </a:lnTo>
                  <a:cubicBezTo>
                    <a:pt x="64770" y="194310"/>
                    <a:pt x="62611" y="195961"/>
                    <a:pt x="60579" y="197485"/>
                  </a:cubicBezTo>
                  <a:cubicBezTo>
                    <a:pt x="58801" y="198755"/>
                    <a:pt x="57150" y="200025"/>
                    <a:pt x="55372" y="201422"/>
                  </a:cubicBezTo>
                  <a:lnTo>
                    <a:pt x="52197" y="197358"/>
                  </a:lnTo>
                  <a:lnTo>
                    <a:pt x="55372" y="201422"/>
                  </a:lnTo>
                  <a:cubicBezTo>
                    <a:pt x="54102" y="202438"/>
                    <a:pt x="52451" y="203708"/>
                    <a:pt x="50546" y="204343"/>
                  </a:cubicBezTo>
                  <a:cubicBezTo>
                    <a:pt x="48641" y="204978"/>
                    <a:pt x="46482" y="205105"/>
                    <a:pt x="44323" y="204343"/>
                  </a:cubicBezTo>
                  <a:cubicBezTo>
                    <a:pt x="42164" y="203581"/>
                    <a:pt x="40259" y="202057"/>
                    <a:pt x="38481" y="200533"/>
                  </a:cubicBezTo>
                  <a:lnTo>
                    <a:pt x="38227" y="200279"/>
                  </a:lnTo>
                  <a:cubicBezTo>
                    <a:pt x="37973" y="200025"/>
                    <a:pt x="37592" y="199644"/>
                    <a:pt x="37338" y="199390"/>
                  </a:cubicBezTo>
                  <a:cubicBezTo>
                    <a:pt x="36449" y="198501"/>
                    <a:pt x="35560" y="197485"/>
                    <a:pt x="34925" y="196215"/>
                  </a:cubicBezTo>
                  <a:cubicBezTo>
                    <a:pt x="33909" y="194183"/>
                    <a:pt x="33655" y="192151"/>
                    <a:pt x="34163" y="189992"/>
                  </a:cubicBezTo>
                  <a:cubicBezTo>
                    <a:pt x="34417" y="188595"/>
                    <a:pt x="35052" y="187325"/>
                    <a:pt x="35687" y="186182"/>
                  </a:cubicBezTo>
                  <a:lnTo>
                    <a:pt x="40132" y="188722"/>
                  </a:lnTo>
                  <a:lnTo>
                    <a:pt x="35687" y="186182"/>
                  </a:lnTo>
                  <a:cubicBezTo>
                    <a:pt x="36957" y="183896"/>
                    <a:pt x="38227" y="181610"/>
                    <a:pt x="39497" y="179324"/>
                  </a:cubicBezTo>
                  <a:cubicBezTo>
                    <a:pt x="40767" y="177038"/>
                    <a:pt x="42037" y="174752"/>
                    <a:pt x="43307" y="172593"/>
                  </a:cubicBezTo>
                  <a:cubicBezTo>
                    <a:pt x="43307" y="172593"/>
                    <a:pt x="43307" y="172466"/>
                    <a:pt x="43434" y="172466"/>
                  </a:cubicBezTo>
                  <a:lnTo>
                    <a:pt x="47879" y="175006"/>
                  </a:lnTo>
                  <a:lnTo>
                    <a:pt x="43307" y="172593"/>
                  </a:lnTo>
                  <a:cubicBezTo>
                    <a:pt x="43307" y="172466"/>
                    <a:pt x="43434" y="172466"/>
                    <a:pt x="43434" y="172339"/>
                  </a:cubicBezTo>
                  <a:cubicBezTo>
                    <a:pt x="43434" y="172212"/>
                    <a:pt x="43561" y="172212"/>
                    <a:pt x="43561" y="172212"/>
                  </a:cubicBezTo>
                  <a:cubicBezTo>
                    <a:pt x="43942" y="171450"/>
                    <a:pt x="44069" y="171323"/>
                    <a:pt x="44069" y="171196"/>
                  </a:cubicBezTo>
                  <a:cubicBezTo>
                    <a:pt x="44069" y="171069"/>
                    <a:pt x="44069" y="171323"/>
                    <a:pt x="44069" y="171450"/>
                  </a:cubicBezTo>
                  <a:lnTo>
                    <a:pt x="44069" y="171323"/>
                  </a:lnTo>
                  <a:cubicBezTo>
                    <a:pt x="43942" y="169926"/>
                    <a:pt x="42037" y="168275"/>
                    <a:pt x="40386" y="168402"/>
                  </a:cubicBezTo>
                  <a:cubicBezTo>
                    <a:pt x="40259" y="168402"/>
                    <a:pt x="40132" y="168402"/>
                    <a:pt x="40132" y="168402"/>
                  </a:cubicBezTo>
                  <a:cubicBezTo>
                    <a:pt x="34798" y="169799"/>
                    <a:pt x="29464" y="171069"/>
                    <a:pt x="24257" y="172466"/>
                  </a:cubicBezTo>
                  <a:lnTo>
                    <a:pt x="22860" y="167513"/>
                  </a:lnTo>
                  <a:lnTo>
                    <a:pt x="24257" y="172466"/>
                  </a:lnTo>
                  <a:cubicBezTo>
                    <a:pt x="23749" y="172593"/>
                    <a:pt x="23114" y="172720"/>
                    <a:pt x="22479" y="172847"/>
                  </a:cubicBezTo>
                  <a:cubicBezTo>
                    <a:pt x="19939" y="173101"/>
                    <a:pt x="17653" y="172466"/>
                    <a:pt x="15748" y="170942"/>
                  </a:cubicBezTo>
                  <a:cubicBezTo>
                    <a:pt x="14986" y="170434"/>
                    <a:pt x="14351" y="169799"/>
                    <a:pt x="13843" y="169037"/>
                  </a:cubicBezTo>
                  <a:lnTo>
                    <a:pt x="17780" y="165735"/>
                  </a:lnTo>
                  <a:lnTo>
                    <a:pt x="13843" y="169037"/>
                  </a:lnTo>
                  <a:cubicBezTo>
                    <a:pt x="12192" y="167005"/>
                    <a:pt x="11303" y="164973"/>
                    <a:pt x="10541" y="163322"/>
                  </a:cubicBezTo>
                  <a:lnTo>
                    <a:pt x="10541" y="163195"/>
                  </a:lnTo>
                  <a:cubicBezTo>
                    <a:pt x="10033" y="162052"/>
                    <a:pt x="9652" y="160782"/>
                    <a:pt x="9525" y="159512"/>
                  </a:cubicBezTo>
                  <a:cubicBezTo>
                    <a:pt x="9271" y="157226"/>
                    <a:pt x="9906" y="155067"/>
                    <a:pt x="11176" y="153162"/>
                  </a:cubicBezTo>
                  <a:cubicBezTo>
                    <a:pt x="11938" y="152019"/>
                    <a:pt x="12827" y="151130"/>
                    <a:pt x="13843" y="150495"/>
                  </a:cubicBezTo>
                  <a:lnTo>
                    <a:pt x="17018" y="154559"/>
                  </a:lnTo>
                  <a:lnTo>
                    <a:pt x="13843" y="150495"/>
                  </a:lnTo>
                  <a:cubicBezTo>
                    <a:pt x="15875" y="148971"/>
                    <a:pt x="17780" y="147320"/>
                    <a:pt x="19812" y="145796"/>
                  </a:cubicBezTo>
                  <a:cubicBezTo>
                    <a:pt x="21844" y="144272"/>
                    <a:pt x="23749" y="142748"/>
                    <a:pt x="25654" y="141097"/>
                  </a:cubicBezTo>
                  <a:lnTo>
                    <a:pt x="25781" y="141097"/>
                  </a:lnTo>
                  <a:cubicBezTo>
                    <a:pt x="27305" y="139954"/>
                    <a:pt x="27686" y="139446"/>
                    <a:pt x="27686" y="139319"/>
                  </a:cubicBezTo>
                  <a:cubicBezTo>
                    <a:pt x="27686" y="139446"/>
                    <a:pt x="27559" y="139573"/>
                    <a:pt x="27559" y="139573"/>
                  </a:cubicBezTo>
                  <a:cubicBezTo>
                    <a:pt x="27559" y="139446"/>
                    <a:pt x="27559" y="138811"/>
                    <a:pt x="27051" y="136906"/>
                  </a:cubicBezTo>
                  <a:lnTo>
                    <a:pt x="32004" y="135509"/>
                  </a:lnTo>
                  <a:lnTo>
                    <a:pt x="27051" y="136906"/>
                  </a:lnTo>
                  <a:cubicBezTo>
                    <a:pt x="26670" y="135636"/>
                    <a:pt x="26416" y="135382"/>
                    <a:pt x="25146" y="135255"/>
                  </a:cubicBezTo>
                  <a:cubicBezTo>
                    <a:pt x="22479" y="135001"/>
                    <a:pt x="19939" y="134620"/>
                    <a:pt x="17526" y="134239"/>
                  </a:cubicBezTo>
                  <a:cubicBezTo>
                    <a:pt x="15113" y="133858"/>
                    <a:pt x="12700" y="133477"/>
                    <a:pt x="10287" y="133223"/>
                  </a:cubicBezTo>
                  <a:lnTo>
                    <a:pt x="10795" y="128143"/>
                  </a:lnTo>
                  <a:lnTo>
                    <a:pt x="10287" y="133223"/>
                  </a:lnTo>
                  <a:cubicBezTo>
                    <a:pt x="6096" y="132842"/>
                    <a:pt x="2032" y="130810"/>
                    <a:pt x="127" y="125730"/>
                  </a:cubicBezTo>
                  <a:cubicBezTo>
                    <a:pt x="0" y="122936"/>
                    <a:pt x="0" y="120523"/>
                    <a:pt x="0" y="118110"/>
                  </a:cubicBezTo>
                  <a:cubicBezTo>
                    <a:pt x="0" y="117221"/>
                    <a:pt x="254" y="116459"/>
                    <a:pt x="635" y="115697"/>
                  </a:cubicBezTo>
                  <a:cubicBezTo>
                    <a:pt x="2413" y="112268"/>
                    <a:pt x="5334" y="110744"/>
                    <a:pt x="8255" y="109982"/>
                  </a:cubicBezTo>
                  <a:lnTo>
                    <a:pt x="9525" y="114935"/>
                  </a:lnTo>
                  <a:lnTo>
                    <a:pt x="8255" y="109982"/>
                  </a:lnTo>
                  <a:cubicBezTo>
                    <a:pt x="10795" y="109347"/>
                    <a:pt x="13208" y="108585"/>
                    <a:pt x="15748" y="107823"/>
                  </a:cubicBezTo>
                  <a:cubicBezTo>
                    <a:pt x="18288" y="107061"/>
                    <a:pt x="20828" y="106426"/>
                    <a:pt x="23368" y="105664"/>
                  </a:cubicBezTo>
                  <a:lnTo>
                    <a:pt x="24638" y="110617"/>
                  </a:lnTo>
                  <a:lnTo>
                    <a:pt x="23241" y="105664"/>
                  </a:lnTo>
                  <a:cubicBezTo>
                    <a:pt x="24638" y="105283"/>
                    <a:pt x="24638" y="105029"/>
                    <a:pt x="24638" y="104394"/>
                  </a:cubicBezTo>
                  <a:lnTo>
                    <a:pt x="29718" y="104902"/>
                  </a:lnTo>
                  <a:lnTo>
                    <a:pt x="24638" y="104521"/>
                  </a:lnTo>
                  <a:cubicBezTo>
                    <a:pt x="24765" y="103505"/>
                    <a:pt x="24892" y="102489"/>
                    <a:pt x="25019" y="101727"/>
                  </a:cubicBezTo>
                  <a:lnTo>
                    <a:pt x="30099" y="102489"/>
                  </a:lnTo>
                  <a:lnTo>
                    <a:pt x="25019" y="101981"/>
                  </a:lnTo>
                  <a:cubicBezTo>
                    <a:pt x="25019" y="101600"/>
                    <a:pt x="25146" y="101473"/>
                    <a:pt x="24257" y="100965"/>
                  </a:cubicBezTo>
                  <a:lnTo>
                    <a:pt x="26924" y="96520"/>
                  </a:lnTo>
                  <a:lnTo>
                    <a:pt x="24384" y="100965"/>
                  </a:lnTo>
                  <a:cubicBezTo>
                    <a:pt x="21463" y="99314"/>
                    <a:pt x="18669" y="97663"/>
                    <a:pt x="15875" y="96012"/>
                  </a:cubicBezTo>
                  <a:cubicBezTo>
                    <a:pt x="13970" y="94869"/>
                    <a:pt x="12319" y="93853"/>
                    <a:pt x="10541" y="92837"/>
                  </a:cubicBezTo>
                  <a:lnTo>
                    <a:pt x="13081" y="88392"/>
                  </a:lnTo>
                  <a:lnTo>
                    <a:pt x="10541" y="92837"/>
                  </a:lnTo>
                  <a:cubicBezTo>
                    <a:pt x="9398" y="92202"/>
                    <a:pt x="8128" y="91313"/>
                    <a:pt x="7112" y="90170"/>
                  </a:cubicBezTo>
                  <a:cubicBezTo>
                    <a:pt x="5461" y="88519"/>
                    <a:pt x="4699" y="86487"/>
                    <a:pt x="4572" y="84201"/>
                  </a:cubicBezTo>
                  <a:cubicBezTo>
                    <a:pt x="4572" y="82677"/>
                    <a:pt x="4826" y="81153"/>
                    <a:pt x="5207" y="79756"/>
                  </a:cubicBezTo>
                  <a:lnTo>
                    <a:pt x="5334" y="79502"/>
                  </a:lnTo>
                  <a:cubicBezTo>
                    <a:pt x="5334" y="79502"/>
                    <a:pt x="5334" y="79502"/>
                    <a:pt x="5334" y="79375"/>
                  </a:cubicBezTo>
                  <a:cubicBezTo>
                    <a:pt x="5334" y="79248"/>
                    <a:pt x="5461" y="78994"/>
                    <a:pt x="5588" y="78613"/>
                  </a:cubicBezTo>
                  <a:cubicBezTo>
                    <a:pt x="5588" y="78486"/>
                    <a:pt x="5715" y="78359"/>
                    <a:pt x="5715" y="78232"/>
                  </a:cubicBezTo>
                  <a:lnTo>
                    <a:pt x="10541" y="80137"/>
                  </a:lnTo>
                  <a:lnTo>
                    <a:pt x="5588" y="78613"/>
                  </a:lnTo>
                  <a:cubicBezTo>
                    <a:pt x="6096" y="76835"/>
                    <a:pt x="6858" y="74930"/>
                    <a:pt x="8001" y="73279"/>
                  </a:cubicBezTo>
                  <a:cubicBezTo>
                    <a:pt x="9271" y="71501"/>
                    <a:pt x="11049" y="70358"/>
                    <a:pt x="13208" y="69723"/>
                  </a:cubicBezTo>
                  <a:cubicBezTo>
                    <a:pt x="15113" y="69215"/>
                    <a:pt x="17018" y="69342"/>
                    <a:pt x="18796" y="69469"/>
                  </a:cubicBezTo>
                  <a:cubicBezTo>
                    <a:pt x="23622" y="69977"/>
                    <a:pt x="28575" y="70485"/>
                    <a:pt x="33528" y="71120"/>
                  </a:cubicBezTo>
                  <a:lnTo>
                    <a:pt x="32893" y="76200"/>
                  </a:lnTo>
                  <a:lnTo>
                    <a:pt x="33528" y="71120"/>
                  </a:lnTo>
                  <a:cubicBezTo>
                    <a:pt x="34798" y="71247"/>
                    <a:pt x="35306" y="71247"/>
                    <a:pt x="35306" y="71247"/>
                  </a:cubicBezTo>
                  <a:cubicBezTo>
                    <a:pt x="35306" y="71247"/>
                    <a:pt x="35179" y="71247"/>
                    <a:pt x="35179" y="71374"/>
                  </a:cubicBezTo>
                  <a:cubicBezTo>
                    <a:pt x="35179" y="71501"/>
                    <a:pt x="35433" y="71120"/>
                    <a:pt x="35941" y="70231"/>
                  </a:cubicBezTo>
                  <a:cubicBezTo>
                    <a:pt x="36957" y="68580"/>
                    <a:pt x="37084" y="68072"/>
                    <a:pt x="37211" y="67945"/>
                  </a:cubicBezTo>
                  <a:cubicBezTo>
                    <a:pt x="37211" y="68072"/>
                    <a:pt x="37211" y="68199"/>
                    <a:pt x="37211" y="68326"/>
                  </a:cubicBezTo>
                  <a:cubicBezTo>
                    <a:pt x="37211" y="68199"/>
                    <a:pt x="36957" y="67691"/>
                    <a:pt x="35687" y="66040"/>
                  </a:cubicBezTo>
                  <a:lnTo>
                    <a:pt x="39751" y="62865"/>
                  </a:lnTo>
                  <a:lnTo>
                    <a:pt x="35687" y="66040"/>
                  </a:lnTo>
                  <a:cubicBezTo>
                    <a:pt x="32639" y="61976"/>
                    <a:pt x="29591" y="58039"/>
                    <a:pt x="26543" y="53975"/>
                  </a:cubicBezTo>
                  <a:lnTo>
                    <a:pt x="30734" y="50927"/>
                  </a:lnTo>
                  <a:lnTo>
                    <a:pt x="26670" y="53975"/>
                  </a:lnTo>
                  <a:cubicBezTo>
                    <a:pt x="26035" y="53086"/>
                    <a:pt x="25400" y="51943"/>
                    <a:pt x="24892" y="50800"/>
                  </a:cubicBezTo>
                  <a:cubicBezTo>
                    <a:pt x="24130" y="48641"/>
                    <a:pt x="24130" y="46482"/>
                    <a:pt x="24892" y="44323"/>
                  </a:cubicBezTo>
                  <a:cubicBezTo>
                    <a:pt x="25273" y="43180"/>
                    <a:pt x="25908" y="42037"/>
                    <a:pt x="26670" y="41148"/>
                  </a:cubicBezTo>
                  <a:lnTo>
                    <a:pt x="30734" y="44196"/>
                  </a:lnTo>
                  <a:lnTo>
                    <a:pt x="26670" y="41148"/>
                  </a:lnTo>
                  <a:cubicBezTo>
                    <a:pt x="27559" y="39878"/>
                    <a:pt x="28829" y="38354"/>
                    <a:pt x="30480" y="36957"/>
                  </a:cubicBezTo>
                  <a:lnTo>
                    <a:pt x="33782" y="40894"/>
                  </a:lnTo>
                  <a:lnTo>
                    <a:pt x="30480" y="36957"/>
                  </a:lnTo>
                  <a:cubicBezTo>
                    <a:pt x="31242" y="36322"/>
                    <a:pt x="32258" y="35560"/>
                    <a:pt x="33401" y="35052"/>
                  </a:cubicBezTo>
                  <a:cubicBezTo>
                    <a:pt x="35433" y="34036"/>
                    <a:pt x="37592" y="33909"/>
                    <a:pt x="39751" y="34544"/>
                  </a:cubicBezTo>
                  <a:cubicBezTo>
                    <a:pt x="40767" y="34798"/>
                    <a:pt x="41783" y="35306"/>
                    <a:pt x="42672" y="35814"/>
                  </a:cubicBezTo>
                  <a:lnTo>
                    <a:pt x="40132" y="40259"/>
                  </a:lnTo>
                  <a:lnTo>
                    <a:pt x="42672" y="35687"/>
                  </a:lnTo>
                  <a:cubicBezTo>
                    <a:pt x="43942" y="36322"/>
                    <a:pt x="45085" y="36957"/>
                    <a:pt x="46355" y="37719"/>
                  </a:cubicBezTo>
                  <a:cubicBezTo>
                    <a:pt x="47625" y="38481"/>
                    <a:pt x="48895" y="39116"/>
                    <a:pt x="50165" y="39751"/>
                  </a:cubicBezTo>
                  <a:cubicBezTo>
                    <a:pt x="52197" y="40894"/>
                    <a:pt x="54356" y="42164"/>
                    <a:pt x="56388" y="43434"/>
                  </a:cubicBezTo>
                  <a:lnTo>
                    <a:pt x="53594" y="47752"/>
                  </a:lnTo>
                  <a:lnTo>
                    <a:pt x="56388" y="43434"/>
                  </a:lnTo>
                  <a:cubicBezTo>
                    <a:pt x="57912" y="44450"/>
                    <a:pt x="58420" y="44958"/>
                    <a:pt x="61595" y="41148"/>
                  </a:cubicBezTo>
                  <a:lnTo>
                    <a:pt x="65532" y="44450"/>
                  </a:lnTo>
                  <a:lnTo>
                    <a:pt x="61468" y="41275"/>
                  </a:lnTo>
                  <a:cubicBezTo>
                    <a:pt x="61087" y="41656"/>
                    <a:pt x="61087" y="42037"/>
                    <a:pt x="61087" y="42164"/>
                  </a:cubicBezTo>
                  <a:cubicBezTo>
                    <a:pt x="61087" y="42037"/>
                    <a:pt x="61087" y="41656"/>
                    <a:pt x="60833" y="40640"/>
                  </a:cubicBezTo>
                  <a:cubicBezTo>
                    <a:pt x="59563" y="35560"/>
                    <a:pt x="58293" y="30607"/>
                    <a:pt x="56896" y="25527"/>
                  </a:cubicBezTo>
                  <a:lnTo>
                    <a:pt x="61849" y="24257"/>
                  </a:lnTo>
                  <a:lnTo>
                    <a:pt x="56896" y="25527"/>
                  </a:lnTo>
                  <a:cubicBezTo>
                    <a:pt x="56515" y="24257"/>
                    <a:pt x="56261" y="22860"/>
                    <a:pt x="56261" y="21336"/>
                  </a:cubicBezTo>
                  <a:cubicBezTo>
                    <a:pt x="56388" y="19050"/>
                    <a:pt x="57150" y="17018"/>
                    <a:pt x="58674" y="15367"/>
                  </a:cubicBezTo>
                  <a:cubicBezTo>
                    <a:pt x="59690" y="14351"/>
                    <a:pt x="60833" y="13462"/>
                    <a:pt x="61976" y="12827"/>
                  </a:cubicBezTo>
                  <a:cubicBezTo>
                    <a:pt x="62611" y="12319"/>
                    <a:pt x="63500" y="11811"/>
                    <a:pt x="64643" y="11303"/>
                  </a:cubicBezTo>
                  <a:lnTo>
                    <a:pt x="66802" y="16002"/>
                  </a:lnTo>
                  <a:lnTo>
                    <a:pt x="64516" y="11303"/>
                  </a:lnTo>
                  <a:cubicBezTo>
                    <a:pt x="65913" y="10668"/>
                    <a:pt x="67564" y="10033"/>
                    <a:pt x="69215" y="9906"/>
                  </a:cubicBezTo>
                  <a:cubicBezTo>
                    <a:pt x="71374" y="9652"/>
                    <a:pt x="73533" y="10160"/>
                    <a:pt x="75311" y="11430"/>
                  </a:cubicBezTo>
                  <a:cubicBezTo>
                    <a:pt x="76708" y="12446"/>
                    <a:pt x="77851" y="13716"/>
                    <a:pt x="78867" y="14986"/>
                  </a:cubicBezTo>
                  <a:lnTo>
                    <a:pt x="74803" y="18161"/>
                  </a:lnTo>
                  <a:lnTo>
                    <a:pt x="78867" y="14986"/>
                  </a:lnTo>
                  <a:cubicBezTo>
                    <a:pt x="80391" y="17018"/>
                    <a:pt x="82042" y="18923"/>
                    <a:pt x="83566" y="20955"/>
                  </a:cubicBezTo>
                  <a:cubicBezTo>
                    <a:pt x="85090" y="22987"/>
                    <a:pt x="86614" y="24892"/>
                    <a:pt x="88265" y="26924"/>
                  </a:cubicBezTo>
                  <a:cubicBezTo>
                    <a:pt x="88265" y="26924"/>
                    <a:pt x="88265" y="26924"/>
                    <a:pt x="88392" y="27051"/>
                  </a:cubicBezTo>
                  <a:lnTo>
                    <a:pt x="84328" y="30226"/>
                  </a:lnTo>
                  <a:lnTo>
                    <a:pt x="88392" y="27051"/>
                  </a:lnTo>
                  <a:cubicBezTo>
                    <a:pt x="89027" y="27940"/>
                    <a:pt x="91567" y="28321"/>
                    <a:pt x="92964" y="27178"/>
                  </a:cubicBezTo>
                  <a:cubicBezTo>
                    <a:pt x="93091" y="27051"/>
                    <a:pt x="93091" y="27051"/>
                    <a:pt x="93218" y="26924"/>
                  </a:cubicBezTo>
                  <a:lnTo>
                    <a:pt x="97282" y="30099"/>
                  </a:lnTo>
                  <a:lnTo>
                    <a:pt x="93218" y="26924"/>
                  </a:lnTo>
                  <a:cubicBezTo>
                    <a:pt x="93218" y="26924"/>
                    <a:pt x="93345" y="26543"/>
                    <a:pt x="93599" y="25146"/>
                  </a:cubicBezTo>
                  <a:cubicBezTo>
                    <a:pt x="93599" y="24765"/>
                    <a:pt x="93726" y="24384"/>
                    <a:pt x="93726" y="23876"/>
                  </a:cubicBezTo>
                  <a:lnTo>
                    <a:pt x="98806" y="24638"/>
                  </a:lnTo>
                  <a:lnTo>
                    <a:pt x="93726" y="23876"/>
                  </a:lnTo>
                  <a:cubicBezTo>
                    <a:pt x="94361" y="19304"/>
                    <a:pt x="94996" y="14732"/>
                    <a:pt x="95631" y="10160"/>
                  </a:cubicBezTo>
                  <a:cubicBezTo>
                    <a:pt x="95758" y="8890"/>
                    <a:pt x="96012" y="7620"/>
                    <a:pt x="96520" y="6223"/>
                  </a:cubicBezTo>
                  <a:cubicBezTo>
                    <a:pt x="97409" y="4064"/>
                    <a:pt x="98933" y="2540"/>
                    <a:pt x="100965" y="1524"/>
                  </a:cubicBezTo>
                  <a:cubicBezTo>
                    <a:pt x="102235" y="889"/>
                    <a:pt x="103632" y="635"/>
                    <a:pt x="104902" y="381"/>
                  </a:cubicBezTo>
                  <a:lnTo>
                    <a:pt x="105791" y="5461"/>
                  </a:lnTo>
                  <a:lnTo>
                    <a:pt x="104775" y="381"/>
                  </a:lnTo>
                  <a:cubicBezTo>
                    <a:pt x="106934" y="0"/>
                    <a:pt x="108966" y="0"/>
                    <a:pt x="110744" y="127"/>
                  </a:cubicBezTo>
                  <a:lnTo>
                    <a:pt x="110363" y="5207"/>
                  </a:lnTo>
                  <a:lnTo>
                    <a:pt x="110617" y="0"/>
                  </a:lnTo>
                  <a:moveTo>
                    <a:pt x="109982" y="10287"/>
                  </a:moveTo>
                  <a:lnTo>
                    <a:pt x="109855" y="10287"/>
                  </a:lnTo>
                  <a:cubicBezTo>
                    <a:pt x="108585" y="10160"/>
                    <a:pt x="107569" y="10160"/>
                    <a:pt x="106680" y="10287"/>
                  </a:cubicBezTo>
                  <a:lnTo>
                    <a:pt x="106553" y="10287"/>
                  </a:lnTo>
                  <a:cubicBezTo>
                    <a:pt x="105664" y="10414"/>
                    <a:pt x="105283" y="10541"/>
                    <a:pt x="105283" y="10668"/>
                  </a:cubicBezTo>
                  <a:cubicBezTo>
                    <a:pt x="105537" y="10541"/>
                    <a:pt x="105791" y="10160"/>
                    <a:pt x="105918" y="10033"/>
                  </a:cubicBezTo>
                  <a:cubicBezTo>
                    <a:pt x="105918" y="10033"/>
                    <a:pt x="105791" y="10414"/>
                    <a:pt x="105664" y="11303"/>
                  </a:cubicBezTo>
                  <a:lnTo>
                    <a:pt x="100584" y="10541"/>
                  </a:lnTo>
                  <a:lnTo>
                    <a:pt x="105664" y="11176"/>
                  </a:lnTo>
                  <a:cubicBezTo>
                    <a:pt x="105029" y="15748"/>
                    <a:pt x="104521" y="20447"/>
                    <a:pt x="103759" y="25146"/>
                  </a:cubicBezTo>
                  <a:cubicBezTo>
                    <a:pt x="103759" y="25400"/>
                    <a:pt x="103632" y="25654"/>
                    <a:pt x="103632" y="26035"/>
                  </a:cubicBezTo>
                  <a:cubicBezTo>
                    <a:pt x="103505" y="27178"/>
                    <a:pt x="103251" y="29591"/>
                    <a:pt x="101981" y="31877"/>
                  </a:cubicBezTo>
                  <a:cubicBezTo>
                    <a:pt x="101727" y="32258"/>
                    <a:pt x="101473" y="32639"/>
                    <a:pt x="101219" y="32893"/>
                  </a:cubicBezTo>
                  <a:cubicBezTo>
                    <a:pt x="100711" y="33528"/>
                    <a:pt x="100076" y="34163"/>
                    <a:pt x="99441" y="34671"/>
                  </a:cubicBezTo>
                  <a:cubicBezTo>
                    <a:pt x="94234" y="38862"/>
                    <a:pt x="85090" y="38735"/>
                    <a:pt x="80391" y="32893"/>
                  </a:cubicBezTo>
                  <a:cubicBezTo>
                    <a:pt x="80391" y="32893"/>
                    <a:pt x="80391" y="32893"/>
                    <a:pt x="80264" y="32766"/>
                  </a:cubicBezTo>
                  <a:cubicBezTo>
                    <a:pt x="78740" y="30734"/>
                    <a:pt x="77089" y="28829"/>
                    <a:pt x="75565" y="26797"/>
                  </a:cubicBezTo>
                  <a:cubicBezTo>
                    <a:pt x="74041" y="24765"/>
                    <a:pt x="72517" y="22860"/>
                    <a:pt x="70866" y="20828"/>
                  </a:cubicBezTo>
                  <a:cubicBezTo>
                    <a:pt x="70104" y="19939"/>
                    <a:pt x="69850" y="19685"/>
                    <a:pt x="69723" y="19558"/>
                  </a:cubicBezTo>
                  <a:cubicBezTo>
                    <a:pt x="69850" y="19685"/>
                    <a:pt x="70231" y="19685"/>
                    <a:pt x="70358" y="19685"/>
                  </a:cubicBezTo>
                  <a:cubicBezTo>
                    <a:pt x="70358" y="19685"/>
                    <a:pt x="69850" y="19812"/>
                    <a:pt x="68834" y="20193"/>
                  </a:cubicBezTo>
                  <a:cubicBezTo>
                    <a:pt x="68326" y="20447"/>
                    <a:pt x="67818" y="20701"/>
                    <a:pt x="67056" y="21082"/>
                  </a:cubicBezTo>
                  <a:lnTo>
                    <a:pt x="64516" y="16637"/>
                  </a:lnTo>
                  <a:lnTo>
                    <a:pt x="67183" y="21082"/>
                  </a:lnTo>
                  <a:cubicBezTo>
                    <a:pt x="66421" y="21590"/>
                    <a:pt x="66167" y="21717"/>
                    <a:pt x="66167" y="21844"/>
                  </a:cubicBezTo>
                  <a:cubicBezTo>
                    <a:pt x="66294" y="21717"/>
                    <a:pt x="66421" y="21336"/>
                    <a:pt x="66548" y="21082"/>
                  </a:cubicBezTo>
                  <a:cubicBezTo>
                    <a:pt x="66548" y="21082"/>
                    <a:pt x="66548" y="21463"/>
                    <a:pt x="66802" y="22352"/>
                  </a:cubicBezTo>
                  <a:cubicBezTo>
                    <a:pt x="68072" y="27432"/>
                    <a:pt x="69342" y="32385"/>
                    <a:pt x="70739" y="37465"/>
                  </a:cubicBezTo>
                  <a:lnTo>
                    <a:pt x="65786" y="38735"/>
                  </a:lnTo>
                  <a:lnTo>
                    <a:pt x="70739" y="37465"/>
                  </a:lnTo>
                  <a:cubicBezTo>
                    <a:pt x="70993" y="38481"/>
                    <a:pt x="71501" y="40132"/>
                    <a:pt x="71374" y="41910"/>
                  </a:cubicBezTo>
                  <a:cubicBezTo>
                    <a:pt x="71374" y="43561"/>
                    <a:pt x="70866" y="45466"/>
                    <a:pt x="69469" y="47117"/>
                  </a:cubicBezTo>
                  <a:cubicBezTo>
                    <a:pt x="65405" y="52197"/>
                    <a:pt x="59182" y="57023"/>
                    <a:pt x="50673" y="51562"/>
                  </a:cubicBezTo>
                  <a:cubicBezTo>
                    <a:pt x="48895" y="50419"/>
                    <a:pt x="46990" y="49276"/>
                    <a:pt x="45085" y="48260"/>
                  </a:cubicBezTo>
                  <a:cubicBezTo>
                    <a:pt x="43815" y="47625"/>
                    <a:pt x="42672" y="46990"/>
                    <a:pt x="41402" y="46228"/>
                  </a:cubicBezTo>
                  <a:cubicBezTo>
                    <a:pt x="40132" y="45466"/>
                    <a:pt x="38862" y="44831"/>
                    <a:pt x="37592" y="44196"/>
                  </a:cubicBezTo>
                  <a:cubicBezTo>
                    <a:pt x="37211" y="43942"/>
                    <a:pt x="36957" y="43942"/>
                    <a:pt x="36957" y="43942"/>
                  </a:cubicBezTo>
                  <a:cubicBezTo>
                    <a:pt x="37211" y="43942"/>
                    <a:pt x="37592" y="43942"/>
                    <a:pt x="37719" y="43815"/>
                  </a:cubicBezTo>
                  <a:cubicBezTo>
                    <a:pt x="37719" y="43815"/>
                    <a:pt x="37465" y="43942"/>
                    <a:pt x="37084" y="44323"/>
                  </a:cubicBezTo>
                  <a:cubicBezTo>
                    <a:pt x="36449" y="44831"/>
                    <a:pt x="35814" y="45593"/>
                    <a:pt x="34925" y="46736"/>
                  </a:cubicBezTo>
                  <a:cubicBezTo>
                    <a:pt x="34671" y="47117"/>
                    <a:pt x="34544" y="47244"/>
                    <a:pt x="34544" y="47244"/>
                  </a:cubicBezTo>
                  <a:cubicBezTo>
                    <a:pt x="34544" y="47117"/>
                    <a:pt x="34544" y="46863"/>
                    <a:pt x="34544" y="46609"/>
                  </a:cubicBezTo>
                  <a:cubicBezTo>
                    <a:pt x="34544" y="46609"/>
                    <a:pt x="34671" y="46736"/>
                    <a:pt x="34925" y="47117"/>
                  </a:cubicBezTo>
                  <a:cubicBezTo>
                    <a:pt x="37846" y="51054"/>
                    <a:pt x="40894" y="55118"/>
                    <a:pt x="43942" y="59055"/>
                  </a:cubicBezTo>
                  <a:cubicBezTo>
                    <a:pt x="45212" y="60706"/>
                    <a:pt x="46482" y="62484"/>
                    <a:pt x="47117" y="64516"/>
                  </a:cubicBezTo>
                  <a:cubicBezTo>
                    <a:pt x="47625" y="66040"/>
                    <a:pt x="47625" y="67691"/>
                    <a:pt x="47371" y="69215"/>
                  </a:cubicBezTo>
                  <a:cubicBezTo>
                    <a:pt x="46990" y="71374"/>
                    <a:pt x="45847" y="73279"/>
                    <a:pt x="44831" y="74930"/>
                  </a:cubicBezTo>
                  <a:lnTo>
                    <a:pt x="40386" y="72263"/>
                  </a:lnTo>
                  <a:lnTo>
                    <a:pt x="44831" y="74930"/>
                  </a:lnTo>
                  <a:cubicBezTo>
                    <a:pt x="44069" y="76327"/>
                    <a:pt x="43053" y="77724"/>
                    <a:pt x="41656" y="78867"/>
                  </a:cubicBezTo>
                  <a:cubicBezTo>
                    <a:pt x="40513" y="79756"/>
                    <a:pt x="39370" y="80391"/>
                    <a:pt x="37973" y="80645"/>
                  </a:cubicBezTo>
                  <a:cubicBezTo>
                    <a:pt x="36068" y="81153"/>
                    <a:pt x="34163" y="81026"/>
                    <a:pt x="32385" y="80772"/>
                  </a:cubicBezTo>
                  <a:cubicBezTo>
                    <a:pt x="27559" y="80137"/>
                    <a:pt x="22860" y="79629"/>
                    <a:pt x="18034" y="79121"/>
                  </a:cubicBezTo>
                  <a:lnTo>
                    <a:pt x="18542" y="74041"/>
                  </a:lnTo>
                  <a:lnTo>
                    <a:pt x="18034" y="79121"/>
                  </a:lnTo>
                  <a:cubicBezTo>
                    <a:pt x="16510" y="78994"/>
                    <a:pt x="16002" y="78994"/>
                    <a:pt x="15875" y="79121"/>
                  </a:cubicBezTo>
                  <a:cubicBezTo>
                    <a:pt x="16129" y="79121"/>
                    <a:pt x="16383" y="78867"/>
                    <a:pt x="16510" y="78740"/>
                  </a:cubicBezTo>
                  <a:cubicBezTo>
                    <a:pt x="16383" y="78867"/>
                    <a:pt x="16129" y="79375"/>
                    <a:pt x="15621" y="80899"/>
                  </a:cubicBezTo>
                  <a:lnTo>
                    <a:pt x="15494" y="81280"/>
                  </a:lnTo>
                  <a:cubicBezTo>
                    <a:pt x="15494" y="81153"/>
                    <a:pt x="15494" y="81153"/>
                    <a:pt x="15494" y="81153"/>
                  </a:cubicBezTo>
                  <a:cubicBezTo>
                    <a:pt x="15494" y="81153"/>
                    <a:pt x="15494" y="81026"/>
                    <a:pt x="15494" y="81280"/>
                  </a:cubicBezTo>
                  <a:cubicBezTo>
                    <a:pt x="15494" y="81534"/>
                    <a:pt x="15367" y="81788"/>
                    <a:pt x="15240" y="82042"/>
                  </a:cubicBezTo>
                  <a:lnTo>
                    <a:pt x="10160" y="81153"/>
                  </a:lnTo>
                  <a:lnTo>
                    <a:pt x="15113" y="82423"/>
                  </a:lnTo>
                  <a:cubicBezTo>
                    <a:pt x="14859" y="83439"/>
                    <a:pt x="14859" y="83820"/>
                    <a:pt x="14859" y="83820"/>
                  </a:cubicBezTo>
                  <a:cubicBezTo>
                    <a:pt x="14859" y="83566"/>
                    <a:pt x="14732" y="83185"/>
                    <a:pt x="14478" y="83058"/>
                  </a:cubicBezTo>
                  <a:cubicBezTo>
                    <a:pt x="14478" y="83058"/>
                    <a:pt x="14732" y="83312"/>
                    <a:pt x="15621" y="83820"/>
                  </a:cubicBezTo>
                  <a:cubicBezTo>
                    <a:pt x="17399" y="84836"/>
                    <a:pt x="19177" y="85852"/>
                    <a:pt x="20828" y="86868"/>
                  </a:cubicBezTo>
                  <a:cubicBezTo>
                    <a:pt x="23622" y="88519"/>
                    <a:pt x="26416" y="90170"/>
                    <a:pt x="29210" y="91821"/>
                  </a:cubicBezTo>
                  <a:cubicBezTo>
                    <a:pt x="32893" y="93980"/>
                    <a:pt x="35560" y="97663"/>
                    <a:pt x="34925" y="102870"/>
                  </a:cubicBezTo>
                  <a:lnTo>
                    <a:pt x="34925" y="102997"/>
                  </a:lnTo>
                  <a:cubicBezTo>
                    <a:pt x="34798" y="103886"/>
                    <a:pt x="34671" y="104521"/>
                    <a:pt x="34671" y="105029"/>
                  </a:cubicBezTo>
                  <a:lnTo>
                    <a:pt x="34671" y="105156"/>
                  </a:lnTo>
                  <a:cubicBezTo>
                    <a:pt x="34163" y="110998"/>
                    <a:pt x="30353" y="114173"/>
                    <a:pt x="25654" y="115443"/>
                  </a:cubicBezTo>
                  <a:cubicBezTo>
                    <a:pt x="23114" y="116078"/>
                    <a:pt x="20701" y="116840"/>
                    <a:pt x="18161" y="117602"/>
                  </a:cubicBezTo>
                  <a:cubicBezTo>
                    <a:pt x="15621" y="118364"/>
                    <a:pt x="13081" y="119126"/>
                    <a:pt x="10541" y="119761"/>
                  </a:cubicBezTo>
                  <a:lnTo>
                    <a:pt x="10414" y="119761"/>
                  </a:lnTo>
                  <a:cubicBezTo>
                    <a:pt x="9525" y="120015"/>
                    <a:pt x="9525" y="120142"/>
                    <a:pt x="9398" y="120269"/>
                  </a:cubicBezTo>
                  <a:lnTo>
                    <a:pt x="5207" y="118110"/>
                  </a:lnTo>
                  <a:lnTo>
                    <a:pt x="10287" y="118110"/>
                  </a:lnTo>
                  <a:cubicBezTo>
                    <a:pt x="10287" y="120523"/>
                    <a:pt x="10287" y="122809"/>
                    <a:pt x="10414" y="125222"/>
                  </a:cubicBezTo>
                  <a:lnTo>
                    <a:pt x="5207" y="125476"/>
                  </a:lnTo>
                  <a:lnTo>
                    <a:pt x="10033" y="123698"/>
                  </a:lnTo>
                  <a:cubicBezTo>
                    <a:pt x="10160" y="124079"/>
                    <a:pt x="10160" y="124333"/>
                    <a:pt x="11557" y="124460"/>
                  </a:cubicBezTo>
                  <a:cubicBezTo>
                    <a:pt x="14224" y="124714"/>
                    <a:pt x="16764" y="125095"/>
                    <a:pt x="19177" y="125476"/>
                  </a:cubicBezTo>
                  <a:cubicBezTo>
                    <a:pt x="21590" y="125857"/>
                    <a:pt x="24003" y="126238"/>
                    <a:pt x="26416" y="126492"/>
                  </a:cubicBezTo>
                  <a:lnTo>
                    <a:pt x="25908" y="131572"/>
                  </a:lnTo>
                  <a:lnTo>
                    <a:pt x="26416" y="126492"/>
                  </a:lnTo>
                  <a:cubicBezTo>
                    <a:pt x="32004" y="127127"/>
                    <a:pt x="35687" y="130302"/>
                    <a:pt x="37211" y="135509"/>
                  </a:cubicBezTo>
                  <a:lnTo>
                    <a:pt x="37211" y="135636"/>
                  </a:lnTo>
                  <a:cubicBezTo>
                    <a:pt x="37719" y="137541"/>
                    <a:pt x="38227" y="139700"/>
                    <a:pt x="38100" y="141859"/>
                  </a:cubicBezTo>
                  <a:cubicBezTo>
                    <a:pt x="37973" y="143383"/>
                    <a:pt x="37465" y="144780"/>
                    <a:pt x="36703" y="146050"/>
                  </a:cubicBezTo>
                  <a:cubicBezTo>
                    <a:pt x="35560" y="147955"/>
                    <a:pt x="33909" y="149352"/>
                    <a:pt x="32258" y="150495"/>
                  </a:cubicBezTo>
                  <a:lnTo>
                    <a:pt x="29083" y="146431"/>
                  </a:lnTo>
                  <a:lnTo>
                    <a:pt x="32258" y="150495"/>
                  </a:lnTo>
                  <a:cubicBezTo>
                    <a:pt x="30226" y="152019"/>
                    <a:pt x="28321" y="153670"/>
                    <a:pt x="26289" y="155194"/>
                  </a:cubicBezTo>
                  <a:cubicBezTo>
                    <a:pt x="24257" y="156718"/>
                    <a:pt x="22352" y="158242"/>
                    <a:pt x="20447" y="159893"/>
                  </a:cubicBezTo>
                  <a:lnTo>
                    <a:pt x="20320" y="159893"/>
                  </a:lnTo>
                  <a:cubicBezTo>
                    <a:pt x="19939" y="160147"/>
                    <a:pt x="19812" y="160274"/>
                    <a:pt x="19812" y="160274"/>
                  </a:cubicBezTo>
                  <a:cubicBezTo>
                    <a:pt x="19812" y="160274"/>
                    <a:pt x="19939" y="159893"/>
                    <a:pt x="19939" y="159766"/>
                  </a:cubicBezTo>
                  <a:cubicBezTo>
                    <a:pt x="19939" y="159766"/>
                    <a:pt x="19939" y="159893"/>
                    <a:pt x="20193" y="160401"/>
                  </a:cubicBezTo>
                  <a:lnTo>
                    <a:pt x="15494" y="162433"/>
                  </a:lnTo>
                  <a:lnTo>
                    <a:pt x="20193" y="160401"/>
                  </a:lnTo>
                  <a:cubicBezTo>
                    <a:pt x="20955" y="162052"/>
                    <a:pt x="21336" y="162941"/>
                    <a:pt x="21971" y="163703"/>
                  </a:cubicBezTo>
                  <a:cubicBezTo>
                    <a:pt x="22098" y="163830"/>
                    <a:pt x="22225" y="163957"/>
                    <a:pt x="22225" y="163957"/>
                  </a:cubicBezTo>
                  <a:cubicBezTo>
                    <a:pt x="22098" y="163830"/>
                    <a:pt x="21844" y="163830"/>
                    <a:pt x="21590" y="163830"/>
                  </a:cubicBezTo>
                  <a:cubicBezTo>
                    <a:pt x="21590" y="163830"/>
                    <a:pt x="21590" y="163830"/>
                    <a:pt x="21717" y="163830"/>
                  </a:cubicBezTo>
                  <a:cubicBezTo>
                    <a:pt x="27051" y="162433"/>
                    <a:pt x="32385" y="161036"/>
                    <a:pt x="37719" y="159639"/>
                  </a:cubicBezTo>
                  <a:lnTo>
                    <a:pt x="38989" y="164592"/>
                  </a:lnTo>
                  <a:lnTo>
                    <a:pt x="37719" y="159639"/>
                  </a:lnTo>
                  <a:cubicBezTo>
                    <a:pt x="38354" y="159512"/>
                    <a:pt x="38989" y="159385"/>
                    <a:pt x="39624" y="159258"/>
                  </a:cubicBezTo>
                  <a:cubicBezTo>
                    <a:pt x="46609" y="158623"/>
                    <a:pt x="53721" y="164084"/>
                    <a:pt x="54356" y="171577"/>
                  </a:cubicBezTo>
                  <a:lnTo>
                    <a:pt x="49276" y="171958"/>
                  </a:lnTo>
                  <a:lnTo>
                    <a:pt x="54356" y="171450"/>
                  </a:lnTo>
                  <a:cubicBezTo>
                    <a:pt x="54483" y="172720"/>
                    <a:pt x="54356" y="173863"/>
                    <a:pt x="54102" y="174752"/>
                  </a:cubicBezTo>
                  <a:cubicBezTo>
                    <a:pt x="53721" y="176276"/>
                    <a:pt x="53086" y="177546"/>
                    <a:pt x="52705" y="178181"/>
                  </a:cubicBezTo>
                  <a:cubicBezTo>
                    <a:pt x="52705" y="178308"/>
                    <a:pt x="52578" y="178308"/>
                    <a:pt x="52578" y="178435"/>
                  </a:cubicBezTo>
                  <a:cubicBezTo>
                    <a:pt x="52578" y="178562"/>
                    <a:pt x="52451" y="178562"/>
                    <a:pt x="52451" y="178562"/>
                  </a:cubicBezTo>
                  <a:cubicBezTo>
                    <a:pt x="52451" y="178562"/>
                    <a:pt x="52451" y="178689"/>
                    <a:pt x="52324" y="178689"/>
                  </a:cubicBezTo>
                  <a:cubicBezTo>
                    <a:pt x="51054" y="180975"/>
                    <a:pt x="49784" y="183261"/>
                    <a:pt x="48514" y="185547"/>
                  </a:cubicBezTo>
                  <a:cubicBezTo>
                    <a:pt x="47244" y="187833"/>
                    <a:pt x="45974" y="190119"/>
                    <a:pt x="44704" y="192278"/>
                  </a:cubicBezTo>
                  <a:cubicBezTo>
                    <a:pt x="44323" y="192913"/>
                    <a:pt x="44323" y="193167"/>
                    <a:pt x="44323" y="193167"/>
                  </a:cubicBezTo>
                  <a:cubicBezTo>
                    <a:pt x="44323" y="193040"/>
                    <a:pt x="44323" y="192659"/>
                    <a:pt x="44196" y="192532"/>
                  </a:cubicBezTo>
                  <a:cubicBezTo>
                    <a:pt x="44196" y="192532"/>
                    <a:pt x="44323" y="192786"/>
                    <a:pt x="44831" y="193294"/>
                  </a:cubicBezTo>
                  <a:lnTo>
                    <a:pt x="41148" y="196850"/>
                  </a:lnTo>
                  <a:lnTo>
                    <a:pt x="44831" y="193167"/>
                  </a:lnTo>
                  <a:cubicBezTo>
                    <a:pt x="45085" y="193421"/>
                    <a:pt x="45466" y="193802"/>
                    <a:pt x="45720" y="194056"/>
                  </a:cubicBezTo>
                  <a:lnTo>
                    <a:pt x="42037" y="197739"/>
                  </a:lnTo>
                  <a:lnTo>
                    <a:pt x="45466" y="193929"/>
                  </a:lnTo>
                  <a:cubicBezTo>
                    <a:pt x="46990" y="195326"/>
                    <a:pt x="47625" y="195580"/>
                    <a:pt x="47752" y="195707"/>
                  </a:cubicBezTo>
                  <a:cubicBezTo>
                    <a:pt x="47625" y="195580"/>
                    <a:pt x="47244" y="195707"/>
                    <a:pt x="46990" y="195707"/>
                  </a:cubicBezTo>
                  <a:cubicBezTo>
                    <a:pt x="47117" y="195707"/>
                    <a:pt x="47625" y="195453"/>
                    <a:pt x="49022" y="194310"/>
                  </a:cubicBezTo>
                  <a:cubicBezTo>
                    <a:pt x="50800" y="192913"/>
                    <a:pt x="52578" y="191516"/>
                    <a:pt x="54356" y="190246"/>
                  </a:cubicBezTo>
                  <a:cubicBezTo>
                    <a:pt x="56515" y="188722"/>
                    <a:pt x="58547" y="187198"/>
                    <a:pt x="60452" y="185547"/>
                  </a:cubicBezTo>
                  <a:lnTo>
                    <a:pt x="63627" y="189611"/>
                  </a:lnTo>
                  <a:lnTo>
                    <a:pt x="60325" y="185674"/>
                  </a:lnTo>
                  <a:cubicBezTo>
                    <a:pt x="65151" y="181737"/>
                    <a:pt x="70104" y="182372"/>
                    <a:pt x="74295" y="184658"/>
                  </a:cubicBezTo>
                  <a:cubicBezTo>
                    <a:pt x="78105" y="186817"/>
                    <a:pt x="82296" y="190500"/>
                    <a:pt x="81280" y="197358"/>
                  </a:cubicBezTo>
                  <a:cubicBezTo>
                    <a:pt x="81026" y="199136"/>
                    <a:pt x="80772" y="200914"/>
                    <a:pt x="80645" y="202565"/>
                  </a:cubicBezTo>
                  <a:cubicBezTo>
                    <a:pt x="80518" y="204216"/>
                    <a:pt x="80264" y="206121"/>
                    <a:pt x="80010" y="207899"/>
                  </a:cubicBezTo>
                  <a:cubicBezTo>
                    <a:pt x="79756" y="209677"/>
                    <a:pt x="79629" y="211455"/>
                    <a:pt x="79375" y="213360"/>
                  </a:cubicBezTo>
                  <a:cubicBezTo>
                    <a:pt x="79375" y="213868"/>
                    <a:pt x="79375" y="214122"/>
                    <a:pt x="79375" y="214122"/>
                  </a:cubicBezTo>
                  <a:cubicBezTo>
                    <a:pt x="79375" y="213995"/>
                    <a:pt x="79248" y="213614"/>
                    <a:pt x="79121" y="213614"/>
                  </a:cubicBezTo>
                  <a:cubicBezTo>
                    <a:pt x="79121" y="213614"/>
                    <a:pt x="79248" y="213741"/>
                    <a:pt x="79629" y="213868"/>
                  </a:cubicBezTo>
                  <a:lnTo>
                    <a:pt x="77470" y="218567"/>
                  </a:lnTo>
                  <a:lnTo>
                    <a:pt x="79502" y="213868"/>
                  </a:lnTo>
                  <a:cubicBezTo>
                    <a:pt x="80772" y="214376"/>
                    <a:pt x="81915" y="214884"/>
                    <a:pt x="83058" y="215138"/>
                  </a:cubicBezTo>
                  <a:cubicBezTo>
                    <a:pt x="83439" y="215265"/>
                    <a:pt x="83566" y="215265"/>
                    <a:pt x="83566" y="215265"/>
                  </a:cubicBezTo>
                  <a:cubicBezTo>
                    <a:pt x="83312" y="215265"/>
                    <a:pt x="82931" y="215392"/>
                    <a:pt x="82804" y="215646"/>
                  </a:cubicBezTo>
                  <a:cubicBezTo>
                    <a:pt x="82804" y="215646"/>
                    <a:pt x="82931" y="215519"/>
                    <a:pt x="83058" y="215265"/>
                  </a:cubicBezTo>
                  <a:lnTo>
                    <a:pt x="83058" y="215138"/>
                  </a:lnTo>
                  <a:cubicBezTo>
                    <a:pt x="83947" y="213741"/>
                    <a:pt x="84709" y="212471"/>
                    <a:pt x="85471" y="211074"/>
                  </a:cubicBezTo>
                  <a:cubicBezTo>
                    <a:pt x="86233" y="209677"/>
                    <a:pt x="87122" y="208280"/>
                    <a:pt x="87884" y="206883"/>
                  </a:cubicBezTo>
                  <a:cubicBezTo>
                    <a:pt x="88646" y="205486"/>
                    <a:pt x="89535" y="204089"/>
                    <a:pt x="90424" y="202692"/>
                  </a:cubicBezTo>
                  <a:lnTo>
                    <a:pt x="90424" y="202565"/>
                  </a:lnTo>
                  <a:cubicBezTo>
                    <a:pt x="90678" y="202311"/>
                    <a:pt x="90805" y="201930"/>
                    <a:pt x="91059" y="201549"/>
                  </a:cubicBezTo>
                  <a:cubicBezTo>
                    <a:pt x="91313" y="201168"/>
                    <a:pt x="91567" y="200787"/>
                    <a:pt x="91821" y="200279"/>
                  </a:cubicBezTo>
                  <a:lnTo>
                    <a:pt x="96266" y="202946"/>
                  </a:lnTo>
                  <a:lnTo>
                    <a:pt x="91821" y="200279"/>
                  </a:lnTo>
                  <a:cubicBezTo>
                    <a:pt x="92710" y="198882"/>
                    <a:pt x="93726" y="197485"/>
                    <a:pt x="95250" y="196469"/>
                  </a:cubicBezTo>
                  <a:cubicBezTo>
                    <a:pt x="96266" y="195834"/>
                    <a:pt x="97282" y="195326"/>
                    <a:pt x="98425" y="195072"/>
                  </a:cubicBezTo>
                  <a:cubicBezTo>
                    <a:pt x="99568" y="194818"/>
                    <a:pt x="100838" y="194691"/>
                    <a:pt x="101981" y="194818"/>
                  </a:cubicBezTo>
                  <a:lnTo>
                    <a:pt x="101600" y="199898"/>
                  </a:lnTo>
                  <a:lnTo>
                    <a:pt x="101854" y="194691"/>
                  </a:lnTo>
                  <a:cubicBezTo>
                    <a:pt x="102362" y="194691"/>
                    <a:pt x="102743" y="194818"/>
                    <a:pt x="103251" y="194818"/>
                  </a:cubicBezTo>
                  <a:cubicBezTo>
                    <a:pt x="103759" y="194818"/>
                    <a:pt x="104013" y="194945"/>
                    <a:pt x="104394" y="194945"/>
                  </a:cubicBezTo>
                  <a:cubicBezTo>
                    <a:pt x="104775" y="194945"/>
                    <a:pt x="105029" y="195072"/>
                    <a:pt x="105410" y="195072"/>
                  </a:cubicBezTo>
                  <a:lnTo>
                    <a:pt x="105537" y="195072"/>
                  </a:lnTo>
                  <a:cubicBezTo>
                    <a:pt x="107442" y="195326"/>
                    <a:pt x="109220" y="195961"/>
                    <a:pt x="110871" y="197104"/>
                  </a:cubicBezTo>
                  <a:cubicBezTo>
                    <a:pt x="111252" y="197358"/>
                    <a:pt x="111760" y="197739"/>
                    <a:pt x="112141" y="198120"/>
                  </a:cubicBezTo>
                  <a:cubicBezTo>
                    <a:pt x="113665" y="199644"/>
                    <a:pt x="114554" y="201549"/>
                    <a:pt x="115062" y="203454"/>
                  </a:cubicBezTo>
                  <a:cubicBezTo>
                    <a:pt x="115062" y="203708"/>
                    <a:pt x="115189" y="203962"/>
                    <a:pt x="115189" y="204089"/>
                  </a:cubicBezTo>
                  <a:cubicBezTo>
                    <a:pt x="115824" y="206502"/>
                    <a:pt x="116586" y="209042"/>
                    <a:pt x="117348" y="211582"/>
                  </a:cubicBezTo>
                  <a:cubicBezTo>
                    <a:pt x="118110" y="214122"/>
                    <a:pt x="118745" y="216535"/>
                    <a:pt x="119507" y="219075"/>
                  </a:cubicBezTo>
                  <a:lnTo>
                    <a:pt x="114554" y="220472"/>
                  </a:lnTo>
                  <a:lnTo>
                    <a:pt x="119507" y="219075"/>
                  </a:lnTo>
                  <a:cubicBezTo>
                    <a:pt x="119761" y="219964"/>
                    <a:pt x="120015" y="220218"/>
                    <a:pt x="120396" y="220472"/>
                  </a:cubicBezTo>
                  <a:lnTo>
                    <a:pt x="117729" y="224917"/>
                  </a:lnTo>
                  <a:lnTo>
                    <a:pt x="117729" y="219710"/>
                  </a:lnTo>
                  <a:lnTo>
                    <a:pt x="121920" y="219710"/>
                  </a:lnTo>
                  <a:lnTo>
                    <a:pt x="125476" y="219710"/>
                  </a:lnTo>
                  <a:lnTo>
                    <a:pt x="125476" y="224917"/>
                  </a:lnTo>
                  <a:lnTo>
                    <a:pt x="123952" y="219964"/>
                  </a:lnTo>
                  <a:cubicBezTo>
                    <a:pt x="124206" y="219837"/>
                    <a:pt x="124460" y="220091"/>
                    <a:pt x="124714" y="218567"/>
                  </a:cubicBezTo>
                  <a:lnTo>
                    <a:pt x="129794" y="219202"/>
                  </a:lnTo>
                  <a:lnTo>
                    <a:pt x="124714" y="218694"/>
                  </a:lnTo>
                  <a:cubicBezTo>
                    <a:pt x="124968" y="216408"/>
                    <a:pt x="125222" y="214122"/>
                    <a:pt x="125603" y="211836"/>
                  </a:cubicBezTo>
                  <a:cubicBezTo>
                    <a:pt x="125857" y="210185"/>
                    <a:pt x="126111" y="208661"/>
                    <a:pt x="126365" y="207010"/>
                  </a:cubicBezTo>
                  <a:cubicBezTo>
                    <a:pt x="126619" y="205359"/>
                    <a:pt x="126873" y="203835"/>
                    <a:pt x="127000" y="202184"/>
                  </a:cubicBezTo>
                  <a:lnTo>
                    <a:pt x="132080" y="202946"/>
                  </a:lnTo>
                  <a:lnTo>
                    <a:pt x="127000" y="202184"/>
                  </a:lnTo>
                  <a:cubicBezTo>
                    <a:pt x="127127" y="201295"/>
                    <a:pt x="127381" y="200279"/>
                    <a:pt x="127762" y="199390"/>
                  </a:cubicBezTo>
                  <a:cubicBezTo>
                    <a:pt x="128270" y="197993"/>
                    <a:pt x="129159" y="196850"/>
                    <a:pt x="130429" y="195707"/>
                  </a:cubicBezTo>
                  <a:lnTo>
                    <a:pt x="133858" y="199517"/>
                  </a:lnTo>
                  <a:lnTo>
                    <a:pt x="130429" y="195707"/>
                  </a:lnTo>
                  <a:cubicBezTo>
                    <a:pt x="130556" y="195580"/>
                    <a:pt x="130810" y="195326"/>
                    <a:pt x="130937" y="195199"/>
                  </a:cubicBezTo>
                  <a:cubicBezTo>
                    <a:pt x="136906" y="190373"/>
                    <a:pt x="145669" y="191389"/>
                    <a:pt x="150368" y="197358"/>
                  </a:cubicBezTo>
                  <a:cubicBezTo>
                    <a:pt x="150368" y="197485"/>
                    <a:pt x="150495" y="197485"/>
                    <a:pt x="150495" y="197612"/>
                  </a:cubicBezTo>
                  <a:cubicBezTo>
                    <a:pt x="153670" y="201676"/>
                    <a:pt x="156845" y="205740"/>
                    <a:pt x="160020" y="209677"/>
                  </a:cubicBezTo>
                  <a:cubicBezTo>
                    <a:pt x="160274" y="209931"/>
                    <a:pt x="160401" y="210058"/>
                    <a:pt x="160401" y="210058"/>
                  </a:cubicBezTo>
                  <a:cubicBezTo>
                    <a:pt x="160401" y="210058"/>
                    <a:pt x="160020" y="209931"/>
                    <a:pt x="159893" y="209931"/>
                  </a:cubicBezTo>
                  <a:cubicBezTo>
                    <a:pt x="159893" y="209931"/>
                    <a:pt x="160020" y="209931"/>
                    <a:pt x="160401" y="209804"/>
                  </a:cubicBezTo>
                  <a:cubicBezTo>
                    <a:pt x="161417" y="209423"/>
                    <a:pt x="162306" y="208915"/>
                    <a:pt x="163576" y="208153"/>
                  </a:cubicBezTo>
                  <a:cubicBezTo>
                    <a:pt x="163957" y="207899"/>
                    <a:pt x="164084" y="207772"/>
                    <a:pt x="164084" y="207772"/>
                  </a:cubicBezTo>
                  <a:cubicBezTo>
                    <a:pt x="163957" y="207899"/>
                    <a:pt x="163830" y="208280"/>
                    <a:pt x="163703" y="208534"/>
                  </a:cubicBezTo>
                  <a:cubicBezTo>
                    <a:pt x="163703" y="208534"/>
                    <a:pt x="163703" y="208280"/>
                    <a:pt x="163576" y="207772"/>
                  </a:cubicBezTo>
                  <a:cubicBezTo>
                    <a:pt x="163576" y="207772"/>
                    <a:pt x="163576" y="207772"/>
                    <a:pt x="163576" y="207645"/>
                  </a:cubicBezTo>
                  <a:cubicBezTo>
                    <a:pt x="162306" y="202438"/>
                    <a:pt x="161036" y="197231"/>
                    <a:pt x="159512" y="192151"/>
                  </a:cubicBezTo>
                  <a:cubicBezTo>
                    <a:pt x="157861" y="186436"/>
                    <a:pt x="160020" y="181991"/>
                    <a:pt x="164084" y="178816"/>
                  </a:cubicBezTo>
                  <a:lnTo>
                    <a:pt x="167132" y="182880"/>
                  </a:lnTo>
                  <a:lnTo>
                    <a:pt x="163957" y="178816"/>
                  </a:lnTo>
                  <a:cubicBezTo>
                    <a:pt x="167259" y="176276"/>
                    <a:pt x="172212" y="173609"/>
                    <a:pt x="178435" y="177165"/>
                  </a:cubicBezTo>
                  <a:cubicBezTo>
                    <a:pt x="178562" y="177292"/>
                    <a:pt x="178689" y="177292"/>
                    <a:pt x="178816" y="177419"/>
                  </a:cubicBezTo>
                  <a:cubicBezTo>
                    <a:pt x="180721" y="178562"/>
                    <a:pt x="182626" y="179578"/>
                    <a:pt x="184658" y="180721"/>
                  </a:cubicBezTo>
                  <a:cubicBezTo>
                    <a:pt x="186690" y="181864"/>
                    <a:pt x="188849" y="183007"/>
                    <a:pt x="191008" y="184277"/>
                  </a:cubicBezTo>
                  <a:cubicBezTo>
                    <a:pt x="192405" y="185166"/>
                    <a:pt x="193040" y="185293"/>
                    <a:pt x="193167" y="185293"/>
                  </a:cubicBezTo>
                  <a:cubicBezTo>
                    <a:pt x="193040" y="185293"/>
                    <a:pt x="192659" y="185293"/>
                    <a:pt x="192532" y="185420"/>
                  </a:cubicBezTo>
                  <a:cubicBezTo>
                    <a:pt x="192786" y="185293"/>
                    <a:pt x="193167" y="184912"/>
                    <a:pt x="194564" y="183515"/>
                  </a:cubicBezTo>
                  <a:cubicBezTo>
                    <a:pt x="194564" y="183515"/>
                    <a:pt x="194691" y="183388"/>
                    <a:pt x="194691" y="183388"/>
                  </a:cubicBezTo>
                  <a:cubicBezTo>
                    <a:pt x="194691" y="183388"/>
                    <a:pt x="194818" y="183261"/>
                    <a:pt x="194818" y="183261"/>
                  </a:cubicBezTo>
                  <a:lnTo>
                    <a:pt x="194945" y="183134"/>
                  </a:lnTo>
                  <a:cubicBezTo>
                    <a:pt x="194818" y="183261"/>
                    <a:pt x="194691" y="183388"/>
                    <a:pt x="194691" y="183388"/>
                  </a:cubicBezTo>
                  <a:cubicBezTo>
                    <a:pt x="194691" y="183388"/>
                    <a:pt x="194691" y="183388"/>
                    <a:pt x="194818" y="183261"/>
                  </a:cubicBezTo>
                  <a:cubicBezTo>
                    <a:pt x="194945" y="183134"/>
                    <a:pt x="195072" y="183007"/>
                    <a:pt x="195326" y="182753"/>
                  </a:cubicBezTo>
                  <a:lnTo>
                    <a:pt x="199009" y="186436"/>
                  </a:lnTo>
                  <a:lnTo>
                    <a:pt x="194945" y="183261"/>
                  </a:lnTo>
                  <a:cubicBezTo>
                    <a:pt x="195707" y="182372"/>
                    <a:pt x="195834" y="181991"/>
                    <a:pt x="195961" y="181864"/>
                  </a:cubicBezTo>
                  <a:cubicBezTo>
                    <a:pt x="195834" y="182118"/>
                    <a:pt x="195834" y="182626"/>
                    <a:pt x="195961" y="182880"/>
                  </a:cubicBezTo>
                  <a:cubicBezTo>
                    <a:pt x="195961" y="182753"/>
                    <a:pt x="195707" y="182372"/>
                    <a:pt x="194945" y="181483"/>
                  </a:cubicBezTo>
                  <a:cubicBezTo>
                    <a:pt x="193929" y="180086"/>
                    <a:pt x="192913" y="178689"/>
                    <a:pt x="191770" y="177292"/>
                  </a:cubicBezTo>
                  <a:cubicBezTo>
                    <a:pt x="189738" y="174498"/>
                    <a:pt x="187579" y="171831"/>
                    <a:pt x="185547" y="169164"/>
                  </a:cubicBezTo>
                  <a:lnTo>
                    <a:pt x="189611" y="165989"/>
                  </a:lnTo>
                  <a:lnTo>
                    <a:pt x="185547" y="169164"/>
                  </a:lnTo>
                  <a:cubicBezTo>
                    <a:pt x="181229" y="163703"/>
                    <a:pt x="183134" y="158242"/>
                    <a:pt x="185293" y="154686"/>
                  </a:cubicBezTo>
                  <a:lnTo>
                    <a:pt x="189738" y="157226"/>
                  </a:lnTo>
                  <a:lnTo>
                    <a:pt x="185293" y="154686"/>
                  </a:lnTo>
                  <a:cubicBezTo>
                    <a:pt x="187833" y="150241"/>
                    <a:pt x="192024" y="147574"/>
                    <a:pt x="197739" y="148336"/>
                  </a:cubicBezTo>
                  <a:cubicBezTo>
                    <a:pt x="199644" y="148590"/>
                    <a:pt x="201422" y="148844"/>
                    <a:pt x="203454" y="148971"/>
                  </a:cubicBezTo>
                  <a:cubicBezTo>
                    <a:pt x="206248" y="149225"/>
                    <a:pt x="209423" y="149606"/>
                    <a:pt x="212471" y="150241"/>
                  </a:cubicBezTo>
                  <a:lnTo>
                    <a:pt x="211455" y="155321"/>
                  </a:lnTo>
                  <a:lnTo>
                    <a:pt x="212471" y="150241"/>
                  </a:lnTo>
                  <a:cubicBezTo>
                    <a:pt x="213614" y="150495"/>
                    <a:pt x="214122" y="150368"/>
                    <a:pt x="214122" y="150368"/>
                  </a:cubicBezTo>
                  <a:cubicBezTo>
                    <a:pt x="214122" y="150368"/>
                    <a:pt x="213868" y="150495"/>
                    <a:pt x="213868" y="150495"/>
                  </a:cubicBezTo>
                  <a:cubicBezTo>
                    <a:pt x="213995" y="150368"/>
                    <a:pt x="214376" y="149860"/>
                    <a:pt x="215011" y="147828"/>
                  </a:cubicBezTo>
                  <a:lnTo>
                    <a:pt x="219964" y="149352"/>
                  </a:lnTo>
                  <a:lnTo>
                    <a:pt x="215011" y="148082"/>
                  </a:lnTo>
                  <a:cubicBezTo>
                    <a:pt x="215011" y="148209"/>
                    <a:pt x="214884" y="148463"/>
                    <a:pt x="215011" y="148336"/>
                  </a:cubicBezTo>
                  <a:cubicBezTo>
                    <a:pt x="215138" y="148209"/>
                    <a:pt x="215011" y="148336"/>
                    <a:pt x="215011" y="148336"/>
                  </a:cubicBezTo>
                  <a:cubicBezTo>
                    <a:pt x="215011" y="148336"/>
                    <a:pt x="215011" y="148209"/>
                    <a:pt x="215011" y="148209"/>
                  </a:cubicBezTo>
                  <a:cubicBezTo>
                    <a:pt x="215011" y="148209"/>
                    <a:pt x="215138" y="147701"/>
                    <a:pt x="215138" y="147447"/>
                  </a:cubicBezTo>
                  <a:lnTo>
                    <a:pt x="220091" y="148717"/>
                  </a:lnTo>
                  <a:lnTo>
                    <a:pt x="215138" y="147447"/>
                  </a:lnTo>
                  <a:cubicBezTo>
                    <a:pt x="215392" y="146431"/>
                    <a:pt x="215392" y="146050"/>
                    <a:pt x="215392" y="145923"/>
                  </a:cubicBezTo>
                  <a:cubicBezTo>
                    <a:pt x="215392" y="146177"/>
                    <a:pt x="215646" y="146685"/>
                    <a:pt x="215773" y="146939"/>
                  </a:cubicBezTo>
                  <a:cubicBezTo>
                    <a:pt x="215773" y="146939"/>
                    <a:pt x="215392" y="146685"/>
                    <a:pt x="214503" y="146050"/>
                  </a:cubicBezTo>
                  <a:lnTo>
                    <a:pt x="217170" y="141605"/>
                  </a:lnTo>
                  <a:lnTo>
                    <a:pt x="214630" y="146050"/>
                  </a:lnTo>
                  <a:cubicBezTo>
                    <a:pt x="209931" y="143383"/>
                    <a:pt x="205359" y="140589"/>
                    <a:pt x="200660" y="137922"/>
                  </a:cubicBezTo>
                  <a:lnTo>
                    <a:pt x="203327" y="133477"/>
                  </a:lnTo>
                  <a:lnTo>
                    <a:pt x="200787" y="137922"/>
                  </a:lnTo>
                  <a:cubicBezTo>
                    <a:pt x="198120" y="136398"/>
                    <a:pt x="195834" y="134112"/>
                    <a:pt x="195199" y="130175"/>
                  </a:cubicBezTo>
                  <a:lnTo>
                    <a:pt x="200279" y="129286"/>
                  </a:lnTo>
                  <a:lnTo>
                    <a:pt x="195199" y="130302"/>
                  </a:lnTo>
                  <a:cubicBezTo>
                    <a:pt x="193675" y="122682"/>
                    <a:pt x="197485" y="116332"/>
                    <a:pt x="204978" y="114173"/>
                  </a:cubicBezTo>
                  <a:lnTo>
                    <a:pt x="206375" y="119126"/>
                  </a:lnTo>
                  <a:lnTo>
                    <a:pt x="204724" y="114173"/>
                  </a:lnTo>
                  <a:cubicBezTo>
                    <a:pt x="207899" y="113284"/>
                    <a:pt x="211201" y="112268"/>
                    <a:pt x="214376" y="111379"/>
                  </a:cubicBezTo>
                  <a:cubicBezTo>
                    <a:pt x="215265" y="111125"/>
                    <a:pt x="216281" y="110871"/>
                    <a:pt x="217170" y="110617"/>
                  </a:cubicBezTo>
                  <a:cubicBezTo>
                    <a:pt x="218059" y="110363"/>
                    <a:pt x="219075" y="110109"/>
                    <a:pt x="219964" y="109855"/>
                  </a:cubicBezTo>
                  <a:lnTo>
                    <a:pt x="221361" y="114808"/>
                  </a:lnTo>
                  <a:lnTo>
                    <a:pt x="219964" y="109855"/>
                  </a:lnTo>
                  <a:cubicBezTo>
                    <a:pt x="220218" y="109728"/>
                    <a:pt x="220218" y="109728"/>
                    <a:pt x="220218" y="109728"/>
                  </a:cubicBezTo>
                  <a:cubicBezTo>
                    <a:pt x="220218" y="109728"/>
                    <a:pt x="219964" y="109982"/>
                    <a:pt x="219964" y="110109"/>
                  </a:cubicBezTo>
                  <a:cubicBezTo>
                    <a:pt x="219964" y="110236"/>
                    <a:pt x="219964" y="109982"/>
                    <a:pt x="220091" y="109728"/>
                  </a:cubicBezTo>
                  <a:lnTo>
                    <a:pt x="225171" y="110363"/>
                  </a:lnTo>
                  <a:lnTo>
                    <a:pt x="220091" y="109728"/>
                  </a:lnTo>
                  <a:cubicBezTo>
                    <a:pt x="220218" y="108839"/>
                    <a:pt x="220091" y="107950"/>
                    <a:pt x="219964" y="106299"/>
                  </a:cubicBezTo>
                  <a:cubicBezTo>
                    <a:pt x="219964" y="105791"/>
                    <a:pt x="219837" y="105664"/>
                    <a:pt x="219837" y="105664"/>
                  </a:cubicBezTo>
                  <a:cubicBezTo>
                    <a:pt x="219837" y="105664"/>
                    <a:pt x="219964" y="105918"/>
                    <a:pt x="220091" y="105918"/>
                  </a:cubicBezTo>
                  <a:cubicBezTo>
                    <a:pt x="220218" y="105918"/>
                    <a:pt x="219837" y="105791"/>
                    <a:pt x="219202" y="105664"/>
                  </a:cubicBezTo>
                  <a:cubicBezTo>
                    <a:pt x="216789" y="105283"/>
                    <a:pt x="214249" y="105029"/>
                    <a:pt x="211709" y="104648"/>
                  </a:cubicBezTo>
                  <a:cubicBezTo>
                    <a:pt x="208788" y="104267"/>
                    <a:pt x="205994" y="103886"/>
                    <a:pt x="203073" y="103505"/>
                  </a:cubicBezTo>
                  <a:lnTo>
                    <a:pt x="203708" y="98425"/>
                  </a:lnTo>
                  <a:lnTo>
                    <a:pt x="203073" y="103505"/>
                  </a:lnTo>
                  <a:cubicBezTo>
                    <a:pt x="198247" y="102870"/>
                    <a:pt x="194691" y="99949"/>
                    <a:pt x="193294" y="95123"/>
                  </a:cubicBezTo>
                  <a:cubicBezTo>
                    <a:pt x="193294" y="94869"/>
                    <a:pt x="193167" y="94615"/>
                    <a:pt x="193040" y="94361"/>
                  </a:cubicBezTo>
                  <a:cubicBezTo>
                    <a:pt x="192913" y="93853"/>
                    <a:pt x="192659" y="93091"/>
                    <a:pt x="192532" y="92202"/>
                  </a:cubicBezTo>
                  <a:lnTo>
                    <a:pt x="192532" y="92075"/>
                  </a:lnTo>
                  <a:cubicBezTo>
                    <a:pt x="191770" y="87884"/>
                    <a:pt x="192786" y="83693"/>
                    <a:pt x="196850" y="80645"/>
                  </a:cubicBezTo>
                  <a:lnTo>
                    <a:pt x="200025" y="84709"/>
                  </a:lnTo>
                  <a:lnTo>
                    <a:pt x="196850" y="80645"/>
                  </a:lnTo>
                  <a:cubicBezTo>
                    <a:pt x="199263" y="78867"/>
                    <a:pt x="201549" y="76962"/>
                    <a:pt x="203962" y="75057"/>
                  </a:cubicBezTo>
                  <a:cubicBezTo>
                    <a:pt x="204978" y="74295"/>
                    <a:pt x="205994" y="73406"/>
                    <a:pt x="207010" y="72644"/>
                  </a:cubicBezTo>
                  <a:cubicBezTo>
                    <a:pt x="208026" y="71882"/>
                    <a:pt x="209042" y="70993"/>
                    <a:pt x="210058" y="70104"/>
                  </a:cubicBezTo>
                  <a:lnTo>
                    <a:pt x="213233" y="74168"/>
                  </a:lnTo>
                  <a:lnTo>
                    <a:pt x="210058" y="70104"/>
                  </a:lnTo>
                  <a:cubicBezTo>
                    <a:pt x="210312" y="69850"/>
                    <a:pt x="210439" y="69723"/>
                    <a:pt x="210439" y="69723"/>
                  </a:cubicBezTo>
                  <a:cubicBezTo>
                    <a:pt x="210312" y="69850"/>
                    <a:pt x="210185" y="70231"/>
                    <a:pt x="210185" y="70485"/>
                  </a:cubicBezTo>
                  <a:cubicBezTo>
                    <a:pt x="210185" y="70485"/>
                    <a:pt x="210185" y="70358"/>
                    <a:pt x="210058" y="69977"/>
                  </a:cubicBezTo>
                  <a:lnTo>
                    <a:pt x="210058" y="69850"/>
                  </a:lnTo>
                  <a:cubicBezTo>
                    <a:pt x="209804" y="68961"/>
                    <a:pt x="209296" y="68072"/>
                    <a:pt x="208661" y="67183"/>
                  </a:cubicBezTo>
                  <a:lnTo>
                    <a:pt x="208534" y="67056"/>
                  </a:lnTo>
                  <a:cubicBezTo>
                    <a:pt x="208153" y="66421"/>
                    <a:pt x="207899" y="66294"/>
                    <a:pt x="207899" y="66167"/>
                  </a:cubicBezTo>
                  <a:cubicBezTo>
                    <a:pt x="208026" y="66294"/>
                    <a:pt x="208407" y="66421"/>
                    <a:pt x="208661" y="66421"/>
                  </a:cubicBezTo>
                  <a:cubicBezTo>
                    <a:pt x="208661" y="66421"/>
                    <a:pt x="208280" y="66421"/>
                    <a:pt x="207518" y="66675"/>
                  </a:cubicBezTo>
                  <a:lnTo>
                    <a:pt x="206248" y="61722"/>
                  </a:lnTo>
                  <a:lnTo>
                    <a:pt x="207645" y="66675"/>
                  </a:lnTo>
                  <a:cubicBezTo>
                    <a:pt x="205613" y="67183"/>
                    <a:pt x="203581" y="67818"/>
                    <a:pt x="201549" y="68326"/>
                  </a:cubicBezTo>
                  <a:cubicBezTo>
                    <a:pt x="200025" y="68707"/>
                    <a:pt x="198374" y="69088"/>
                    <a:pt x="196850" y="69596"/>
                  </a:cubicBezTo>
                  <a:cubicBezTo>
                    <a:pt x="195326" y="70104"/>
                    <a:pt x="193675" y="70358"/>
                    <a:pt x="192151" y="70866"/>
                  </a:cubicBezTo>
                  <a:lnTo>
                    <a:pt x="190881" y="65913"/>
                  </a:lnTo>
                  <a:lnTo>
                    <a:pt x="192151" y="70866"/>
                  </a:lnTo>
                  <a:cubicBezTo>
                    <a:pt x="186182" y="72390"/>
                    <a:pt x="181864" y="69723"/>
                    <a:pt x="179070" y="65913"/>
                  </a:cubicBezTo>
                  <a:lnTo>
                    <a:pt x="183134" y="62865"/>
                  </a:lnTo>
                  <a:lnTo>
                    <a:pt x="179070" y="65913"/>
                  </a:lnTo>
                  <a:cubicBezTo>
                    <a:pt x="176403" y="62357"/>
                    <a:pt x="174498" y="57404"/>
                    <a:pt x="177673" y="51816"/>
                  </a:cubicBezTo>
                  <a:cubicBezTo>
                    <a:pt x="178435" y="50419"/>
                    <a:pt x="179324" y="49022"/>
                    <a:pt x="180086" y="47625"/>
                  </a:cubicBezTo>
                  <a:cubicBezTo>
                    <a:pt x="180848" y="46228"/>
                    <a:pt x="181610" y="44831"/>
                    <a:pt x="182499" y="43307"/>
                  </a:cubicBezTo>
                  <a:cubicBezTo>
                    <a:pt x="183388" y="41783"/>
                    <a:pt x="184150" y="40386"/>
                    <a:pt x="184912" y="38989"/>
                  </a:cubicBezTo>
                  <a:cubicBezTo>
                    <a:pt x="185801" y="37465"/>
                    <a:pt x="185928" y="36957"/>
                    <a:pt x="185928" y="36830"/>
                  </a:cubicBezTo>
                  <a:cubicBezTo>
                    <a:pt x="185801" y="37084"/>
                    <a:pt x="185928" y="37592"/>
                    <a:pt x="186055" y="37846"/>
                  </a:cubicBezTo>
                  <a:cubicBezTo>
                    <a:pt x="185928" y="37719"/>
                    <a:pt x="185674" y="37211"/>
                    <a:pt x="184404" y="36068"/>
                  </a:cubicBezTo>
                  <a:lnTo>
                    <a:pt x="184277" y="35941"/>
                  </a:lnTo>
                  <a:cubicBezTo>
                    <a:pt x="184277" y="35941"/>
                    <a:pt x="184277" y="35941"/>
                    <a:pt x="184150" y="35814"/>
                  </a:cubicBezTo>
                  <a:cubicBezTo>
                    <a:pt x="184023" y="35687"/>
                    <a:pt x="184023" y="35687"/>
                    <a:pt x="183896" y="35560"/>
                  </a:cubicBezTo>
                  <a:cubicBezTo>
                    <a:pt x="183769" y="35433"/>
                    <a:pt x="183515" y="35306"/>
                    <a:pt x="183388" y="35179"/>
                  </a:cubicBezTo>
                  <a:lnTo>
                    <a:pt x="186690" y="31242"/>
                  </a:lnTo>
                  <a:lnTo>
                    <a:pt x="183515" y="35306"/>
                  </a:lnTo>
                  <a:cubicBezTo>
                    <a:pt x="182626" y="34671"/>
                    <a:pt x="182245" y="34417"/>
                    <a:pt x="182245" y="34417"/>
                  </a:cubicBezTo>
                  <a:cubicBezTo>
                    <a:pt x="182499" y="34544"/>
                    <a:pt x="182880" y="34544"/>
                    <a:pt x="183007" y="34417"/>
                  </a:cubicBezTo>
                  <a:cubicBezTo>
                    <a:pt x="183007" y="34417"/>
                    <a:pt x="182626" y="34544"/>
                    <a:pt x="181737" y="35179"/>
                  </a:cubicBezTo>
                  <a:cubicBezTo>
                    <a:pt x="180594" y="35941"/>
                    <a:pt x="179578" y="36830"/>
                    <a:pt x="178435" y="37592"/>
                  </a:cubicBezTo>
                  <a:cubicBezTo>
                    <a:pt x="175133" y="40132"/>
                    <a:pt x="171831" y="42672"/>
                    <a:pt x="168402" y="45085"/>
                  </a:cubicBezTo>
                  <a:cubicBezTo>
                    <a:pt x="168275" y="45212"/>
                    <a:pt x="168021" y="45339"/>
                    <a:pt x="167894" y="45466"/>
                  </a:cubicBezTo>
                  <a:cubicBezTo>
                    <a:pt x="166624" y="46228"/>
                    <a:pt x="165227" y="46736"/>
                    <a:pt x="163830" y="46990"/>
                  </a:cubicBezTo>
                  <a:cubicBezTo>
                    <a:pt x="157734" y="48006"/>
                    <a:pt x="149479" y="43815"/>
                    <a:pt x="148336" y="36449"/>
                  </a:cubicBezTo>
                  <a:lnTo>
                    <a:pt x="148336" y="36322"/>
                  </a:lnTo>
                  <a:cubicBezTo>
                    <a:pt x="148209" y="35433"/>
                    <a:pt x="148209" y="34544"/>
                    <a:pt x="148336" y="33655"/>
                  </a:cubicBezTo>
                  <a:lnTo>
                    <a:pt x="153416" y="34290"/>
                  </a:lnTo>
                  <a:lnTo>
                    <a:pt x="148336" y="33655"/>
                  </a:lnTo>
                  <a:cubicBezTo>
                    <a:pt x="148844" y="29210"/>
                    <a:pt x="149352" y="24638"/>
                    <a:pt x="149987" y="20066"/>
                  </a:cubicBezTo>
                  <a:cubicBezTo>
                    <a:pt x="150368" y="17018"/>
                    <a:pt x="150241" y="16002"/>
                    <a:pt x="150241" y="15748"/>
                  </a:cubicBezTo>
                  <a:cubicBezTo>
                    <a:pt x="150241" y="15875"/>
                    <a:pt x="150368" y="16129"/>
                    <a:pt x="150495" y="16129"/>
                  </a:cubicBezTo>
                  <a:cubicBezTo>
                    <a:pt x="150368" y="16002"/>
                    <a:pt x="149606" y="15621"/>
                    <a:pt x="147193" y="14986"/>
                  </a:cubicBezTo>
                  <a:cubicBezTo>
                    <a:pt x="146431" y="14732"/>
                    <a:pt x="146177" y="14732"/>
                    <a:pt x="146177" y="14732"/>
                  </a:cubicBezTo>
                  <a:cubicBezTo>
                    <a:pt x="146431" y="14732"/>
                    <a:pt x="146812" y="14605"/>
                    <a:pt x="146939" y="14478"/>
                  </a:cubicBezTo>
                  <a:cubicBezTo>
                    <a:pt x="146939" y="14478"/>
                    <a:pt x="146685" y="14732"/>
                    <a:pt x="146304" y="15367"/>
                  </a:cubicBezTo>
                  <a:cubicBezTo>
                    <a:pt x="143510" y="20066"/>
                    <a:pt x="140716" y="24638"/>
                    <a:pt x="138049" y="29337"/>
                  </a:cubicBezTo>
                  <a:cubicBezTo>
                    <a:pt x="137414" y="30353"/>
                    <a:pt x="136652" y="31623"/>
                    <a:pt x="135382" y="32766"/>
                  </a:cubicBezTo>
                  <a:cubicBezTo>
                    <a:pt x="134239" y="33655"/>
                    <a:pt x="132969" y="34417"/>
                    <a:pt x="131318" y="34925"/>
                  </a:cubicBezTo>
                  <a:lnTo>
                    <a:pt x="130048" y="29972"/>
                  </a:lnTo>
                  <a:lnTo>
                    <a:pt x="131318" y="34925"/>
                  </a:lnTo>
                  <a:cubicBezTo>
                    <a:pt x="123444" y="36957"/>
                    <a:pt x="116332" y="33020"/>
                    <a:pt x="114046" y="25146"/>
                  </a:cubicBezTo>
                  <a:cubicBezTo>
                    <a:pt x="114046" y="25146"/>
                    <a:pt x="114046" y="25019"/>
                    <a:pt x="114046" y="25019"/>
                  </a:cubicBezTo>
                  <a:cubicBezTo>
                    <a:pt x="113284" y="22606"/>
                    <a:pt x="112649" y="20066"/>
                    <a:pt x="111887" y="17526"/>
                  </a:cubicBezTo>
                  <a:cubicBezTo>
                    <a:pt x="111125" y="14986"/>
                    <a:pt x="110363" y="12573"/>
                    <a:pt x="109728" y="10033"/>
                  </a:cubicBezTo>
                  <a:lnTo>
                    <a:pt x="109728" y="9906"/>
                  </a:lnTo>
                  <a:cubicBezTo>
                    <a:pt x="109728" y="9779"/>
                    <a:pt x="109728" y="9779"/>
                    <a:pt x="109728" y="9779"/>
                  </a:cubicBezTo>
                  <a:cubicBezTo>
                    <a:pt x="109855" y="9906"/>
                    <a:pt x="110109" y="10160"/>
                    <a:pt x="110236" y="10160"/>
                  </a:cubicBezTo>
                  <a:cubicBezTo>
                    <a:pt x="110236" y="10160"/>
                    <a:pt x="110236" y="10160"/>
                    <a:pt x="110109" y="1016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4" name="Group 124"/>
          <p:cNvGrpSpPr/>
          <p:nvPr/>
        </p:nvGrpSpPr>
        <p:grpSpPr>
          <a:xfrm>
            <a:off x="8654978" y="5136739"/>
            <a:ext cx="1026811" cy="759450"/>
            <a:chOff x="0" y="0"/>
            <a:chExt cx="1369082" cy="1012600"/>
          </a:xfrm>
        </p:grpSpPr>
        <p:sp>
          <p:nvSpPr>
            <p:cNvPr id="125" name="Freeform 125"/>
            <p:cNvSpPr/>
            <p:nvPr/>
          </p:nvSpPr>
          <p:spPr>
            <a:xfrm>
              <a:off x="12192" y="-72390"/>
              <a:ext cx="1372108" cy="1079627"/>
            </a:xfrm>
            <a:custGeom>
              <a:avLst/>
              <a:gdLst/>
              <a:ahLst/>
              <a:cxnLst/>
              <a:rect l="l" t="t" r="r" b="b"/>
              <a:pathLst>
                <a:path w="1372108" h="1079627">
                  <a:moveTo>
                    <a:pt x="676021" y="807085"/>
                  </a:moveTo>
                  <a:cubicBezTo>
                    <a:pt x="751332" y="807085"/>
                    <a:pt x="812292" y="868045"/>
                    <a:pt x="812292" y="943356"/>
                  </a:cubicBezTo>
                  <a:cubicBezTo>
                    <a:pt x="812292" y="1018667"/>
                    <a:pt x="751332" y="1079627"/>
                    <a:pt x="676021" y="1079627"/>
                  </a:cubicBezTo>
                  <a:cubicBezTo>
                    <a:pt x="600710" y="1079627"/>
                    <a:pt x="539750" y="1018667"/>
                    <a:pt x="539750" y="943356"/>
                  </a:cubicBezTo>
                  <a:cubicBezTo>
                    <a:pt x="539750" y="868045"/>
                    <a:pt x="600710" y="807085"/>
                    <a:pt x="676021" y="807085"/>
                  </a:cubicBezTo>
                  <a:close/>
                  <a:moveTo>
                    <a:pt x="672338" y="557149"/>
                  </a:moveTo>
                  <a:cubicBezTo>
                    <a:pt x="783336" y="555498"/>
                    <a:pt x="869696" y="590931"/>
                    <a:pt x="956691" y="628650"/>
                  </a:cubicBezTo>
                  <a:cubicBezTo>
                    <a:pt x="1017397" y="662559"/>
                    <a:pt x="1021207" y="691769"/>
                    <a:pt x="1010920" y="720090"/>
                  </a:cubicBezTo>
                  <a:cubicBezTo>
                    <a:pt x="998601" y="750697"/>
                    <a:pt x="971042" y="774700"/>
                    <a:pt x="918210" y="750570"/>
                  </a:cubicBezTo>
                  <a:cubicBezTo>
                    <a:pt x="848868" y="693674"/>
                    <a:pt x="626999" y="647319"/>
                    <a:pt x="489839" y="727964"/>
                  </a:cubicBezTo>
                  <a:cubicBezTo>
                    <a:pt x="452247" y="755523"/>
                    <a:pt x="375539" y="777113"/>
                    <a:pt x="355473" y="728599"/>
                  </a:cubicBezTo>
                  <a:cubicBezTo>
                    <a:pt x="350520" y="712597"/>
                    <a:pt x="348615" y="699262"/>
                    <a:pt x="349885" y="687578"/>
                  </a:cubicBezTo>
                  <a:cubicBezTo>
                    <a:pt x="353568" y="652653"/>
                    <a:pt x="384683" y="633476"/>
                    <a:pt x="440563" y="607441"/>
                  </a:cubicBezTo>
                  <a:cubicBezTo>
                    <a:pt x="530352" y="572262"/>
                    <a:pt x="605790" y="558038"/>
                    <a:pt x="672338" y="557022"/>
                  </a:cubicBezTo>
                  <a:close/>
                  <a:moveTo>
                    <a:pt x="661289" y="320040"/>
                  </a:moveTo>
                  <a:cubicBezTo>
                    <a:pt x="884555" y="318897"/>
                    <a:pt x="1062355" y="408178"/>
                    <a:pt x="1123950" y="449707"/>
                  </a:cubicBezTo>
                  <a:cubicBezTo>
                    <a:pt x="1167511" y="473837"/>
                    <a:pt x="1208913" y="508508"/>
                    <a:pt x="1178179" y="561721"/>
                  </a:cubicBezTo>
                  <a:cubicBezTo>
                    <a:pt x="1133348" y="603758"/>
                    <a:pt x="1105535" y="588518"/>
                    <a:pt x="1062355" y="556514"/>
                  </a:cubicBezTo>
                  <a:cubicBezTo>
                    <a:pt x="957580" y="515747"/>
                    <a:pt x="726440" y="308737"/>
                    <a:pt x="276606" y="564007"/>
                  </a:cubicBezTo>
                  <a:cubicBezTo>
                    <a:pt x="225298" y="600202"/>
                    <a:pt x="185420" y="582295"/>
                    <a:pt x="168529" y="547116"/>
                  </a:cubicBezTo>
                  <a:cubicBezTo>
                    <a:pt x="164211" y="537591"/>
                    <a:pt x="162687" y="528447"/>
                    <a:pt x="163449" y="519684"/>
                  </a:cubicBezTo>
                  <a:cubicBezTo>
                    <a:pt x="165989" y="493395"/>
                    <a:pt x="190246" y="470154"/>
                    <a:pt x="225806" y="449580"/>
                  </a:cubicBezTo>
                  <a:cubicBezTo>
                    <a:pt x="377190" y="353822"/>
                    <a:pt x="527431" y="320548"/>
                    <a:pt x="661416" y="319913"/>
                  </a:cubicBezTo>
                  <a:close/>
                  <a:moveTo>
                    <a:pt x="638175" y="85344"/>
                  </a:moveTo>
                  <a:cubicBezTo>
                    <a:pt x="879094" y="80264"/>
                    <a:pt x="1105281" y="163830"/>
                    <a:pt x="1287145" y="282829"/>
                  </a:cubicBezTo>
                  <a:cubicBezTo>
                    <a:pt x="1327658" y="300990"/>
                    <a:pt x="1372108" y="359664"/>
                    <a:pt x="1341374" y="403987"/>
                  </a:cubicBezTo>
                  <a:cubicBezTo>
                    <a:pt x="1299718" y="441071"/>
                    <a:pt x="1247267" y="413131"/>
                    <a:pt x="1217803" y="386715"/>
                  </a:cubicBezTo>
                  <a:cubicBezTo>
                    <a:pt x="1154938" y="347472"/>
                    <a:pt x="694563" y="0"/>
                    <a:pt x="115697" y="404876"/>
                  </a:cubicBezTo>
                  <a:cubicBezTo>
                    <a:pt x="68961" y="444119"/>
                    <a:pt x="25908" y="418592"/>
                    <a:pt x="7493" y="390906"/>
                  </a:cubicBezTo>
                  <a:cubicBezTo>
                    <a:pt x="2159" y="380492"/>
                    <a:pt x="0" y="370078"/>
                    <a:pt x="635" y="359791"/>
                  </a:cubicBezTo>
                  <a:cubicBezTo>
                    <a:pt x="2413" y="329057"/>
                    <a:pt x="28448" y="300355"/>
                    <a:pt x="63246" y="282829"/>
                  </a:cubicBezTo>
                  <a:cubicBezTo>
                    <a:pt x="254508" y="146685"/>
                    <a:pt x="450850" y="89154"/>
                    <a:pt x="638175" y="85344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26" name="Freeform 126"/>
            <p:cNvSpPr/>
            <p:nvPr/>
          </p:nvSpPr>
          <p:spPr>
            <a:xfrm>
              <a:off x="-635" y="-32639"/>
              <a:ext cx="1394714" cy="1052576"/>
            </a:xfrm>
            <a:custGeom>
              <a:avLst/>
              <a:gdLst/>
              <a:ahLst/>
              <a:cxnLst/>
              <a:rect l="l" t="t" r="r" b="b"/>
              <a:pathLst>
                <a:path w="1394714" h="1052576">
                  <a:moveTo>
                    <a:pt x="688848" y="754634"/>
                  </a:moveTo>
                  <a:cubicBezTo>
                    <a:pt x="771144" y="754634"/>
                    <a:pt x="837819" y="821309"/>
                    <a:pt x="837819" y="903605"/>
                  </a:cubicBezTo>
                  <a:lnTo>
                    <a:pt x="825119" y="903605"/>
                  </a:lnTo>
                  <a:lnTo>
                    <a:pt x="837819" y="903605"/>
                  </a:lnTo>
                  <a:cubicBezTo>
                    <a:pt x="837819" y="985901"/>
                    <a:pt x="771144" y="1052576"/>
                    <a:pt x="688848" y="1052576"/>
                  </a:cubicBezTo>
                  <a:lnTo>
                    <a:pt x="688848" y="1039876"/>
                  </a:lnTo>
                  <a:lnTo>
                    <a:pt x="688848" y="1052576"/>
                  </a:lnTo>
                  <a:cubicBezTo>
                    <a:pt x="606552" y="1052576"/>
                    <a:pt x="539877" y="985901"/>
                    <a:pt x="539877" y="903605"/>
                  </a:cubicBezTo>
                  <a:lnTo>
                    <a:pt x="552577" y="903605"/>
                  </a:lnTo>
                  <a:lnTo>
                    <a:pt x="539877" y="903605"/>
                  </a:lnTo>
                  <a:cubicBezTo>
                    <a:pt x="539877" y="821309"/>
                    <a:pt x="606552" y="754634"/>
                    <a:pt x="688848" y="754634"/>
                  </a:cubicBezTo>
                  <a:lnTo>
                    <a:pt x="688848" y="767334"/>
                  </a:lnTo>
                  <a:lnTo>
                    <a:pt x="688848" y="754634"/>
                  </a:lnTo>
                  <a:moveTo>
                    <a:pt x="688848" y="780034"/>
                  </a:moveTo>
                  <a:cubicBezTo>
                    <a:pt x="620649" y="780034"/>
                    <a:pt x="565277" y="835406"/>
                    <a:pt x="565277" y="903605"/>
                  </a:cubicBezTo>
                  <a:cubicBezTo>
                    <a:pt x="565277" y="971804"/>
                    <a:pt x="620649" y="1027176"/>
                    <a:pt x="688848" y="1027176"/>
                  </a:cubicBezTo>
                  <a:cubicBezTo>
                    <a:pt x="757047" y="1027176"/>
                    <a:pt x="812419" y="971804"/>
                    <a:pt x="812419" y="903605"/>
                  </a:cubicBezTo>
                  <a:cubicBezTo>
                    <a:pt x="812419" y="835406"/>
                    <a:pt x="757047" y="780034"/>
                    <a:pt x="688848" y="780034"/>
                  </a:cubicBezTo>
                  <a:close/>
                  <a:moveTo>
                    <a:pt x="685038" y="504825"/>
                  </a:moveTo>
                  <a:cubicBezTo>
                    <a:pt x="798957" y="503174"/>
                    <a:pt x="887603" y="539623"/>
                    <a:pt x="974598" y="577469"/>
                  </a:cubicBezTo>
                  <a:lnTo>
                    <a:pt x="975741" y="577977"/>
                  </a:lnTo>
                  <a:cubicBezTo>
                    <a:pt x="1040003" y="613791"/>
                    <a:pt x="1048766" y="648843"/>
                    <a:pt x="1035685" y="684911"/>
                  </a:cubicBezTo>
                  <a:lnTo>
                    <a:pt x="1035558" y="685292"/>
                  </a:lnTo>
                  <a:cubicBezTo>
                    <a:pt x="1021715" y="719836"/>
                    <a:pt x="989076" y="748284"/>
                    <a:pt x="932434" y="725424"/>
                  </a:cubicBezTo>
                  <a:cubicBezTo>
                    <a:pt x="930275" y="724535"/>
                    <a:pt x="927989" y="723646"/>
                    <a:pt x="925830" y="722503"/>
                  </a:cubicBezTo>
                  <a:cubicBezTo>
                    <a:pt x="924814" y="721995"/>
                    <a:pt x="923925" y="721487"/>
                    <a:pt x="923036" y="720725"/>
                  </a:cubicBezTo>
                  <a:cubicBezTo>
                    <a:pt x="857377" y="666877"/>
                    <a:pt x="641223" y="621665"/>
                    <a:pt x="509143" y="699135"/>
                  </a:cubicBezTo>
                  <a:lnTo>
                    <a:pt x="502666" y="688213"/>
                  </a:lnTo>
                  <a:lnTo>
                    <a:pt x="510159" y="698500"/>
                  </a:lnTo>
                  <a:cubicBezTo>
                    <a:pt x="476631" y="723138"/>
                    <a:pt x="397256" y="752221"/>
                    <a:pt x="363601" y="706247"/>
                  </a:cubicBezTo>
                  <a:cubicBezTo>
                    <a:pt x="360807" y="702437"/>
                    <a:pt x="358521" y="698246"/>
                    <a:pt x="356616" y="693674"/>
                  </a:cubicBezTo>
                  <a:lnTo>
                    <a:pt x="356235" y="692785"/>
                  </a:lnTo>
                  <a:cubicBezTo>
                    <a:pt x="350901" y="675767"/>
                    <a:pt x="348615" y="660654"/>
                    <a:pt x="350139" y="646684"/>
                  </a:cubicBezTo>
                  <a:lnTo>
                    <a:pt x="362712" y="647954"/>
                  </a:lnTo>
                  <a:lnTo>
                    <a:pt x="350139" y="646684"/>
                  </a:lnTo>
                  <a:cubicBezTo>
                    <a:pt x="354711" y="603504"/>
                    <a:pt x="393954" y="581660"/>
                    <a:pt x="448056" y="556387"/>
                  </a:cubicBezTo>
                  <a:lnTo>
                    <a:pt x="448818" y="556006"/>
                  </a:lnTo>
                  <a:cubicBezTo>
                    <a:pt x="539750" y="520446"/>
                    <a:pt x="616712" y="505714"/>
                    <a:pt x="685038" y="504698"/>
                  </a:cubicBezTo>
                  <a:moveTo>
                    <a:pt x="685419" y="530098"/>
                  </a:moveTo>
                  <a:lnTo>
                    <a:pt x="685292" y="517398"/>
                  </a:lnTo>
                  <a:lnTo>
                    <a:pt x="685419" y="530098"/>
                  </a:lnTo>
                  <a:cubicBezTo>
                    <a:pt x="620522" y="530987"/>
                    <a:pt x="546608" y="544957"/>
                    <a:pt x="458089" y="579628"/>
                  </a:cubicBezTo>
                  <a:lnTo>
                    <a:pt x="453517" y="567817"/>
                  </a:lnTo>
                  <a:lnTo>
                    <a:pt x="458851" y="579374"/>
                  </a:lnTo>
                  <a:cubicBezTo>
                    <a:pt x="401320" y="606298"/>
                    <a:pt x="378206" y="622808"/>
                    <a:pt x="375412" y="649351"/>
                  </a:cubicBezTo>
                  <a:cubicBezTo>
                    <a:pt x="374396" y="658749"/>
                    <a:pt x="375793" y="670306"/>
                    <a:pt x="380492" y="685165"/>
                  </a:cubicBezTo>
                  <a:lnTo>
                    <a:pt x="368427" y="688975"/>
                  </a:lnTo>
                  <a:lnTo>
                    <a:pt x="380111" y="684149"/>
                  </a:lnTo>
                  <a:cubicBezTo>
                    <a:pt x="381254" y="686943"/>
                    <a:pt x="382651" y="689356"/>
                    <a:pt x="384048" y="691388"/>
                  </a:cubicBezTo>
                  <a:cubicBezTo>
                    <a:pt x="402209" y="716153"/>
                    <a:pt x="459359" y="704469"/>
                    <a:pt x="495173" y="678180"/>
                  </a:cubicBezTo>
                  <a:lnTo>
                    <a:pt x="496316" y="677418"/>
                  </a:lnTo>
                  <a:cubicBezTo>
                    <a:pt x="638556" y="593852"/>
                    <a:pt x="866140" y="641350"/>
                    <a:pt x="939165" y="701167"/>
                  </a:cubicBezTo>
                  <a:lnTo>
                    <a:pt x="931164" y="710946"/>
                  </a:lnTo>
                  <a:lnTo>
                    <a:pt x="936498" y="699389"/>
                  </a:lnTo>
                  <a:cubicBezTo>
                    <a:pt x="938403" y="700278"/>
                    <a:pt x="940308" y="701040"/>
                    <a:pt x="942086" y="701802"/>
                  </a:cubicBezTo>
                  <a:cubicBezTo>
                    <a:pt x="983107" y="718312"/>
                    <a:pt x="1002411" y="700151"/>
                    <a:pt x="1012190" y="675767"/>
                  </a:cubicBezTo>
                  <a:lnTo>
                    <a:pt x="1024001" y="680466"/>
                  </a:lnTo>
                  <a:lnTo>
                    <a:pt x="1012063" y="676148"/>
                  </a:lnTo>
                  <a:cubicBezTo>
                    <a:pt x="1019556" y="655447"/>
                    <a:pt x="1020699" y="631952"/>
                    <a:pt x="963676" y="600075"/>
                  </a:cubicBezTo>
                  <a:lnTo>
                    <a:pt x="969899" y="589026"/>
                  </a:lnTo>
                  <a:lnTo>
                    <a:pt x="964819" y="600710"/>
                  </a:lnTo>
                  <a:cubicBezTo>
                    <a:pt x="877951" y="562991"/>
                    <a:pt x="793750" y="528574"/>
                    <a:pt x="685673" y="530225"/>
                  </a:cubicBezTo>
                  <a:close/>
                  <a:moveTo>
                    <a:pt x="673989" y="267589"/>
                  </a:moveTo>
                  <a:cubicBezTo>
                    <a:pt x="900303" y="266446"/>
                    <a:pt x="1080643" y="356870"/>
                    <a:pt x="1143762" y="399542"/>
                  </a:cubicBezTo>
                  <a:lnTo>
                    <a:pt x="1136650" y="410083"/>
                  </a:lnTo>
                  <a:lnTo>
                    <a:pt x="1142746" y="399034"/>
                  </a:lnTo>
                  <a:cubicBezTo>
                    <a:pt x="1184656" y="422275"/>
                    <a:pt x="1238250" y="462788"/>
                    <a:pt x="1202817" y="526796"/>
                  </a:cubicBezTo>
                  <a:cubicBezTo>
                    <a:pt x="1202436" y="527431"/>
                    <a:pt x="1202182" y="528066"/>
                    <a:pt x="1201801" y="528574"/>
                  </a:cubicBezTo>
                  <a:cubicBezTo>
                    <a:pt x="1201166" y="529590"/>
                    <a:pt x="1200404" y="530606"/>
                    <a:pt x="1199515" y="531495"/>
                  </a:cubicBezTo>
                  <a:cubicBezTo>
                    <a:pt x="1147445" y="580390"/>
                    <a:pt x="1111631" y="559943"/>
                    <a:pt x="1067435" y="527304"/>
                  </a:cubicBezTo>
                  <a:lnTo>
                    <a:pt x="1074928" y="517144"/>
                  </a:lnTo>
                  <a:lnTo>
                    <a:pt x="1070356" y="528955"/>
                  </a:lnTo>
                  <a:cubicBezTo>
                    <a:pt x="1054100" y="522605"/>
                    <a:pt x="1035304" y="512699"/>
                    <a:pt x="1014476" y="501650"/>
                  </a:cubicBezTo>
                  <a:cubicBezTo>
                    <a:pt x="984885" y="486029"/>
                    <a:pt x="950087" y="467614"/>
                    <a:pt x="908685" y="451485"/>
                  </a:cubicBezTo>
                  <a:cubicBezTo>
                    <a:pt x="779272" y="401066"/>
                    <a:pt x="583565" y="372237"/>
                    <a:pt x="295529" y="535686"/>
                  </a:cubicBezTo>
                  <a:lnTo>
                    <a:pt x="289306" y="524637"/>
                  </a:lnTo>
                  <a:lnTo>
                    <a:pt x="296672" y="535051"/>
                  </a:lnTo>
                  <a:cubicBezTo>
                    <a:pt x="246380" y="570611"/>
                    <a:pt x="201422" y="560324"/>
                    <a:pt x="177292" y="526034"/>
                  </a:cubicBezTo>
                  <a:cubicBezTo>
                    <a:pt x="174498" y="521970"/>
                    <a:pt x="171958" y="517779"/>
                    <a:pt x="169799" y="513207"/>
                  </a:cubicBezTo>
                  <a:lnTo>
                    <a:pt x="169672" y="512953"/>
                  </a:lnTo>
                  <a:cubicBezTo>
                    <a:pt x="164465" y="501650"/>
                    <a:pt x="162433" y="490220"/>
                    <a:pt x="163576" y="479044"/>
                  </a:cubicBezTo>
                  <a:cubicBezTo>
                    <a:pt x="166878" y="445897"/>
                    <a:pt x="196469" y="419862"/>
                    <a:pt x="232156" y="399161"/>
                  </a:cubicBezTo>
                  <a:lnTo>
                    <a:pt x="238506" y="410083"/>
                  </a:lnTo>
                  <a:lnTo>
                    <a:pt x="231775" y="399288"/>
                  </a:lnTo>
                  <a:cubicBezTo>
                    <a:pt x="385318" y="302133"/>
                    <a:pt x="537972" y="268351"/>
                    <a:pt x="673989" y="267589"/>
                  </a:cubicBezTo>
                  <a:moveTo>
                    <a:pt x="674116" y="292989"/>
                  </a:moveTo>
                  <a:lnTo>
                    <a:pt x="673989" y="280289"/>
                  </a:lnTo>
                  <a:lnTo>
                    <a:pt x="674116" y="292989"/>
                  </a:lnTo>
                  <a:cubicBezTo>
                    <a:pt x="542290" y="293624"/>
                    <a:pt x="394462" y="326390"/>
                    <a:pt x="245237" y="420751"/>
                  </a:cubicBezTo>
                  <a:lnTo>
                    <a:pt x="244856" y="421005"/>
                  </a:lnTo>
                  <a:cubicBezTo>
                    <a:pt x="209550" y="441579"/>
                    <a:pt x="190754" y="461899"/>
                    <a:pt x="188849" y="481330"/>
                  </a:cubicBezTo>
                  <a:lnTo>
                    <a:pt x="176149" y="480060"/>
                  </a:lnTo>
                  <a:lnTo>
                    <a:pt x="188849" y="481330"/>
                  </a:lnTo>
                  <a:cubicBezTo>
                    <a:pt x="188214" y="487680"/>
                    <a:pt x="189230" y="494538"/>
                    <a:pt x="192786" y="502285"/>
                  </a:cubicBezTo>
                  <a:lnTo>
                    <a:pt x="181229" y="507619"/>
                  </a:lnTo>
                  <a:lnTo>
                    <a:pt x="192659" y="502158"/>
                  </a:lnTo>
                  <a:cubicBezTo>
                    <a:pt x="194183" y="505460"/>
                    <a:pt x="196088" y="508508"/>
                    <a:pt x="197993" y="511302"/>
                  </a:cubicBezTo>
                  <a:cubicBezTo>
                    <a:pt x="212725" y="532130"/>
                    <a:pt x="241046" y="543052"/>
                    <a:pt x="281940" y="514223"/>
                  </a:cubicBezTo>
                  <a:lnTo>
                    <a:pt x="282956" y="513588"/>
                  </a:lnTo>
                  <a:cubicBezTo>
                    <a:pt x="577850" y="346075"/>
                    <a:pt x="781558" y="374396"/>
                    <a:pt x="917956" y="427609"/>
                  </a:cubicBezTo>
                  <a:cubicBezTo>
                    <a:pt x="960882" y="444373"/>
                    <a:pt x="996950" y="463423"/>
                    <a:pt x="1026414" y="479044"/>
                  </a:cubicBezTo>
                  <a:cubicBezTo>
                    <a:pt x="1047750" y="490347"/>
                    <a:pt x="1065149" y="499491"/>
                    <a:pt x="1079627" y="505206"/>
                  </a:cubicBezTo>
                  <a:cubicBezTo>
                    <a:pt x="1080643" y="505587"/>
                    <a:pt x="1081659" y="506222"/>
                    <a:pt x="1082548" y="506857"/>
                  </a:cubicBezTo>
                  <a:cubicBezTo>
                    <a:pt x="1124839" y="538099"/>
                    <a:pt x="1144651" y="548259"/>
                    <a:pt x="1182116" y="513080"/>
                  </a:cubicBezTo>
                  <a:lnTo>
                    <a:pt x="1190752" y="522351"/>
                  </a:lnTo>
                  <a:lnTo>
                    <a:pt x="1179703" y="516001"/>
                  </a:lnTo>
                  <a:cubicBezTo>
                    <a:pt x="1179957" y="515493"/>
                    <a:pt x="1180211" y="515112"/>
                    <a:pt x="1180465" y="514604"/>
                  </a:cubicBezTo>
                  <a:cubicBezTo>
                    <a:pt x="1203198" y="473710"/>
                    <a:pt x="1174623" y="446024"/>
                    <a:pt x="1130300" y="421386"/>
                  </a:cubicBezTo>
                  <a:lnTo>
                    <a:pt x="1129411" y="420751"/>
                  </a:lnTo>
                  <a:cubicBezTo>
                    <a:pt x="1069594" y="380111"/>
                    <a:pt x="894207" y="291846"/>
                    <a:pt x="674116" y="292989"/>
                  </a:cubicBezTo>
                  <a:close/>
                  <a:moveTo>
                    <a:pt x="650748" y="32893"/>
                  </a:moveTo>
                  <a:cubicBezTo>
                    <a:pt x="894715" y="27813"/>
                    <a:pt x="1123442" y="112522"/>
                    <a:pt x="1306830" y="232537"/>
                  </a:cubicBezTo>
                  <a:lnTo>
                    <a:pt x="1299845" y="243205"/>
                  </a:lnTo>
                  <a:lnTo>
                    <a:pt x="1305052" y="231648"/>
                  </a:lnTo>
                  <a:cubicBezTo>
                    <a:pt x="1344676" y="249428"/>
                    <a:pt x="1394714" y="307086"/>
                    <a:pt x="1371092" y="360045"/>
                  </a:cubicBezTo>
                  <a:cubicBezTo>
                    <a:pt x="1369314" y="363982"/>
                    <a:pt x="1367155" y="367919"/>
                    <a:pt x="1364488" y="371602"/>
                  </a:cubicBezTo>
                  <a:cubicBezTo>
                    <a:pt x="1363853" y="372364"/>
                    <a:pt x="1363218" y="373126"/>
                    <a:pt x="1362456" y="373888"/>
                  </a:cubicBezTo>
                  <a:cubicBezTo>
                    <a:pt x="1312291" y="418465"/>
                    <a:pt x="1251458" y="383032"/>
                    <a:pt x="1221994" y="356489"/>
                  </a:cubicBezTo>
                  <a:lnTo>
                    <a:pt x="1230503" y="347091"/>
                  </a:lnTo>
                  <a:lnTo>
                    <a:pt x="1223772" y="357886"/>
                  </a:lnTo>
                  <a:cubicBezTo>
                    <a:pt x="1220343" y="355727"/>
                    <a:pt x="1215898" y="352806"/>
                    <a:pt x="1210691" y="349377"/>
                  </a:cubicBezTo>
                  <a:cubicBezTo>
                    <a:pt x="1202055" y="343662"/>
                    <a:pt x="1191006" y="336296"/>
                    <a:pt x="1177417" y="327787"/>
                  </a:cubicBezTo>
                  <a:cubicBezTo>
                    <a:pt x="1036447" y="239522"/>
                    <a:pt x="630428" y="29591"/>
                    <a:pt x="135636" y="375539"/>
                  </a:cubicBezTo>
                  <a:lnTo>
                    <a:pt x="128397" y="365125"/>
                  </a:lnTo>
                  <a:lnTo>
                    <a:pt x="136525" y="374904"/>
                  </a:lnTo>
                  <a:cubicBezTo>
                    <a:pt x="86995" y="416560"/>
                    <a:pt x="39497" y="394716"/>
                    <a:pt x="15875" y="366522"/>
                  </a:cubicBezTo>
                  <a:cubicBezTo>
                    <a:pt x="13589" y="363855"/>
                    <a:pt x="11557" y="361061"/>
                    <a:pt x="9779" y="358394"/>
                  </a:cubicBezTo>
                  <a:lnTo>
                    <a:pt x="9017" y="357124"/>
                  </a:lnTo>
                  <a:cubicBezTo>
                    <a:pt x="2667" y="344805"/>
                    <a:pt x="0" y="331978"/>
                    <a:pt x="762" y="319405"/>
                  </a:cubicBezTo>
                  <a:lnTo>
                    <a:pt x="13462" y="320167"/>
                  </a:lnTo>
                  <a:lnTo>
                    <a:pt x="762" y="319405"/>
                  </a:lnTo>
                  <a:cubicBezTo>
                    <a:pt x="2921" y="282067"/>
                    <a:pt x="33782" y="250317"/>
                    <a:pt x="70358" y="231902"/>
                  </a:cubicBezTo>
                  <a:lnTo>
                    <a:pt x="76073" y="243205"/>
                  </a:lnTo>
                  <a:lnTo>
                    <a:pt x="68707" y="232918"/>
                  </a:lnTo>
                  <a:cubicBezTo>
                    <a:pt x="262001" y="95123"/>
                    <a:pt x="460883" y="36830"/>
                    <a:pt x="650748" y="32893"/>
                  </a:cubicBezTo>
                  <a:lnTo>
                    <a:pt x="651002" y="45593"/>
                  </a:lnTo>
                  <a:lnTo>
                    <a:pt x="650748" y="32893"/>
                  </a:lnTo>
                  <a:moveTo>
                    <a:pt x="651256" y="58293"/>
                  </a:moveTo>
                  <a:cubicBezTo>
                    <a:pt x="466471" y="62103"/>
                    <a:pt x="272542" y="118872"/>
                    <a:pt x="83439" y="253492"/>
                  </a:cubicBezTo>
                  <a:cubicBezTo>
                    <a:pt x="82931" y="253873"/>
                    <a:pt x="82423" y="254127"/>
                    <a:pt x="81788" y="254508"/>
                  </a:cubicBezTo>
                  <a:cubicBezTo>
                    <a:pt x="48768" y="271145"/>
                    <a:pt x="27559" y="296672"/>
                    <a:pt x="26162" y="320929"/>
                  </a:cubicBezTo>
                  <a:cubicBezTo>
                    <a:pt x="25654" y="328803"/>
                    <a:pt x="27305" y="337058"/>
                    <a:pt x="31623" y="345440"/>
                  </a:cubicBezTo>
                  <a:lnTo>
                    <a:pt x="20320" y="351282"/>
                  </a:lnTo>
                  <a:lnTo>
                    <a:pt x="30861" y="344170"/>
                  </a:lnTo>
                  <a:cubicBezTo>
                    <a:pt x="32258" y="346202"/>
                    <a:pt x="33655" y="348107"/>
                    <a:pt x="35306" y="350139"/>
                  </a:cubicBezTo>
                  <a:cubicBezTo>
                    <a:pt x="52832" y="370967"/>
                    <a:pt x="84455" y="385445"/>
                    <a:pt x="120269" y="355346"/>
                  </a:cubicBezTo>
                  <a:lnTo>
                    <a:pt x="121158" y="354711"/>
                  </a:lnTo>
                  <a:cubicBezTo>
                    <a:pt x="628269" y="0"/>
                    <a:pt x="1046480" y="215773"/>
                    <a:pt x="1190879" y="306070"/>
                  </a:cubicBezTo>
                  <a:cubicBezTo>
                    <a:pt x="1204849" y="314706"/>
                    <a:pt x="1216152" y="322326"/>
                    <a:pt x="1224788" y="328041"/>
                  </a:cubicBezTo>
                  <a:cubicBezTo>
                    <a:pt x="1230122" y="331597"/>
                    <a:pt x="1234313" y="334264"/>
                    <a:pt x="1237361" y="336169"/>
                  </a:cubicBezTo>
                  <a:cubicBezTo>
                    <a:pt x="1237996" y="336550"/>
                    <a:pt x="1238631" y="337058"/>
                    <a:pt x="1239139" y="337439"/>
                  </a:cubicBezTo>
                  <a:cubicBezTo>
                    <a:pt x="1268476" y="363728"/>
                    <a:pt x="1312418" y="384175"/>
                    <a:pt x="1345692" y="354711"/>
                  </a:cubicBezTo>
                  <a:lnTo>
                    <a:pt x="1354074" y="364236"/>
                  </a:lnTo>
                  <a:lnTo>
                    <a:pt x="1343660" y="356997"/>
                  </a:lnTo>
                  <a:cubicBezTo>
                    <a:pt x="1345438" y="354457"/>
                    <a:pt x="1346835" y="352044"/>
                    <a:pt x="1347851" y="349504"/>
                  </a:cubicBezTo>
                  <a:cubicBezTo>
                    <a:pt x="1362456" y="316865"/>
                    <a:pt x="1330325" y="270637"/>
                    <a:pt x="1294638" y="254762"/>
                  </a:cubicBezTo>
                  <a:cubicBezTo>
                    <a:pt x="1294003" y="254508"/>
                    <a:pt x="1293495" y="254127"/>
                    <a:pt x="1292860" y="253746"/>
                  </a:cubicBezTo>
                  <a:cubicBezTo>
                    <a:pt x="1112774" y="135890"/>
                    <a:pt x="889127" y="53340"/>
                    <a:pt x="651256" y="5829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13199604" y="7649448"/>
            <a:ext cx="2649441" cy="414972"/>
            <a:chOff x="0" y="0"/>
            <a:chExt cx="3532588" cy="553296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3532505" cy="553339"/>
            </a:xfrm>
            <a:custGeom>
              <a:avLst/>
              <a:gdLst/>
              <a:ahLst/>
              <a:cxnLst/>
              <a:rect l="l" t="t" r="r" b="b"/>
              <a:pathLst>
                <a:path w="3532505" h="553339">
                  <a:moveTo>
                    <a:pt x="0" y="276606"/>
                  </a:moveTo>
                  <a:cubicBezTo>
                    <a:pt x="0" y="123825"/>
                    <a:pt x="123825" y="0"/>
                    <a:pt x="276606" y="0"/>
                  </a:cubicBezTo>
                  <a:lnTo>
                    <a:pt x="3255899" y="0"/>
                  </a:lnTo>
                  <a:cubicBezTo>
                    <a:pt x="3408680" y="0"/>
                    <a:pt x="3532505" y="123825"/>
                    <a:pt x="3532505" y="276606"/>
                  </a:cubicBezTo>
                  <a:cubicBezTo>
                    <a:pt x="3532505" y="429387"/>
                    <a:pt x="3408680" y="553212"/>
                    <a:pt x="3255899" y="553212"/>
                  </a:cubicBezTo>
                  <a:lnTo>
                    <a:pt x="276606" y="553212"/>
                  </a:lnTo>
                  <a:cubicBezTo>
                    <a:pt x="123825" y="553339"/>
                    <a:pt x="0" y="429387"/>
                    <a:pt x="0" y="27660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3252642" y="7701554"/>
            <a:ext cx="2543365" cy="310759"/>
            <a:chOff x="0" y="0"/>
            <a:chExt cx="3391154" cy="414345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3391154" cy="414401"/>
            </a:xfrm>
            <a:custGeom>
              <a:avLst/>
              <a:gdLst/>
              <a:ahLst/>
              <a:cxnLst/>
              <a:rect l="l" t="t" r="r" b="b"/>
              <a:pathLst>
                <a:path w="3391154" h="414401">
                  <a:moveTo>
                    <a:pt x="0" y="207137"/>
                  </a:moveTo>
                  <a:cubicBezTo>
                    <a:pt x="0" y="92710"/>
                    <a:pt x="92710" y="0"/>
                    <a:pt x="207137" y="0"/>
                  </a:cubicBezTo>
                  <a:lnTo>
                    <a:pt x="3184017" y="0"/>
                  </a:lnTo>
                  <a:cubicBezTo>
                    <a:pt x="3298444" y="0"/>
                    <a:pt x="3391154" y="92710"/>
                    <a:pt x="3391154" y="207137"/>
                  </a:cubicBezTo>
                  <a:cubicBezTo>
                    <a:pt x="3391154" y="321564"/>
                    <a:pt x="3298444" y="414274"/>
                    <a:pt x="3184017" y="414274"/>
                  </a:cubicBezTo>
                  <a:lnTo>
                    <a:pt x="207137" y="414274"/>
                  </a:lnTo>
                  <a:cubicBezTo>
                    <a:pt x="92710" y="414401"/>
                    <a:pt x="0" y="321564"/>
                    <a:pt x="0" y="207137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13307676" y="7731081"/>
            <a:ext cx="255931" cy="255930"/>
            <a:chOff x="0" y="0"/>
            <a:chExt cx="341241" cy="341241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13671694" y="7731081"/>
            <a:ext cx="255931" cy="255930"/>
            <a:chOff x="0" y="0"/>
            <a:chExt cx="341241" cy="341241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14035712" y="7731081"/>
            <a:ext cx="255931" cy="255930"/>
            <a:chOff x="0" y="0"/>
            <a:chExt cx="341241" cy="341241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14399731" y="7731081"/>
            <a:ext cx="255931" cy="255930"/>
            <a:chOff x="0" y="0"/>
            <a:chExt cx="341241" cy="341241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4763749" y="7731081"/>
            <a:ext cx="255931" cy="255930"/>
            <a:chOff x="0" y="0"/>
            <a:chExt cx="341241" cy="341241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15127767" y="7731081"/>
            <a:ext cx="255931" cy="255930"/>
            <a:chOff x="0" y="0"/>
            <a:chExt cx="341241" cy="341241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15491785" y="7731081"/>
            <a:ext cx="255931" cy="255930"/>
            <a:chOff x="0" y="0"/>
            <a:chExt cx="341241" cy="341241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341249" cy="341249"/>
            </a:xfrm>
            <a:custGeom>
              <a:avLst/>
              <a:gdLst/>
              <a:ahLst/>
              <a:cxnLst/>
              <a:rect l="l" t="t" r="r" b="b"/>
              <a:pathLst>
                <a:path w="341249" h="341249">
                  <a:moveTo>
                    <a:pt x="0" y="170561"/>
                  </a:moveTo>
                  <a:cubicBezTo>
                    <a:pt x="0" y="76327"/>
                    <a:pt x="76327" y="0"/>
                    <a:pt x="170561" y="0"/>
                  </a:cubicBezTo>
                  <a:cubicBezTo>
                    <a:pt x="264795" y="0"/>
                    <a:pt x="341249" y="76327"/>
                    <a:pt x="341249" y="170561"/>
                  </a:cubicBezTo>
                  <a:cubicBezTo>
                    <a:pt x="341249" y="264795"/>
                    <a:pt x="264795" y="341249"/>
                    <a:pt x="170561" y="341249"/>
                  </a:cubicBezTo>
                  <a:cubicBezTo>
                    <a:pt x="76327" y="341249"/>
                    <a:pt x="0" y="264795"/>
                    <a:pt x="0" y="170561"/>
                  </a:cubicBezTo>
                  <a:close/>
                  <a:moveTo>
                    <a:pt x="85344" y="170561"/>
                  </a:moveTo>
                  <a:cubicBezTo>
                    <a:pt x="85344" y="217678"/>
                    <a:pt x="123571" y="255905"/>
                    <a:pt x="170688" y="255905"/>
                  </a:cubicBezTo>
                  <a:cubicBezTo>
                    <a:pt x="217805" y="255905"/>
                    <a:pt x="256032" y="217678"/>
                    <a:pt x="256032" y="170561"/>
                  </a:cubicBezTo>
                  <a:cubicBezTo>
                    <a:pt x="256032" y="123444"/>
                    <a:pt x="217805" y="85217"/>
                    <a:pt x="170688" y="85217"/>
                  </a:cubicBezTo>
                  <a:cubicBezTo>
                    <a:pt x="123571" y="85217"/>
                    <a:pt x="85344" y="123444"/>
                    <a:pt x="85344" y="17056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15121891" y="6150834"/>
            <a:ext cx="339379" cy="1508081"/>
            <a:chOff x="0" y="0"/>
            <a:chExt cx="452505" cy="2010775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452501" cy="2010791"/>
            </a:xfrm>
            <a:custGeom>
              <a:avLst/>
              <a:gdLst/>
              <a:ahLst/>
              <a:cxnLst/>
              <a:rect l="l" t="t" r="r" b="b"/>
              <a:pathLst>
                <a:path w="452501" h="2010791">
                  <a:moveTo>
                    <a:pt x="0" y="0"/>
                  </a:moveTo>
                  <a:lnTo>
                    <a:pt x="452501" y="0"/>
                  </a:lnTo>
                  <a:lnTo>
                    <a:pt x="452501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15289866" y="6150834"/>
            <a:ext cx="171404" cy="1508081"/>
            <a:chOff x="0" y="0"/>
            <a:chExt cx="228538" cy="2010775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28600" cy="2010791"/>
            </a:xfrm>
            <a:custGeom>
              <a:avLst/>
              <a:gdLst/>
              <a:ahLst/>
              <a:cxnLst/>
              <a:rect l="l" t="t" r="r" b="b"/>
              <a:pathLst>
                <a:path w="228600" h="2010791">
                  <a:moveTo>
                    <a:pt x="0" y="0"/>
                  </a:moveTo>
                  <a:lnTo>
                    <a:pt x="228600" y="0"/>
                  </a:lnTo>
                  <a:lnTo>
                    <a:pt x="228600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15022537" y="6554546"/>
            <a:ext cx="538088" cy="274834"/>
            <a:chOff x="0" y="0"/>
            <a:chExt cx="717450" cy="366445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717423" cy="366395"/>
            </a:xfrm>
            <a:custGeom>
              <a:avLst/>
              <a:gdLst/>
              <a:ahLst/>
              <a:cxnLst/>
              <a:rect l="l" t="t" r="r" b="b"/>
              <a:pathLst>
                <a:path w="717423" h="366395">
                  <a:moveTo>
                    <a:pt x="0" y="0"/>
                  </a:moveTo>
                  <a:lnTo>
                    <a:pt x="717423" y="0"/>
                  </a:lnTo>
                  <a:lnTo>
                    <a:pt x="717423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15288863" y="6554546"/>
            <a:ext cx="271762" cy="274834"/>
            <a:chOff x="0" y="0"/>
            <a:chExt cx="362349" cy="366445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362331" cy="366395"/>
            </a:xfrm>
            <a:custGeom>
              <a:avLst/>
              <a:gdLst/>
              <a:ahLst/>
              <a:cxnLst/>
              <a:rect l="l" t="t" r="r" b="b"/>
              <a:pathLst>
                <a:path w="362331" h="366395">
                  <a:moveTo>
                    <a:pt x="0" y="0"/>
                  </a:moveTo>
                  <a:lnTo>
                    <a:pt x="362331" y="0"/>
                  </a:lnTo>
                  <a:lnTo>
                    <a:pt x="362331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15121891" y="6834852"/>
            <a:ext cx="339379" cy="142330"/>
            <a:chOff x="0" y="0"/>
            <a:chExt cx="452505" cy="189774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452501" cy="189738"/>
            </a:xfrm>
            <a:custGeom>
              <a:avLst/>
              <a:gdLst/>
              <a:ahLst/>
              <a:cxnLst/>
              <a:rect l="l" t="t" r="r" b="b"/>
              <a:pathLst>
                <a:path w="452501" h="189738">
                  <a:moveTo>
                    <a:pt x="0" y="0"/>
                  </a:moveTo>
                  <a:lnTo>
                    <a:pt x="452501" y="0"/>
                  </a:lnTo>
                  <a:lnTo>
                    <a:pt x="452501" y="189738"/>
                  </a:lnTo>
                  <a:lnTo>
                    <a:pt x="0" y="18973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15247410" y="6977182"/>
            <a:ext cx="92050" cy="159000"/>
            <a:chOff x="0" y="0"/>
            <a:chExt cx="122733" cy="212001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22682" cy="211963"/>
            </a:xfrm>
            <a:custGeom>
              <a:avLst/>
              <a:gdLst/>
              <a:ahLst/>
              <a:cxnLst/>
              <a:rect l="l" t="t" r="r" b="b"/>
              <a:pathLst>
                <a:path w="122682" h="211963">
                  <a:moveTo>
                    <a:pt x="0" y="0"/>
                  </a:moveTo>
                  <a:lnTo>
                    <a:pt x="122682" y="0"/>
                  </a:lnTo>
                  <a:lnTo>
                    <a:pt x="122682" y="211963"/>
                  </a:lnTo>
                  <a:lnTo>
                    <a:pt x="0" y="211963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7" name="Group 157"/>
          <p:cNvGrpSpPr/>
          <p:nvPr/>
        </p:nvGrpSpPr>
        <p:grpSpPr>
          <a:xfrm>
            <a:off x="15273226" y="7139872"/>
            <a:ext cx="41497" cy="113440"/>
            <a:chOff x="0" y="0"/>
            <a:chExt cx="55330" cy="151253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55372" cy="151257"/>
            </a:xfrm>
            <a:custGeom>
              <a:avLst/>
              <a:gdLst/>
              <a:ahLst/>
              <a:cxnLst/>
              <a:rect l="l" t="t" r="r" b="b"/>
              <a:pathLst>
                <a:path w="55372" h="151257">
                  <a:moveTo>
                    <a:pt x="0" y="0"/>
                  </a:moveTo>
                  <a:lnTo>
                    <a:pt x="55372" y="0"/>
                  </a:lnTo>
                  <a:lnTo>
                    <a:pt x="55372" y="151257"/>
                  </a:lnTo>
                  <a:lnTo>
                    <a:pt x="0" y="151257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59" name="Group 159"/>
          <p:cNvGrpSpPr/>
          <p:nvPr/>
        </p:nvGrpSpPr>
        <p:grpSpPr>
          <a:xfrm>
            <a:off x="14354635" y="6150834"/>
            <a:ext cx="339379" cy="1508081"/>
            <a:chOff x="0" y="0"/>
            <a:chExt cx="452505" cy="2010775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452501" cy="2010791"/>
            </a:xfrm>
            <a:custGeom>
              <a:avLst/>
              <a:gdLst/>
              <a:ahLst/>
              <a:cxnLst/>
              <a:rect l="l" t="t" r="r" b="b"/>
              <a:pathLst>
                <a:path w="452501" h="2010791">
                  <a:moveTo>
                    <a:pt x="0" y="0"/>
                  </a:moveTo>
                  <a:lnTo>
                    <a:pt x="452501" y="0"/>
                  </a:lnTo>
                  <a:lnTo>
                    <a:pt x="452501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61" name="Group 161"/>
          <p:cNvGrpSpPr/>
          <p:nvPr/>
        </p:nvGrpSpPr>
        <p:grpSpPr>
          <a:xfrm>
            <a:off x="14522610" y="6150834"/>
            <a:ext cx="171404" cy="1508081"/>
            <a:chOff x="0" y="0"/>
            <a:chExt cx="228538" cy="2010775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28600" cy="2010791"/>
            </a:xfrm>
            <a:custGeom>
              <a:avLst/>
              <a:gdLst/>
              <a:ahLst/>
              <a:cxnLst/>
              <a:rect l="l" t="t" r="r" b="b"/>
              <a:pathLst>
                <a:path w="228600" h="2010791">
                  <a:moveTo>
                    <a:pt x="0" y="0"/>
                  </a:moveTo>
                  <a:lnTo>
                    <a:pt x="228600" y="0"/>
                  </a:lnTo>
                  <a:lnTo>
                    <a:pt x="228600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63" name="Group 163"/>
          <p:cNvGrpSpPr/>
          <p:nvPr/>
        </p:nvGrpSpPr>
        <p:grpSpPr>
          <a:xfrm>
            <a:off x="14255281" y="6554546"/>
            <a:ext cx="538088" cy="274834"/>
            <a:chOff x="0" y="0"/>
            <a:chExt cx="717450" cy="366445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717423" cy="366395"/>
            </a:xfrm>
            <a:custGeom>
              <a:avLst/>
              <a:gdLst/>
              <a:ahLst/>
              <a:cxnLst/>
              <a:rect l="l" t="t" r="r" b="b"/>
              <a:pathLst>
                <a:path w="717423" h="366395">
                  <a:moveTo>
                    <a:pt x="0" y="0"/>
                  </a:moveTo>
                  <a:lnTo>
                    <a:pt x="717423" y="0"/>
                  </a:lnTo>
                  <a:lnTo>
                    <a:pt x="717423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65" name="Group 165"/>
          <p:cNvGrpSpPr/>
          <p:nvPr/>
        </p:nvGrpSpPr>
        <p:grpSpPr>
          <a:xfrm>
            <a:off x="14521607" y="6554546"/>
            <a:ext cx="271762" cy="274834"/>
            <a:chOff x="0" y="0"/>
            <a:chExt cx="362349" cy="366445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362331" cy="366395"/>
            </a:xfrm>
            <a:custGeom>
              <a:avLst/>
              <a:gdLst/>
              <a:ahLst/>
              <a:cxnLst/>
              <a:rect l="l" t="t" r="r" b="b"/>
              <a:pathLst>
                <a:path w="362331" h="366395">
                  <a:moveTo>
                    <a:pt x="0" y="0"/>
                  </a:moveTo>
                  <a:lnTo>
                    <a:pt x="362331" y="0"/>
                  </a:lnTo>
                  <a:lnTo>
                    <a:pt x="362331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67" name="Group 167"/>
          <p:cNvGrpSpPr/>
          <p:nvPr/>
        </p:nvGrpSpPr>
        <p:grpSpPr>
          <a:xfrm>
            <a:off x="14354635" y="6834852"/>
            <a:ext cx="339379" cy="142330"/>
            <a:chOff x="0" y="0"/>
            <a:chExt cx="452505" cy="189774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452501" cy="189738"/>
            </a:xfrm>
            <a:custGeom>
              <a:avLst/>
              <a:gdLst/>
              <a:ahLst/>
              <a:cxnLst/>
              <a:rect l="l" t="t" r="r" b="b"/>
              <a:pathLst>
                <a:path w="452501" h="189738">
                  <a:moveTo>
                    <a:pt x="0" y="0"/>
                  </a:moveTo>
                  <a:lnTo>
                    <a:pt x="452501" y="0"/>
                  </a:lnTo>
                  <a:lnTo>
                    <a:pt x="452501" y="189738"/>
                  </a:lnTo>
                  <a:lnTo>
                    <a:pt x="0" y="18973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69" name="Group 169"/>
          <p:cNvGrpSpPr/>
          <p:nvPr/>
        </p:nvGrpSpPr>
        <p:grpSpPr>
          <a:xfrm>
            <a:off x="14480153" y="6977182"/>
            <a:ext cx="92050" cy="159000"/>
            <a:chOff x="0" y="0"/>
            <a:chExt cx="122733" cy="212001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122682" cy="211963"/>
            </a:xfrm>
            <a:custGeom>
              <a:avLst/>
              <a:gdLst/>
              <a:ahLst/>
              <a:cxnLst/>
              <a:rect l="l" t="t" r="r" b="b"/>
              <a:pathLst>
                <a:path w="122682" h="211963">
                  <a:moveTo>
                    <a:pt x="0" y="0"/>
                  </a:moveTo>
                  <a:lnTo>
                    <a:pt x="122682" y="0"/>
                  </a:lnTo>
                  <a:lnTo>
                    <a:pt x="122682" y="211963"/>
                  </a:lnTo>
                  <a:lnTo>
                    <a:pt x="0" y="211963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71" name="Group 171"/>
          <p:cNvGrpSpPr/>
          <p:nvPr/>
        </p:nvGrpSpPr>
        <p:grpSpPr>
          <a:xfrm>
            <a:off x="14505970" y="7139872"/>
            <a:ext cx="41497" cy="113440"/>
            <a:chOff x="0" y="0"/>
            <a:chExt cx="55330" cy="151253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55372" cy="151257"/>
            </a:xfrm>
            <a:custGeom>
              <a:avLst/>
              <a:gdLst/>
              <a:ahLst/>
              <a:cxnLst/>
              <a:rect l="l" t="t" r="r" b="b"/>
              <a:pathLst>
                <a:path w="55372" h="151257">
                  <a:moveTo>
                    <a:pt x="0" y="0"/>
                  </a:moveTo>
                  <a:lnTo>
                    <a:pt x="55372" y="0"/>
                  </a:lnTo>
                  <a:lnTo>
                    <a:pt x="55372" y="151257"/>
                  </a:lnTo>
                  <a:lnTo>
                    <a:pt x="0" y="151257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73" name="Group 173"/>
          <p:cNvGrpSpPr/>
          <p:nvPr/>
        </p:nvGrpSpPr>
        <p:grpSpPr>
          <a:xfrm>
            <a:off x="13587379" y="6150834"/>
            <a:ext cx="339379" cy="1508081"/>
            <a:chOff x="0" y="0"/>
            <a:chExt cx="452505" cy="2010775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452501" cy="2010791"/>
            </a:xfrm>
            <a:custGeom>
              <a:avLst/>
              <a:gdLst/>
              <a:ahLst/>
              <a:cxnLst/>
              <a:rect l="l" t="t" r="r" b="b"/>
              <a:pathLst>
                <a:path w="452501" h="2010791">
                  <a:moveTo>
                    <a:pt x="0" y="0"/>
                  </a:moveTo>
                  <a:lnTo>
                    <a:pt x="452501" y="0"/>
                  </a:lnTo>
                  <a:lnTo>
                    <a:pt x="452501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75" name="Group 175"/>
          <p:cNvGrpSpPr/>
          <p:nvPr/>
        </p:nvGrpSpPr>
        <p:grpSpPr>
          <a:xfrm>
            <a:off x="13755354" y="6150834"/>
            <a:ext cx="171404" cy="1508081"/>
            <a:chOff x="0" y="0"/>
            <a:chExt cx="228538" cy="2010775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228600" cy="2010791"/>
            </a:xfrm>
            <a:custGeom>
              <a:avLst/>
              <a:gdLst/>
              <a:ahLst/>
              <a:cxnLst/>
              <a:rect l="l" t="t" r="r" b="b"/>
              <a:pathLst>
                <a:path w="228600" h="2010791">
                  <a:moveTo>
                    <a:pt x="0" y="0"/>
                  </a:moveTo>
                  <a:lnTo>
                    <a:pt x="228600" y="0"/>
                  </a:lnTo>
                  <a:lnTo>
                    <a:pt x="228600" y="2010791"/>
                  </a:lnTo>
                  <a:lnTo>
                    <a:pt x="0" y="2010791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77" name="Group 177"/>
          <p:cNvGrpSpPr/>
          <p:nvPr/>
        </p:nvGrpSpPr>
        <p:grpSpPr>
          <a:xfrm>
            <a:off x="13488025" y="6554546"/>
            <a:ext cx="538088" cy="274834"/>
            <a:chOff x="0" y="0"/>
            <a:chExt cx="717450" cy="366445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717423" cy="366395"/>
            </a:xfrm>
            <a:custGeom>
              <a:avLst/>
              <a:gdLst/>
              <a:ahLst/>
              <a:cxnLst/>
              <a:rect l="l" t="t" r="r" b="b"/>
              <a:pathLst>
                <a:path w="717423" h="366395">
                  <a:moveTo>
                    <a:pt x="0" y="0"/>
                  </a:moveTo>
                  <a:lnTo>
                    <a:pt x="717423" y="0"/>
                  </a:lnTo>
                  <a:lnTo>
                    <a:pt x="717423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79" name="Group 179"/>
          <p:cNvGrpSpPr/>
          <p:nvPr/>
        </p:nvGrpSpPr>
        <p:grpSpPr>
          <a:xfrm>
            <a:off x="13754351" y="6554546"/>
            <a:ext cx="271762" cy="274834"/>
            <a:chOff x="0" y="0"/>
            <a:chExt cx="362349" cy="366445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362331" cy="366395"/>
            </a:xfrm>
            <a:custGeom>
              <a:avLst/>
              <a:gdLst/>
              <a:ahLst/>
              <a:cxnLst/>
              <a:rect l="l" t="t" r="r" b="b"/>
              <a:pathLst>
                <a:path w="362331" h="366395">
                  <a:moveTo>
                    <a:pt x="0" y="0"/>
                  </a:moveTo>
                  <a:lnTo>
                    <a:pt x="362331" y="0"/>
                  </a:lnTo>
                  <a:lnTo>
                    <a:pt x="362331" y="366395"/>
                  </a:lnTo>
                  <a:lnTo>
                    <a:pt x="0" y="366395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1" name="Group 181"/>
          <p:cNvGrpSpPr/>
          <p:nvPr/>
        </p:nvGrpSpPr>
        <p:grpSpPr>
          <a:xfrm>
            <a:off x="13587379" y="6834852"/>
            <a:ext cx="339379" cy="142330"/>
            <a:chOff x="0" y="0"/>
            <a:chExt cx="452505" cy="189774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452501" cy="189738"/>
            </a:xfrm>
            <a:custGeom>
              <a:avLst/>
              <a:gdLst/>
              <a:ahLst/>
              <a:cxnLst/>
              <a:rect l="l" t="t" r="r" b="b"/>
              <a:pathLst>
                <a:path w="452501" h="189738">
                  <a:moveTo>
                    <a:pt x="0" y="0"/>
                  </a:moveTo>
                  <a:lnTo>
                    <a:pt x="452501" y="0"/>
                  </a:lnTo>
                  <a:lnTo>
                    <a:pt x="452501" y="189738"/>
                  </a:lnTo>
                  <a:lnTo>
                    <a:pt x="0" y="18973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3" name="Group 183"/>
          <p:cNvGrpSpPr/>
          <p:nvPr/>
        </p:nvGrpSpPr>
        <p:grpSpPr>
          <a:xfrm>
            <a:off x="13712897" y="6977182"/>
            <a:ext cx="92050" cy="159000"/>
            <a:chOff x="0" y="0"/>
            <a:chExt cx="122733" cy="212001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22682" cy="211963"/>
            </a:xfrm>
            <a:custGeom>
              <a:avLst/>
              <a:gdLst/>
              <a:ahLst/>
              <a:cxnLst/>
              <a:rect l="l" t="t" r="r" b="b"/>
              <a:pathLst>
                <a:path w="122682" h="211963">
                  <a:moveTo>
                    <a:pt x="0" y="0"/>
                  </a:moveTo>
                  <a:lnTo>
                    <a:pt x="122682" y="0"/>
                  </a:lnTo>
                  <a:lnTo>
                    <a:pt x="122682" y="211963"/>
                  </a:lnTo>
                  <a:lnTo>
                    <a:pt x="0" y="211963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5" name="Group 185"/>
          <p:cNvGrpSpPr/>
          <p:nvPr/>
        </p:nvGrpSpPr>
        <p:grpSpPr>
          <a:xfrm>
            <a:off x="13738714" y="7139872"/>
            <a:ext cx="41497" cy="113440"/>
            <a:chOff x="0" y="0"/>
            <a:chExt cx="55330" cy="151253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55372" cy="151257"/>
            </a:xfrm>
            <a:custGeom>
              <a:avLst/>
              <a:gdLst/>
              <a:ahLst/>
              <a:cxnLst/>
              <a:rect l="l" t="t" r="r" b="b"/>
              <a:pathLst>
                <a:path w="55372" h="151257">
                  <a:moveTo>
                    <a:pt x="0" y="0"/>
                  </a:moveTo>
                  <a:lnTo>
                    <a:pt x="55372" y="0"/>
                  </a:lnTo>
                  <a:lnTo>
                    <a:pt x="55372" y="151257"/>
                  </a:lnTo>
                  <a:lnTo>
                    <a:pt x="0" y="151257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7" name="Group 187"/>
          <p:cNvGrpSpPr/>
          <p:nvPr/>
        </p:nvGrpSpPr>
        <p:grpSpPr>
          <a:xfrm>
            <a:off x="14017680" y="5166951"/>
            <a:ext cx="1013288" cy="745927"/>
            <a:chOff x="0" y="0"/>
            <a:chExt cx="1351051" cy="994569"/>
          </a:xfrm>
        </p:grpSpPr>
        <p:sp>
          <p:nvSpPr>
            <p:cNvPr id="188" name="Freeform 188"/>
            <p:cNvSpPr/>
            <p:nvPr/>
          </p:nvSpPr>
          <p:spPr>
            <a:xfrm>
              <a:off x="-508" y="-85090"/>
              <a:ext cx="1372108" cy="1079627"/>
            </a:xfrm>
            <a:custGeom>
              <a:avLst/>
              <a:gdLst/>
              <a:ahLst/>
              <a:cxnLst/>
              <a:rect l="l" t="t" r="r" b="b"/>
              <a:pathLst>
                <a:path w="1372108" h="1079627">
                  <a:moveTo>
                    <a:pt x="676021" y="807085"/>
                  </a:moveTo>
                  <a:cubicBezTo>
                    <a:pt x="751332" y="807085"/>
                    <a:pt x="812292" y="868045"/>
                    <a:pt x="812292" y="943356"/>
                  </a:cubicBezTo>
                  <a:cubicBezTo>
                    <a:pt x="812292" y="1018667"/>
                    <a:pt x="751332" y="1079627"/>
                    <a:pt x="676021" y="1079627"/>
                  </a:cubicBezTo>
                  <a:cubicBezTo>
                    <a:pt x="600710" y="1079627"/>
                    <a:pt x="539750" y="1018667"/>
                    <a:pt x="539750" y="943356"/>
                  </a:cubicBezTo>
                  <a:cubicBezTo>
                    <a:pt x="539750" y="868045"/>
                    <a:pt x="600710" y="807085"/>
                    <a:pt x="676021" y="807085"/>
                  </a:cubicBezTo>
                  <a:close/>
                  <a:moveTo>
                    <a:pt x="672338" y="557149"/>
                  </a:moveTo>
                  <a:cubicBezTo>
                    <a:pt x="783336" y="555498"/>
                    <a:pt x="869696" y="590931"/>
                    <a:pt x="956691" y="628650"/>
                  </a:cubicBezTo>
                  <a:cubicBezTo>
                    <a:pt x="1017397" y="662559"/>
                    <a:pt x="1021207" y="691769"/>
                    <a:pt x="1010920" y="720090"/>
                  </a:cubicBezTo>
                  <a:cubicBezTo>
                    <a:pt x="998601" y="750697"/>
                    <a:pt x="971042" y="774700"/>
                    <a:pt x="918210" y="750570"/>
                  </a:cubicBezTo>
                  <a:cubicBezTo>
                    <a:pt x="848868" y="693674"/>
                    <a:pt x="626999" y="647319"/>
                    <a:pt x="489839" y="727964"/>
                  </a:cubicBezTo>
                  <a:cubicBezTo>
                    <a:pt x="452247" y="755523"/>
                    <a:pt x="375539" y="777113"/>
                    <a:pt x="355473" y="728599"/>
                  </a:cubicBezTo>
                  <a:cubicBezTo>
                    <a:pt x="350520" y="712597"/>
                    <a:pt x="348615" y="699262"/>
                    <a:pt x="349885" y="687578"/>
                  </a:cubicBezTo>
                  <a:cubicBezTo>
                    <a:pt x="353568" y="652653"/>
                    <a:pt x="384683" y="633476"/>
                    <a:pt x="440563" y="607441"/>
                  </a:cubicBezTo>
                  <a:cubicBezTo>
                    <a:pt x="530352" y="572262"/>
                    <a:pt x="605790" y="558038"/>
                    <a:pt x="672338" y="557022"/>
                  </a:cubicBezTo>
                  <a:close/>
                  <a:moveTo>
                    <a:pt x="661289" y="320040"/>
                  </a:moveTo>
                  <a:cubicBezTo>
                    <a:pt x="884555" y="318897"/>
                    <a:pt x="1062355" y="408178"/>
                    <a:pt x="1123950" y="449707"/>
                  </a:cubicBezTo>
                  <a:cubicBezTo>
                    <a:pt x="1167511" y="473837"/>
                    <a:pt x="1208913" y="508508"/>
                    <a:pt x="1178179" y="561721"/>
                  </a:cubicBezTo>
                  <a:cubicBezTo>
                    <a:pt x="1133348" y="603758"/>
                    <a:pt x="1105535" y="588518"/>
                    <a:pt x="1062355" y="556514"/>
                  </a:cubicBezTo>
                  <a:cubicBezTo>
                    <a:pt x="957580" y="515747"/>
                    <a:pt x="726440" y="308737"/>
                    <a:pt x="276606" y="564007"/>
                  </a:cubicBezTo>
                  <a:cubicBezTo>
                    <a:pt x="225298" y="600202"/>
                    <a:pt x="185420" y="582295"/>
                    <a:pt x="168529" y="547116"/>
                  </a:cubicBezTo>
                  <a:cubicBezTo>
                    <a:pt x="164211" y="537591"/>
                    <a:pt x="162687" y="528447"/>
                    <a:pt x="163449" y="519684"/>
                  </a:cubicBezTo>
                  <a:cubicBezTo>
                    <a:pt x="165989" y="493395"/>
                    <a:pt x="190246" y="470154"/>
                    <a:pt x="225806" y="449580"/>
                  </a:cubicBezTo>
                  <a:cubicBezTo>
                    <a:pt x="377190" y="353822"/>
                    <a:pt x="527431" y="320548"/>
                    <a:pt x="661416" y="319913"/>
                  </a:cubicBezTo>
                  <a:close/>
                  <a:moveTo>
                    <a:pt x="638175" y="85344"/>
                  </a:moveTo>
                  <a:cubicBezTo>
                    <a:pt x="879094" y="80264"/>
                    <a:pt x="1105281" y="163830"/>
                    <a:pt x="1287145" y="282829"/>
                  </a:cubicBezTo>
                  <a:cubicBezTo>
                    <a:pt x="1327658" y="300990"/>
                    <a:pt x="1372108" y="359664"/>
                    <a:pt x="1341374" y="403987"/>
                  </a:cubicBezTo>
                  <a:cubicBezTo>
                    <a:pt x="1299718" y="441071"/>
                    <a:pt x="1247267" y="413131"/>
                    <a:pt x="1217803" y="386715"/>
                  </a:cubicBezTo>
                  <a:cubicBezTo>
                    <a:pt x="1154938" y="347472"/>
                    <a:pt x="694563" y="0"/>
                    <a:pt x="115570" y="404876"/>
                  </a:cubicBezTo>
                  <a:cubicBezTo>
                    <a:pt x="68961" y="444119"/>
                    <a:pt x="25908" y="418592"/>
                    <a:pt x="7493" y="390906"/>
                  </a:cubicBezTo>
                  <a:cubicBezTo>
                    <a:pt x="2159" y="380492"/>
                    <a:pt x="0" y="370078"/>
                    <a:pt x="635" y="359791"/>
                  </a:cubicBezTo>
                  <a:cubicBezTo>
                    <a:pt x="2413" y="329057"/>
                    <a:pt x="28448" y="300355"/>
                    <a:pt x="63246" y="282829"/>
                  </a:cubicBezTo>
                  <a:cubicBezTo>
                    <a:pt x="254508" y="146685"/>
                    <a:pt x="450850" y="89154"/>
                    <a:pt x="638175" y="85344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189" name="AutoShape 189"/>
          <p:cNvSpPr/>
          <p:nvPr/>
        </p:nvSpPr>
        <p:spPr>
          <a:xfrm rot="-1138429">
            <a:off x="3122178" y="3696545"/>
            <a:ext cx="5371658" cy="0"/>
          </a:xfrm>
          <a:prstGeom prst="line">
            <a:avLst/>
          </a:prstGeom>
          <a:ln w="19050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90" name="Group 190"/>
          <p:cNvGrpSpPr/>
          <p:nvPr/>
        </p:nvGrpSpPr>
        <p:grpSpPr>
          <a:xfrm>
            <a:off x="3037202" y="4541232"/>
            <a:ext cx="499911" cy="499911"/>
            <a:chOff x="0" y="0"/>
            <a:chExt cx="666548" cy="666548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666496" cy="666496"/>
            </a:xfrm>
            <a:custGeom>
              <a:avLst/>
              <a:gdLst/>
              <a:ahLst/>
              <a:cxnLst/>
              <a:rect l="l" t="t" r="r" b="b"/>
              <a:pathLst>
                <a:path w="666496" h="666496">
                  <a:moveTo>
                    <a:pt x="0" y="333248"/>
                  </a:moveTo>
                  <a:cubicBezTo>
                    <a:pt x="0" y="149225"/>
                    <a:pt x="149225" y="0"/>
                    <a:pt x="333248" y="0"/>
                  </a:cubicBezTo>
                  <a:lnTo>
                    <a:pt x="333248" y="25400"/>
                  </a:lnTo>
                  <a:lnTo>
                    <a:pt x="333248" y="0"/>
                  </a:lnTo>
                  <a:cubicBezTo>
                    <a:pt x="517398" y="0"/>
                    <a:pt x="666496" y="149225"/>
                    <a:pt x="666496" y="333248"/>
                  </a:cubicBezTo>
                  <a:lnTo>
                    <a:pt x="641096" y="333248"/>
                  </a:lnTo>
                  <a:lnTo>
                    <a:pt x="666496" y="333248"/>
                  </a:lnTo>
                  <a:cubicBezTo>
                    <a:pt x="666496" y="517271"/>
                    <a:pt x="517271" y="666496"/>
                    <a:pt x="333248" y="666496"/>
                  </a:cubicBezTo>
                  <a:lnTo>
                    <a:pt x="333248" y="641096"/>
                  </a:lnTo>
                  <a:lnTo>
                    <a:pt x="333248" y="666496"/>
                  </a:lnTo>
                  <a:cubicBezTo>
                    <a:pt x="149225" y="666496"/>
                    <a:pt x="0" y="517398"/>
                    <a:pt x="0" y="333248"/>
                  </a:cubicBezTo>
                  <a:lnTo>
                    <a:pt x="25400" y="333248"/>
                  </a:lnTo>
                  <a:lnTo>
                    <a:pt x="50800" y="333248"/>
                  </a:lnTo>
                  <a:lnTo>
                    <a:pt x="25400" y="333248"/>
                  </a:lnTo>
                  <a:lnTo>
                    <a:pt x="0" y="333248"/>
                  </a:lnTo>
                  <a:moveTo>
                    <a:pt x="50800" y="333248"/>
                  </a:moveTo>
                  <a:cubicBezTo>
                    <a:pt x="50800" y="347218"/>
                    <a:pt x="39370" y="358648"/>
                    <a:pt x="25400" y="358648"/>
                  </a:cubicBezTo>
                  <a:cubicBezTo>
                    <a:pt x="11430" y="358648"/>
                    <a:pt x="0" y="347218"/>
                    <a:pt x="0" y="333248"/>
                  </a:cubicBezTo>
                  <a:cubicBezTo>
                    <a:pt x="0" y="319278"/>
                    <a:pt x="11430" y="307848"/>
                    <a:pt x="25400" y="307848"/>
                  </a:cubicBezTo>
                  <a:cubicBezTo>
                    <a:pt x="39370" y="307848"/>
                    <a:pt x="50800" y="319278"/>
                    <a:pt x="50800" y="333248"/>
                  </a:cubicBezTo>
                  <a:cubicBezTo>
                    <a:pt x="50800" y="489204"/>
                    <a:pt x="177292" y="615696"/>
                    <a:pt x="333248" y="615696"/>
                  </a:cubicBezTo>
                  <a:cubicBezTo>
                    <a:pt x="489204" y="615696"/>
                    <a:pt x="615696" y="489204"/>
                    <a:pt x="615696" y="333248"/>
                  </a:cubicBezTo>
                  <a:cubicBezTo>
                    <a:pt x="615696" y="177292"/>
                    <a:pt x="489331" y="50800"/>
                    <a:pt x="333248" y="50800"/>
                  </a:cubicBezTo>
                  <a:lnTo>
                    <a:pt x="333248" y="25400"/>
                  </a:lnTo>
                  <a:lnTo>
                    <a:pt x="333248" y="50800"/>
                  </a:lnTo>
                  <a:cubicBezTo>
                    <a:pt x="177292" y="50800"/>
                    <a:pt x="50800" y="177292"/>
                    <a:pt x="50800" y="333248"/>
                  </a:cubicBezTo>
                  <a:close/>
                  <a:moveTo>
                    <a:pt x="204724" y="333248"/>
                  </a:moveTo>
                  <a:cubicBezTo>
                    <a:pt x="204724" y="404241"/>
                    <a:pt x="262255" y="461772"/>
                    <a:pt x="333248" y="461772"/>
                  </a:cubicBezTo>
                  <a:lnTo>
                    <a:pt x="333248" y="487172"/>
                  </a:lnTo>
                  <a:lnTo>
                    <a:pt x="333248" y="461772"/>
                  </a:lnTo>
                  <a:cubicBezTo>
                    <a:pt x="404241" y="461772"/>
                    <a:pt x="461772" y="404241"/>
                    <a:pt x="461772" y="333248"/>
                  </a:cubicBezTo>
                  <a:lnTo>
                    <a:pt x="487172" y="333248"/>
                  </a:lnTo>
                  <a:lnTo>
                    <a:pt x="461772" y="333248"/>
                  </a:lnTo>
                  <a:cubicBezTo>
                    <a:pt x="461772" y="262255"/>
                    <a:pt x="404241" y="204724"/>
                    <a:pt x="333248" y="204724"/>
                  </a:cubicBezTo>
                  <a:lnTo>
                    <a:pt x="333248" y="179324"/>
                  </a:lnTo>
                  <a:lnTo>
                    <a:pt x="333248" y="204724"/>
                  </a:lnTo>
                  <a:cubicBezTo>
                    <a:pt x="262255" y="204724"/>
                    <a:pt x="204724" y="262255"/>
                    <a:pt x="204724" y="333248"/>
                  </a:cubicBezTo>
                  <a:cubicBezTo>
                    <a:pt x="204724" y="347218"/>
                    <a:pt x="193294" y="358648"/>
                    <a:pt x="179324" y="358648"/>
                  </a:cubicBezTo>
                  <a:lnTo>
                    <a:pt x="179324" y="333248"/>
                  </a:lnTo>
                  <a:lnTo>
                    <a:pt x="204724" y="333248"/>
                  </a:lnTo>
                  <a:moveTo>
                    <a:pt x="153924" y="333248"/>
                  </a:moveTo>
                  <a:cubicBezTo>
                    <a:pt x="153924" y="326517"/>
                    <a:pt x="156591" y="320040"/>
                    <a:pt x="161417" y="315341"/>
                  </a:cubicBezTo>
                  <a:cubicBezTo>
                    <a:pt x="166243" y="310642"/>
                    <a:pt x="172593" y="307848"/>
                    <a:pt x="179324" y="307848"/>
                  </a:cubicBezTo>
                  <a:lnTo>
                    <a:pt x="179324" y="333248"/>
                  </a:lnTo>
                  <a:lnTo>
                    <a:pt x="153924" y="333248"/>
                  </a:lnTo>
                  <a:cubicBezTo>
                    <a:pt x="153924" y="234188"/>
                    <a:pt x="234188" y="153924"/>
                    <a:pt x="333248" y="153924"/>
                  </a:cubicBezTo>
                  <a:cubicBezTo>
                    <a:pt x="432308" y="153924"/>
                    <a:pt x="512572" y="234188"/>
                    <a:pt x="512572" y="333248"/>
                  </a:cubicBezTo>
                  <a:cubicBezTo>
                    <a:pt x="512572" y="432308"/>
                    <a:pt x="432308" y="512572"/>
                    <a:pt x="333248" y="512572"/>
                  </a:cubicBezTo>
                  <a:cubicBezTo>
                    <a:pt x="234188" y="512572"/>
                    <a:pt x="153924" y="432308"/>
                    <a:pt x="153924" y="333248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92" name="Group 192"/>
          <p:cNvGrpSpPr/>
          <p:nvPr/>
        </p:nvGrpSpPr>
        <p:grpSpPr>
          <a:xfrm>
            <a:off x="8894044" y="4518657"/>
            <a:ext cx="499911" cy="499911"/>
            <a:chOff x="0" y="0"/>
            <a:chExt cx="666548" cy="666548"/>
          </a:xfrm>
        </p:grpSpPr>
        <p:sp>
          <p:nvSpPr>
            <p:cNvPr id="193" name="Freeform 193"/>
            <p:cNvSpPr/>
            <p:nvPr/>
          </p:nvSpPr>
          <p:spPr>
            <a:xfrm>
              <a:off x="0" y="0"/>
              <a:ext cx="666496" cy="666496"/>
            </a:xfrm>
            <a:custGeom>
              <a:avLst/>
              <a:gdLst/>
              <a:ahLst/>
              <a:cxnLst/>
              <a:rect l="l" t="t" r="r" b="b"/>
              <a:pathLst>
                <a:path w="666496" h="666496">
                  <a:moveTo>
                    <a:pt x="0" y="333248"/>
                  </a:moveTo>
                  <a:cubicBezTo>
                    <a:pt x="0" y="149225"/>
                    <a:pt x="149225" y="0"/>
                    <a:pt x="333248" y="0"/>
                  </a:cubicBezTo>
                  <a:lnTo>
                    <a:pt x="333248" y="25400"/>
                  </a:lnTo>
                  <a:lnTo>
                    <a:pt x="333248" y="0"/>
                  </a:lnTo>
                  <a:cubicBezTo>
                    <a:pt x="517398" y="0"/>
                    <a:pt x="666496" y="149225"/>
                    <a:pt x="666496" y="333248"/>
                  </a:cubicBezTo>
                  <a:lnTo>
                    <a:pt x="641096" y="333248"/>
                  </a:lnTo>
                  <a:lnTo>
                    <a:pt x="666496" y="333248"/>
                  </a:lnTo>
                  <a:cubicBezTo>
                    <a:pt x="666496" y="517271"/>
                    <a:pt x="517271" y="666496"/>
                    <a:pt x="333248" y="666496"/>
                  </a:cubicBezTo>
                  <a:lnTo>
                    <a:pt x="333248" y="641096"/>
                  </a:lnTo>
                  <a:lnTo>
                    <a:pt x="333248" y="666496"/>
                  </a:lnTo>
                  <a:cubicBezTo>
                    <a:pt x="149225" y="666496"/>
                    <a:pt x="0" y="517398"/>
                    <a:pt x="0" y="333248"/>
                  </a:cubicBezTo>
                  <a:lnTo>
                    <a:pt x="25400" y="333248"/>
                  </a:lnTo>
                  <a:lnTo>
                    <a:pt x="50800" y="333248"/>
                  </a:lnTo>
                  <a:lnTo>
                    <a:pt x="25400" y="333248"/>
                  </a:lnTo>
                  <a:lnTo>
                    <a:pt x="0" y="333248"/>
                  </a:lnTo>
                  <a:moveTo>
                    <a:pt x="50800" y="333248"/>
                  </a:moveTo>
                  <a:cubicBezTo>
                    <a:pt x="50800" y="347218"/>
                    <a:pt x="39370" y="358648"/>
                    <a:pt x="25400" y="358648"/>
                  </a:cubicBezTo>
                  <a:cubicBezTo>
                    <a:pt x="11430" y="358648"/>
                    <a:pt x="0" y="347218"/>
                    <a:pt x="0" y="333248"/>
                  </a:cubicBezTo>
                  <a:cubicBezTo>
                    <a:pt x="0" y="319278"/>
                    <a:pt x="11430" y="307848"/>
                    <a:pt x="25400" y="307848"/>
                  </a:cubicBezTo>
                  <a:cubicBezTo>
                    <a:pt x="39370" y="307848"/>
                    <a:pt x="50800" y="319278"/>
                    <a:pt x="50800" y="333248"/>
                  </a:cubicBezTo>
                  <a:cubicBezTo>
                    <a:pt x="50800" y="489204"/>
                    <a:pt x="177292" y="615696"/>
                    <a:pt x="333248" y="615696"/>
                  </a:cubicBezTo>
                  <a:cubicBezTo>
                    <a:pt x="489204" y="615696"/>
                    <a:pt x="615696" y="489204"/>
                    <a:pt x="615696" y="333248"/>
                  </a:cubicBezTo>
                  <a:cubicBezTo>
                    <a:pt x="615696" y="177292"/>
                    <a:pt x="489331" y="50800"/>
                    <a:pt x="333248" y="50800"/>
                  </a:cubicBezTo>
                  <a:lnTo>
                    <a:pt x="333248" y="25400"/>
                  </a:lnTo>
                  <a:lnTo>
                    <a:pt x="333248" y="50800"/>
                  </a:lnTo>
                  <a:cubicBezTo>
                    <a:pt x="177292" y="50800"/>
                    <a:pt x="50800" y="177292"/>
                    <a:pt x="50800" y="333248"/>
                  </a:cubicBezTo>
                  <a:close/>
                  <a:moveTo>
                    <a:pt x="204724" y="333248"/>
                  </a:moveTo>
                  <a:cubicBezTo>
                    <a:pt x="204724" y="404241"/>
                    <a:pt x="262255" y="461772"/>
                    <a:pt x="333248" y="461772"/>
                  </a:cubicBezTo>
                  <a:lnTo>
                    <a:pt x="333248" y="487172"/>
                  </a:lnTo>
                  <a:lnTo>
                    <a:pt x="333248" y="461772"/>
                  </a:lnTo>
                  <a:cubicBezTo>
                    <a:pt x="404241" y="461772"/>
                    <a:pt x="461772" y="404241"/>
                    <a:pt x="461772" y="333248"/>
                  </a:cubicBezTo>
                  <a:lnTo>
                    <a:pt x="487172" y="333248"/>
                  </a:lnTo>
                  <a:lnTo>
                    <a:pt x="461772" y="333248"/>
                  </a:lnTo>
                  <a:cubicBezTo>
                    <a:pt x="461772" y="262255"/>
                    <a:pt x="404241" y="204724"/>
                    <a:pt x="333248" y="204724"/>
                  </a:cubicBezTo>
                  <a:lnTo>
                    <a:pt x="333248" y="179324"/>
                  </a:lnTo>
                  <a:lnTo>
                    <a:pt x="333248" y="204724"/>
                  </a:lnTo>
                  <a:cubicBezTo>
                    <a:pt x="262255" y="204724"/>
                    <a:pt x="204724" y="262255"/>
                    <a:pt x="204724" y="333248"/>
                  </a:cubicBezTo>
                  <a:cubicBezTo>
                    <a:pt x="204724" y="347218"/>
                    <a:pt x="193294" y="358648"/>
                    <a:pt x="179324" y="358648"/>
                  </a:cubicBezTo>
                  <a:lnTo>
                    <a:pt x="179324" y="333248"/>
                  </a:lnTo>
                  <a:lnTo>
                    <a:pt x="204724" y="333248"/>
                  </a:lnTo>
                  <a:moveTo>
                    <a:pt x="153924" y="333248"/>
                  </a:moveTo>
                  <a:cubicBezTo>
                    <a:pt x="153924" y="326517"/>
                    <a:pt x="156591" y="320040"/>
                    <a:pt x="161417" y="315341"/>
                  </a:cubicBezTo>
                  <a:cubicBezTo>
                    <a:pt x="166243" y="310642"/>
                    <a:pt x="172593" y="307848"/>
                    <a:pt x="179324" y="307848"/>
                  </a:cubicBezTo>
                  <a:lnTo>
                    <a:pt x="179324" y="333248"/>
                  </a:lnTo>
                  <a:lnTo>
                    <a:pt x="153924" y="333248"/>
                  </a:lnTo>
                  <a:cubicBezTo>
                    <a:pt x="153924" y="234188"/>
                    <a:pt x="234188" y="153924"/>
                    <a:pt x="333248" y="153924"/>
                  </a:cubicBezTo>
                  <a:cubicBezTo>
                    <a:pt x="432308" y="153924"/>
                    <a:pt x="512572" y="234188"/>
                    <a:pt x="512572" y="333248"/>
                  </a:cubicBezTo>
                  <a:cubicBezTo>
                    <a:pt x="512572" y="432308"/>
                    <a:pt x="432308" y="512572"/>
                    <a:pt x="333248" y="512572"/>
                  </a:cubicBezTo>
                  <a:cubicBezTo>
                    <a:pt x="234188" y="512572"/>
                    <a:pt x="153924" y="432308"/>
                    <a:pt x="153924" y="333248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94" name="Group 194"/>
          <p:cNvGrpSpPr/>
          <p:nvPr/>
        </p:nvGrpSpPr>
        <p:grpSpPr>
          <a:xfrm>
            <a:off x="14293380" y="4561371"/>
            <a:ext cx="499911" cy="499911"/>
            <a:chOff x="0" y="0"/>
            <a:chExt cx="666548" cy="666548"/>
          </a:xfrm>
        </p:grpSpPr>
        <p:sp>
          <p:nvSpPr>
            <p:cNvPr id="195" name="Freeform 195"/>
            <p:cNvSpPr/>
            <p:nvPr/>
          </p:nvSpPr>
          <p:spPr>
            <a:xfrm>
              <a:off x="0" y="0"/>
              <a:ext cx="666496" cy="666496"/>
            </a:xfrm>
            <a:custGeom>
              <a:avLst/>
              <a:gdLst/>
              <a:ahLst/>
              <a:cxnLst/>
              <a:rect l="l" t="t" r="r" b="b"/>
              <a:pathLst>
                <a:path w="666496" h="666496">
                  <a:moveTo>
                    <a:pt x="0" y="333248"/>
                  </a:moveTo>
                  <a:cubicBezTo>
                    <a:pt x="0" y="149225"/>
                    <a:pt x="149225" y="0"/>
                    <a:pt x="333248" y="0"/>
                  </a:cubicBezTo>
                  <a:lnTo>
                    <a:pt x="333248" y="25400"/>
                  </a:lnTo>
                  <a:lnTo>
                    <a:pt x="333248" y="0"/>
                  </a:lnTo>
                  <a:cubicBezTo>
                    <a:pt x="517398" y="0"/>
                    <a:pt x="666496" y="149225"/>
                    <a:pt x="666496" y="333248"/>
                  </a:cubicBezTo>
                  <a:lnTo>
                    <a:pt x="641096" y="333248"/>
                  </a:lnTo>
                  <a:lnTo>
                    <a:pt x="666496" y="333248"/>
                  </a:lnTo>
                  <a:cubicBezTo>
                    <a:pt x="666496" y="517271"/>
                    <a:pt x="517271" y="666496"/>
                    <a:pt x="333248" y="666496"/>
                  </a:cubicBezTo>
                  <a:lnTo>
                    <a:pt x="333248" y="641096"/>
                  </a:lnTo>
                  <a:lnTo>
                    <a:pt x="333248" y="666496"/>
                  </a:lnTo>
                  <a:cubicBezTo>
                    <a:pt x="149225" y="666496"/>
                    <a:pt x="0" y="517398"/>
                    <a:pt x="0" y="333248"/>
                  </a:cubicBezTo>
                  <a:lnTo>
                    <a:pt x="25400" y="333248"/>
                  </a:lnTo>
                  <a:lnTo>
                    <a:pt x="50800" y="333248"/>
                  </a:lnTo>
                  <a:lnTo>
                    <a:pt x="25400" y="333248"/>
                  </a:lnTo>
                  <a:lnTo>
                    <a:pt x="0" y="333248"/>
                  </a:lnTo>
                  <a:moveTo>
                    <a:pt x="50800" y="333248"/>
                  </a:moveTo>
                  <a:cubicBezTo>
                    <a:pt x="50800" y="347218"/>
                    <a:pt x="39370" y="358648"/>
                    <a:pt x="25400" y="358648"/>
                  </a:cubicBezTo>
                  <a:cubicBezTo>
                    <a:pt x="11430" y="358648"/>
                    <a:pt x="0" y="347218"/>
                    <a:pt x="0" y="333248"/>
                  </a:cubicBezTo>
                  <a:cubicBezTo>
                    <a:pt x="0" y="319278"/>
                    <a:pt x="11430" y="307848"/>
                    <a:pt x="25400" y="307848"/>
                  </a:cubicBezTo>
                  <a:cubicBezTo>
                    <a:pt x="39370" y="307848"/>
                    <a:pt x="50800" y="319278"/>
                    <a:pt x="50800" y="333248"/>
                  </a:cubicBezTo>
                  <a:cubicBezTo>
                    <a:pt x="50800" y="489204"/>
                    <a:pt x="177292" y="615696"/>
                    <a:pt x="333248" y="615696"/>
                  </a:cubicBezTo>
                  <a:cubicBezTo>
                    <a:pt x="489204" y="615696"/>
                    <a:pt x="615696" y="489204"/>
                    <a:pt x="615696" y="333248"/>
                  </a:cubicBezTo>
                  <a:cubicBezTo>
                    <a:pt x="615696" y="177292"/>
                    <a:pt x="489331" y="50800"/>
                    <a:pt x="333248" y="50800"/>
                  </a:cubicBezTo>
                  <a:lnTo>
                    <a:pt x="333248" y="25400"/>
                  </a:lnTo>
                  <a:lnTo>
                    <a:pt x="333248" y="50800"/>
                  </a:lnTo>
                  <a:cubicBezTo>
                    <a:pt x="177292" y="50800"/>
                    <a:pt x="50800" y="177292"/>
                    <a:pt x="50800" y="333248"/>
                  </a:cubicBezTo>
                  <a:close/>
                  <a:moveTo>
                    <a:pt x="204724" y="333248"/>
                  </a:moveTo>
                  <a:cubicBezTo>
                    <a:pt x="204724" y="404241"/>
                    <a:pt x="262255" y="461772"/>
                    <a:pt x="333248" y="461772"/>
                  </a:cubicBezTo>
                  <a:lnTo>
                    <a:pt x="333248" y="487172"/>
                  </a:lnTo>
                  <a:lnTo>
                    <a:pt x="333248" y="461772"/>
                  </a:lnTo>
                  <a:cubicBezTo>
                    <a:pt x="404241" y="461772"/>
                    <a:pt x="461772" y="404241"/>
                    <a:pt x="461772" y="333248"/>
                  </a:cubicBezTo>
                  <a:lnTo>
                    <a:pt x="487172" y="333248"/>
                  </a:lnTo>
                  <a:lnTo>
                    <a:pt x="461772" y="333248"/>
                  </a:lnTo>
                  <a:cubicBezTo>
                    <a:pt x="461772" y="262255"/>
                    <a:pt x="404241" y="204724"/>
                    <a:pt x="333248" y="204724"/>
                  </a:cubicBezTo>
                  <a:lnTo>
                    <a:pt x="333248" y="179324"/>
                  </a:lnTo>
                  <a:lnTo>
                    <a:pt x="333248" y="204724"/>
                  </a:lnTo>
                  <a:cubicBezTo>
                    <a:pt x="262255" y="204724"/>
                    <a:pt x="204724" y="262255"/>
                    <a:pt x="204724" y="333248"/>
                  </a:cubicBezTo>
                  <a:cubicBezTo>
                    <a:pt x="204724" y="347218"/>
                    <a:pt x="193294" y="358648"/>
                    <a:pt x="179324" y="358648"/>
                  </a:cubicBezTo>
                  <a:lnTo>
                    <a:pt x="179324" y="333248"/>
                  </a:lnTo>
                  <a:lnTo>
                    <a:pt x="204724" y="333248"/>
                  </a:lnTo>
                  <a:moveTo>
                    <a:pt x="153924" y="333248"/>
                  </a:moveTo>
                  <a:cubicBezTo>
                    <a:pt x="153924" y="326517"/>
                    <a:pt x="156591" y="320040"/>
                    <a:pt x="161417" y="315341"/>
                  </a:cubicBezTo>
                  <a:cubicBezTo>
                    <a:pt x="166243" y="310642"/>
                    <a:pt x="172593" y="307848"/>
                    <a:pt x="179324" y="307848"/>
                  </a:cubicBezTo>
                  <a:lnTo>
                    <a:pt x="179324" y="333248"/>
                  </a:lnTo>
                  <a:lnTo>
                    <a:pt x="153924" y="333248"/>
                  </a:lnTo>
                  <a:cubicBezTo>
                    <a:pt x="153924" y="234188"/>
                    <a:pt x="234188" y="153924"/>
                    <a:pt x="333248" y="153924"/>
                  </a:cubicBezTo>
                  <a:cubicBezTo>
                    <a:pt x="432308" y="153924"/>
                    <a:pt x="512572" y="234188"/>
                    <a:pt x="512572" y="333248"/>
                  </a:cubicBezTo>
                  <a:cubicBezTo>
                    <a:pt x="512572" y="432308"/>
                    <a:pt x="432308" y="512572"/>
                    <a:pt x="333248" y="512572"/>
                  </a:cubicBezTo>
                  <a:cubicBezTo>
                    <a:pt x="234188" y="512572"/>
                    <a:pt x="153924" y="432308"/>
                    <a:pt x="153924" y="333248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196" name="AutoShape 196"/>
          <p:cNvSpPr/>
          <p:nvPr/>
        </p:nvSpPr>
        <p:spPr>
          <a:xfrm rot="5222603">
            <a:off x="8647926" y="4058026"/>
            <a:ext cx="979715" cy="0"/>
          </a:xfrm>
          <a:prstGeom prst="line">
            <a:avLst/>
          </a:prstGeom>
          <a:ln w="19050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97" name="Group 197"/>
          <p:cNvGrpSpPr/>
          <p:nvPr/>
        </p:nvGrpSpPr>
        <p:grpSpPr>
          <a:xfrm>
            <a:off x="7186860" y="2203576"/>
            <a:ext cx="3348372" cy="1804047"/>
            <a:chOff x="0" y="0"/>
            <a:chExt cx="4464496" cy="2405396"/>
          </a:xfrm>
        </p:grpSpPr>
        <p:sp>
          <p:nvSpPr>
            <p:cNvPr id="198" name="Freeform 198"/>
            <p:cNvSpPr/>
            <p:nvPr/>
          </p:nvSpPr>
          <p:spPr>
            <a:xfrm>
              <a:off x="-60198" y="-12954"/>
              <a:ext cx="4551680" cy="2418334"/>
            </a:xfrm>
            <a:custGeom>
              <a:avLst/>
              <a:gdLst/>
              <a:ahLst/>
              <a:cxnLst/>
              <a:rect l="l" t="t" r="r" b="b"/>
              <a:pathLst>
                <a:path w="4551680" h="2418334">
                  <a:moveTo>
                    <a:pt x="2856484" y="13335"/>
                  </a:moveTo>
                  <a:cubicBezTo>
                    <a:pt x="2895473" y="14224"/>
                    <a:pt x="2935859" y="16637"/>
                    <a:pt x="2977388" y="20828"/>
                  </a:cubicBezTo>
                  <a:cubicBezTo>
                    <a:pt x="3673094" y="131445"/>
                    <a:pt x="3871595" y="692150"/>
                    <a:pt x="3868928" y="999490"/>
                  </a:cubicBezTo>
                  <a:cubicBezTo>
                    <a:pt x="4514088" y="1138301"/>
                    <a:pt x="4551680" y="1593596"/>
                    <a:pt x="4514850" y="1809750"/>
                  </a:cubicBezTo>
                  <a:cubicBezTo>
                    <a:pt x="4423537" y="2270887"/>
                    <a:pt x="3818128" y="2407920"/>
                    <a:pt x="3606800" y="2410460"/>
                  </a:cubicBezTo>
                  <a:lnTo>
                    <a:pt x="930529" y="2418334"/>
                  </a:lnTo>
                  <a:cubicBezTo>
                    <a:pt x="597408" y="2398522"/>
                    <a:pt x="360299" y="2272157"/>
                    <a:pt x="171323" y="2050796"/>
                  </a:cubicBezTo>
                  <a:cubicBezTo>
                    <a:pt x="0" y="1825498"/>
                    <a:pt x="55880" y="1505839"/>
                    <a:pt x="144907" y="1344041"/>
                  </a:cubicBezTo>
                  <a:cubicBezTo>
                    <a:pt x="212979" y="1227582"/>
                    <a:pt x="528066" y="972947"/>
                    <a:pt x="929513" y="1039495"/>
                  </a:cubicBezTo>
                  <a:cubicBezTo>
                    <a:pt x="886968" y="813435"/>
                    <a:pt x="1000252" y="596011"/>
                    <a:pt x="1190879" y="504825"/>
                  </a:cubicBezTo>
                  <a:cubicBezTo>
                    <a:pt x="1425067" y="378333"/>
                    <a:pt x="1705483" y="435737"/>
                    <a:pt x="1882013" y="525780"/>
                  </a:cubicBezTo>
                  <a:cubicBezTo>
                    <a:pt x="1966087" y="335534"/>
                    <a:pt x="2270760" y="0"/>
                    <a:pt x="2856484" y="1333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9" name="Group 199"/>
          <p:cNvGrpSpPr/>
          <p:nvPr/>
        </p:nvGrpSpPr>
        <p:grpSpPr>
          <a:xfrm>
            <a:off x="7752768" y="2336877"/>
            <a:ext cx="3348372" cy="1804047"/>
            <a:chOff x="0" y="0"/>
            <a:chExt cx="4464496" cy="2405396"/>
          </a:xfrm>
        </p:grpSpPr>
        <p:sp>
          <p:nvSpPr>
            <p:cNvPr id="200" name="Freeform 200"/>
            <p:cNvSpPr/>
            <p:nvPr/>
          </p:nvSpPr>
          <p:spPr>
            <a:xfrm>
              <a:off x="-60198" y="-12954"/>
              <a:ext cx="4551680" cy="2418334"/>
            </a:xfrm>
            <a:custGeom>
              <a:avLst/>
              <a:gdLst/>
              <a:ahLst/>
              <a:cxnLst/>
              <a:rect l="l" t="t" r="r" b="b"/>
              <a:pathLst>
                <a:path w="4551680" h="2418334">
                  <a:moveTo>
                    <a:pt x="2856484" y="13335"/>
                  </a:moveTo>
                  <a:cubicBezTo>
                    <a:pt x="2895473" y="14224"/>
                    <a:pt x="2935859" y="16637"/>
                    <a:pt x="2977388" y="20828"/>
                  </a:cubicBezTo>
                  <a:cubicBezTo>
                    <a:pt x="3673094" y="131445"/>
                    <a:pt x="3871595" y="692150"/>
                    <a:pt x="3868928" y="999490"/>
                  </a:cubicBezTo>
                  <a:cubicBezTo>
                    <a:pt x="4514088" y="1138301"/>
                    <a:pt x="4551680" y="1593596"/>
                    <a:pt x="4514850" y="1809750"/>
                  </a:cubicBezTo>
                  <a:cubicBezTo>
                    <a:pt x="4423537" y="2270887"/>
                    <a:pt x="3818128" y="2407920"/>
                    <a:pt x="3606800" y="2410460"/>
                  </a:cubicBezTo>
                  <a:lnTo>
                    <a:pt x="930529" y="2418334"/>
                  </a:lnTo>
                  <a:cubicBezTo>
                    <a:pt x="597408" y="2398522"/>
                    <a:pt x="360299" y="2272157"/>
                    <a:pt x="171323" y="2050796"/>
                  </a:cubicBezTo>
                  <a:cubicBezTo>
                    <a:pt x="0" y="1825498"/>
                    <a:pt x="55880" y="1505839"/>
                    <a:pt x="144907" y="1344041"/>
                  </a:cubicBezTo>
                  <a:cubicBezTo>
                    <a:pt x="212979" y="1227582"/>
                    <a:pt x="528066" y="972947"/>
                    <a:pt x="929513" y="1039495"/>
                  </a:cubicBezTo>
                  <a:cubicBezTo>
                    <a:pt x="886968" y="813435"/>
                    <a:pt x="1000252" y="596011"/>
                    <a:pt x="1190879" y="504825"/>
                  </a:cubicBezTo>
                  <a:cubicBezTo>
                    <a:pt x="1425067" y="378333"/>
                    <a:pt x="1705483" y="435737"/>
                    <a:pt x="1882013" y="525780"/>
                  </a:cubicBezTo>
                  <a:cubicBezTo>
                    <a:pt x="1966087" y="335534"/>
                    <a:pt x="2270760" y="0"/>
                    <a:pt x="2856484" y="1333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01" name="TextBox 201"/>
          <p:cNvSpPr txBox="1"/>
          <p:nvPr/>
        </p:nvSpPr>
        <p:spPr>
          <a:xfrm>
            <a:off x="8288658" y="2956854"/>
            <a:ext cx="228677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26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پردازش ابری</a:t>
            </a:r>
            <a:endParaRPr lang="en-US" sz="1800" spc="26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2" name="TextBox 202"/>
          <p:cNvSpPr txBox="1"/>
          <p:nvPr/>
        </p:nvSpPr>
        <p:spPr>
          <a:xfrm>
            <a:off x="1462324" y="8978564"/>
            <a:ext cx="419720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203" name="TextBox 203"/>
          <p:cNvSpPr txBox="1"/>
          <p:nvPr/>
        </p:nvSpPr>
        <p:spPr>
          <a:xfrm>
            <a:off x="1462324" y="8439298"/>
            <a:ext cx="4197201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399" spc="20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4" name="TextBox 204"/>
          <p:cNvSpPr txBox="1"/>
          <p:nvPr/>
        </p:nvSpPr>
        <p:spPr>
          <a:xfrm>
            <a:off x="7019432" y="8978564"/>
            <a:ext cx="419720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205" name="TextBox 205"/>
          <p:cNvSpPr txBox="1"/>
          <p:nvPr/>
        </p:nvSpPr>
        <p:spPr>
          <a:xfrm>
            <a:off x="7019432" y="8439298"/>
            <a:ext cx="4197201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399" spc="20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6" name="TextBox 206"/>
          <p:cNvSpPr txBox="1"/>
          <p:nvPr/>
        </p:nvSpPr>
        <p:spPr>
          <a:xfrm>
            <a:off x="12576537" y="8978564"/>
            <a:ext cx="419720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207" name="TextBox 207"/>
          <p:cNvSpPr txBox="1"/>
          <p:nvPr/>
        </p:nvSpPr>
        <p:spPr>
          <a:xfrm>
            <a:off x="12576537" y="8439298"/>
            <a:ext cx="4197201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399" spc="20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 rot="-10800000">
            <a:off x="6252455" y="2529846"/>
            <a:ext cx="1630417" cy="1085697"/>
            <a:chOff x="0" y="0"/>
            <a:chExt cx="2173890" cy="144759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73859" cy="1447546"/>
            </a:xfrm>
            <a:custGeom>
              <a:avLst/>
              <a:gdLst/>
              <a:ahLst/>
              <a:cxnLst/>
              <a:rect l="l" t="t" r="r" b="b"/>
              <a:pathLst>
                <a:path w="2173859" h="1447546">
                  <a:moveTo>
                    <a:pt x="0" y="1447546"/>
                  </a:moveTo>
                  <a:lnTo>
                    <a:pt x="534289" y="0"/>
                  </a:lnTo>
                  <a:lnTo>
                    <a:pt x="1639570" y="0"/>
                  </a:lnTo>
                  <a:lnTo>
                    <a:pt x="2173859" y="144754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6527663" y="2804133"/>
            <a:ext cx="1080000" cy="1458000"/>
            <a:chOff x="0" y="0"/>
            <a:chExt cx="1440000" cy="1944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39926" cy="1943989"/>
            </a:xfrm>
            <a:custGeom>
              <a:avLst/>
              <a:gdLst/>
              <a:ahLst/>
              <a:cxnLst/>
              <a:rect l="l" t="t" r="r" b="b"/>
              <a:pathLst>
                <a:path w="1439926" h="1943989">
                  <a:moveTo>
                    <a:pt x="719455" y="0"/>
                  </a:moveTo>
                  <a:lnTo>
                    <a:pt x="1439926" y="1456055"/>
                  </a:lnTo>
                  <a:lnTo>
                    <a:pt x="713994" y="1943989"/>
                  </a:lnTo>
                  <a:lnTo>
                    <a:pt x="0" y="1454023"/>
                  </a:lnTo>
                  <a:close/>
                </a:path>
              </a:pathLst>
            </a:custGeom>
            <a:solidFill>
              <a:srgbClr val="0680C3">
                <a:alpha val="56863"/>
              </a:srgbClr>
            </a:solidFill>
          </p:spPr>
        </p:sp>
      </p:grpSp>
      <p:sp>
        <p:nvSpPr>
          <p:cNvPr id="25" name="AutoShape 25"/>
          <p:cNvSpPr/>
          <p:nvPr/>
        </p:nvSpPr>
        <p:spPr>
          <a:xfrm rot="-2102990">
            <a:off x="6935160" y="3892409"/>
            <a:ext cx="1356245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rot="-8730693">
            <a:off x="5822537" y="3892412"/>
            <a:ext cx="1375532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5589639" y="6659491"/>
            <a:ext cx="29047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وقت شما را خواهد داشت.</a:t>
            </a: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589639" y="6242563"/>
            <a:ext cx="290479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610271" y="2735527"/>
            <a:ext cx="863537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801963" y="6659491"/>
            <a:ext cx="29047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وقت شما را خواهد داشت.</a:t>
            </a: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9801963" y="6242563"/>
            <a:ext cx="290479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 rot="-10800000">
            <a:off x="10478664" y="2529849"/>
            <a:ext cx="1630417" cy="1085695"/>
            <a:chOff x="0" y="0"/>
            <a:chExt cx="2173890" cy="1447594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173859" cy="1447546"/>
            </a:xfrm>
            <a:custGeom>
              <a:avLst/>
              <a:gdLst/>
              <a:ahLst/>
              <a:cxnLst/>
              <a:rect l="l" t="t" r="r" b="b"/>
              <a:pathLst>
                <a:path w="2173859" h="1447546">
                  <a:moveTo>
                    <a:pt x="0" y="1447546"/>
                  </a:moveTo>
                  <a:lnTo>
                    <a:pt x="534289" y="0"/>
                  </a:lnTo>
                  <a:lnTo>
                    <a:pt x="1639570" y="0"/>
                  </a:lnTo>
                  <a:lnTo>
                    <a:pt x="2173859" y="1447546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0753872" y="2804139"/>
            <a:ext cx="1080000" cy="1458000"/>
            <a:chOff x="0" y="0"/>
            <a:chExt cx="1440000" cy="19440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439926" cy="1943989"/>
            </a:xfrm>
            <a:custGeom>
              <a:avLst/>
              <a:gdLst/>
              <a:ahLst/>
              <a:cxnLst/>
              <a:rect l="l" t="t" r="r" b="b"/>
              <a:pathLst>
                <a:path w="1439926" h="1943989">
                  <a:moveTo>
                    <a:pt x="719455" y="0"/>
                  </a:moveTo>
                  <a:lnTo>
                    <a:pt x="1439926" y="1456055"/>
                  </a:lnTo>
                  <a:lnTo>
                    <a:pt x="713994" y="1943989"/>
                  </a:lnTo>
                  <a:lnTo>
                    <a:pt x="0" y="1454023"/>
                  </a:lnTo>
                  <a:close/>
                </a:path>
              </a:pathLst>
            </a:custGeom>
            <a:solidFill>
              <a:srgbClr val="07A398">
                <a:alpha val="56863"/>
              </a:srgbClr>
            </a:solidFill>
          </p:spPr>
        </p:sp>
      </p:grpSp>
      <p:sp>
        <p:nvSpPr>
          <p:cNvPr id="36" name="AutoShape 36"/>
          <p:cNvSpPr/>
          <p:nvPr/>
        </p:nvSpPr>
        <p:spPr>
          <a:xfrm rot="-2102990">
            <a:off x="11126856" y="3886673"/>
            <a:ext cx="1356245" cy="0"/>
          </a:xfrm>
          <a:prstGeom prst="line">
            <a:avLst/>
          </a:prstGeom>
          <a:ln w="9525" cap="rnd">
            <a:solidFill>
              <a:srgbClr val="07A39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 rot="-8730696">
            <a:off x="10048747" y="3892414"/>
            <a:ext cx="1375531" cy="0"/>
          </a:xfrm>
          <a:prstGeom prst="line">
            <a:avLst/>
          </a:prstGeom>
          <a:ln w="9525" cap="rnd">
            <a:solidFill>
              <a:srgbClr val="07A398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10822594" y="2735527"/>
            <a:ext cx="863536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014285" y="6659491"/>
            <a:ext cx="29047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وقت شما را خواهد داشت.</a:t>
            </a: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4014285" y="6242563"/>
            <a:ext cx="290479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14945566" y="2804136"/>
            <a:ext cx="1080000" cy="1458000"/>
            <a:chOff x="0" y="0"/>
            <a:chExt cx="1440000" cy="1944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439926" cy="1943989"/>
            </a:xfrm>
            <a:custGeom>
              <a:avLst/>
              <a:gdLst/>
              <a:ahLst/>
              <a:cxnLst/>
              <a:rect l="l" t="t" r="r" b="b"/>
              <a:pathLst>
                <a:path w="1439926" h="1943989">
                  <a:moveTo>
                    <a:pt x="719455" y="0"/>
                  </a:moveTo>
                  <a:lnTo>
                    <a:pt x="1439926" y="1456055"/>
                  </a:lnTo>
                  <a:lnTo>
                    <a:pt x="713994" y="1943989"/>
                  </a:lnTo>
                  <a:lnTo>
                    <a:pt x="0" y="1454023"/>
                  </a:lnTo>
                  <a:close/>
                </a:path>
              </a:pathLst>
            </a:custGeom>
            <a:solidFill>
              <a:srgbClr val="71B7DD"/>
            </a:solidFill>
          </p:spPr>
        </p:sp>
      </p:grpSp>
      <p:grpSp>
        <p:nvGrpSpPr>
          <p:cNvPr id="43" name="Group 43"/>
          <p:cNvGrpSpPr/>
          <p:nvPr/>
        </p:nvGrpSpPr>
        <p:grpSpPr>
          <a:xfrm rot="-10800000">
            <a:off x="14670359" y="2529846"/>
            <a:ext cx="1630417" cy="1085695"/>
            <a:chOff x="0" y="0"/>
            <a:chExt cx="2173890" cy="144759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73859" cy="1447546"/>
            </a:xfrm>
            <a:custGeom>
              <a:avLst/>
              <a:gdLst/>
              <a:ahLst/>
              <a:cxnLst/>
              <a:rect l="l" t="t" r="r" b="b"/>
              <a:pathLst>
                <a:path w="2173859" h="1447546">
                  <a:moveTo>
                    <a:pt x="0" y="1447546"/>
                  </a:moveTo>
                  <a:lnTo>
                    <a:pt x="534289" y="0"/>
                  </a:lnTo>
                  <a:lnTo>
                    <a:pt x="1639570" y="0"/>
                  </a:lnTo>
                  <a:lnTo>
                    <a:pt x="2173859" y="144754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45" name="AutoShape 45"/>
          <p:cNvSpPr/>
          <p:nvPr/>
        </p:nvSpPr>
        <p:spPr>
          <a:xfrm rot="-2102990">
            <a:off x="15338777" y="3892409"/>
            <a:ext cx="1356245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6" name="AutoShape 46"/>
          <p:cNvSpPr/>
          <p:nvPr/>
        </p:nvSpPr>
        <p:spPr>
          <a:xfrm rot="-8730693">
            <a:off x="14240441" y="3892412"/>
            <a:ext cx="1375532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7" name="TextBox 47"/>
          <p:cNvSpPr txBox="1"/>
          <p:nvPr/>
        </p:nvSpPr>
        <p:spPr>
          <a:xfrm>
            <a:off x="15034917" y="2735527"/>
            <a:ext cx="863536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grpSp>
        <p:nvGrpSpPr>
          <p:cNvPr id="48" name="Group 48"/>
          <p:cNvGrpSpPr/>
          <p:nvPr/>
        </p:nvGrpSpPr>
        <p:grpSpPr>
          <a:xfrm rot="-10800000">
            <a:off x="2026245" y="2529846"/>
            <a:ext cx="1630418" cy="1085697"/>
            <a:chOff x="0" y="0"/>
            <a:chExt cx="2173890" cy="144759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173859" cy="1447546"/>
            </a:xfrm>
            <a:custGeom>
              <a:avLst/>
              <a:gdLst/>
              <a:ahLst/>
              <a:cxnLst/>
              <a:rect l="l" t="t" r="r" b="b"/>
              <a:pathLst>
                <a:path w="2173859" h="1447546">
                  <a:moveTo>
                    <a:pt x="0" y="1447546"/>
                  </a:moveTo>
                  <a:lnTo>
                    <a:pt x="534289" y="0"/>
                  </a:lnTo>
                  <a:lnTo>
                    <a:pt x="1639570" y="0"/>
                  </a:lnTo>
                  <a:lnTo>
                    <a:pt x="2173859" y="1447546"/>
                  </a:lnTo>
                  <a:close/>
                </a:path>
              </a:pathLst>
            </a:custGeom>
            <a:solidFill>
              <a:srgbClr val="2C2F45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2301453" y="2804133"/>
            <a:ext cx="1080000" cy="1458000"/>
            <a:chOff x="0" y="0"/>
            <a:chExt cx="1440000" cy="19440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439926" cy="1943989"/>
            </a:xfrm>
            <a:custGeom>
              <a:avLst/>
              <a:gdLst/>
              <a:ahLst/>
              <a:cxnLst/>
              <a:rect l="l" t="t" r="r" b="b"/>
              <a:pathLst>
                <a:path w="1439926" h="1943989">
                  <a:moveTo>
                    <a:pt x="719455" y="0"/>
                  </a:moveTo>
                  <a:lnTo>
                    <a:pt x="1439926" y="1456055"/>
                  </a:lnTo>
                  <a:lnTo>
                    <a:pt x="713994" y="1943989"/>
                  </a:lnTo>
                  <a:lnTo>
                    <a:pt x="0" y="1454023"/>
                  </a:lnTo>
                  <a:close/>
                </a:path>
              </a:pathLst>
            </a:custGeom>
            <a:solidFill>
              <a:srgbClr val="2C2F45">
                <a:alpha val="56863"/>
              </a:srgbClr>
            </a:solidFill>
          </p:spPr>
        </p:sp>
      </p:grpSp>
      <p:sp>
        <p:nvSpPr>
          <p:cNvPr id="52" name="AutoShape 52"/>
          <p:cNvSpPr/>
          <p:nvPr/>
        </p:nvSpPr>
        <p:spPr>
          <a:xfrm rot="-2102990">
            <a:off x="2708951" y="3892409"/>
            <a:ext cx="1356245" cy="0"/>
          </a:xfrm>
          <a:prstGeom prst="line">
            <a:avLst/>
          </a:prstGeom>
          <a:ln w="95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3" name="AutoShape 53"/>
          <p:cNvSpPr/>
          <p:nvPr/>
        </p:nvSpPr>
        <p:spPr>
          <a:xfrm rot="-8730693">
            <a:off x="1596328" y="3892412"/>
            <a:ext cx="1375532" cy="0"/>
          </a:xfrm>
          <a:prstGeom prst="line">
            <a:avLst/>
          </a:prstGeom>
          <a:ln w="95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4" name="TextBox 54"/>
          <p:cNvSpPr txBox="1"/>
          <p:nvPr/>
        </p:nvSpPr>
        <p:spPr>
          <a:xfrm>
            <a:off x="1377315" y="6659491"/>
            <a:ext cx="2904798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وقت شما را خواهد داشت.</a:t>
            </a: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1377315" y="6242563"/>
            <a:ext cx="2904798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2397946" y="2735527"/>
            <a:ext cx="863537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grpSp>
        <p:nvGrpSpPr>
          <p:cNvPr id="57" name="Group 57"/>
          <p:cNvGrpSpPr/>
          <p:nvPr/>
        </p:nvGrpSpPr>
        <p:grpSpPr>
          <a:xfrm>
            <a:off x="10217356" y="5314988"/>
            <a:ext cx="2074011" cy="324844"/>
            <a:chOff x="0" y="0"/>
            <a:chExt cx="2765348" cy="433126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765298" cy="433070"/>
            </a:xfrm>
            <a:custGeom>
              <a:avLst/>
              <a:gdLst/>
              <a:ahLst/>
              <a:cxnLst/>
              <a:rect l="l" t="t" r="r" b="b"/>
              <a:pathLst>
                <a:path w="2765298" h="433070">
                  <a:moveTo>
                    <a:pt x="2526030" y="152019"/>
                  </a:moveTo>
                  <a:cubicBezTo>
                    <a:pt x="2489200" y="152019"/>
                    <a:pt x="2459228" y="181864"/>
                    <a:pt x="2459228" y="218821"/>
                  </a:cubicBezTo>
                  <a:cubicBezTo>
                    <a:pt x="2459228" y="255778"/>
                    <a:pt x="2489073" y="285623"/>
                    <a:pt x="2526030" y="285623"/>
                  </a:cubicBezTo>
                  <a:cubicBezTo>
                    <a:pt x="2562987" y="285623"/>
                    <a:pt x="2592832" y="255778"/>
                    <a:pt x="2592832" y="218821"/>
                  </a:cubicBezTo>
                  <a:cubicBezTo>
                    <a:pt x="2592832" y="181864"/>
                    <a:pt x="2562987" y="152019"/>
                    <a:pt x="2526030" y="152019"/>
                  </a:cubicBezTo>
                  <a:close/>
                  <a:moveTo>
                    <a:pt x="2146046" y="152019"/>
                  </a:moveTo>
                  <a:cubicBezTo>
                    <a:pt x="2109216" y="152019"/>
                    <a:pt x="2079244" y="181864"/>
                    <a:pt x="2079244" y="218821"/>
                  </a:cubicBezTo>
                  <a:cubicBezTo>
                    <a:pt x="2079244" y="255778"/>
                    <a:pt x="2109089" y="285623"/>
                    <a:pt x="2146046" y="285623"/>
                  </a:cubicBezTo>
                  <a:cubicBezTo>
                    <a:pt x="2183003" y="285623"/>
                    <a:pt x="2212848" y="255778"/>
                    <a:pt x="2212848" y="218821"/>
                  </a:cubicBezTo>
                  <a:cubicBezTo>
                    <a:pt x="2212848" y="181864"/>
                    <a:pt x="2183003" y="152019"/>
                    <a:pt x="2146046" y="152019"/>
                  </a:cubicBezTo>
                  <a:close/>
                  <a:moveTo>
                    <a:pt x="1766062" y="152019"/>
                  </a:moveTo>
                  <a:cubicBezTo>
                    <a:pt x="1729232" y="152019"/>
                    <a:pt x="1699260" y="181864"/>
                    <a:pt x="1699260" y="218821"/>
                  </a:cubicBezTo>
                  <a:cubicBezTo>
                    <a:pt x="1699260" y="255778"/>
                    <a:pt x="1729105" y="285623"/>
                    <a:pt x="1766062" y="285623"/>
                  </a:cubicBezTo>
                  <a:cubicBezTo>
                    <a:pt x="1803019" y="285623"/>
                    <a:pt x="1832864" y="255778"/>
                    <a:pt x="1832864" y="218821"/>
                  </a:cubicBezTo>
                  <a:cubicBezTo>
                    <a:pt x="1832864" y="181864"/>
                    <a:pt x="1803019" y="152019"/>
                    <a:pt x="1766062" y="152019"/>
                  </a:cubicBezTo>
                  <a:close/>
                  <a:moveTo>
                    <a:pt x="1386078" y="152019"/>
                  </a:moveTo>
                  <a:cubicBezTo>
                    <a:pt x="1349248" y="152019"/>
                    <a:pt x="1319276" y="181864"/>
                    <a:pt x="1319276" y="218821"/>
                  </a:cubicBezTo>
                  <a:cubicBezTo>
                    <a:pt x="1319276" y="255778"/>
                    <a:pt x="1349121" y="285623"/>
                    <a:pt x="1386078" y="285623"/>
                  </a:cubicBezTo>
                  <a:cubicBezTo>
                    <a:pt x="1423035" y="285623"/>
                    <a:pt x="1452880" y="255778"/>
                    <a:pt x="1452880" y="218821"/>
                  </a:cubicBezTo>
                  <a:cubicBezTo>
                    <a:pt x="1452880" y="181864"/>
                    <a:pt x="1423035" y="152019"/>
                    <a:pt x="1386078" y="152019"/>
                  </a:cubicBezTo>
                  <a:close/>
                  <a:moveTo>
                    <a:pt x="1006094" y="152019"/>
                  </a:moveTo>
                  <a:cubicBezTo>
                    <a:pt x="969264" y="152019"/>
                    <a:pt x="939292" y="181864"/>
                    <a:pt x="939292" y="218821"/>
                  </a:cubicBezTo>
                  <a:cubicBezTo>
                    <a:pt x="939292" y="255778"/>
                    <a:pt x="969137" y="285623"/>
                    <a:pt x="1006094" y="285623"/>
                  </a:cubicBezTo>
                  <a:cubicBezTo>
                    <a:pt x="1043051" y="285623"/>
                    <a:pt x="1072896" y="255778"/>
                    <a:pt x="1072896" y="218821"/>
                  </a:cubicBezTo>
                  <a:cubicBezTo>
                    <a:pt x="1072896" y="181864"/>
                    <a:pt x="1043051" y="152019"/>
                    <a:pt x="1006094" y="152019"/>
                  </a:cubicBezTo>
                  <a:close/>
                  <a:moveTo>
                    <a:pt x="626110" y="152019"/>
                  </a:moveTo>
                  <a:cubicBezTo>
                    <a:pt x="589280" y="152019"/>
                    <a:pt x="559308" y="181864"/>
                    <a:pt x="559308" y="218821"/>
                  </a:cubicBezTo>
                  <a:cubicBezTo>
                    <a:pt x="559308" y="255778"/>
                    <a:pt x="589153" y="285623"/>
                    <a:pt x="626110" y="285623"/>
                  </a:cubicBezTo>
                  <a:cubicBezTo>
                    <a:pt x="663067" y="285623"/>
                    <a:pt x="692912" y="255778"/>
                    <a:pt x="692912" y="218821"/>
                  </a:cubicBezTo>
                  <a:cubicBezTo>
                    <a:pt x="692912" y="181864"/>
                    <a:pt x="663067" y="152019"/>
                    <a:pt x="626110" y="152019"/>
                  </a:cubicBezTo>
                  <a:close/>
                  <a:moveTo>
                    <a:pt x="246126" y="152019"/>
                  </a:moveTo>
                  <a:cubicBezTo>
                    <a:pt x="209296" y="152019"/>
                    <a:pt x="179324" y="181864"/>
                    <a:pt x="179324" y="218821"/>
                  </a:cubicBezTo>
                  <a:cubicBezTo>
                    <a:pt x="179324" y="255778"/>
                    <a:pt x="209169" y="285623"/>
                    <a:pt x="246126" y="285623"/>
                  </a:cubicBezTo>
                  <a:cubicBezTo>
                    <a:pt x="283083" y="285623"/>
                    <a:pt x="312928" y="255778"/>
                    <a:pt x="312928" y="218821"/>
                  </a:cubicBezTo>
                  <a:cubicBezTo>
                    <a:pt x="312928" y="181864"/>
                    <a:pt x="283083" y="152019"/>
                    <a:pt x="246126" y="152019"/>
                  </a:cubicBezTo>
                  <a:close/>
                  <a:moveTo>
                    <a:pt x="2526030" y="85217"/>
                  </a:moveTo>
                  <a:cubicBezTo>
                    <a:pt x="2599817" y="85217"/>
                    <a:pt x="2659634" y="145034"/>
                    <a:pt x="2659634" y="218821"/>
                  </a:cubicBezTo>
                  <a:cubicBezTo>
                    <a:pt x="2659634" y="292608"/>
                    <a:pt x="2599817" y="352425"/>
                    <a:pt x="2526030" y="352425"/>
                  </a:cubicBezTo>
                  <a:cubicBezTo>
                    <a:pt x="2452243" y="352425"/>
                    <a:pt x="2392426" y="292608"/>
                    <a:pt x="2392426" y="218821"/>
                  </a:cubicBezTo>
                  <a:cubicBezTo>
                    <a:pt x="2392426" y="145034"/>
                    <a:pt x="2452243" y="85217"/>
                    <a:pt x="2526030" y="85217"/>
                  </a:cubicBezTo>
                  <a:close/>
                  <a:moveTo>
                    <a:pt x="2146046" y="85217"/>
                  </a:moveTo>
                  <a:cubicBezTo>
                    <a:pt x="2219833" y="85217"/>
                    <a:pt x="2279650" y="145034"/>
                    <a:pt x="2279650" y="218821"/>
                  </a:cubicBezTo>
                  <a:cubicBezTo>
                    <a:pt x="2279650" y="292608"/>
                    <a:pt x="2219833" y="352425"/>
                    <a:pt x="2146046" y="352425"/>
                  </a:cubicBezTo>
                  <a:cubicBezTo>
                    <a:pt x="2072259" y="352425"/>
                    <a:pt x="2012442" y="292608"/>
                    <a:pt x="2012442" y="218821"/>
                  </a:cubicBezTo>
                  <a:cubicBezTo>
                    <a:pt x="2012442" y="145034"/>
                    <a:pt x="2072259" y="85217"/>
                    <a:pt x="2146046" y="85217"/>
                  </a:cubicBezTo>
                  <a:close/>
                  <a:moveTo>
                    <a:pt x="1766062" y="85217"/>
                  </a:moveTo>
                  <a:cubicBezTo>
                    <a:pt x="1839849" y="85217"/>
                    <a:pt x="1899666" y="145034"/>
                    <a:pt x="1899666" y="218821"/>
                  </a:cubicBezTo>
                  <a:cubicBezTo>
                    <a:pt x="1899666" y="292608"/>
                    <a:pt x="1839849" y="352425"/>
                    <a:pt x="1766062" y="352425"/>
                  </a:cubicBezTo>
                  <a:cubicBezTo>
                    <a:pt x="1692275" y="352425"/>
                    <a:pt x="1632458" y="292608"/>
                    <a:pt x="1632458" y="218821"/>
                  </a:cubicBezTo>
                  <a:cubicBezTo>
                    <a:pt x="1632458" y="145034"/>
                    <a:pt x="1692275" y="85217"/>
                    <a:pt x="1766062" y="85217"/>
                  </a:cubicBezTo>
                  <a:close/>
                  <a:moveTo>
                    <a:pt x="1386078" y="85217"/>
                  </a:moveTo>
                  <a:cubicBezTo>
                    <a:pt x="1459865" y="85217"/>
                    <a:pt x="1519682" y="145034"/>
                    <a:pt x="1519682" y="218821"/>
                  </a:cubicBezTo>
                  <a:cubicBezTo>
                    <a:pt x="1519682" y="292608"/>
                    <a:pt x="1459865" y="352425"/>
                    <a:pt x="1386078" y="352425"/>
                  </a:cubicBezTo>
                  <a:cubicBezTo>
                    <a:pt x="1312291" y="352425"/>
                    <a:pt x="1252474" y="292608"/>
                    <a:pt x="1252474" y="218821"/>
                  </a:cubicBezTo>
                  <a:cubicBezTo>
                    <a:pt x="1252474" y="145034"/>
                    <a:pt x="1312291" y="85217"/>
                    <a:pt x="1386078" y="85217"/>
                  </a:cubicBezTo>
                  <a:close/>
                  <a:moveTo>
                    <a:pt x="1006094" y="85217"/>
                  </a:moveTo>
                  <a:cubicBezTo>
                    <a:pt x="1079881" y="85217"/>
                    <a:pt x="1139698" y="145034"/>
                    <a:pt x="1139698" y="218821"/>
                  </a:cubicBezTo>
                  <a:cubicBezTo>
                    <a:pt x="1139698" y="292608"/>
                    <a:pt x="1080008" y="352298"/>
                    <a:pt x="1006221" y="352298"/>
                  </a:cubicBezTo>
                  <a:cubicBezTo>
                    <a:pt x="932434" y="352298"/>
                    <a:pt x="872744" y="292481"/>
                    <a:pt x="872744" y="218821"/>
                  </a:cubicBezTo>
                  <a:cubicBezTo>
                    <a:pt x="872744" y="145161"/>
                    <a:pt x="932434" y="85217"/>
                    <a:pt x="1006221" y="85217"/>
                  </a:cubicBezTo>
                  <a:close/>
                  <a:moveTo>
                    <a:pt x="626237" y="85217"/>
                  </a:moveTo>
                  <a:cubicBezTo>
                    <a:pt x="700024" y="85217"/>
                    <a:pt x="759841" y="145034"/>
                    <a:pt x="759841" y="218821"/>
                  </a:cubicBezTo>
                  <a:cubicBezTo>
                    <a:pt x="759841" y="292608"/>
                    <a:pt x="700024" y="352298"/>
                    <a:pt x="626364" y="352298"/>
                  </a:cubicBezTo>
                  <a:cubicBezTo>
                    <a:pt x="552704" y="352298"/>
                    <a:pt x="492760" y="292481"/>
                    <a:pt x="492760" y="218821"/>
                  </a:cubicBezTo>
                  <a:cubicBezTo>
                    <a:pt x="492760" y="145161"/>
                    <a:pt x="552577" y="85217"/>
                    <a:pt x="626364" y="85217"/>
                  </a:cubicBezTo>
                  <a:close/>
                  <a:moveTo>
                    <a:pt x="246380" y="85217"/>
                  </a:moveTo>
                  <a:cubicBezTo>
                    <a:pt x="320167" y="85217"/>
                    <a:pt x="379984" y="145034"/>
                    <a:pt x="379984" y="218821"/>
                  </a:cubicBezTo>
                  <a:cubicBezTo>
                    <a:pt x="379984" y="292608"/>
                    <a:pt x="320167" y="352298"/>
                    <a:pt x="246380" y="352298"/>
                  </a:cubicBezTo>
                  <a:cubicBezTo>
                    <a:pt x="172593" y="352298"/>
                    <a:pt x="112776" y="292481"/>
                    <a:pt x="112776" y="218821"/>
                  </a:cubicBezTo>
                  <a:cubicBezTo>
                    <a:pt x="112776" y="145161"/>
                    <a:pt x="172593" y="85217"/>
                    <a:pt x="246380" y="85217"/>
                  </a:cubicBezTo>
                  <a:close/>
                  <a:moveTo>
                    <a:pt x="217551" y="54356"/>
                  </a:moveTo>
                  <a:cubicBezTo>
                    <a:pt x="128016" y="54356"/>
                    <a:pt x="55372" y="127000"/>
                    <a:pt x="55372" y="216535"/>
                  </a:cubicBezTo>
                  <a:cubicBezTo>
                    <a:pt x="55372" y="306070"/>
                    <a:pt x="128016" y="378714"/>
                    <a:pt x="217551" y="378714"/>
                  </a:cubicBezTo>
                  <a:lnTo>
                    <a:pt x="2547874" y="378714"/>
                  </a:lnTo>
                  <a:cubicBezTo>
                    <a:pt x="2637409" y="378714"/>
                    <a:pt x="2710053" y="306070"/>
                    <a:pt x="2710053" y="216535"/>
                  </a:cubicBezTo>
                  <a:cubicBezTo>
                    <a:pt x="2710053" y="127000"/>
                    <a:pt x="2637409" y="54356"/>
                    <a:pt x="2547874" y="54356"/>
                  </a:cubicBezTo>
                  <a:close/>
                  <a:moveTo>
                    <a:pt x="216535" y="0"/>
                  </a:moveTo>
                  <a:lnTo>
                    <a:pt x="2548763" y="0"/>
                  </a:lnTo>
                  <a:cubicBezTo>
                    <a:pt x="2668397" y="0"/>
                    <a:pt x="2765298" y="96901"/>
                    <a:pt x="2765298" y="216535"/>
                  </a:cubicBezTo>
                  <a:cubicBezTo>
                    <a:pt x="2765298" y="336169"/>
                    <a:pt x="2668397" y="433070"/>
                    <a:pt x="2548763" y="433070"/>
                  </a:cubicBezTo>
                  <a:lnTo>
                    <a:pt x="216535" y="433070"/>
                  </a:lnTo>
                  <a:cubicBezTo>
                    <a:pt x="96901" y="433070"/>
                    <a:pt x="0" y="336169"/>
                    <a:pt x="0" y="216535"/>
                  </a:cubicBezTo>
                  <a:cubicBezTo>
                    <a:pt x="0" y="96901"/>
                    <a:pt x="96901" y="0"/>
                    <a:pt x="216535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4499937" y="5496090"/>
            <a:ext cx="1914841" cy="299916"/>
            <a:chOff x="0" y="0"/>
            <a:chExt cx="2553121" cy="399888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553081" cy="399923"/>
            </a:xfrm>
            <a:custGeom>
              <a:avLst/>
              <a:gdLst/>
              <a:ahLst/>
              <a:cxnLst/>
              <a:rect l="l" t="t" r="r" b="b"/>
              <a:pathLst>
                <a:path w="2553081" h="399923">
                  <a:moveTo>
                    <a:pt x="2332101" y="140335"/>
                  </a:moveTo>
                  <a:cubicBezTo>
                    <a:pt x="2298065" y="140335"/>
                    <a:pt x="2270506" y="167894"/>
                    <a:pt x="2270506" y="201930"/>
                  </a:cubicBezTo>
                  <a:cubicBezTo>
                    <a:pt x="2270506" y="235966"/>
                    <a:pt x="2298065" y="263525"/>
                    <a:pt x="2332101" y="263525"/>
                  </a:cubicBezTo>
                  <a:cubicBezTo>
                    <a:pt x="2366137" y="263525"/>
                    <a:pt x="2393696" y="235966"/>
                    <a:pt x="2393696" y="201930"/>
                  </a:cubicBezTo>
                  <a:cubicBezTo>
                    <a:pt x="2393696" y="167894"/>
                    <a:pt x="2366137" y="140335"/>
                    <a:pt x="2332101" y="140335"/>
                  </a:cubicBezTo>
                  <a:close/>
                  <a:moveTo>
                    <a:pt x="1981327" y="140335"/>
                  </a:moveTo>
                  <a:cubicBezTo>
                    <a:pt x="1947291" y="140335"/>
                    <a:pt x="1919732" y="167894"/>
                    <a:pt x="1919732" y="201930"/>
                  </a:cubicBezTo>
                  <a:cubicBezTo>
                    <a:pt x="1919732" y="235966"/>
                    <a:pt x="1947291" y="263525"/>
                    <a:pt x="1981327" y="263525"/>
                  </a:cubicBezTo>
                  <a:cubicBezTo>
                    <a:pt x="2015363" y="263525"/>
                    <a:pt x="2042922" y="235966"/>
                    <a:pt x="2042922" y="201930"/>
                  </a:cubicBezTo>
                  <a:cubicBezTo>
                    <a:pt x="2042922" y="167894"/>
                    <a:pt x="2015363" y="140335"/>
                    <a:pt x="1981327" y="140335"/>
                  </a:cubicBezTo>
                  <a:close/>
                  <a:moveTo>
                    <a:pt x="1630553" y="140335"/>
                  </a:moveTo>
                  <a:cubicBezTo>
                    <a:pt x="1596517" y="140335"/>
                    <a:pt x="1568958" y="167894"/>
                    <a:pt x="1568958" y="201930"/>
                  </a:cubicBezTo>
                  <a:cubicBezTo>
                    <a:pt x="1568958" y="235966"/>
                    <a:pt x="1596517" y="263525"/>
                    <a:pt x="1630553" y="263525"/>
                  </a:cubicBezTo>
                  <a:cubicBezTo>
                    <a:pt x="1664589" y="263525"/>
                    <a:pt x="1692148" y="235966"/>
                    <a:pt x="1692148" y="201930"/>
                  </a:cubicBezTo>
                  <a:cubicBezTo>
                    <a:pt x="1692148" y="167894"/>
                    <a:pt x="1664589" y="140335"/>
                    <a:pt x="1630553" y="140335"/>
                  </a:cubicBezTo>
                  <a:close/>
                  <a:moveTo>
                    <a:pt x="1279779" y="140335"/>
                  </a:moveTo>
                  <a:cubicBezTo>
                    <a:pt x="1245743" y="140335"/>
                    <a:pt x="1218184" y="167894"/>
                    <a:pt x="1218184" y="201930"/>
                  </a:cubicBezTo>
                  <a:cubicBezTo>
                    <a:pt x="1218184" y="235966"/>
                    <a:pt x="1245743" y="263525"/>
                    <a:pt x="1279779" y="263525"/>
                  </a:cubicBezTo>
                  <a:cubicBezTo>
                    <a:pt x="1313815" y="263525"/>
                    <a:pt x="1341374" y="235966"/>
                    <a:pt x="1341374" y="201930"/>
                  </a:cubicBezTo>
                  <a:cubicBezTo>
                    <a:pt x="1341374" y="167894"/>
                    <a:pt x="1313815" y="140335"/>
                    <a:pt x="1279779" y="140335"/>
                  </a:cubicBezTo>
                  <a:close/>
                  <a:moveTo>
                    <a:pt x="929005" y="140335"/>
                  </a:moveTo>
                  <a:cubicBezTo>
                    <a:pt x="894969" y="140335"/>
                    <a:pt x="867410" y="167894"/>
                    <a:pt x="867410" y="201930"/>
                  </a:cubicBezTo>
                  <a:cubicBezTo>
                    <a:pt x="867410" y="235966"/>
                    <a:pt x="894969" y="263525"/>
                    <a:pt x="929005" y="263525"/>
                  </a:cubicBezTo>
                  <a:cubicBezTo>
                    <a:pt x="963041" y="263525"/>
                    <a:pt x="990600" y="235966"/>
                    <a:pt x="990600" y="201930"/>
                  </a:cubicBezTo>
                  <a:cubicBezTo>
                    <a:pt x="990600" y="167894"/>
                    <a:pt x="963041" y="140335"/>
                    <a:pt x="929005" y="140335"/>
                  </a:cubicBezTo>
                  <a:close/>
                  <a:moveTo>
                    <a:pt x="578231" y="140335"/>
                  </a:moveTo>
                  <a:cubicBezTo>
                    <a:pt x="544195" y="140335"/>
                    <a:pt x="516636" y="167894"/>
                    <a:pt x="516636" y="201930"/>
                  </a:cubicBezTo>
                  <a:cubicBezTo>
                    <a:pt x="516636" y="235966"/>
                    <a:pt x="544195" y="263525"/>
                    <a:pt x="578231" y="263525"/>
                  </a:cubicBezTo>
                  <a:cubicBezTo>
                    <a:pt x="612267" y="263525"/>
                    <a:pt x="639826" y="235966"/>
                    <a:pt x="639826" y="201930"/>
                  </a:cubicBezTo>
                  <a:cubicBezTo>
                    <a:pt x="639826" y="167894"/>
                    <a:pt x="612267" y="140335"/>
                    <a:pt x="578231" y="140335"/>
                  </a:cubicBezTo>
                  <a:close/>
                  <a:moveTo>
                    <a:pt x="227457" y="140335"/>
                  </a:moveTo>
                  <a:cubicBezTo>
                    <a:pt x="193421" y="140335"/>
                    <a:pt x="165862" y="167894"/>
                    <a:pt x="165862" y="201930"/>
                  </a:cubicBezTo>
                  <a:cubicBezTo>
                    <a:pt x="165862" y="235966"/>
                    <a:pt x="193421" y="263525"/>
                    <a:pt x="227457" y="263525"/>
                  </a:cubicBezTo>
                  <a:cubicBezTo>
                    <a:pt x="261493" y="263525"/>
                    <a:pt x="289052" y="235966"/>
                    <a:pt x="289052" y="201930"/>
                  </a:cubicBezTo>
                  <a:cubicBezTo>
                    <a:pt x="289052" y="167894"/>
                    <a:pt x="261493" y="140335"/>
                    <a:pt x="227457" y="140335"/>
                  </a:cubicBezTo>
                  <a:close/>
                  <a:moveTo>
                    <a:pt x="2332101" y="78613"/>
                  </a:moveTo>
                  <a:cubicBezTo>
                    <a:pt x="2400173" y="78613"/>
                    <a:pt x="2455418" y="133858"/>
                    <a:pt x="2455418" y="201930"/>
                  </a:cubicBezTo>
                  <a:cubicBezTo>
                    <a:pt x="2455418" y="270002"/>
                    <a:pt x="2400173" y="325247"/>
                    <a:pt x="2332101" y="325247"/>
                  </a:cubicBezTo>
                  <a:cubicBezTo>
                    <a:pt x="2264029" y="325247"/>
                    <a:pt x="2208784" y="270002"/>
                    <a:pt x="2208784" y="201930"/>
                  </a:cubicBezTo>
                  <a:cubicBezTo>
                    <a:pt x="2208784" y="133858"/>
                    <a:pt x="2264029" y="78613"/>
                    <a:pt x="2332101" y="78613"/>
                  </a:cubicBezTo>
                  <a:close/>
                  <a:moveTo>
                    <a:pt x="1981327" y="78613"/>
                  </a:moveTo>
                  <a:cubicBezTo>
                    <a:pt x="2049399" y="78613"/>
                    <a:pt x="2104644" y="133858"/>
                    <a:pt x="2104644" y="201930"/>
                  </a:cubicBezTo>
                  <a:cubicBezTo>
                    <a:pt x="2104644" y="270002"/>
                    <a:pt x="2049399" y="325247"/>
                    <a:pt x="1981327" y="325247"/>
                  </a:cubicBezTo>
                  <a:cubicBezTo>
                    <a:pt x="1913255" y="325247"/>
                    <a:pt x="1858010" y="270002"/>
                    <a:pt x="1858010" y="201930"/>
                  </a:cubicBezTo>
                  <a:cubicBezTo>
                    <a:pt x="1858010" y="133858"/>
                    <a:pt x="1913255" y="78613"/>
                    <a:pt x="1981327" y="78613"/>
                  </a:cubicBezTo>
                  <a:close/>
                  <a:moveTo>
                    <a:pt x="1630553" y="78613"/>
                  </a:moveTo>
                  <a:cubicBezTo>
                    <a:pt x="1698625" y="78613"/>
                    <a:pt x="1753870" y="133858"/>
                    <a:pt x="1753870" y="201930"/>
                  </a:cubicBezTo>
                  <a:cubicBezTo>
                    <a:pt x="1753870" y="270002"/>
                    <a:pt x="1698625" y="325247"/>
                    <a:pt x="1630553" y="325247"/>
                  </a:cubicBezTo>
                  <a:cubicBezTo>
                    <a:pt x="1562481" y="325247"/>
                    <a:pt x="1507236" y="270002"/>
                    <a:pt x="1507236" y="201930"/>
                  </a:cubicBezTo>
                  <a:cubicBezTo>
                    <a:pt x="1507236" y="133858"/>
                    <a:pt x="1562481" y="78613"/>
                    <a:pt x="1630553" y="78613"/>
                  </a:cubicBezTo>
                  <a:close/>
                  <a:moveTo>
                    <a:pt x="1279779" y="78613"/>
                  </a:moveTo>
                  <a:cubicBezTo>
                    <a:pt x="1347851" y="78613"/>
                    <a:pt x="1403096" y="133858"/>
                    <a:pt x="1403096" y="201930"/>
                  </a:cubicBezTo>
                  <a:cubicBezTo>
                    <a:pt x="1403096" y="270002"/>
                    <a:pt x="1347851" y="325247"/>
                    <a:pt x="1279779" y="325247"/>
                  </a:cubicBezTo>
                  <a:cubicBezTo>
                    <a:pt x="1211707" y="325247"/>
                    <a:pt x="1156462" y="270002"/>
                    <a:pt x="1156462" y="201930"/>
                  </a:cubicBezTo>
                  <a:cubicBezTo>
                    <a:pt x="1156462" y="133858"/>
                    <a:pt x="1211707" y="78613"/>
                    <a:pt x="1279779" y="78613"/>
                  </a:cubicBezTo>
                  <a:close/>
                  <a:moveTo>
                    <a:pt x="929005" y="78613"/>
                  </a:moveTo>
                  <a:cubicBezTo>
                    <a:pt x="997077" y="78613"/>
                    <a:pt x="1052322" y="133858"/>
                    <a:pt x="1052322" y="201930"/>
                  </a:cubicBezTo>
                  <a:cubicBezTo>
                    <a:pt x="1052322" y="270002"/>
                    <a:pt x="997077" y="325247"/>
                    <a:pt x="929005" y="325247"/>
                  </a:cubicBezTo>
                  <a:cubicBezTo>
                    <a:pt x="860933" y="325247"/>
                    <a:pt x="805688" y="270002"/>
                    <a:pt x="805688" y="201930"/>
                  </a:cubicBezTo>
                  <a:cubicBezTo>
                    <a:pt x="805688" y="133858"/>
                    <a:pt x="860933" y="78613"/>
                    <a:pt x="929005" y="78613"/>
                  </a:cubicBezTo>
                  <a:close/>
                  <a:moveTo>
                    <a:pt x="578231" y="78613"/>
                  </a:moveTo>
                  <a:cubicBezTo>
                    <a:pt x="646303" y="78613"/>
                    <a:pt x="701548" y="133858"/>
                    <a:pt x="701548" y="201930"/>
                  </a:cubicBezTo>
                  <a:cubicBezTo>
                    <a:pt x="701548" y="270002"/>
                    <a:pt x="646303" y="325247"/>
                    <a:pt x="578231" y="325247"/>
                  </a:cubicBezTo>
                  <a:cubicBezTo>
                    <a:pt x="510159" y="325247"/>
                    <a:pt x="454914" y="270002"/>
                    <a:pt x="454914" y="201930"/>
                  </a:cubicBezTo>
                  <a:cubicBezTo>
                    <a:pt x="454914" y="133858"/>
                    <a:pt x="510159" y="78613"/>
                    <a:pt x="578231" y="78613"/>
                  </a:cubicBezTo>
                  <a:close/>
                  <a:moveTo>
                    <a:pt x="227457" y="78613"/>
                  </a:moveTo>
                  <a:cubicBezTo>
                    <a:pt x="295529" y="78613"/>
                    <a:pt x="350774" y="133858"/>
                    <a:pt x="350774" y="201930"/>
                  </a:cubicBezTo>
                  <a:cubicBezTo>
                    <a:pt x="350774" y="270002"/>
                    <a:pt x="295529" y="325247"/>
                    <a:pt x="227457" y="325247"/>
                  </a:cubicBezTo>
                  <a:cubicBezTo>
                    <a:pt x="159385" y="325247"/>
                    <a:pt x="104140" y="270129"/>
                    <a:pt x="104140" y="201930"/>
                  </a:cubicBezTo>
                  <a:cubicBezTo>
                    <a:pt x="104140" y="133731"/>
                    <a:pt x="159385" y="78613"/>
                    <a:pt x="227457" y="78613"/>
                  </a:cubicBezTo>
                  <a:close/>
                  <a:moveTo>
                    <a:pt x="200787" y="50165"/>
                  </a:moveTo>
                  <a:cubicBezTo>
                    <a:pt x="118110" y="50165"/>
                    <a:pt x="51054" y="117221"/>
                    <a:pt x="51054" y="199898"/>
                  </a:cubicBezTo>
                  <a:cubicBezTo>
                    <a:pt x="51054" y="282575"/>
                    <a:pt x="118110" y="349631"/>
                    <a:pt x="200787" y="349631"/>
                  </a:cubicBezTo>
                  <a:lnTo>
                    <a:pt x="2352167" y="349631"/>
                  </a:lnTo>
                  <a:cubicBezTo>
                    <a:pt x="2434844" y="349631"/>
                    <a:pt x="2501900" y="282575"/>
                    <a:pt x="2501900" y="199898"/>
                  </a:cubicBezTo>
                  <a:cubicBezTo>
                    <a:pt x="2501900" y="117221"/>
                    <a:pt x="2434971" y="50165"/>
                    <a:pt x="2352294" y="50165"/>
                  </a:cubicBezTo>
                  <a:close/>
                  <a:moveTo>
                    <a:pt x="199898" y="0"/>
                  </a:moveTo>
                  <a:lnTo>
                    <a:pt x="2353183" y="0"/>
                  </a:lnTo>
                  <a:cubicBezTo>
                    <a:pt x="2463546" y="0"/>
                    <a:pt x="2553081" y="89535"/>
                    <a:pt x="2553081" y="199898"/>
                  </a:cubicBezTo>
                  <a:cubicBezTo>
                    <a:pt x="2553081" y="310261"/>
                    <a:pt x="2463546" y="399796"/>
                    <a:pt x="2353183" y="399796"/>
                  </a:cubicBezTo>
                  <a:lnTo>
                    <a:pt x="199898" y="399796"/>
                  </a:lnTo>
                  <a:cubicBezTo>
                    <a:pt x="89535" y="399923"/>
                    <a:pt x="0" y="310388"/>
                    <a:pt x="0" y="199898"/>
                  </a:cubicBezTo>
                  <a:cubicBezTo>
                    <a:pt x="0" y="89408"/>
                    <a:pt x="89535" y="0"/>
                    <a:pt x="199898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5255888" y="5174497"/>
            <a:ext cx="284271" cy="284271"/>
            <a:chOff x="0" y="0"/>
            <a:chExt cx="379028" cy="379028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78968" cy="378968"/>
            </a:xfrm>
            <a:custGeom>
              <a:avLst/>
              <a:gdLst/>
              <a:ahLst/>
              <a:cxnLst/>
              <a:rect l="l" t="t" r="r" b="b"/>
              <a:pathLst>
                <a:path w="378968" h="378968">
                  <a:moveTo>
                    <a:pt x="127254" y="12700"/>
                  </a:moveTo>
                  <a:lnTo>
                    <a:pt x="127254" y="137287"/>
                  </a:lnTo>
                  <a:lnTo>
                    <a:pt x="251841" y="137287"/>
                  </a:lnTo>
                  <a:lnTo>
                    <a:pt x="251841" y="12700"/>
                  </a:lnTo>
                  <a:close/>
                  <a:moveTo>
                    <a:pt x="0" y="0"/>
                  </a:moveTo>
                  <a:lnTo>
                    <a:pt x="378968" y="0"/>
                  </a:lnTo>
                  <a:lnTo>
                    <a:pt x="378968" y="378968"/>
                  </a:lnTo>
                  <a:lnTo>
                    <a:pt x="0" y="37896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5615962" y="5174497"/>
            <a:ext cx="284271" cy="284271"/>
            <a:chOff x="0" y="0"/>
            <a:chExt cx="379028" cy="379028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378968" cy="378968"/>
            </a:xfrm>
            <a:custGeom>
              <a:avLst/>
              <a:gdLst/>
              <a:ahLst/>
              <a:cxnLst/>
              <a:rect l="l" t="t" r="r" b="b"/>
              <a:pathLst>
                <a:path w="378968" h="378968">
                  <a:moveTo>
                    <a:pt x="127254" y="12700"/>
                  </a:moveTo>
                  <a:lnTo>
                    <a:pt x="127254" y="137287"/>
                  </a:lnTo>
                  <a:lnTo>
                    <a:pt x="251841" y="137287"/>
                  </a:lnTo>
                  <a:lnTo>
                    <a:pt x="251841" y="12700"/>
                  </a:lnTo>
                  <a:close/>
                  <a:moveTo>
                    <a:pt x="0" y="0"/>
                  </a:moveTo>
                  <a:lnTo>
                    <a:pt x="378968" y="0"/>
                  </a:lnTo>
                  <a:lnTo>
                    <a:pt x="378968" y="378968"/>
                  </a:lnTo>
                  <a:lnTo>
                    <a:pt x="0" y="37896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5976036" y="5174497"/>
            <a:ext cx="284271" cy="284271"/>
            <a:chOff x="0" y="0"/>
            <a:chExt cx="379028" cy="379028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378968" cy="378968"/>
            </a:xfrm>
            <a:custGeom>
              <a:avLst/>
              <a:gdLst/>
              <a:ahLst/>
              <a:cxnLst/>
              <a:rect l="l" t="t" r="r" b="b"/>
              <a:pathLst>
                <a:path w="378968" h="378968">
                  <a:moveTo>
                    <a:pt x="127254" y="12700"/>
                  </a:moveTo>
                  <a:lnTo>
                    <a:pt x="127254" y="137287"/>
                  </a:lnTo>
                  <a:lnTo>
                    <a:pt x="251841" y="137287"/>
                  </a:lnTo>
                  <a:lnTo>
                    <a:pt x="251841" y="12700"/>
                  </a:lnTo>
                  <a:close/>
                  <a:moveTo>
                    <a:pt x="0" y="0"/>
                  </a:moveTo>
                  <a:lnTo>
                    <a:pt x="378968" y="0"/>
                  </a:lnTo>
                  <a:lnTo>
                    <a:pt x="378968" y="378968"/>
                  </a:lnTo>
                  <a:lnTo>
                    <a:pt x="0" y="37896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5768325" y="4511582"/>
            <a:ext cx="702870" cy="517415"/>
            <a:chOff x="0" y="0"/>
            <a:chExt cx="937161" cy="689886"/>
          </a:xfrm>
        </p:grpSpPr>
        <p:sp>
          <p:nvSpPr>
            <p:cNvPr id="68" name="Freeform 68"/>
            <p:cNvSpPr/>
            <p:nvPr/>
          </p:nvSpPr>
          <p:spPr>
            <a:xfrm>
              <a:off x="-508" y="-58928"/>
              <a:ext cx="951865" cy="748665"/>
            </a:xfrm>
            <a:custGeom>
              <a:avLst/>
              <a:gdLst/>
              <a:ahLst/>
              <a:cxnLst/>
              <a:rect l="l" t="t" r="r" b="b"/>
              <a:pathLst>
                <a:path w="951865" h="748665">
                  <a:moveTo>
                    <a:pt x="469138" y="559689"/>
                  </a:moveTo>
                  <a:cubicBezTo>
                    <a:pt x="521335" y="559689"/>
                    <a:pt x="563626" y="601980"/>
                    <a:pt x="563626" y="654177"/>
                  </a:cubicBezTo>
                  <a:cubicBezTo>
                    <a:pt x="563626" y="706374"/>
                    <a:pt x="521335" y="748665"/>
                    <a:pt x="469138" y="748665"/>
                  </a:cubicBezTo>
                  <a:cubicBezTo>
                    <a:pt x="416941" y="748665"/>
                    <a:pt x="374650" y="706374"/>
                    <a:pt x="374650" y="654177"/>
                  </a:cubicBezTo>
                  <a:cubicBezTo>
                    <a:pt x="374650" y="601980"/>
                    <a:pt x="416941" y="559689"/>
                    <a:pt x="469138" y="559689"/>
                  </a:cubicBezTo>
                  <a:close/>
                  <a:moveTo>
                    <a:pt x="466598" y="386334"/>
                  </a:moveTo>
                  <a:cubicBezTo>
                    <a:pt x="543560" y="385191"/>
                    <a:pt x="603504" y="409829"/>
                    <a:pt x="663829" y="435991"/>
                  </a:cubicBezTo>
                  <a:cubicBezTo>
                    <a:pt x="705866" y="459486"/>
                    <a:pt x="708533" y="479806"/>
                    <a:pt x="701421" y="499491"/>
                  </a:cubicBezTo>
                  <a:cubicBezTo>
                    <a:pt x="692912" y="520700"/>
                    <a:pt x="673735" y="537464"/>
                    <a:pt x="637159" y="520573"/>
                  </a:cubicBezTo>
                  <a:cubicBezTo>
                    <a:pt x="589026" y="481076"/>
                    <a:pt x="435102" y="448945"/>
                    <a:pt x="340106" y="504825"/>
                  </a:cubicBezTo>
                  <a:cubicBezTo>
                    <a:pt x="314071" y="524002"/>
                    <a:pt x="260858" y="538988"/>
                    <a:pt x="246888" y="505333"/>
                  </a:cubicBezTo>
                  <a:cubicBezTo>
                    <a:pt x="243459" y="494284"/>
                    <a:pt x="242189" y="485013"/>
                    <a:pt x="242951" y="476885"/>
                  </a:cubicBezTo>
                  <a:cubicBezTo>
                    <a:pt x="245491" y="452628"/>
                    <a:pt x="267081" y="439420"/>
                    <a:pt x="305816" y="421259"/>
                  </a:cubicBezTo>
                  <a:cubicBezTo>
                    <a:pt x="368046" y="396875"/>
                    <a:pt x="420370" y="386969"/>
                    <a:pt x="466598" y="386334"/>
                  </a:cubicBezTo>
                  <a:close/>
                  <a:moveTo>
                    <a:pt x="458851" y="221869"/>
                  </a:moveTo>
                  <a:cubicBezTo>
                    <a:pt x="613664" y="221107"/>
                    <a:pt x="736981" y="283083"/>
                    <a:pt x="779780" y="311912"/>
                  </a:cubicBezTo>
                  <a:cubicBezTo>
                    <a:pt x="810006" y="328676"/>
                    <a:pt x="838708" y="352679"/>
                    <a:pt x="817372" y="389636"/>
                  </a:cubicBezTo>
                  <a:cubicBezTo>
                    <a:pt x="786257" y="418846"/>
                    <a:pt x="767080" y="408178"/>
                    <a:pt x="736981" y="386080"/>
                  </a:cubicBezTo>
                  <a:cubicBezTo>
                    <a:pt x="664337" y="357759"/>
                    <a:pt x="503936" y="214249"/>
                    <a:pt x="191897" y="391287"/>
                  </a:cubicBezTo>
                  <a:cubicBezTo>
                    <a:pt x="156337" y="416433"/>
                    <a:pt x="128651" y="403987"/>
                    <a:pt x="116840" y="379603"/>
                  </a:cubicBezTo>
                  <a:cubicBezTo>
                    <a:pt x="113792" y="372999"/>
                    <a:pt x="112776" y="366649"/>
                    <a:pt x="113411" y="360553"/>
                  </a:cubicBezTo>
                  <a:cubicBezTo>
                    <a:pt x="115189" y="342265"/>
                    <a:pt x="131953" y="326263"/>
                    <a:pt x="156591" y="311912"/>
                  </a:cubicBezTo>
                  <a:cubicBezTo>
                    <a:pt x="261620" y="245491"/>
                    <a:pt x="365887" y="222377"/>
                    <a:pt x="458724" y="221869"/>
                  </a:cubicBezTo>
                  <a:close/>
                  <a:moveTo>
                    <a:pt x="442849" y="59055"/>
                  </a:moveTo>
                  <a:cubicBezTo>
                    <a:pt x="609981" y="55626"/>
                    <a:pt x="766826" y="113538"/>
                    <a:pt x="892937" y="196088"/>
                  </a:cubicBezTo>
                  <a:cubicBezTo>
                    <a:pt x="921004" y="208661"/>
                    <a:pt x="951865" y="249428"/>
                    <a:pt x="930529" y="280162"/>
                  </a:cubicBezTo>
                  <a:cubicBezTo>
                    <a:pt x="901573" y="305816"/>
                    <a:pt x="865251" y="286512"/>
                    <a:pt x="844804" y="268224"/>
                  </a:cubicBezTo>
                  <a:cubicBezTo>
                    <a:pt x="801243" y="240919"/>
                    <a:pt x="481838" y="0"/>
                    <a:pt x="80264" y="280797"/>
                  </a:cubicBezTo>
                  <a:cubicBezTo>
                    <a:pt x="47879" y="308102"/>
                    <a:pt x="18034" y="290322"/>
                    <a:pt x="5207" y="271145"/>
                  </a:cubicBezTo>
                  <a:cubicBezTo>
                    <a:pt x="1524" y="263906"/>
                    <a:pt x="0" y="256667"/>
                    <a:pt x="508" y="249555"/>
                  </a:cubicBezTo>
                  <a:cubicBezTo>
                    <a:pt x="1778" y="228219"/>
                    <a:pt x="19812" y="208407"/>
                    <a:pt x="43942" y="196215"/>
                  </a:cubicBezTo>
                  <a:cubicBezTo>
                    <a:pt x="176657" y="101727"/>
                    <a:pt x="312801" y="61722"/>
                    <a:pt x="442849" y="59055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5923274" y="4853685"/>
            <a:ext cx="2084265" cy="802575"/>
            <a:chOff x="0" y="0"/>
            <a:chExt cx="2779020" cy="1070100"/>
          </a:xfrm>
        </p:grpSpPr>
        <p:sp>
          <p:nvSpPr>
            <p:cNvPr id="70" name="Freeform 70"/>
            <p:cNvSpPr/>
            <p:nvPr/>
          </p:nvSpPr>
          <p:spPr>
            <a:xfrm>
              <a:off x="-17780" y="-127"/>
              <a:ext cx="2796794" cy="1070229"/>
            </a:xfrm>
            <a:custGeom>
              <a:avLst/>
              <a:gdLst/>
              <a:ahLst/>
              <a:cxnLst/>
              <a:rect l="l" t="t" r="r" b="b"/>
              <a:pathLst>
                <a:path w="2796794" h="1070229">
                  <a:moveTo>
                    <a:pt x="2271522" y="793496"/>
                  </a:moveTo>
                  <a:cubicBezTo>
                    <a:pt x="2304161" y="793496"/>
                    <a:pt x="2330577" y="819912"/>
                    <a:pt x="2330577" y="852551"/>
                  </a:cubicBezTo>
                  <a:cubicBezTo>
                    <a:pt x="2330577" y="885190"/>
                    <a:pt x="2304161" y="911606"/>
                    <a:pt x="2271522" y="911606"/>
                  </a:cubicBezTo>
                  <a:cubicBezTo>
                    <a:pt x="2238883" y="911606"/>
                    <a:pt x="2212467" y="885190"/>
                    <a:pt x="2212467" y="852551"/>
                  </a:cubicBezTo>
                  <a:cubicBezTo>
                    <a:pt x="2212467" y="819912"/>
                    <a:pt x="2238883" y="793496"/>
                    <a:pt x="2271522" y="793496"/>
                  </a:cubicBezTo>
                  <a:close/>
                  <a:moveTo>
                    <a:pt x="533400" y="786257"/>
                  </a:moveTo>
                  <a:cubicBezTo>
                    <a:pt x="566039" y="786257"/>
                    <a:pt x="592455" y="812673"/>
                    <a:pt x="592455" y="845312"/>
                  </a:cubicBezTo>
                  <a:cubicBezTo>
                    <a:pt x="592455" y="877951"/>
                    <a:pt x="566039" y="904367"/>
                    <a:pt x="533400" y="904367"/>
                  </a:cubicBezTo>
                  <a:cubicBezTo>
                    <a:pt x="500761" y="904367"/>
                    <a:pt x="474345" y="877951"/>
                    <a:pt x="474345" y="845312"/>
                  </a:cubicBezTo>
                  <a:cubicBezTo>
                    <a:pt x="474345" y="812673"/>
                    <a:pt x="500761" y="786257"/>
                    <a:pt x="533400" y="786257"/>
                  </a:cubicBezTo>
                  <a:close/>
                  <a:moveTo>
                    <a:pt x="2270506" y="746252"/>
                  </a:moveTo>
                  <a:cubicBezTo>
                    <a:pt x="2243709" y="746252"/>
                    <a:pt x="2216785" y="756539"/>
                    <a:pt x="2196338" y="776986"/>
                  </a:cubicBezTo>
                  <a:cubicBezTo>
                    <a:pt x="2155444" y="817880"/>
                    <a:pt x="2155444" y="884301"/>
                    <a:pt x="2196338" y="925322"/>
                  </a:cubicBezTo>
                  <a:cubicBezTo>
                    <a:pt x="2237232" y="966343"/>
                    <a:pt x="2303653" y="966216"/>
                    <a:pt x="2344674" y="925322"/>
                  </a:cubicBezTo>
                  <a:cubicBezTo>
                    <a:pt x="2385695" y="884428"/>
                    <a:pt x="2385568" y="818007"/>
                    <a:pt x="2344674" y="776986"/>
                  </a:cubicBezTo>
                  <a:cubicBezTo>
                    <a:pt x="2324227" y="756539"/>
                    <a:pt x="2297430" y="746252"/>
                    <a:pt x="2270506" y="746252"/>
                  </a:cubicBezTo>
                  <a:close/>
                  <a:moveTo>
                    <a:pt x="532384" y="739013"/>
                  </a:moveTo>
                  <a:cubicBezTo>
                    <a:pt x="505587" y="739013"/>
                    <a:pt x="478663" y="749300"/>
                    <a:pt x="458216" y="769747"/>
                  </a:cubicBezTo>
                  <a:cubicBezTo>
                    <a:pt x="417322" y="810641"/>
                    <a:pt x="417322" y="877062"/>
                    <a:pt x="458216" y="918083"/>
                  </a:cubicBezTo>
                  <a:cubicBezTo>
                    <a:pt x="499110" y="959104"/>
                    <a:pt x="565531" y="958977"/>
                    <a:pt x="606552" y="918083"/>
                  </a:cubicBezTo>
                  <a:cubicBezTo>
                    <a:pt x="647573" y="877189"/>
                    <a:pt x="647446" y="810768"/>
                    <a:pt x="606552" y="769747"/>
                  </a:cubicBezTo>
                  <a:cubicBezTo>
                    <a:pt x="586105" y="749300"/>
                    <a:pt x="559308" y="739013"/>
                    <a:pt x="532384" y="739013"/>
                  </a:cubicBezTo>
                  <a:close/>
                  <a:moveTo>
                    <a:pt x="2271522" y="634873"/>
                  </a:moveTo>
                  <a:cubicBezTo>
                    <a:pt x="2390013" y="634873"/>
                    <a:pt x="2488057" y="732917"/>
                    <a:pt x="2490343" y="853694"/>
                  </a:cubicBezTo>
                  <a:cubicBezTo>
                    <a:pt x="2490343" y="853694"/>
                    <a:pt x="2490343" y="855980"/>
                    <a:pt x="2490343" y="858266"/>
                  </a:cubicBezTo>
                  <a:cubicBezTo>
                    <a:pt x="2485771" y="974471"/>
                    <a:pt x="2390013" y="1070229"/>
                    <a:pt x="2271522" y="1070229"/>
                  </a:cubicBezTo>
                  <a:cubicBezTo>
                    <a:pt x="2153031" y="1070229"/>
                    <a:pt x="2054987" y="976757"/>
                    <a:pt x="2052701" y="858266"/>
                  </a:cubicBezTo>
                  <a:cubicBezTo>
                    <a:pt x="2052701" y="858266"/>
                    <a:pt x="2052701" y="855980"/>
                    <a:pt x="2052701" y="853694"/>
                  </a:cubicBezTo>
                  <a:cubicBezTo>
                    <a:pt x="2052701" y="732917"/>
                    <a:pt x="2150745" y="634873"/>
                    <a:pt x="2271522" y="634873"/>
                  </a:cubicBezTo>
                  <a:close/>
                  <a:moveTo>
                    <a:pt x="533400" y="627634"/>
                  </a:moveTo>
                  <a:cubicBezTo>
                    <a:pt x="651891" y="627634"/>
                    <a:pt x="749935" y="725678"/>
                    <a:pt x="752221" y="846455"/>
                  </a:cubicBezTo>
                  <a:cubicBezTo>
                    <a:pt x="752221" y="846455"/>
                    <a:pt x="752221" y="848741"/>
                    <a:pt x="752221" y="851027"/>
                  </a:cubicBezTo>
                  <a:cubicBezTo>
                    <a:pt x="747649" y="967232"/>
                    <a:pt x="651891" y="1062990"/>
                    <a:pt x="533400" y="1062990"/>
                  </a:cubicBezTo>
                  <a:cubicBezTo>
                    <a:pt x="414909" y="1062990"/>
                    <a:pt x="316865" y="969518"/>
                    <a:pt x="314579" y="851027"/>
                  </a:cubicBezTo>
                  <a:cubicBezTo>
                    <a:pt x="314579" y="851027"/>
                    <a:pt x="314579" y="848741"/>
                    <a:pt x="314579" y="846455"/>
                  </a:cubicBezTo>
                  <a:cubicBezTo>
                    <a:pt x="314579" y="725678"/>
                    <a:pt x="412623" y="627634"/>
                    <a:pt x="533400" y="627634"/>
                  </a:cubicBezTo>
                  <a:close/>
                  <a:moveTo>
                    <a:pt x="38862" y="547878"/>
                  </a:moveTo>
                  <a:cubicBezTo>
                    <a:pt x="38862" y="563880"/>
                    <a:pt x="38862" y="595757"/>
                    <a:pt x="38862" y="625348"/>
                  </a:cubicBezTo>
                  <a:cubicBezTo>
                    <a:pt x="38862" y="641350"/>
                    <a:pt x="50292" y="652653"/>
                    <a:pt x="66167" y="652653"/>
                  </a:cubicBezTo>
                  <a:lnTo>
                    <a:pt x="186944" y="652653"/>
                  </a:lnTo>
                  <a:cubicBezTo>
                    <a:pt x="191516" y="652653"/>
                    <a:pt x="196088" y="650367"/>
                    <a:pt x="200660" y="643509"/>
                  </a:cubicBezTo>
                  <a:lnTo>
                    <a:pt x="234823" y="595630"/>
                  </a:lnTo>
                  <a:cubicBezTo>
                    <a:pt x="246253" y="577342"/>
                    <a:pt x="239395" y="547751"/>
                    <a:pt x="221107" y="547751"/>
                  </a:cubicBezTo>
                  <a:cubicBezTo>
                    <a:pt x="221107" y="547751"/>
                    <a:pt x="43307" y="547751"/>
                    <a:pt x="38735" y="547751"/>
                  </a:cubicBezTo>
                  <a:close/>
                  <a:moveTo>
                    <a:pt x="1499870" y="413385"/>
                  </a:moveTo>
                  <a:cubicBezTo>
                    <a:pt x="1493012" y="413385"/>
                    <a:pt x="1486154" y="415671"/>
                    <a:pt x="1486154" y="417957"/>
                  </a:cubicBezTo>
                  <a:lnTo>
                    <a:pt x="1486154" y="714248"/>
                  </a:lnTo>
                  <a:cubicBezTo>
                    <a:pt x="1486154" y="716534"/>
                    <a:pt x="1493012" y="718820"/>
                    <a:pt x="1499870" y="718820"/>
                  </a:cubicBezTo>
                  <a:cubicBezTo>
                    <a:pt x="1506728" y="718820"/>
                    <a:pt x="1511300" y="716534"/>
                    <a:pt x="1513586" y="714248"/>
                  </a:cubicBezTo>
                  <a:lnTo>
                    <a:pt x="1513586" y="417957"/>
                  </a:lnTo>
                  <a:cubicBezTo>
                    <a:pt x="1513586" y="415671"/>
                    <a:pt x="1506728" y="413385"/>
                    <a:pt x="1499870" y="413385"/>
                  </a:cubicBezTo>
                  <a:close/>
                  <a:moveTo>
                    <a:pt x="2670048" y="336169"/>
                  </a:moveTo>
                  <a:cubicBezTo>
                    <a:pt x="2657856" y="333629"/>
                    <a:pt x="2642997" y="337058"/>
                    <a:pt x="2632710" y="347218"/>
                  </a:cubicBezTo>
                  <a:cubicBezTo>
                    <a:pt x="2591689" y="383667"/>
                    <a:pt x="2575687" y="420116"/>
                    <a:pt x="2559812" y="461137"/>
                  </a:cubicBezTo>
                  <a:cubicBezTo>
                    <a:pt x="2550668" y="483870"/>
                    <a:pt x="2566670" y="506730"/>
                    <a:pt x="2591689" y="506730"/>
                  </a:cubicBezTo>
                  <a:lnTo>
                    <a:pt x="2648712" y="506730"/>
                  </a:lnTo>
                  <a:cubicBezTo>
                    <a:pt x="2678303" y="509016"/>
                    <a:pt x="2692019" y="483997"/>
                    <a:pt x="2692019" y="456565"/>
                  </a:cubicBezTo>
                  <a:lnTo>
                    <a:pt x="2692019" y="360934"/>
                  </a:lnTo>
                  <a:cubicBezTo>
                    <a:pt x="2692019" y="347218"/>
                    <a:pt x="2682367" y="338709"/>
                    <a:pt x="2670048" y="336169"/>
                  </a:cubicBezTo>
                  <a:close/>
                  <a:moveTo>
                    <a:pt x="966470" y="191135"/>
                  </a:moveTo>
                  <a:lnTo>
                    <a:pt x="950087" y="200660"/>
                  </a:lnTo>
                  <a:cubicBezTo>
                    <a:pt x="915670" y="221996"/>
                    <a:pt x="885063" y="243586"/>
                    <a:pt x="857123" y="262890"/>
                  </a:cubicBezTo>
                  <a:cubicBezTo>
                    <a:pt x="845693" y="272034"/>
                    <a:pt x="825246" y="310769"/>
                    <a:pt x="845693" y="310769"/>
                  </a:cubicBezTo>
                  <a:lnTo>
                    <a:pt x="966470" y="310769"/>
                  </a:lnTo>
                  <a:close/>
                  <a:moveTo>
                    <a:pt x="2126615" y="243205"/>
                  </a:moveTo>
                  <a:lnTo>
                    <a:pt x="2126615" y="310769"/>
                  </a:lnTo>
                  <a:lnTo>
                    <a:pt x="2350008" y="310769"/>
                  </a:lnTo>
                  <a:cubicBezTo>
                    <a:pt x="2377313" y="310769"/>
                    <a:pt x="2379599" y="260604"/>
                    <a:pt x="2334006" y="219583"/>
                  </a:cubicBezTo>
                  <a:cubicBezTo>
                    <a:pt x="2296033" y="185928"/>
                    <a:pt x="2243201" y="159512"/>
                    <a:pt x="2181987" y="138811"/>
                  </a:cubicBezTo>
                  <a:close/>
                  <a:moveTo>
                    <a:pt x="1486154" y="69596"/>
                  </a:moveTo>
                  <a:lnTo>
                    <a:pt x="1440815" y="71120"/>
                  </a:lnTo>
                  <a:cubicBezTo>
                    <a:pt x="1410335" y="72390"/>
                    <a:pt x="1392682" y="73660"/>
                    <a:pt x="1392682" y="73660"/>
                  </a:cubicBezTo>
                  <a:cubicBezTo>
                    <a:pt x="1224534" y="73660"/>
                    <a:pt x="1100963" y="117348"/>
                    <a:pt x="1004697" y="168910"/>
                  </a:cubicBezTo>
                  <a:lnTo>
                    <a:pt x="993775" y="175260"/>
                  </a:lnTo>
                  <a:lnTo>
                    <a:pt x="993775" y="310769"/>
                  </a:lnTo>
                  <a:lnTo>
                    <a:pt x="1486154" y="310769"/>
                  </a:lnTo>
                  <a:close/>
                  <a:moveTo>
                    <a:pt x="1566545" y="309245"/>
                  </a:moveTo>
                  <a:lnTo>
                    <a:pt x="1513586" y="310134"/>
                  </a:lnTo>
                  <a:lnTo>
                    <a:pt x="1513586" y="310769"/>
                  </a:lnTo>
                  <a:lnTo>
                    <a:pt x="2099310" y="310769"/>
                  </a:lnTo>
                  <a:lnTo>
                    <a:pt x="2099310" y="116078"/>
                  </a:lnTo>
                  <a:lnTo>
                    <a:pt x="2084451" y="112014"/>
                  </a:lnTo>
                  <a:cubicBezTo>
                    <a:pt x="1913636" y="73914"/>
                    <a:pt x="1708785" y="67056"/>
                    <a:pt x="1566545" y="68072"/>
                  </a:cubicBezTo>
                  <a:close/>
                  <a:moveTo>
                    <a:pt x="1569466" y="127"/>
                  </a:moveTo>
                  <a:cubicBezTo>
                    <a:pt x="1939544" y="0"/>
                    <a:pt x="2237232" y="18542"/>
                    <a:pt x="2468626" y="221869"/>
                  </a:cubicBezTo>
                  <a:cubicBezTo>
                    <a:pt x="2482342" y="233299"/>
                    <a:pt x="2500503" y="240157"/>
                    <a:pt x="2518791" y="240157"/>
                  </a:cubicBezTo>
                  <a:lnTo>
                    <a:pt x="2682875" y="240157"/>
                  </a:lnTo>
                  <a:cubicBezTo>
                    <a:pt x="2703449" y="240157"/>
                    <a:pt x="2719324" y="256159"/>
                    <a:pt x="2719324" y="276606"/>
                  </a:cubicBezTo>
                  <a:lnTo>
                    <a:pt x="2719324" y="506857"/>
                  </a:lnTo>
                  <a:cubicBezTo>
                    <a:pt x="2760345" y="506857"/>
                    <a:pt x="2794508" y="538734"/>
                    <a:pt x="2796794" y="575183"/>
                  </a:cubicBezTo>
                  <a:lnTo>
                    <a:pt x="2796794" y="771271"/>
                  </a:lnTo>
                  <a:lnTo>
                    <a:pt x="2612136" y="848741"/>
                  </a:lnTo>
                  <a:lnTo>
                    <a:pt x="2498217" y="848741"/>
                  </a:lnTo>
                  <a:cubicBezTo>
                    <a:pt x="2498217" y="721106"/>
                    <a:pt x="2395601" y="618490"/>
                    <a:pt x="2267966" y="618490"/>
                  </a:cubicBezTo>
                  <a:cubicBezTo>
                    <a:pt x="2140331" y="618490"/>
                    <a:pt x="2037715" y="721106"/>
                    <a:pt x="2037715" y="848741"/>
                  </a:cubicBezTo>
                  <a:lnTo>
                    <a:pt x="765937" y="848741"/>
                  </a:lnTo>
                  <a:cubicBezTo>
                    <a:pt x="765937" y="848741"/>
                    <a:pt x="765937" y="846455"/>
                    <a:pt x="765937" y="844169"/>
                  </a:cubicBezTo>
                  <a:cubicBezTo>
                    <a:pt x="765937" y="716534"/>
                    <a:pt x="663321" y="613918"/>
                    <a:pt x="535686" y="613918"/>
                  </a:cubicBezTo>
                  <a:cubicBezTo>
                    <a:pt x="408051" y="613918"/>
                    <a:pt x="305435" y="716534"/>
                    <a:pt x="305435" y="844169"/>
                  </a:cubicBezTo>
                  <a:cubicBezTo>
                    <a:pt x="305435" y="844169"/>
                    <a:pt x="305435" y="846455"/>
                    <a:pt x="305435" y="848741"/>
                  </a:cubicBezTo>
                  <a:lnTo>
                    <a:pt x="91186" y="848741"/>
                  </a:lnTo>
                  <a:cubicBezTo>
                    <a:pt x="52451" y="848741"/>
                    <a:pt x="18288" y="816864"/>
                    <a:pt x="18288" y="778129"/>
                  </a:cubicBezTo>
                  <a:lnTo>
                    <a:pt x="18288" y="577469"/>
                  </a:lnTo>
                  <a:cubicBezTo>
                    <a:pt x="18288" y="577469"/>
                    <a:pt x="0" y="481711"/>
                    <a:pt x="182372" y="433832"/>
                  </a:cubicBezTo>
                  <a:cubicBezTo>
                    <a:pt x="314579" y="399669"/>
                    <a:pt x="535686" y="356362"/>
                    <a:pt x="665607" y="322199"/>
                  </a:cubicBezTo>
                  <a:cubicBezTo>
                    <a:pt x="720344" y="308483"/>
                    <a:pt x="738505" y="281178"/>
                    <a:pt x="768223" y="256159"/>
                  </a:cubicBezTo>
                  <a:cubicBezTo>
                    <a:pt x="854837" y="180848"/>
                    <a:pt x="1112393" y="3048"/>
                    <a:pt x="1406398" y="762"/>
                  </a:cubicBezTo>
                  <a:cubicBezTo>
                    <a:pt x="1462278" y="508"/>
                    <a:pt x="1516634" y="127"/>
                    <a:pt x="1569466" y="127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067800" y="6515100"/>
            <a:ext cx="706334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اینجا: امیدوارم و معتقدم که این الگو وقت شما را خواهد گرفت.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067800" y="7079205"/>
            <a:ext cx="706334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اینجا: امیدوارم و معتقدم که این الگو وقت شما را خواهد گرفت.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067800" y="7643310"/>
            <a:ext cx="706334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اینجا: امیدوارم و معتقدم که این الگو وقت شما را خواهد گرفت.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067800" y="8207416"/>
            <a:ext cx="706334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اینجا: امیدوارم و معتقدم که این الگو وقت شما را خواهد گرفت.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067800" y="8771524"/>
            <a:ext cx="7063341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اینجا: امیدوارم و معتقدم که این الگو وقت شما را خواهد گرفت.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6810564" y="7483663"/>
            <a:ext cx="290464" cy="384397"/>
            <a:chOff x="0" y="0"/>
            <a:chExt cx="387286" cy="51253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7223" cy="512445"/>
            </a:xfrm>
            <a:custGeom>
              <a:avLst/>
              <a:gdLst/>
              <a:ahLst/>
              <a:cxnLst/>
              <a:rect l="l" t="t" r="r" b="b"/>
              <a:pathLst>
                <a:path w="387223" h="512445">
                  <a:moveTo>
                    <a:pt x="214884" y="423291"/>
                  </a:moveTo>
                  <a:cubicBezTo>
                    <a:pt x="209931" y="423291"/>
                    <a:pt x="205994" y="427228"/>
                    <a:pt x="205994" y="432181"/>
                  </a:cubicBezTo>
                  <a:lnTo>
                    <a:pt x="205994" y="467614"/>
                  </a:lnTo>
                  <a:cubicBezTo>
                    <a:pt x="205994" y="472567"/>
                    <a:pt x="209931" y="476504"/>
                    <a:pt x="214884" y="476504"/>
                  </a:cubicBezTo>
                  <a:lnTo>
                    <a:pt x="250317" y="476504"/>
                  </a:lnTo>
                  <a:cubicBezTo>
                    <a:pt x="255270" y="476504"/>
                    <a:pt x="259207" y="472567"/>
                    <a:pt x="259207" y="467614"/>
                  </a:cubicBezTo>
                  <a:lnTo>
                    <a:pt x="259207" y="432181"/>
                  </a:lnTo>
                  <a:cubicBezTo>
                    <a:pt x="259207" y="427228"/>
                    <a:pt x="255270" y="423291"/>
                    <a:pt x="250317" y="423291"/>
                  </a:cubicBezTo>
                  <a:close/>
                  <a:moveTo>
                    <a:pt x="167767" y="423291"/>
                  </a:moveTo>
                  <a:cubicBezTo>
                    <a:pt x="162814" y="423291"/>
                    <a:pt x="158877" y="427228"/>
                    <a:pt x="158877" y="432181"/>
                  </a:cubicBezTo>
                  <a:lnTo>
                    <a:pt x="158877" y="467614"/>
                  </a:lnTo>
                  <a:cubicBezTo>
                    <a:pt x="158877" y="472567"/>
                    <a:pt x="162814" y="476504"/>
                    <a:pt x="167767" y="476504"/>
                  </a:cubicBezTo>
                  <a:lnTo>
                    <a:pt x="203200" y="476504"/>
                  </a:lnTo>
                  <a:cubicBezTo>
                    <a:pt x="208153" y="476504"/>
                    <a:pt x="212090" y="472567"/>
                    <a:pt x="212090" y="467614"/>
                  </a:cubicBezTo>
                  <a:lnTo>
                    <a:pt x="212090" y="432181"/>
                  </a:lnTo>
                  <a:cubicBezTo>
                    <a:pt x="212090" y="427228"/>
                    <a:pt x="208153" y="423291"/>
                    <a:pt x="203200" y="423291"/>
                  </a:cubicBezTo>
                  <a:close/>
                  <a:moveTo>
                    <a:pt x="120650" y="423291"/>
                  </a:moveTo>
                  <a:cubicBezTo>
                    <a:pt x="115697" y="423291"/>
                    <a:pt x="111760" y="427228"/>
                    <a:pt x="111760" y="432181"/>
                  </a:cubicBezTo>
                  <a:lnTo>
                    <a:pt x="111760" y="467614"/>
                  </a:lnTo>
                  <a:cubicBezTo>
                    <a:pt x="111760" y="472567"/>
                    <a:pt x="115697" y="476504"/>
                    <a:pt x="120650" y="476504"/>
                  </a:cubicBezTo>
                  <a:lnTo>
                    <a:pt x="85344" y="476504"/>
                  </a:lnTo>
                  <a:cubicBezTo>
                    <a:pt x="90297" y="476504"/>
                    <a:pt x="94234" y="472567"/>
                    <a:pt x="94234" y="467614"/>
                  </a:cubicBezTo>
                  <a:lnTo>
                    <a:pt x="94234" y="432181"/>
                  </a:lnTo>
                  <a:cubicBezTo>
                    <a:pt x="94234" y="427228"/>
                    <a:pt x="90297" y="423291"/>
                    <a:pt x="85344" y="423291"/>
                  </a:cubicBezTo>
                  <a:close/>
                  <a:moveTo>
                    <a:pt x="332867" y="344805"/>
                  </a:moveTo>
                  <a:cubicBezTo>
                    <a:pt x="327914" y="344805"/>
                    <a:pt x="323977" y="348742"/>
                    <a:pt x="323977" y="353695"/>
                  </a:cubicBezTo>
                  <a:lnTo>
                    <a:pt x="323977" y="467614"/>
                  </a:lnTo>
                  <a:cubicBezTo>
                    <a:pt x="323977" y="472567"/>
                    <a:pt x="327914" y="476504"/>
                    <a:pt x="332867" y="476504"/>
                  </a:cubicBezTo>
                  <a:lnTo>
                    <a:pt x="368300" y="476504"/>
                  </a:lnTo>
                  <a:cubicBezTo>
                    <a:pt x="373253" y="476504"/>
                    <a:pt x="377190" y="472567"/>
                    <a:pt x="377190" y="467614"/>
                  </a:cubicBezTo>
                  <a:lnTo>
                    <a:pt x="377190" y="353695"/>
                  </a:lnTo>
                  <a:cubicBezTo>
                    <a:pt x="377190" y="348742"/>
                    <a:pt x="373253" y="344805"/>
                    <a:pt x="368300" y="344805"/>
                  </a:cubicBezTo>
                  <a:close/>
                  <a:moveTo>
                    <a:pt x="285750" y="344805"/>
                  </a:moveTo>
                  <a:cubicBezTo>
                    <a:pt x="280797" y="344805"/>
                    <a:pt x="276860" y="348742"/>
                    <a:pt x="276860" y="353695"/>
                  </a:cubicBezTo>
                  <a:lnTo>
                    <a:pt x="276860" y="389128"/>
                  </a:lnTo>
                  <a:cubicBezTo>
                    <a:pt x="276860" y="394081"/>
                    <a:pt x="280797" y="398018"/>
                    <a:pt x="285750" y="398018"/>
                  </a:cubicBezTo>
                  <a:lnTo>
                    <a:pt x="321183" y="398018"/>
                  </a:lnTo>
                  <a:cubicBezTo>
                    <a:pt x="326136" y="398018"/>
                    <a:pt x="330073" y="394081"/>
                    <a:pt x="330073" y="389128"/>
                  </a:cubicBezTo>
                  <a:lnTo>
                    <a:pt x="330073" y="353695"/>
                  </a:lnTo>
                  <a:cubicBezTo>
                    <a:pt x="330073" y="348742"/>
                    <a:pt x="326136" y="344805"/>
                    <a:pt x="321183" y="344805"/>
                  </a:cubicBezTo>
                  <a:close/>
                  <a:moveTo>
                    <a:pt x="238633" y="344805"/>
                  </a:moveTo>
                  <a:cubicBezTo>
                    <a:pt x="233680" y="344805"/>
                    <a:pt x="229743" y="348742"/>
                    <a:pt x="229743" y="353695"/>
                  </a:cubicBezTo>
                  <a:lnTo>
                    <a:pt x="229743" y="389128"/>
                  </a:lnTo>
                  <a:cubicBezTo>
                    <a:pt x="229743" y="394081"/>
                    <a:pt x="233680" y="398018"/>
                    <a:pt x="238633" y="398018"/>
                  </a:cubicBezTo>
                  <a:lnTo>
                    <a:pt x="274066" y="398018"/>
                  </a:lnTo>
                  <a:cubicBezTo>
                    <a:pt x="279019" y="398018"/>
                    <a:pt x="282956" y="394081"/>
                    <a:pt x="282956" y="389128"/>
                  </a:cubicBezTo>
                  <a:lnTo>
                    <a:pt x="282956" y="353695"/>
                  </a:lnTo>
                  <a:cubicBezTo>
                    <a:pt x="282956" y="348742"/>
                    <a:pt x="279019" y="344805"/>
                    <a:pt x="274066" y="344805"/>
                  </a:cubicBezTo>
                  <a:close/>
                  <a:moveTo>
                    <a:pt x="191516" y="344805"/>
                  </a:moveTo>
                  <a:cubicBezTo>
                    <a:pt x="186563" y="344805"/>
                    <a:pt x="182626" y="348742"/>
                    <a:pt x="182626" y="353695"/>
                  </a:cubicBezTo>
                  <a:lnTo>
                    <a:pt x="182626" y="389128"/>
                  </a:lnTo>
                  <a:cubicBezTo>
                    <a:pt x="182626" y="394081"/>
                    <a:pt x="186563" y="398018"/>
                    <a:pt x="191516" y="398018"/>
                  </a:cubicBezTo>
                  <a:lnTo>
                    <a:pt x="85344" y="398018"/>
                  </a:lnTo>
                  <a:cubicBezTo>
                    <a:pt x="90297" y="398018"/>
                    <a:pt x="94234" y="394081"/>
                    <a:pt x="94234" y="389128"/>
                  </a:cubicBezTo>
                  <a:lnTo>
                    <a:pt x="94234" y="353695"/>
                  </a:lnTo>
                  <a:cubicBezTo>
                    <a:pt x="94234" y="348742"/>
                    <a:pt x="90297" y="344805"/>
                    <a:pt x="85344" y="344805"/>
                  </a:cubicBezTo>
                  <a:close/>
                  <a:moveTo>
                    <a:pt x="332867" y="266319"/>
                  </a:moveTo>
                  <a:cubicBezTo>
                    <a:pt x="327914" y="266319"/>
                    <a:pt x="323977" y="270256"/>
                    <a:pt x="323977" y="275209"/>
                  </a:cubicBezTo>
                  <a:lnTo>
                    <a:pt x="323977" y="310642"/>
                  </a:lnTo>
                  <a:cubicBezTo>
                    <a:pt x="323977" y="315595"/>
                    <a:pt x="327914" y="319532"/>
                    <a:pt x="332867" y="319532"/>
                  </a:cubicBezTo>
                  <a:lnTo>
                    <a:pt x="368300" y="319532"/>
                  </a:lnTo>
                  <a:cubicBezTo>
                    <a:pt x="373253" y="319532"/>
                    <a:pt x="377190" y="315595"/>
                    <a:pt x="377190" y="310642"/>
                  </a:cubicBezTo>
                  <a:lnTo>
                    <a:pt x="377190" y="275209"/>
                  </a:lnTo>
                  <a:cubicBezTo>
                    <a:pt x="377190" y="270256"/>
                    <a:pt x="373253" y="266319"/>
                    <a:pt x="368300" y="266319"/>
                  </a:cubicBezTo>
                  <a:close/>
                  <a:moveTo>
                    <a:pt x="285750" y="266319"/>
                  </a:moveTo>
                  <a:cubicBezTo>
                    <a:pt x="280797" y="266319"/>
                    <a:pt x="276860" y="270256"/>
                    <a:pt x="276860" y="275209"/>
                  </a:cubicBezTo>
                  <a:lnTo>
                    <a:pt x="276860" y="310642"/>
                  </a:lnTo>
                  <a:cubicBezTo>
                    <a:pt x="276860" y="315595"/>
                    <a:pt x="280797" y="319532"/>
                    <a:pt x="285750" y="319532"/>
                  </a:cubicBezTo>
                  <a:lnTo>
                    <a:pt x="321183" y="319532"/>
                  </a:lnTo>
                  <a:cubicBezTo>
                    <a:pt x="326136" y="319532"/>
                    <a:pt x="330073" y="315595"/>
                    <a:pt x="330073" y="310642"/>
                  </a:cubicBezTo>
                  <a:lnTo>
                    <a:pt x="330073" y="275209"/>
                  </a:lnTo>
                  <a:cubicBezTo>
                    <a:pt x="330073" y="270256"/>
                    <a:pt x="326136" y="266319"/>
                    <a:pt x="321183" y="266319"/>
                  </a:cubicBezTo>
                  <a:close/>
                  <a:moveTo>
                    <a:pt x="238633" y="266319"/>
                  </a:moveTo>
                  <a:cubicBezTo>
                    <a:pt x="233680" y="266319"/>
                    <a:pt x="229743" y="270256"/>
                    <a:pt x="229743" y="275209"/>
                  </a:cubicBezTo>
                  <a:lnTo>
                    <a:pt x="229743" y="310642"/>
                  </a:lnTo>
                  <a:cubicBezTo>
                    <a:pt x="229743" y="315595"/>
                    <a:pt x="233680" y="319532"/>
                    <a:pt x="238633" y="319532"/>
                  </a:cubicBezTo>
                  <a:lnTo>
                    <a:pt x="274066" y="319532"/>
                  </a:lnTo>
                  <a:cubicBezTo>
                    <a:pt x="279019" y="319532"/>
                    <a:pt x="282956" y="315595"/>
                    <a:pt x="282956" y="310642"/>
                  </a:cubicBezTo>
                  <a:lnTo>
                    <a:pt x="282956" y="275209"/>
                  </a:lnTo>
                  <a:cubicBezTo>
                    <a:pt x="282956" y="270256"/>
                    <a:pt x="279019" y="266319"/>
                    <a:pt x="274066" y="266319"/>
                  </a:cubicBezTo>
                  <a:close/>
                  <a:moveTo>
                    <a:pt x="191516" y="266319"/>
                  </a:moveTo>
                  <a:cubicBezTo>
                    <a:pt x="186563" y="266319"/>
                    <a:pt x="182626" y="270256"/>
                    <a:pt x="182626" y="275209"/>
                  </a:cubicBezTo>
                  <a:lnTo>
                    <a:pt x="182626" y="310642"/>
                  </a:lnTo>
                  <a:cubicBezTo>
                    <a:pt x="182626" y="315595"/>
                    <a:pt x="186563" y="319532"/>
                    <a:pt x="191516" y="319532"/>
                  </a:cubicBezTo>
                  <a:lnTo>
                    <a:pt x="85344" y="319532"/>
                  </a:lnTo>
                  <a:cubicBezTo>
                    <a:pt x="90297" y="319532"/>
                    <a:pt x="94234" y="315595"/>
                    <a:pt x="94234" y="310642"/>
                  </a:cubicBezTo>
                  <a:lnTo>
                    <a:pt x="94234" y="275209"/>
                  </a:lnTo>
                  <a:cubicBezTo>
                    <a:pt x="94234" y="270256"/>
                    <a:pt x="90297" y="266319"/>
                    <a:pt x="85344" y="266319"/>
                  </a:cubicBezTo>
                  <a:close/>
                  <a:moveTo>
                    <a:pt x="332867" y="187833"/>
                  </a:moveTo>
                  <a:cubicBezTo>
                    <a:pt x="327914" y="187833"/>
                    <a:pt x="323977" y="191770"/>
                    <a:pt x="323977" y="196723"/>
                  </a:cubicBezTo>
                  <a:lnTo>
                    <a:pt x="323977" y="232156"/>
                  </a:lnTo>
                  <a:cubicBezTo>
                    <a:pt x="323977" y="237109"/>
                    <a:pt x="327914" y="241046"/>
                    <a:pt x="332867" y="241046"/>
                  </a:cubicBezTo>
                  <a:lnTo>
                    <a:pt x="368300" y="241046"/>
                  </a:lnTo>
                  <a:cubicBezTo>
                    <a:pt x="373253" y="241046"/>
                    <a:pt x="377190" y="237109"/>
                    <a:pt x="377190" y="232156"/>
                  </a:cubicBezTo>
                  <a:lnTo>
                    <a:pt x="377190" y="196596"/>
                  </a:lnTo>
                  <a:cubicBezTo>
                    <a:pt x="377190" y="191643"/>
                    <a:pt x="373253" y="187706"/>
                    <a:pt x="368300" y="187706"/>
                  </a:cubicBezTo>
                  <a:close/>
                  <a:moveTo>
                    <a:pt x="285750" y="187706"/>
                  </a:moveTo>
                  <a:cubicBezTo>
                    <a:pt x="280797" y="187706"/>
                    <a:pt x="276860" y="191643"/>
                    <a:pt x="276860" y="196596"/>
                  </a:cubicBezTo>
                  <a:lnTo>
                    <a:pt x="276860" y="232029"/>
                  </a:lnTo>
                  <a:cubicBezTo>
                    <a:pt x="276860" y="236982"/>
                    <a:pt x="280797" y="240919"/>
                    <a:pt x="285750" y="240919"/>
                  </a:cubicBezTo>
                  <a:lnTo>
                    <a:pt x="321183" y="240919"/>
                  </a:lnTo>
                  <a:cubicBezTo>
                    <a:pt x="326136" y="240919"/>
                    <a:pt x="330073" y="236982"/>
                    <a:pt x="330073" y="232029"/>
                  </a:cubicBezTo>
                  <a:lnTo>
                    <a:pt x="330073" y="196596"/>
                  </a:lnTo>
                  <a:cubicBezTo>
                    <a:pt x="330073" y="191643"/>
                    <a:pt x="326136" y="187706"/>
                    <a:pt x="321183" y="187706"/>
                  </a:cubicBezTo>
                  <a:close/>
                  <a:moveTo>
                    <a:pt x="238633" y="187706"/>
                  </a:moveTo>
                  <a:cubicBezTo>
                    <a:pt x="233680" y="187706"/>
                    <a:pt x="229743" y="191643"/>
                    <a:pt x="229743" y="196596"/>
                  </a:cubicBezTo>
                  <a:lnTo>
                    <a:pt x="229743" y="232029"/>
                  </a:lnTo>
                  <a:cubicBezTo>
                    <a:pt x="229743" y="236982"/>
                    <a:pt x="233680" y="240919"/>
                    <a:pt x="238633" y="240919"/>
                  </a:cubicBezTo>
                  <a:lnTo>
                    <a:pt x="274066" y="240919"/>
                  </a:lnTo>
                  <a:cubicBezTo>
                    <a:pt x="279019" y="240919"/>
                    <a:pt x="282956" y="236982"/>
                    <a:pt x="282956" y="232029"/>
                  </a:cubicBezTo>
                  <a:lnTo>
                    <a:pt x="282956" y="196596"/>
                  </a:lnTo>
                  <a:cubicBezTo>
                    <a:pt x="282956" y="191643"/>
                    <a:pt x="279019" y="187706"/>
                    <a:pt x="274066" y="187706"/>
                  </a:cubicBezTo>
                  <a:close/>
                  <a:moveTo>
                    <a:pt x="191516" y="187706"/>
                  </a:moveTo>
                  <a:cubicBezTo>
                    <a:pt x="186563" y="187706"/>
                    <a:pt x="182626" y="191643"/>
                    <a:pt x="182626" y="196596"/>
                  </a:cubicBezTo>
                  <a:lnTo>
                    <a:pt x="182626" y="232029"/>
                  </a:lnTo>
                  <a:cubicBezTo>
                    <a:pt x="182626" y="236982"/>
                    <a:pt x="186563" y="240919"/>
                    <a:pt x="191516" y="240919"/>
                  </a:cubicBezTo>
                  <a:lnTo>
                    <a:pt x="85344" y="240919"/>
                  </a:lnTo>
                  <a:cubicBezTo>
                    <a:pt x="90297" y="240919"/>
                    <a:pt x="94234" y="236982"/>
                    <a:pt x="94234" y="232029"/>
                  </a:cubicBezTo>
                  <a:lnTo>
                    <a:pt x="94234" y="196596"/>
                  </a:lnTo>
                  <a:cubicBezTo>
                    <a:pt x="94234" y="191643"/>
                    <a:pt x="90297" y="187706"/>
                    <a:pt x="85344" y="187706"/>
                  </a:cubicBezTo>
                  <a:close/>
                  <a:moveTo>
                    <a:pt x="55118" y="25908"/>
                  </a:moveTo>
                  <a:cubicBezTo>
                    <a:pt x="43561" y="25908"/>
                    <a:pt x="34290" y="35306"/>
                    <a:pt x="34290" y="46736"/>
                  </a:cubicBezTo>
                  <a:lnTo>
                    <a:pt x="34290" y="130302"/>
                  </a:lnTo>
                  <a:cubicBezTo>
                    <a:pt x="34290" y="141859"/>
                    <a:pt x="43688" y="151130"/>
                    <a:pt x="55118" y="151130"/>
                  </a:cubicBezTo>
                  <a:lnTo>
                    <a:pt x="332232" y="151130"/>
                  </a:lnTo>
                  <a:cubicBezTo>
                    <a:pt x="343789" y="151130"/>
                    <a:pt x="353060" y="141732"/>
                    <a:pt x="353060" y="130302"/>
                  </a:cubicBezTo>
                  <a:lnTo>
                    <a:pt x="353060" y="46736"/>
                  </a:lnTo>
                  <a:cubicBezTo>
                    <a:pt x="353060" y="35179"/>
                    <a:pt x="343662" y="25908"/>
                    <a:pt x="332232" y="25908"/>
                  </a:cubicBezTo>
                  <a:close/>
                  <a:moveTo>
                    <a:pt x="41910" y="0"/>
                  </a:moveTo>
                  <a:lnTo>
                    <a:pt x="345313" y="0"/>
                  </a:lnTo>
                  <a:cubicBezTo>
                    <a:pt x="368427" y="0"/>
                    <a:pt x="387223" y="18796"/>
                    <a:pt x="387223" y="41910"/>
                  </a:cubicBezTo>
                  <a:lnTo>
                    <a:pt x="387223" y="470535"/>
                  </a:lnTo>
                  <a:cubicBezTo>
                    <a:pt x="387223" y="493649"/>
                    <a:pt x="368427" y="512445"/>
                    <a:pt x="345313" y="512445"/>
                  </a:cubicBezTo>
                  <a:lnTo>
                    <a:pt x="41910" y="512445"/>
                  </a:lnTo>
                  <a:cubicBezTo>
                    <a:pt x="18796" y="512445"/>
                    <a:pt x="0" y="493649"/>
                    <a:pt x="0" y="470535"/>
                  </a:cubicBezTo>
                  <a:lnTo>
                    <a:pt x="0" y="41910"/>
                  </a:lnTo>
                  <a:cubicBezTo>
                    <a:pt x="0" y="18796"/>
                    <a:pt x="18796" y="0"/>
                    <a:pt x="4191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6764000" y="6362700"/>
            <a:ext cx="383590" cy="383591"/>
            <a:chOff x="0" y="0"/>
            <a:chExt cx="511454" cy="51145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11429" cy="511429"/>
            </a:xfrm>
            <a:custGeom>
              <a:avLst/>
              <a:gdLst/>
              <a:ahLst/>
              <a:cxnLst/>
              <a:rect l="l" t="t" r="r" b="b"/>
              <a:pathLst>
                <a:path w="511429" h="511429">
                  <a:moveTo>
                    <a:pt x="318770" y="396367"/>
                  </a:moveTo>
                  <a:lnTo>
                    <a:pt x="318770" y="441579"/>
                  </a:lnTo>
                  <a:lnTo>
                    <a:pt x="460121" y="441579"/>
                  </a:lnTo>
                  <a:lnTo>
                    <a:pt x="460121" y="396367"/>
                  </a:lnTo>
                  <a:close/>
                  <a:moveTo>
                    <a:pt x="460121" y="328549"/>
                  </a:moveTo>
                  <a:lnTo>
                    <a:pt x="460121" y="373761"/>
                  </a:lnTo>
                  <a:lnTo>
                    <a:pt x="460121" y="328549"/>
                  </a:lnTo>
                  <a:close/>
                  <a:moveTo>
                    <a:pt x="91694" y="319151"/>
                  </a:moveTo>
                  <a:lnTo>
                    <a:pt x="59690" y="351155"/>
                  </a:lnTo>
                  <a:lnTo>
                    <a:pt x="93599" y="385064"/>
                  </a:lnTo>
                  <a:lnTo>
                    <a:pt x="59690" y="418973"/>
                  </a:lnTo>
                  <a:lnTo>
                    <a:pt x="91694" y="450977"/>
                  </a:lnTo>
                  <a:lnTo>
                    <a:pt x="125603" y="417068"/>
                  </a:lnTo>
                  <a:lnTo>
                    <a:pt x="159512" y="450977"/>
                  </a:lnTo>
                  <a:lnTo>
                    <a:pt x="191516" y="418973"/>
                  </a:lnTo>
                  <a:lnTo>
                    <a:pt x="157607" y="385064"/>
                  </a:lnTo>
                  <a:lnTo>
                    <a:pt x="191516" y="351155"/>
                  </a:lnTo>
                  <a:lnTo>
                    <a:pt x="159512" y="319151"/>
                  </a:lnTo>
                  <a:lnTo>
                    <a:pt x="125603" y="353060"/>
                  </a:lnTo>
                  <a:close/>
                  <a:moveTo>
                    <a:pt x="295402" y="295275"/>
                  </a:moveTo>
                  <a:lnTo>
                    <a:pt x="511429" y="295275"/>
                  </a:lnTo>
                  <a:lnTo>
                    <a:pt x="511429" y="426212"/>
                  </a:lnTo>
                  <a:cubicBezTo>
                    <a:pt x="511429" y="473329"/>
                    <a:pt x="473202" y="511429"/>
                    <a:pt x="426212" y="511429"/>
                  </a:cubicBezTo>
                  <a:lnTo>
                    <a:pt x="261366" y="511429"/>
                  </a:lnTo>
                  <a:close/>
                  <a:moveTo>
                    <a:pt x="0" y="261366"/>
                  </a:moveTo>
                  <a:lnTo>
                    <a:pt x="250063" y="261366"/>
                  </a:lnTo>
                  <a:lnTo>
                    <a:pt x="250063" y="511429"/>
                  </a:lnTo>
                  <a:lnTo>
                    <a:pt x="85217" y="511429"/>
                  </a:lnTo>
                  <a:cubicBezTo>
                    <a:pt x="38227" y="511429"/>
                    <a:pt x="0" y="473329"/>
                    <a:pt x="0" y="426212"/>
                  </a:cubicBezTo>
                  <a:close/>
                  <a:moveTo>
                    <a:pt x="389509" y="315976"/>
                  </a:moveTo>
                  <a:cubicBezTo>
                    <a:pt x="377063" y="315976"/>
                    <a:pt x="366903" y="326136"/>
                    <a:pt x="366903" y="338582"/>
                  </a:cubicBezTo>
                  <a:cubicBezTo>
                    <a:pt x="366903" y="351028"/>
                    <a:pt x="377063" y="361188"/>
                    <a:pt x="389509" y="361188"/>
                  </a:cubicBezTo>
                  <a:cubicBezTo>
                    <a:pt x="401955" y="361188"/>
                    <a:pt x="412115" y="351028"/>
                    <a:pt x="412115" y="338582"/>
                  </a:cubicBezTo>
                  <a:cubicBezTo>
                    <a:pt x="412115" y="326136"/>
                    <a:pt x="401955" y="315976"/>
                    <a:pt x="389509" y="315976"/>
                  </a:cubicBezTo>
                  <a:close/>
                  <a:moveTo>
                    <a:pt x="318897" y="265176"/>
                  </a:moveTo>
                  <a:lnTo>
                    <a:pt x="318897" y="310388"/>
                  </a:lnTo>
                  <a:lnTo>
                    <a:pt x="460121" y="310388"/>
                  </a:lnTo>
                  <a:lnTo>
                    <a:pt x="460121" y="100330"/>
                  </a:lnTo>
                  <a:close/>
                  <a:moveTo>
                    <a:pt x="102997" y="52324"/>
                  </a:moveTo>
                  <a:lnTo>
                    <a:pt x="102997" y="100330"/>
                  </a:lnTo>
                  <a:lnTo>
                    <a:pt x="54991" y="100330"/>
                  </a:lnTo>
                  <a:lnTo>
                    <a:pt x="54991" y="145542"/>
                  </a:lnTo>
                  <a:lnTo>
                    <a:pt x="102997" y="145542"/>
                  </a:lnTo>
                  <a:lnTo>
                    <a:pt x="102997" y="193548"/>
                  </a:lnTo>
                  <a:lnTo>
                    <a:pt x="148209" y="193548"/>
                  </a:lnTo>
                  <a:lnTo>
                    <a:pt x="148209" y="145542"/>
                  </a:lnTo>
                  <a:lnTo>
                    <a:pt x="196215" y="145542"/>
                  </a:lnTo>
                  <a:lnTo>
                    <a:pt x="196215" y="100330"/>
                  </a:lnTo>
                  <a:lnTo>
                    <a:pt x="148209" y="100330"/>
                  </a:lnTo>
                  <a:lnTo>
                    <a:pt x="148209" y="52324"/>
                  </a:lnTo>
                  <a:close/>
                  <a:moveTo>
                    <a:pt x="389509" y="49530"/>
                  </a:moveTo>
                  <a:cubicBezTo>
                    <a:pt x="377063" y="49530"/>
                    <a:pt x="366903" y="59690"/>
                    <a:pt x="366903" y="72136"/>
                  </a:cubicBezTo>
                  <a:cubicBezTo>
                    <a:pt x="366903" y="84582"/>
                    <a:pt x="377063" y="94742"/>
                    <a:pt x="389509" y="94742"/>
                  </a:cubicBezTo>
                  <a:cubicBezTo>
                    <a:pt x="401955" y="94742"/>
                    <a:pt x="412115" y="84582"/>
                    <a:pt x="412115" y="72136"/>
                  </a:cubicBezTo>
                  <a:cubicBezTo>
                    <a:pt x="412115" y="59690"/>
                    <a:pt x="401955" y="49530"/>
                    <a:pt x="389509" y="49530"/>
                  </a:cubicBezTo>
                  <a:close/>
                  <a:moveTo>
                    <a:pt x="85217" y="0"/>
                  </a:moveTo>
                  <a:lnTo>
                    <a:pt x="426212" y="0"/>
                  </a:lnTo>
                  <a:cubicBezTo>
                    <a:pt x="473329" y="0"/>
                    <a:pt x="511429" y="38227"/>
                    <a:pt x="511429" y="85217"/>
                  </a:cubicBezTo>
                  <a:lnTo>
                    <a:pt x="511429" y="250063"/>
                  </a:lnTo>
                  <a:lnTo>
                    <a:pt x="261366" y="250063"/>
                  </a:lnTo>
                  <a:lnTo>
                    <a:pt x="261366" y="0"/>
                  </a:lnTo>
                  <a:lnTo>
                    <a:pt x="250063" y="0"/>
                  </a:lnTo>
                  <a:lnTo>
                    <a:pt x="250063" y="250063"/>
                  </a:lnTo>
                  <a:lnTo>
                    <a:pt x="0" y="250063"/>
                  </a:lnTo>
                  <a:lnTo>
                    <a:pt x="0" y="85217"/>
                  </a:lnTo>
                  <a:cubicBezTo>
                    <a:pt x="0" y="38227"/>
                    <a:pt x="38227" y="0"/>
                    <a:pt x="85217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" name="Group 11"/>
          <p:cNvGrpSpPr/>
          <p:nvPr/>
        </p:nvGrpSpPr>
        <p:grpSpPr>
          <a:xfrm rot="2700000">
            <a:off x="16817831" y="8662530"/>
            <a:ext cx="303904" cy="544844"/>
            <a:chOff x="0" y="0"/>
            <a:chExt cx="405206" cy="72645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05257" cy="726440"/>
            </a:xfrm>
            <a:custGeom>
              <a:avLst/>
              <a:gdLst/>
              <a:ahLst/>
              <a:cxnLst/>
              <a:rect l="l" t="t" r="r" b="b"/>
              <a:pathLst>
                <a:path w="405257" h="726440">
                  <a:moveTo>
                    <a:pt x="202692" y="0"/>
                  </a:moveTo>
                  <a:cubicBezTo>
                    <a:pt x="230632" y="889"/>
                    <a:pt x="260096" y="21844"/>
                    <a:pt x="262636" y="56007"/>
                  </a:cubicBezTo>
                  <a:cubicBezTo>
                    <a:pt x="269113" y="98933"/>
                    <a:pt x="232918" y="109474"/>
                    <a:pt x="243205" y="161036"/>
                  </a:cubicBezTo>
                  <a:lnTo>
                    <a:pt x="405257" y="161036"/>
                  </a:lnTo>
                  <a:lnTo>
                    <a:pt x="405257" y="322834"/>
                  </a:lnTo>
                  <a:cubicBezTo>
                    <a:pt x="355219" y="332105"/>
                    <a:pt x="344424" y="296672"/>
                    <a:pt x="302006" y="303149"/>
                  </a:cubicBezTo>
                  <a:cubicBezTo>
                    <a:pt x="267970" y="305689"/>
                    <a:pt x="246888" y="335153"/>
                    <a:pt x="245999" y="363093"/>
                  </a:cubicBezTo>
                  <a:cubicBezTo>
                    <a:pt x="246634" y="387604"/>
                    <a:pt x="268351" y="423799"/>
                    <a:pt x="308864" y="424180"/>
                  </a:cubicBezTo>
                  <a:cubicBezTo>
                    <a:pt x="358013" y="419100"/>
                    <a:pt x="350774" y="395097"/>
                    <a:pt x="405257" y="397256"/>
                  </a:cubicBezTo>
                  <a:lnTo>
                    <a:pt x="405257" y="566293"/>
                  </a:lnTo>
                  <a:lnTo>
                    <a:pt x="236601" y="566293"/>
                  </a:lnTo>
                  <a:cubicBezTo>
                    <a:pt x="234188" y="621665"/>
                    <a:pt x="258445" y="614172"/>
                    <a:pt x="263525" y="663575"/>
                  </a:cubicBezTo>
                  <a:cubicBezTo>
                    <a:pt x="263271" y="704215"/>
                    <a:pt x="227076" y="725932"/>
                    <a:pt x="202438" y="726440"/>
                  </a:cubicBezTo>
                  <a:cubicBezTo>
                    <a:pt x="174498" y="725551"/>
                    <a:pt x="145034" y="704596"/>
                    <a:pt x="142494" y="670433"/>
                  </a:cubicBezTo>
                  <a:cubicBezTo>
                    <a:pt x="136017" y="627761"/>
                    <a:pt x="171831" y="617093"/>
                    <a:pt x="162052" y="566293"/>
                  </a:cubicBezTo>
                  <a:lnTo>
                    <a:pt x="0" y="566293"/>
                  </a:lnTo>
                  <a:lnTo>
                    <a:pt x="0" y="400050"/>
                  </a:lnTo>
                  <a:cubicBezTo>
                    <a:pt x="51943" y="389509"/>
                    <a:pt x="62357" y="425958"/>
                    <a:pt x="105410" y="419481"/>
                  </a:cubicBezTo>
                  <a:cubicBezTo>
                    <a:pt x="139446" y="416941"/>
                    <a:pt x="160528" y="387477"/>
                    <a:pt x="161417" y="359537"/>
                  </a:cubicBezTo>
                  <a:cubicBezTo>
                    <a:pt x="160782" y="335026"/>
                    <a:pt x="139065" y="298831"/>
                    <a:pt x="98552" y="298450"/>
                  </a:cubicBezTo>
                  <a:cubicBezTo>
                    <a:pt x="48768" y="303530"/>
                    <a:pt x="56769" y="328168"/>
                    <a:pt x="0" y="325374"/>
                  </a:cubicBezTo>
                  <a:lnTo>
                    <a:pt x="0" y="161036"/>
                  </a:lnTo>
                  <a:lnTo>
                    <a:pt x="168656" y="161036"/>
                  </a:lnTo>
                  <a:cubicBezTo>
                    <a:pt x="171450" y="104648"/>
                    <a:pt x="146812" y="112522"/>
                    <a:pt x="141732" y="62865"/>
                  </a:cubicBezTo>
                  <a:cubicBezTo>
                    <a:pt x="141986" y="22225"/>
                    <a:pt x="178181" y="508"/>
                    <a:pt x="202819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764000" y="8191500"/>
            <a:ext cx="411565" cy="385262"/>
            <a:chOff x="0" y="0"/>
            <a:chExt cx="548754" cy="513682"/>
          </a:xfrm>
        </p:grpSpPr>
        <p:sp>
          <p:nvSpPr>
            <p:cNvPr id="14" name="Freeform 14"/>
            <p:cNvSpPr/>
            <p:nvPr/>
          </p:nvSpPr>
          <p:spPr>
            <a:xfrm>
              <a:off x="0" y="-127"/>
              <a:ext cx="548767" cy="513842"/>
            </a:xfrm>
            <a:custGeom>
              <a:avLst/>
              <a:gdLst/>
              <a:ahLst/>
              <a:cxnLst/>
              <a:rect l="l" t="t" r="r" b="b"/>
              <a:pathLst>
                <a:path w="548767" h="513842">
                  <a:moveTo>
                    <a:pt x="267081" y="470662"/>
                  </a:moveTo>
                  <a:cubicBezTo>
                    <a:pt x="267081" y="470789"/>
                    <a:pt x="281813" y="473075"/>
                    <a:pt x="281813" y="470662"/>
                  </a:cubicBezTo>
                  <a:lnTo>
                    <a:pt x="281813" y="470408"/>
                  </a:lnTo>
                  <a:cubicBezTo>
                    <a:pt x="370205" y="441452"/>
                    <a:pt x="414147" y="423672"/>
                    <a:pt x="506730" y="459105"/>
                  </a:cubicBezTo>
                  <a:lnTo>
                    <a:pt x="508381" y="89408"/>
                  </a:lnTo>
                  <a:lnTo>
                    <a:pt x="483616" y="89408"/>
                  </a:lnTo>
                  <a:cubicBezTo>
                    <a:pt x="483997" y="199263"/>
                    <a:pt x="484378" y="308991"/>
                    <a:pt x="484632" y="418846"/>
                  </a:cubicBezTo>
                  <a:cubicBezTo>
                    <a:pt x="420751" y="392811"/>
                    <a:pt x="347599" y="413385"/>
                    <a:pt x="281686" y="468503"/>
                  </a:cubicBezTo>
                  <a:lnTo>
                    <a:pt x="281686" y="89408"/>
                  </a:lnTo>
                  <a:lnTo>
                    <a:pt x="281686" y="73025"/>
                  </a:lnTo>
                  <a:lnTo>
                    <a:pt x="281686" y="68199"/>
                  </a:lnTo>
                  <a:cubicBezTo>
                    <a:pt x="321183" y="25400"/>
                    <a:pt x="358394" y="508"/>
                    <a:pt x="407543" y="127"/>
                  </a:cubicBezTo>
                  <a:cubicBezTo>
                    <a:pt x="429895" y="0"/>
                    <a:pt x="454660" y="4953"/>
                    <a:pt x="483362" y="15494"/>
                  </a:cubicBezTo>
                  <a:cubicBezTo>
                    <a:pt x="483362" y="34671"/>
                    <a:pt x="483489" y="53848"/>
                    <a:pt x="483489" y="73025"/>
                  </a:cubicBezTo>
                  <a:lnTo>
                    <a:pt x="528574" y="72644"/>
                  </a:lnTo>
                  <a:lnTo>
                    <a:pt x="528574" y="125222"/>
                  </a:lnTo>
                  <a:lnTo>
                    <a:pt x="548767" y="125222"/>
                  </a:lnTo>
                  <a:lnTo>
                    <a:pt x="548767" y="513842"/>
                  </a:lnTo>
                  <a:lnTo>
                    <a:pt x="0" y="513842"/>
                  </a:lnTo>
                  <a:lnTo>
                    <a:pt x="0" y="125222"/>
                  </a:lnTo>
                  <a:lnTo>
                    <a:pt x="17399" y="125222"/>
                  </a:lnTo>
                  <a:lnTo>
                    <a:pt x="17399" y="72644"/>
                  </a:lnTo>
                  <a:lnTo>
                    <a:pt x="65278" y="73025"/>
                  </a:lnTo>
                  <a:cubicBezTo>
                    <a:pt x="65278" y="53848"/>
                    <a:pt x="65405" y="34671"/>
                    <a:pt x="65405" y="15494"/>
                  </a:cubicBezTo>
                  <a:cubicBezTo>
                    <a:pt x="94107" y="4953"/>
                    <a:pt x="118872" y="0"/>
                    <a:pt x="141224" y="127"/>
                  </a:cubicBezTo>
                  <a:cubicBezTo>
                    <a:pt x="190373" y="508"/>
                    <a:pt x="227584" y="25400"/>
                    <a:pt x="266954" y="68199"/>
                  </a:cubicBezTo>
                  <a:lnTo>
                    <a:pt x="266954" y="73025"/>
                  </a:lnTo>
                  <a:lnTo>
                    <a:pt x="266954" y="89408"/>
                  </a:lnTo>
                  <a:lnTo>
                    <a:pt x="266954" y="468503"/>
                  </a:lnTo>
                  <a:cubicBezTo>
                    <a:pt x="201041" y="413385"/>
                    <a:pt x="128016" y="392811"/>
                    <a:pt x="64008" y="418846"/>
                  </a:cubicBezTo>
                  <a:lnTo>
                    <a:pt x="65151" y="89408"/>
                  </a:lnTo>
                  <a:lnTo>
                    <a:pt x="40513" y="89408"/>
                  </a:lnTo>
                  <a:lnTo>
                    <a:pt x="38862" y="455803"/>
                  </a:lnTo>
                  <a:cubicBezTo>
                    <a:pt x="130937" y="417830"/>
                    <a:pt x="183134" y="444881"/>
                    <a:pt x="266954" y="470281"/>
                  </a:cubicBezTo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6758871" y="6952528"/>
            <a:ext cx="393846" cy="324899"/>
            <a:chOff x="0" y="0"/>
            <a:chExt cx="525128" cy="43319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25145" cy="433197"/>
            </a:xfrm>
            <a:custGeom>
              <a:avLst/>
              <a:gdLst/>
              <a:ahLst/>
              <a:cxnLst/>
              <a:rect l="l" t="t" r="r" b="b"/>
              <a:pathLst>
                <a:path w="525145" h="433197">
                  <a:moveTo>
                    <a:pt x="299212" y="107950"/>
                  </a:moveTo>
                  <a:cubicBezTo>
                    <a:pt x="282067" y="107950"/>
                    <a:pt x="268224" y="121793"/>
                    <a:pt x="268224" y="138938"/>
                  </a:cubicBezTo>
                  <a:cubicBezTo>
                    <a:pt x="268224" y="156083"/>
                    <a:pt x="282067" y="169926"/>
                    <a:pt x="299212" y="169926"/>
                  </a:cubicBezTo>
                  <a:cubicBezTo>
                    <a:pt x="316357" y="169926"/>
                    <a:pt x="330200" y="156083"/>
                    <a:pt x="330200" y="138938"/>
                  </a:cubicBezTo>
                  <a:cubicBezTo>
                    <a:pt x="330200" y="121793"/>
                    <a:pt x="316357" y="107950"/>
                    <a:pt x="299212" y="107950"/>
                  </a:cubicBezTo>
                  <a:close/>
                  <a:moveTo>
                    <a:pt x="199771" y="107950"/>
                  </a:moveTo>
                  <a:cubicBezTo>
                    <a:pt x="182626" y="107950"/>
                    <a:pt x="168783" y="121793"/>
                    <a:pt x="168783" y="138938"/>
                  </a:cubicBezTo>
                  <a:cubicBezTo>
                    <a:pt x="168783" y="156083"/>
                    <a:pt x="182626" y="169926"/>
                    <a:pt x="199771" y="169926"/>
                  </a:cubicBezTo>
                  <a:cubicBezTo>
                    <a:pt x="216916" y="169926"/>
                    <a:pt x="230759" y="156083"/>
                    <a:pt x="230759" y="138938"/>
                  </a:cubicBezTo>
                  <a:cubicBezTo>
                    <a:pt x="230759" y="121793"/>
                    <a:pt x="216916" y="107950"/>
                    <a:pt x="199771" y="107950"/>
                  </a:cubicBezTo>
                  <a:close/>
                  <a:moveTo>
                    <a:pt x="100330" y="107950"/>
                  </a:moveTo>
                  <a:cubicBezTo>
                    <a:pt x="83185" y="107950"/>
                    <a:pt x="69342" y="121793"/>
                    <a:pt x="69342" y="138938"/>
                  </a:cubicBezTo>
                  <a:cubicBezTo>
                    <a:pt x="69342" y="156083"/>
                    <a:pt x="83185" y="169926"/>
                    <a:pt x="100330" y="169926"/>
                  </a:cubicBezTo>
                  <a:cubicBezTo>
                    <a:pt x="117475" y="169926"/>
                    <a:pt x="131318" y="156083"/>
                    <a:pt x="131318" y="138938"/>
                  </a:cubicBezTo>
                  <a:cubicBezTo>
                    <a:pt x="131318" y="121793"/>
                    <a:pt x="117475" y="107950"/>
                    <a:pt x="100330" y="107950"/>
                  </a:cubicBezTo>
                  <a:close/>
                  <a:moveTo>
                    <a:pt x="414655" y="92964"/>
                  </a:moveTo>
                  <a:lnTo>
                    <a:pt x="471170" y="92964"/>
                  </a:lnTo>
                  <a:cubicBezTo>
                    <a:pt x="501015" y="92964"/>
                    <a:pt x="525145" y="117094"/>
                    <a:pt x="525145" y="146939"/>
                  </a:cubicBezTo>
                  <a:lnTo>
                    <a:pt x="525145" y="318643"/>
                  </a:lnTo>
                  <a:cubicBezTo>
                    <a:pt x="525145" y="348488"/>
                    <a:pt x="501015" y="372618"/>
                    <a:pt x="471170" y="372618"/>
                  </a:cubicBezTo>
                  <a:lnTo>
                    <a:pt x="408940" y="372618"/>
                  </a:lnTo>
                  <a:cubicBezTo>
                    <a:pt x="420624" y="390779"/>
                    <a:pt x="419481" y="404114"/>
                    <a:pt x="480187" y="433197"/>
                  </a:cubicBezTo>
                  <a:cubicBezTo>
                    <a:pt x="378079" y="421640"/>
                    <a:pt x="362077" y="416560"/>
                    <a:pt x="313817" y="372618"/>
                  </a:cubicBezTo>
                  <a:lnTo>
                    <a:pt x="179578" y="372618"/>
                  </a:lnTo>
                  <a:cubicBezTo>
                    <a:pt x="157734" y="372618"/>
                    <a:pt x="138811" y="359537"/>
                    <a:pt x="130429" y="340741"/>
                  </a:cubicBezTo>
                  <a:cubicBezTo>
                    <a:pt x="165227" y="330073"/>
                    <a:pt x="193294" y="315341"/>
                    <a:pt x="226314" y="293624"/>
                  </a:cubicBezTo>
                  <a:lnTo>
                    <a:pt x="360553" y="293624"/>
                  </a:lnTo>
                  <a:cubicBezTo>
                    <a:pt x="390398" y="293624"/>
                    <a:pt x="414528" y="269494"/>
                    <a:pt x="414528" y="239649"/>
                  </a:cubicBezTo>
                  <a:lnTo>
                    <a:pt x="414528" y="92964"/>
                  </a:lnTo>
                  <a:close/>
                  <a:moveTo>
                    <a:pt x="53975" y="0"/>
                  </a:moveTo>
                  <a:lnTo>
                    <a:pt x="345567" y="0"/>
                  </a:lnTo>
                  <a:cubicBezTo>
                    <a:pt x="375412" y="0"/>
                    <a:pt x="399542" y="24130"/>
                    <a:pt x="399542" y="53975"/>
                  </a:cubicBezTo>
                  <a:lnTo>
                    <a:pt x="399542" y="225679"/>
                  </a:lnTo>
                  <a:cubicBezTo>
                    <a:pt x="399542" y="255524"/>
                    <a:pt x="375412" y="279654"/>
                    <a:pt x="345567" y="279654"/>
                  </a:cubicBezTo>
                  <a:lnTo>
                    <a:pt x="211328" y="279654"/>
                  </a:lnTo>
                  <a:cubicBezTo>
                    <a:pt x="149606" y="320294"/>
                    <a:pt x="124841" y="327660"/>
                    <a:pt x="22733" y="339090"/>
                  </a:cubicBezTo>
                  <a:cubicBezTo>
                    <a:pt x="82296" y="306578"/>
                    <a:pt x="88900" y="310007"/>
                    <a:pt x="116205" y="279654"/>
                  </a:cubicBezTo>
                  <a:lnTo>
                    <a:pt x="53975" y="279654"/>
                  </a:lnTo>
                  <a:cubicBezTo>
                    <a:pt x="24130" y="279654"/>
                    <a:pt x="0" y="255524"/>
                    <a:pt x="0" y="225679"/>
                  </a:cubicBezTo>
                  <a:lnTo>
                    <a:pt x="0" y="53975"/>
                  </a:lnTo>
                  <a:cubicBezTo>
                    <a:pt x="0" y="24130"/>
                    <a:pt x="24130" y="0"/>
                    <a:pt x="53975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13480666" y="2161866"/>
            <a:ext cx="3380906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Text.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480666" y="1587830"/>
            <a:ext cx="3380906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یک پاورپوینت مدرن دریافت کنید</a:t>
            </a:r>
            <a:endParaRPr lang="en-US" sz="1399" spc="20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467600" y="3314700"/>
            <a:ext cx="5247969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000" spc="59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 </a:t>
            </a:r>
          </a:p>
          <a:p>
            <a:pPr algn="r" rtl="1">
              <a:lnSpc>
                <a:spcPts val="5280"/>
              </a:lnSpc>
            </a:pPr>
            <a:r>
              <a:rPr lang="fa-IR" sz="4000" spc="59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ارائه نمونه کارها</a:t>
            </a:r>
            <a:endParaRPr lang="en-US" sz="4000" spc="59" dirty="0">
              <a:solidFill>
                <a:srgbClr val="19A695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468744" y="3002757"/>
            <a:ext cx="8001000" cy="7284243"/>
            <a:chOff x="0" y="0"/>
            <a:chExt cx="10668000" cy="9712324"/>
          </a:xfrm>
        </p:grpSpPr>
        <p:sp>
          <p:nvSpPr>
            <p:cNvPr id="21" name="Freeform 21"/>
            <p:cNvSpPr/>
            <p:nvPr/>
          </p:nvSpPr>
          <p:spPr>
            <a:xfrm>
              <a:off x="-127" y="-127"/>
              <a:ext cx="10668127" cy="9712452"/>
            </a:xfrm>
            <a:custGeom>
              <a:avLst/>
              <a:gdLst/>
              <a:ahLst/>
              <a:cxnLst/>
              <a:rect l="l" t="t" r="r" b="b"/>
              <a:pathLst>
                <a:path w="10668127" h="9712452">
                  <a:moveTo>
                    <a:pt x="4356481" y="103124"/>
                  </a:moveTo>
                  <a:cubicBezTo>
                    <a:pt x="4047744" y="377698"/>
                    <a:pt x="3704717" y="617855"/>
                    <a:pt x="4013454" y="995426"/>
                  </a:cubicBezTo>
                  <a:cubicBezTo>
                    <a:pt x="4082034" y="1098423"/>
                    <a:pt x="4356481" y="1132713"/>
                    <a:pt x="4493641" y="1064006"/>
                  </a:cubicBezTo>
                  <a:cubicBezTo>
                    <a:pt x="4630801" y="1029716"/>
                    <a:pt x="4768088" y="858139"/>
                    <a:pt x="4870958" y="720852"/>
                  </a:cubicBezTo>
                  <a:cubicBezTo>
                    <a:pt x="5042408" y="1201293"/>
                    <a:pt x="4733798" y="1716151"/>
                    <a:pt x="4219194" y="1716151"/>
                  </a:cubicBezTo>
                  <a:cubicBezTo>
                    <a:pt x="3876167" y="1716151"/>
                    <a:pt x="3670300" y="1853438"/>
                    <a:pt x="3430270" y="2093722"/>
                  </a:cubicBezTo>
                  <a:cubicBezTo>
                    <a:pt x="3018663" y="2505583"/>
                    <a:pt x="3087243" y="2471293"/>
                    <a:pt x="3293110" y="3020314"/>
                  </a:cubicBezTo>
                  <a:cubicBezTo>
                    <a:pt x="3670427" y="3981196"/>
                    <a:pt x="4322191" y="4633214"/>
                    <a:pt x="5282692" y="5010785"/>
                  </a:cubicBezTo>
                  <a:cubicBezTo>
                    <a:pt x="5419852" y="5079365"/>
                    <a:pt x="5591429" y="5148072"/>
                    <a:pt x="5694299" y="5251069"/>
                  </a:cubicBezTo>
                  <a:cubicBezTo>
                    <a:pt x="6003036" y="5456936"/>
                    <a:pt x="6311773" y="5388356"/>
                    <a:pt x="6620510" y="5216779"/>
                  </a:cubicBezTo>
                  <a:cubicBezTo>
                    <a:pt x="5934456" y="4770628"/>
                    <a:pt x="5591429" y="4152900"/>
                    <a:pt x="5660009" y="3329178"/>
                  </a:cubicBezTo>
                  <a:cubicBezTo>
                    <a:pt x="6654800" y="3329178"/>
                    <a:pt x="7649591" y="3329178"/>
                    <a:pt x="8609965" y="3329178"/>
                  </a:cubicBezTo>
                  <a:cubicBezTo>
                    <a:pt x="8747125" y="3981196"/>
                    <a:pt x="8541385" y="4461764"/>
                    <a:pt x="7752462" y="5216779"/>
                  </a:cubicBezTo>
                  <a:cubicBezTo>
                    <a:pt x="8061199" y="5319776"/>
                    <a:pt x="8369935" y="5388356"/>
                    <a:pt x="8644382" y="5457063"/>
                  </a:cubicBezTo>
                  <a:cubicBezTo>
                    <a:pt x="9055989" y="5560060"/>
                    <a:pt x="9433306" y="5628640"/>
                    <a:pt x="9810624" y="5800217"/>
                  </a:cubicBezTo>
                  <a:cubicBezTo>
                    <a:pt x="10393680" y="6074664"/>
                    <a:pt x="10668127" y="6555105"/>
                    <a:pt x="10668127" y="7207123"/>
                  </a:cubicBezTo>
                  <a:cubicBezTo>
                    <a:pt x="10668127" y="8030845"/>
                    <a:pt x="10668127" y="8854440"/>
                    <a:pt x="10668127" y="9678162"/>
                  </a:cubicBezTo>
                  <a:cubicBezTo>
                    <a:pt x="10325100" y="9678162"/>
                    <a:pt x="10016363" y="9678162"/>
                    <a:pt x="9673336" y="9678162"/>
                  </a:cubicBezTo>
                  <a:cubicBezTo>
                    <a:pt x="9536176" y="9060434"/>
                    <a:pt x="9844786" y="8373999"/>
                    <a:pt x="9364599" y="7721981"/>
                  </a:cubicBezTo>
                  <a:cubicBezTo>
                    <a:pt x="8952992" y="8373999"/>
                    <a:pt x="9261729" y="9094724"/>
                    <a:pt x="9124442" y="9712452"/>
                  </a:cubicBezTo>
                  <a:cubicBezTo>
                    <a:pt x="7820914" y="9712452"/>
                    <a:pt x="6517513" y="9712452"/>
                    <a:pt x="5145405" y="9712452"/>
                  </a:cubicBezTo>
                  <a:cubicBezTo>
                    <a:pt x="5145405" y="9472167"/>
                    <a:pt x="5145405" y="9232011"/>
                    <a:pt x="5145405" y="8991727"/>
                  </a:cubicBezTo>
                  <a:cubicBezTo>
                    <a:pt x="5145405" y="8339709"/>
                    <a:pt x="5145405" y="7687564"/>
                    <a:pt x="5145405" y="7035546"/>
                  </a:cubicBezTo>
                  <a:cubicBezTo>
                    <a:pt x="5145405" y="6829679"/>
                    <a:pt x="5076825" y="6692392"/>
                    <a:pt x="4939538" y="6555105"/>
                  </a:cubicBezTo>
                  <a:cubicBezTo>
                    <a:pt x="4425061" y="6177534"/>
                    <a:pt x="3910457" y="5765800"/>
                    <a:pt x="3430270" y="5353939"/>
                  </a:cubicBezTo>
                  <a:cubicBezTo>
                    <a:pt x="3190113" y="5148072"/>
                    <a:pt x="3018663" y="4907788"/>
                    <a:pt x="2881376" y="4667504"/>
                  </a:cubicBezTo>
                  <a:cubicBezTo>
                    <a:pt x="2606929" y="4255643"/>
                    <a:pt x="2401189" y="3809492"/>
                    <a:pt x="2161032" y="3363341"/>
                  </a:cubicBezTo>
                  <a:cubicBezTo>
                    <a:pt x="1920875" y="3569208"/>
                    <a:pt x="1715135" y="3740912"/>
                    <a:pt x="1715135" y="4118356"/>
                  </a:cubicBezTo>
                  <a:cubicBezTo>
                    <a:pt x="1749425" y="4633087"/>
                    <a:pt x="1234948" y="4976368"/>
                    <a:pt x="686054" y="4804791"/>
                  </a:cubicBezTo>
                  <a:cubicBezTo>
                    <a:pt x="960501" y="4564507"/>
                    <a:pt x="1337818" y="4290060"/>
                    <a:pt x="1029081" y="3946779"/>
                  </a:cubicBezTo>
                  <a:cubicBezTo>
                    <a:pt x="651764" y="3569208"/>
                    <a:pt x="377317" y="3946779"/>
                    <a:pt x="102870" y="4221353"/>
                  </a:cubicBezTo>
                  <a:cubicBezTo>
                    <a:pt x="0" y="3637915"/>
                    <a:pt x="343027" y="3191764"/>
                    <a:pt x="891794" y="3191764"/>
                  </a:cubicBezTo>
                  <a:cubicBezTo>
                    <a:pt x="1303401" y="3157474"/>
                    <a:pt x="1680718" y="2779903"/>
                    <a:pt x="1749298" y="2333752"/>
                  </a:cubicBezTo>
                  <a:cubicBezTo>
                    <a:pt x="1783588" y="2059178"/>
                    <a:pt x="1920748" y="1853311"/>
                    <a:pt x="2195195" y="1853311"/>
                  </a:cubicBezTo>
                  <a:cubicBezTo>
                    <a:pt x="2538222" y="1853311"/>
                    <a:pt x="2709672" y="1681734"/>
                    <a:pt x="2915539" y="1475740"/>
                  </a:cubicBezTo>
                  <a:cubicBezTo>
                    <a:pt x="3121406" y="1269746"/>
                    <a:pt x="3292856" y="1098169"/>
                    <a:pt x="3292856" y="755015"/>
                  </a:cubicBezTo>
                  <a:cubicBezTo>
                    <a:pt x="3292856" y="274574"/>
                    <a:pt x="3773043" y="0"/>
                    <a:pt x="4356227" y="102997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4533538" y="3876675"/>
            <a:ext cx="2624138" cy="1569243"/>
            <a:chOff x="0" y="0"/>
            <a:chExt cx="3498850" cy="2092324"/>
          </a:xfrm>
        </p:grpSpPr>
        <p:sp>
          <p:nvSpPr>
            <p:cNvPr id="23" name="Freeform 23"/>
            <p:cNvSpPr/>
            <p:nvPr/>
          </p:nvSpPr>
          <p:spPr>
            <a:xfrm>
              <a:off x="0" y="-127"/>
              <a:ext cx="3498850" cy="2092452"/>
            </a:xfrm>
            <a:custGeom>
              <a:avLst/>
              <a:gdLst/>
              <a:ahLst/>
              <a:cxnLst/>
              <a:rect l="l" t="t" r="r" b="b"/>
              <a:pathLst>
                <a:path w="3498850" h="2092452">
                  <a:moveTo>
                    <a:pt x="2023872" y="1715135"/>
                  </a:moveTo>
                  <a:cubicBezTo>
                    <a:pt x="2058162" y="1234948"/>
                    <a:pt x="2126742" y="754761"/>
                    <a:pt x="2161032" y="274574"/>
                  </a:cubicBezTo>
                  <a:cubicBezTo>
                    <a:pt x="2606929" y="377444"/>
                    <a:pt x="2847086" y="686181"/>
                    <a:pt x="3052953" y="1097788"/>
                  </a:cubicBezTo>
                  <a:cubicBezTo>
                    <a:pt x="3155823" y="1303528"/>
                    <a:pt x="3258820" y="1509395"/>
                    <a:pt x="3395980" y="1715135"/>
                  </a:cubicBezTo>
                  <a:cubicBezTo>
                    <a:pt x="3498850" y="1886585"/>
                    <a:pt x="3361690" y="2058162"/>
                    <a:pt x="3087243" y="2058162"/>
                  </a:cubicBezTo>
                  <a:cubicBezTo>
                    <a:pt x="2332609" y="2058162"/>
                    <a:pt x="1612265" y="2058162"/>
                    <a:pt x="857631" y="2058162"/>
                  </a:cubicBezTo>
                  <a:cubicBezTo>
                    <a:pt x="686181" y="2058162"/>
                    <a:pt x="480314" y="2092452"/>
                    <a:pt x="308737" y="2058162"/>
                  </a:cubicBezTo>
                  <a:cubicBezTo>
                    <a:pt x="205867" y="2023872"/>
                    <a:pt x="68580" y="1955292"/>
                    <a:pt x="34290" y="1886712"/>
                  </a:cubicBezTo>
                  <a:cubicBezTo>
                    <a:pt x="0" y="1852422"/>
                    <a:pt x="68580" y="1715262"/>
                    <a:pt x="137160" y="1646555"/>
                  </a:cubicBezTo>
                  <a:cubicBezTo>
                    <a:pt x="171450" y="1543685"/>
                    <a:pt x="240030" y="1440815"/>
                    <a:pt x="274320" y="1337818"/>
                  </a:cubicBezTo>
                  <a:cubicBezTo>
                    <a:pt x="411480" y="857631"/>
                    <a:pt x="617347" y="411734"/>
                    <a:pt x="1200531" y="240157"/>
                  </a:cubicBezTo>
                  <a:cubicBezTo>
                    <a:pt x="1234821" y="754634"/>
                    <a:pt x="1269111" y="1200531"/>
                    <a:pt x="1303401" y="1680718"/>
                  </a:cubicBezTo>
                  <a:cubicBezTo>
                    <a:pt x="1337691" y="1680718"/>
                    <a:pt x="1371981" y="1680718"/>
                    <a:pt x="1371981" y="1680718"/>
                  </a:cubicBezTo>
                  <a:cubicBezTo>
                    <a:pt x="1371981" y="1269111"/>
                    <a:pt x="1371981" y="857504"/>
                    <a:pt x="1371981" y="480187"/>
                  </a:cubicBezTo>
                  <a:cubicBezTo>
                    <a:pt x="1371981" y="240030"/>
                    <a:pt x="1371981" y="0"/>
                    <a:pt x="1646428" y="0"/>
                  </a:cubicBezTo>
                  <a:cubicBezTo>
                    <a:pt x="1955165" y="0"/>
                    <a:pt x="1955165" y="240157"/>
                    <a:pt x="1955165" y="445897"/>
                  </a:cubicBezTo>
                  <a:cubicBezTo>
                    <a:pt x="1955165" y="857504"/>
                    <a:pt x="1955165" y="1269111"/>
                    <a:pt x="1955165" y="1715008"/>
                  </a:cubicBezTo>
                  <a:cubicBezTo>
                    <a:pt x="1989455" y="1715008"/>
                    <a:pt x="2023745" y="1715008"/>
                    <a:pt x="2023745" y="1715008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255312" y="165861"/>
            <a:ext cx="17797256" cy="9955281"/>
            <a:chOff x="0" y="0"/>
            <a:chExt cx="23729674" cy="1327370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729696" cy="13273660"/>
            </a:xfrm>
            <a:custGeom>
              <a:avLst/>
              <a:gdLst/>
              <a:ahLst/>
              <a:cxnLst/>
              <a:rect l="l" t="t" r="r" b="b"/>
              <a:pathLst>
                <a:path w="23729696" h="13273660">
                  <a:moveTo>
                    <a:pt x="57150" y="0"/>
                  </a:moveTo>
                  <a:lnTo>
                    <a:pt x="23672546" y="0"/>
                  </a:lnTo>
                  <a:cubicBezTo>
                    <a:pt x="23704169" y="0"/>
                    <a:pt x="23729696" y="25527"/>
                    <a:pt x="23729696" y="57150"/>
                  </a:cubicBezTo>
                  <a:lnTo>
                    <a:pt x="23729696" y="13216510"/>
                  </a:lnTo>
                  <a:cubicBezTo>
                    <a:pt x="23729696" y="13248132"/>
                    <a:pt x="23704169" y="13273660"/>
                    <a:pt x="23672546" y="13273660"/>
                  </a:cubicBezTo>
                  <a:lnTo>
                    <a:pt x="57150" y="13273660"/>
                  </a:lnTo>
                  <a:cubicBezTo>
                    <a:pt x="25527" y="13273660"/>
                    <a:pt x="0" y="13248132"/>
                    <a:pt x="0" y="13216510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3216510"/>
                  </a:lnTo>
                  <a:lnTo>
                    <a:pt x="57150" y="13216510"/>
                  </a:lnTo>
                  <a:lnTo>
                    <a:pt x="57150" y="13159360"/>
                  </a:lnTo>
                  <a:lnTo>
                    <a:pt x="23672546" y="13159360"/>
                  </a:lnTo>
                  <a:lnTo>
                    <a:pt x="23672546" y="13216510"/>
                  </a:lnTo>
                  <a:lnTo>
                    <a:pt x="23615396" y="13216510"/>
                  </a:lnTo>
                  <a:lnTo>
                    <a:pt x="23615396" y="57150"/>
                  </a:lnTo>
                  <a:lnTo>
                    <a:pt x="23672546" y="57150"/>
                  </a:lnTo>
                  <a:lnTo>
                    <a:pt x="23672546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6649748" y="3239984"/>
            <a:ext cx="1627616" cy="5405577"/>
            <a:chOff x="0" y="0"/>
            <a:chExt cx="2170154" cy="7207436"/>
          </a:xfrm>
        </p:grpSpPr>
        <p:sp>
          <p:nvSpPr>
            <p:cNvPr id="22" name="Freeform 22"/>
            <p:cNvSpPr/>
            <p:nvPr/>
          </p:nvSpPr>
          <p:spPr>
            <a:xfrm>
              <a:off x="-25654" y="0"/>
              <a:ext cx="2212594" cy="7229475"/>
            </a:xfrm>
            <a:custGeom>
              <a:avLst/>
              <a:gdLst/>
              <a:ahLst/>
              <a:cxnLst/>
              <a:rect l="l" t="t" r="r" b="b"/>
              <a:pathLst>
                <a:path w="2212594" h="7229475">
                  <a:moveTo>
                    <a:pt x="1223010" y="1971548"/>
                  </a:moveTo>
                  <a:cubicBezTo>
                    <a:pt x="1305941" y="2060321"/>
                    <a:pt x="1297686" y="2081657"/>
                    <a:pt x="1282700" y="2143760"/>
                  </a:cubicBezTo>
                  <a:cubicBezTo>
                    <a:pt x="1327531" y="2135886"/>
                    <a:pt x="1344041" y="2046732"/>
                    <a:pt x="1294257" y="2010664"/>
                  </a:cubicBezTo>
                  <a:lnTo>
                    <a:pt x="1222883" y="1971548"/>
                  </a:lnTo>
                  <a:close/>
                  <a:moveTo>
                    <a:pt x="902208" y="0"/>
                  </a:moveTo>
                  <a:cubicBezTo>
                    <a:pt x="1249045" y="5461"/>
                    <a:pt x="1253998" y="228473"/>
                    <a:pt x="1283843" y="377825"/>
                  </a:cubicBezTo>
                  <a:cubicBezTo>
                    <a:pt x="1359154" y="344932"/>
                    <a:pt x="1308354" y="526669"/>
                    <a:pt x="1302385" y="561086"/>
                  </a:cubicBezTo>
                  <a:cubicBezTo>
                    <a:pt x="1284478" y="625475"/>
                    <a:pt x="1269873" y="613029"/>
                    <a:pt x="1248537" y="603885"/>
                  </a:cubicBezTo>
                  <a:cubicBezTo>
                    <a:pt x="1244346" y="715010"/>
                    <a:pt x="1213612" y="769747"/>
                    <a:pt x="1156335" y="838581"/>
                  </a:cubicBezTo>
                  <a:cubicBezTo>
                    <a:pt x="1147699" y="865378"/>
                    <a:pt x="1149096" y="885825"/>
                    <a:pt x="1145540" y="909447"/>
                  </a:cubicBezTo>
                  <a:cubicBezTo>
                    <a:pt x="1145667" y="971169"/>
                    <a:pt x="1106170" y="1010031"/>
                    <a:pt x="1067816" y="1039368"/>
                  </a:cubicBezTo>
                  <a:cubicBezTo>
                    <a:pt x="1133348" y="1044067"/>
                    <a:pt x="1150366" y="1137285"/>
                    <a:pt x="1194689" y="1182243"/>
                  </a:cubicBezTo>
                  <a:cubicBezTo>
                    <a:pt x="1195705" y="1185545"/>
                    <a:pt x="1196467" y="1188720"/>
                    <a:pt x="1196975" y="1191895"/>
                  </a:cubicBezTo>
                  <a:lnTo>
                    <a:pt x="1147572" y="1188593"/>
                  </a:lnTo>
                  <a:lnTo>
                    <a:pt x="1214882" y="1311021"/>
                  </a:lnTo>
                  <a:cubicBezTo>
                    <a:pt x="1203452" y="1266952"/>
                    <a:pt x="1205992" y="1233932"/>
                    <a:pt x="1196975" y="1191895"/>
                  </a:cubicBezTo>
                  <a:lnTo>
                    <a:pt x="1204722" y="1192403"/>
                  </a:lnTo>
                  <a:lnTo>
                    <a:pt x="1194689" y="1182243"/>
                  </a:lnTo>
                  <a:cubicBezTo>
                    <a:pt x="1188720" y="1157224"/>
                    <a:pt x="1178052" y="1128776"/>
                    <a:pt x="1158240" y="1093089"/>
                  </a:cubicBezTo>
                  <a:lnTo>
                    <a:pt x="1151636" y="931672"/>
                  </a:lnTo>
                  <a:cubicBezTo>
                    <a:pt x="1174496" y="1001776"/>
                    <a:pt x="1184021" y="1035939"/>
                    <a:pt x="1203579" y="1046607"/>
                  </a:cubicBezTo>
                  <a:cubicBezTo>
                    <a:pt x="1342009" y="1103630"/>
                    <a:pt x="1465580" y="1116965"/>
                    <a:pt x="1605661" y="1164590"/>
                  </a:cubicBezTo>
                  <a:cubicBezTo>
                    <a:pt x="1647063" y="1182624"/>
                    <a:pt x="1701673" y="1178687"/>
                    <a:pt x="1729740" y="1218692"/>
                  </a:cubicBezTo>
                  <a:cubicBezTo>
                    <a:pt x="1776603" y="1264412"/>
                    <a:pt x="1780286" y="1377315"/>
                    <a:pt x="1795653" y="1423035"/>
                  </a:cubicBezTo>
                  <a:cubicBezTo>
                    <a:pt x="1822323" y="1462024"/>
                    <a:pt x="1825752" y="1460373"/>
                    <a:pt x="1840738" y="1479042"/>
                  </a:cubicBezTo>
                  <a:cubicBezTo>
                    <a:pt x="1840103" y="1507236"/>
                    <a:pt x="1839595" y="1535430"/>
                    <a:pt x="1838960" y="1563624"/>
                  </a:cubicBezTo>
                  <a:cubicBezTo>
                    <a:pt x="1858010" y="1592580"/>
                    <a:pt x="1843786" y="1576070"/>
                    <a:pt x="1867789" y="1597152"/>
                  </a:cubicBezTo>
                  <a:lnTo>
                    <a:pt x="1860677" y="1632966"/>
                  </a:lnTo>
                  <a:cubicBezTo>
                    <a:pt x="1876679" y="1641729"/>
                    <a:pt x="1882775" y="1633220"/>
                    <a:pt x="1902079" y="1654556"/>
                  </a:cubicBezTo>
                  <a:cubicBezTo>
                    <a:pt x="1915795" y="1676273"/>
                    <a:pt x="1899793" y="1701038"/>
                    <a:pt x="1898650" y="1724279"/>
                  </a:cubicBezTo>
                  <a:cubicBezTo>
                    <a:pt x="1948053" y="1745742"/>
                    <a:pt x="2030603" y="1892554"/>
                    <a:pt x="2079879" y="1995424"/>
                  </a:cubicBezTo>
                  <a:lnTo>
                    <a:pt x="2156714" y="2040763"/>
                  </a:lnTo>
                  <a:cubicBezTo>
                    <a:pt x="2182749" y="2118233"/>
                    <a:pt x="2198878" y="2151888"/>
                    <a:pt x="2195195" y="2263775"/>
                  </a:cubicBezTo>
                  <a:cubicBezTo>
                    <a:pt x="2145411" y="2376424"/>
                    <a:pt x="2137283" y="2446782"/>
                    <a:pt x="1966341" y="2482723"/>
                  </a:cubicBezTo>
                  <a:lnTo>
                    <a:pt x="1752219" y="2485517"/>
                  </a:lnTo>
                  <a:cubicBezTo>
                    <a:pt x="1715008" y="2478405"/>
                    <a:pt x="1727581" y="2479040"/>
                    <a:pt x="1696974" y="2451481"/>
                  </a:cubicBezTo>
                  <a:lnTo>
                    <a:pt x="1686306" y="2533396"/>
                  </a:lnTo>
                  <a:lnTo>
                    <a:pt x="1702435" y="2725547"/>
                  </a:lnTo>
                  <a:cubicBezTo>
                    <a:pt x="1745996" y="2922270"/>
                    <a:pt x="1943735" y="3467481"/>
                    <a:pt x="2045970" y="3798189"/>
                  </a:cubicBezTo>
                  <a:cubicBezTo>
                    <a:pt x="2070735" y="3876040"/>
                    <a:pt x="1956816" y="3831590"/>
                    <a:pt x="1864995" y="3891407"/>
                  </a:cubicBezTo>
                  <a:cubicBezTo>
                    <a:pt x="1898269" y="4074033"/>
                    <a:pt x="1884807" y="4144264"/>
                    <a:pt x="1884299" y="4335780"/>
                  </a:cubicBezTo>
                  <a:cubicBezTo>
                    <a:pt x="1884172" y="4504309"/>
                    <a:pt x="1891792" y="4644517"/>
                    <a:pt x="1871853" y="4760087"/>
                  </a:cubicBezTo>
                  <a:cubicBezTo>
                    <a:pt x="1836674" y="4812411"/>
                    <a:pt x="1883791" y="4943729"/>
                    <a:pt x="1852930" y="5044948"/>
                  </a:cubicBezTo>
                  <a:cubicBezTo>
                    <a:pt x="1814830" y="5148961"/>
                    <a:pt x="1802257" y="5157470"/>
                    <a:pt x="1788033" y="5269865"/>
                  </a:cubicBezTo>
                  <a:cubicBezTo>
                    <a:pt x="1783842" y="5300599"/>
                    <a:pt x="1712468" y="5315966"/>
                    <a:pt x="1723644" y="5346700"/>
                  </a:cubicBezTo>
                  <a:cubicBezTo>
                    <a:pt x="1777746" y="5450459"/>
                    <a:pt x="1700657" y="5465953"/>
                    <a:pt x="1712214" y="5509768"/>
                  </a:cubicBezTo>
                  <a:cubicBezTo>
                    <a:pt x="1735328" y="5628259"/>
                    <a:pt x="1680210" y="5844794"/>
                    <a:pt x="1663827" y="5960110"/>
                  </a:cubicBezTo>
                  <a:cubicBezTo>
                    <a:pt x="1634744" y="6084570"/>
                    <a:pt x="1624076" y="6156706"/>
                    <a:pt x="1642237" y="6229477"/>
                  </a:cubicBezTo>
                  <a:cubicBezTo>
                    <a:pt x="1677543" y="6304788"/>
                    <a:pt x="1684147" y="6362827"/>
                    <a:pt x="1653413" y="6429502"/>
                  </a:cubicBezTo>
                  <a:cubicBezTo>
                    <a:pt x="1630553" y="6476873"/>
                    <a:pt x="1639443" y="6503797"/>
                    <a:pt x="1692783" y="6528054"/>
                  </a:cubicBezTo>
                  <a:cubicBezTo>
                    <a:pt x="1717548" y="6547612"/>
                    <a:pt x="1744091" y="6559042"/>
                    <a:pt x="1671955" y="6657848"/>
                  </a:cubicBezTo>
                  <a:cubicBezTo>
                    <a:pt x="1625854" y="6722618"/>
                    <a:pt x="1907540" y="6869049"/>
                    <a:pt x="2154555" y="7022719"/>
                  </a:cubicBezTo>
                  <a:cubicBezTo>
                    <a:pt x="2197608" y="7055612"/>
                    <a:pt x="2212594" y="7140702"/>
                    <a:pt x="2171700" y="7174484"/>
                  </a:cubicBezTo>
                  <a:cubicBezTo>
                    <a:pt x="2106041" y="7198995"/>
                    <a:pt x="1911096" y="7183120"/>
                    <a:pt x="1744853" y="7164578"/>
                  </a:cubicBezTo>
                  <a:cubicBezTo>
                    <a:pt x="1567815" y="7137400"/>
                    <a:pt x="1474089" y="7070090"/>
                    <a:pt x="1299845" y="6996938"/>
                  </a:cubicBezTo>
                  <a:cubicBezTo>
                    <a:pt x="1245870" y="6967982"/>
                    <a:pt x="1286637" y="6858381"/>
                    <a:pt x="1290066" y="6804914"/>
                  </a:cubicBezTo>
                  <a:cubicBezTo>
                    <a:pt x="1299337" y="6776212"/>
                    <a:pt x="1253490" y="6744589"/>
                    <a:pt x="1271905" y="6718935"/>
                  </a:cubicBezTo>
                  <a:cubicBezTo>
                    <a:pt x="1330706" y="6641973"/>
                    <a:pt x="1216406" y="6573393"/>
                    <a:pt x="1304163" y="6512179"/>
                  </a:cubicBezTo>
                  <a:cubicBezTo>
                    <a:pt x="1331976" y="6484747"/>
                    <a:pt x="1253363" y="6448044"/>
                    <a:pt x="1249680" y="6338951"/>
                  </a:cubicBezTo>
                  <a:cubicBezTo>
                    <a:pt x="1263269" y="6155182"/>
                    <a:pt x="1220597" y="5686171"/>
                    <a:pt x="1248664" y="5536184"/>
                  </a:cubicBezTo>
                  <a:cubicBezTo>
                    <a:pt x="1279271" y="5389753"/>
                    <a:pt x="1295400" y="5205984"/>
                    <a:pt x="1340358" y="5096891"/>
                  </a:cubicBezTo>
                  <a:cubicBezTo>
                    <a:pt x="1354328" y="5042535"/>
                    <a:pt x="1304163" y="5024755"/>
                    <a:pt x="1299718" y="4970399"/>
                  </a:cubicBezTo>
                  <a:cubicBezTo>
                    <a:pt x="1297686" y="4923917"/>
                    <a:pt x="1368933" y="4904994"/>
                    <a:pt x="1327150" y="4864735"/>
                  </a:cubicBezTo>
                  <a:cubicBezTo>
                    <a:pt x="1282700" y="4796917"/>
                    <a:pt x="1358646" y="4692904"/>
                    <a:pt x="1322832" y="4644136"/>
                  </a:cubicBezTo>
                  <a:cubicBezTo>
                    <a:pt x="1239901" y="4516755"/>
                    <a:pt x="1301877" y="4226814"/>
                    <a:pt x="1185418" y="4236212"/>
                  </a:cubicBezTo>
                  <a:cubicBezTo>
                    <a:pt x="1109599" y="4241419"/>
                    <a:pt x="1094359" y="4659884"/>
                    <a:pt x="961136" y="5052949"/>
                  </a:cubicBezTo>
                  <a:cubicBezTo>
                    <a:pt x="935609" y="5108956"/>
                    <a:pt x="970280" y="5143246"/>
                    <a:pt x="959104" y="5195189"/>
                  </a:cubicBezTo>
                  <a:cubicBezTo>
                    <a:pt x="934339" y="5248275"/>
                    <a:pt x="895858" y="5250561"/>
                    <a:pt x="886333" y="5291836"/>
                  </a:cubicBezTo>
                  <a:cubicBezTo>
                    <a:pt x="870585" y="5314569"/>
                    <a:pt x="877951" y="5328666"/>
                    <a:pt x="893826" y="5362829"/>
                  </a:cubicBezTo>
                  <a:cubicBezTo>
                    <a:pt x="903605" y="5399405"/>
                    <a:pt x="835406" y="5421630"/>
                    <a:pt x="844550" y="5471287"/>
                  </a:cubicBezTo>
                  <a:cubicBezTo>
                    <a:pt x="865124" y="5647309"/>
                    <a:pt x="790321" y="6035802"/>
                    <a:pt x="727456" y="6229223"/>
                  </a:cubicBezTo>
                  <a:cubicBezTo>
                    <a:pt x="706120" y="6281674"/>
                    <a:pt x="765937" y="6448679"/>
                    <a:pt x="741553" y="6557518"/>
                  </a:cubicBezTo>
                  <a:cubicBezTo>
                    <a:pt x="691896" y="6657975"/>
                    <a:pt x="683895" y="6765925"/>
                    <a:pt x="698119" y="6833616"/>
                  </a:cubicBezTo>
                  <a:cubicBezTo>
                    <a:pt x="802132" y="6958965"/>
                    <a:pt x="819277" y="6976745"/>
                    <a:pt x="955167" y="7091045"/>
                  </a:cubicBezTo>
                  <a:cubicBezTo>
                    <a:pt x="1061085" y="7172325"/>
                    <a:pt x="934339" y="7229475"/>
                    <a:pt x="649732" y="7198233"/>
                  </a:cubicBezTo>
                  <a:cubicBezTo>
                    <a:pt x="512445" y="7150608"/>
                    <a:pt x="381254" y="7109460"/>
                    <a:pt x="348107" y="6986143"/>
                  </a:cubicBezTo>
                  <a:cubicBezTo>
                    <a:pt x="338709" y="6936232"/>
                    <a:pt x="426720" y="6851523"/>
                    <a:pt x="410210" y="6804279"/>
                  </a:cubicBezTo>
                  <a:cubicBezTo>
                    <a:pt x="375031" y="6723888"/>
                    <a:pt x="374650" y="6677787"/>
                    <a:pt x="338709" y="6582029"/>
                  </a:cubicBezTo>
                  <a:cubicBezTo>
                    <a:pt x="316484" y="6481953"/>
                    <a:pt x="397891" y="6228842"/>
                    <a:pt x="373126" y="6133592"/>
                  </a:cubicBezTo>
                  <a:cubicBezTo>
                    <a:pt x="309245" y="5871972"/>
                    <a:pt x="325882" y="5386197"/>
                    <a:pt x="448691" y="5110226"/>
                  </a:cubicBezTo>
                  <a:cubicBezTo>
                    <a:pt x="474472" y="5067935"/>
                    <a:pt x="423799" y="5007864"/>
                    <a:pt x="480314" y="4965192"/>
                  </a:cubicBezTo>
                  <a:cubicBezTo>
                    <a:pt x="522351" y="4939030"/>
                    <a:pt x="435991" y="4852543"/>
                    <a:pt x="494157" y="4779010"/>
                  </a:cubicBezTo>
                  <a:cubicBezTo>
                    <a:pt x="514604" y="4760087"/>
                    <a:pt x="438277" y="4714494"/>
                    <a:pt x="485521" y="4615307"/>
                  </a:cubicBezTo>
                  <a:cubicBezTo>
                    <a:pt x="497078" y="4555236"/>
                    <a:pt x="385318" y="4443222"/>
                    <a:pt x="424561" y="4216908"/>
                  </a:cubicBezTo>
                  <a:cubicBezTo>
                    <a:pt x="432816" y="4165854"/>
                    <a:pt x="306451" y="4163822"/>
                    <a:pt x="367284" y="3972814"/>
                  </a:cubicBezTo>
                  <a:cubicBezTo>
                    <a:pt x="389890" y="3874897"/>
                    <a:pt x="242443" y="3912616"/>
                    <a:pt x="232537" y="3803523"/>
                  </a:cubicBezTo>
                  <a:cubicBezTo>
                    <a:pt x="243205" y="3626485"/>
                    <a:pt x="299974" y="3140075"/>
                    <a:pt x="339471" y="2852928"/>
                  </a:cubicBezTo>
                  <a:lnTo>
                    <a:pt x="351917" y="2765933"/>
                  </a:lnTo>
                  <a:lnTo>
                    <a:pt x="351917" y="2741803"/>
                  </a:lnTo>
                  <a:lnTo>
                    <a:pt x="318008" y="2693416"/>
                  </a:lnTo>
                  <a:lnTo>
                    <a:pt x="351917" y="2533650"/>
                  </a:lnTo>
                  <a:lnTo>
                    <a:pt x="268478" y="2369439"/>
                  </a:lnTo>
                  <a:cubicBezTo>
                    <a:pt x="254508" y="2328672"/>
                    <a:pt x="250571" y="2316099"/>
                    <a:pt x="226695" y="2262759"/>
                  </a:cubicBezTo>
                  <a:cubicBezTo>
                    <a:pt x="229362" y="2212594"/>
                    <a:pt x="222123" y="2214118"/>
                    <a:pt x="238125" y="2152904"/>
                  </a:cubicBezTo>
                  <a:lnTo>
                    <a:pt x="201295" y="2128520"/>
                  </a:lnTo>
                  <a:cubicBezTo>
                    <a:pt x="191389" y="2078482"/>
                    <a:pt x="204597" y="2059813"/>
                    <a:pt x="166497" y="1967611"/>
                  </a:cubicBezTo>
                  <a:cubicBezTo>
                    <a:pt x="135128" y="1902460"/>
                    <a:pt x="95631" y="1843405"/>
                    <a:pt x="62611" y="1723517"/>
                  </a:cubicBezTo>
                  <a:cubicBezTo>
                    <a:pt x="37973" y="1630553"/>
                    <a:pt x="61595" y="1588897"/>
                    <a:pt x="32004" y="1484630"/>
                  </a:cubicBezTo>
                  <a:cubicBezTo>
                    <a:pt x="31750" y="1348486"/>
                    <a:pt x="0" y="1343787"/>
                    <a:pt x="81026" y="1184148"/>
                  </a:cubicBezTo>
                  <a:cubicBezTo>
                    <a:pt x="156464" y="1113663"/>
                    <a:pt x="323215" y="1054227"/>
                    <a:pt x="466725" y="1014984"/>
                  </a:cubicBezTo>
                  <a:cubicBezTo>
                    <a:pt x="576580" y="986536"/>
                    <a:pt x="644144" y="830072"/>
                    <a:pt x="668020" y="837184"/>
                  </a:cubicBezTo>
                  <a:cubicBezTo>
                    <a:pt x="669671" y="837692"/>
                    <a:pt x="671068" y="838835"/>
                    <a:pt x="672211" y="840867"/>
                  </a:cubicBezTo>
                  <a:cubicBezTo>
                    <a:pt x="655828" y="887349"/>
                    <a:pt x="871601" y="1124712"/>
                    <a:pt x="1012825" y="1280795"/>
                  </a:cubicBezTo>
                  <a:cubicBezTo>
                    <a:pt x="996442" y="1236345"/>
                    <a:pt x="996569" y="1226185"/>
                    <a:pt x="910463" y="1162939"/>
                  </a:cubicBezTo>
                  <a:lnTo>
                    <a:pt x="1048004" y="1039114"/>
                  </a:lnTo>
                  <a:lnTo>
                    <a:pt x="1056767" y="1039241"/>
                  </a:lnTo>
                  <a:cubicBezTo>
                    <a:pt x="1032764" y="1022477"/>
                    <a:pt x="1008634" y="1015365"/>
                    <a:pt x="984377" y="1002919"/>
                  </a:cubicBezTo>
                  <a:cubicBezTo>
                    <a:pt x="929513" y="1005459"/>
                    <a:pt x="902970" y="1033018"/>
                    <a:pt x="795020" y="921258"/>
                  </a:cubicBezTo>
                  <a:cubicBezTo>
                    <a:pt x="758190" y="884936"/>
                    <a:pt x="726313" y="859663"/>
                    <a:pt x="696087" y="812419"/>
                  </a:cubicBezTo>
                  <a:cubicBezTo>
                    <a:pt x="657098" y="758190"/>
                    <a:pt x="651256" y="691515"/>
                    <a:pt x="628777" y="631063"/>
                  </a:cubicBezTo>
                  <a:cubicBezTo>
                    <a:pt x="615188" y="640588"/>
                    <a:pt x="604774" y="656336"/>
                    <a:pt x="587883" y="659638"/>
                  </a:cubicBezTo>
                  <a:cubicBezTo>
                    <a:pt x="560832" y="663067"/>
                    <a:pt x="515493" y="552196"/>
                    <a:pt x="510032" y="472567"/>
                  </a:cubicBezTo>
                  <a:cubicBezTo>
                    <a:pt x="508381" y="414909"/>
                    <a:pt x="531495" y="427609"/>
                    <a:pt x="558038" y="427863"/>
                  </a:cubicBezTo>
                  <a:cubicBezTo>
                    <a:pt x="510794" y="189738"/>
                    <a:pt x="634365" y="11176"/>
                    <a:pt x="902208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9837740" y="3239984"/>
            <a:ext cx="2095808" cy="5405578"/>
            <a:chOff x="0" y="0"/>
            <a:chExt cx="2794410" cy="7207438"/>
          </a:xfrm>
        </p:grpSpPr>
        <p:sp>
          <p:nvSpPr>
            <p:cNvPr id="24" name="Freeform 24"/>
            <p:cNvSpPr/>
            <p:nvPr/>
          </p:nvSpPr>
          <p:spPr>
            <a:xfrm>
              <a:off x="3937" y="-889"/>
              <a:ext cx="2790825" cy="7204456"/>
            </a:xfrm>
            <a:custGeom>
              <a:avLst/>
              <a:gdLst/>
              <a:ahLst/>
              <a:cxnLst/>
              <a:rect l="l" t="t" r="r" b="b"/>
              <a:pathLst>
                <a:path w="2790825" h="7204456">
                  <a:moveTo>
                    <a:pt x="2774315" y="2132965"/>
                  </a:moveTo>
                  <a:cubicBezTo>
                    <a:pt x="2766695" y="2114677"/>
                    <a:pt x="2763647" y="2091690"/>
                    <a:pt x="2763647" y="2071878"/>
                  </a:cubicBezTo>
                  <a:cubicBezTo>
                    <a:pt x="2766695" y="2030603"/>
                    <a:pt x="2751455" y="1998599"/>
                    <a:pt x="2719324" y="1974088"/>
                  </a:cubicBezTo>
                  <a:cubicBezTo>
                    <a:pt x="2690368" y="1951228"/>
                    <a:pt x="2678049" y="1920621"/>
                    <a:pt x="2667381" y="1888617"/>
                  </a:cubicBezTo>
                  <a:cubicBezTo>
                    <a:pt x="2658237" y="1861185"/>
                    <a:pt x="2642997" y="1836674"/>
                    <a:pt x="2630678" y="1810766"/>
                  </a:cubicBezTo>
                  <a:cubicBezTo>
                    <a:pt x="2627630" y="1804670"/>
                    <a:pt x="2623058" y="1798574"/>
                    <a:pt x="2620010" y="1792478"/>
                  </a:cubicBezTo>
                  <a:cubicBezTo>
                    <a:pt x="2598674" y="1742059"/>
                    <a:pt x="2577211" y="1691640"/>
                    <a:pt x="2554351" y="1641348"/>
                  </a:cubicBezTo>
                  <a:cubicBezTo>
                    <a:pt x="2549779" y="1632204"/>
                    <a:pt x="2542159" y="1624584"/>
                    <a:pt x="2539111" y="1615440"/>
                  </a:cubicBezTo>
                  <a:cubicBezTo>
                    <a:pt x="2531491" y="1597152"/>
                    <a:pt x="2520823" y="1578737"/>
                    <a:pt x="2519299" y="1560449"/>
                  </a:cubicBezTo>
                  <a:cubicBezTo>
                    <a:pt x="2516251" y="1533017"/>
                    <a:pt x="2511679" y="1506982"/>
                    <a:pt x="2497963" y="1481074"/>
                  </a:cubicBezTo>
                  <a:cubicBezTo>
                    <a:pt x="2487295" y="1461262"/>
                    <a:pt x="2485771" y="1435227"/>
                    <a:pt x="2481199" y="1412367"/>
                  </a:cubicBezTo>
                  <a:cubicBezTo>
                    <a:pt x="2479675" y="1403223"/>
                    <a:pt x="2479675" y="1394079"/>
                    <a:pt x="2476627" y="1384935"/>
                  </a:cubicBezTo>
                  <a:cubicBezTo>
                    <a:pt x="2456815" y="1322324"/>
                    <a:pt x="2435352" y="1261237"/>
                    <a:pt x="2414016" y="1200150"/>
                  </a:cubicBezTo>
                  <a:cubicBezTo>
                    <a:pt x="2403348" y="1168146"/>
                    <a:pt x="2381885" y="1145159"/>
                    <a:pt x="2349881" y="1131443"/>
                  </a:cubicBezTo>
                  <a:cubicBezTo>
                    <a:pt x="2328545" y="1122299"/>
                    <a:pt x="2308606" y="1108583"/>
                    <a:pt x="2285746" y="1099312"/>
                  </a:cubicBezTo>
                  <a:cubicBezTo>
                    <a:pt x="2261362" y="1088644"/>
                    <a:pt x="2235327" y="1081024"/>
                    <a:pt x="2209419" y="1074928"/>
                  </a:cubicBezTo>
                  <a:cubicBezTo>
                    <a:pt x="2168144" y="1064260"/>
                    <a:pt x="2126996" y="1055116"/>
                    <a:pt x="2085721" y="1044448"/>
                  </a:cubicBezTo>
                  <a:cubicBezTo>
                    <a:pt x="2084197" y="1044448"/>
                    <a:pt x="2084197" y="1042924"/>
                    <a:pt x="2082673" y="1042924"/>
                  </a:cubicBezTo>
                  <a:cubicBezTo>
                    <a:pt x="2041398" y="1032256"/>
                    <a:pt x="1998726" y="1021588"/>
                    <a:pt x="1957451" y="1010793"/>
                  </a:cubicBezTo>
                  <a:cubicBezTo>
                    <a:pt x="1923796" y="1001649"/>
                    <a:pt x="1888744" y="994029"/>
                    <a:pt x="1856613" y="980313"/>
                  </a:cubicBezTo>
                  <a:cubicBezTo>
                    <a:pt x="1789430" y="949833"/>
                    <a:pt x="1766570" y="887222"/>
                    <a:pt x="1761998" y="821563"/>
                  </a:cubicBezTo>
                  <a:cubicBezTo>
                    <a:pt x="1757426" y="774192"/>
                    <a:pt x="1766570" y="726948"/>
                    <a:pt x="1769618" y="678053"/>
                  </a:cubicBezTo>
                  <a:cubicBezTo>
                    <a:pt x="1771142" y="661289"/>
                    <a:pt x="1777238" y="649097"/>
                    <a:pt x="1790954" y="639826"/>
                  </a:cubicBezTo>
                  <a:cubicBezTo>
                    <a:pt x="1818386" y="623062"/>
                    <a:pt x="1833753" y="597027"/>
                    <a:pt x="1839849" y="566547"/>
                  </a:cubicBezTo>
                  <a:cubicBezTo>
                    <a:pt x="1842897" y="552831"/>
                    <a:pt x="1848993" y="539115"/>
                    <a:pt x="1848993" y="523748"/>
                  </a:cubicBezTo>
                  <a:cubicBezTo>
                    <a:pt x="1848993" y="490093"/>
                    <a:pt x="1848993" y="456565"/>
                    <a:pt x="1845945" y="422910"/>
                  </a:cubicBezTo>
                  <a:cubicBezTo>
                    <a:pt x="1844421" y="409194"/>
                    <a:pt x="1836801" y="398526"/>
                    <a:pt x="1816989" y="406146"/>
                  </a:cubicBezTo>
                  <a:cubicBezTo>
                    <a:pt x="1800225" y="412242"/>
                    <a:pt x="1797177" y="406146"/>
                    <a:pt x="1798701" y="387858"/>
                  </a:cubicBezTo>
                  <a:cubicBezTo>
                    <a:pt x="1800225" y="368046"/>
                    <a:pt x="1800225" y="346583"/>
                    <a:pt x="1800225" y="326771"/>
                  </a:cubicBezTo>
                  <a:cubicBezTo>
                    <a:pt x="1800225" y="316103"/>
                    <a:pt x="1797177" y="303911"/>
                    <a:pt x="1798701" y="293116"/>
                  </a:cubicBezTo>
                  <a:cubicBezTo>
                    <a:pt x="1800225" y="215265"/>
                    <a:pt x="1763522" y="151130"/>
                    <a:pt x="1719326" y="91567"/>
                  </a:cubicBezTo>
                  <a:cubicBezTo>
                    <a:pt x="1710182" y="77851"/>
                    <a:pt x="1691894" y="68707"/>
                    <a:pt x="1676527" y="61087"/>
                  </a:cubicBezTo>
                  <a:cubicBezTo>
                    <a:pt x="1653667" y="50419"/>
                    <a:pt x="1630680" y="39751"/>
                    <a:pt x="1607820" y="33655"/>
                  </a:cubicBezTo>
                  <a:cubicBezTo>
                    <a:pt x="1534541" y="9271"/>
                    <a:pt x="1462786" y="0"/>
                    <a:pt x="1397127" y="39751"/>
                  </a:cubicBezTo>
                  <a:cubicBezTo>
                    <a:pt x="1342136" y="74930"/>
                    <a:pt x="1291717" y="116078"/>
                    <a:pt x="1250569" y="168021"/>
                  </a:cubicBezTo>
                  <a:cubicBezTo>
                    <a:pt x="1245997" y="174117"/>
                    <a:pt x="1241425" y="181737"/>
                    <a:pt x="1239901" y="189357"/>
                  </a:cubicBezTo>
                  <a:cubicBezTo>
                    <a:pt x="1235329" y="212217"/>
                    <a:pt x="1232281" y="233680"/>
                    <a:pt x="1229233" y="256540"/>
                  </a:cubicBezTo>
                  <a:cubicBezTo>
                    <a:pt x="1223137" y="328295"/>
                    <a:pt x="1242949" y="401574"/>
                    <a:pt x="1213993" y="471805"/>
                  </a:cubicBezTo>
                  <a:cubicBezTo>
                    <a:pt x="1213993" y="473329"/>
                    <a:pt x="1213993" y="476377"/>
                    <a:pt x="1213993" y="477901"/>
                  </a:cubicBezTo>
                  <a:cubicBezTo>
                    <a:pt x="1215517" y="517652"/>
                    <a:pt x="1215517" y="557276"/>
                    <a:pt x="1218565" y="595503"/>
                  </a:cubicBezTo>
                  <a:cubicBezTo>
                    <a:pt x="1220089" y="627634"/>
                    <a:pt x="1229233" y="658114"/>
                    <a:pt x="1256792" y="680974"/>
                  </a:cubicBezTo>
                  <a:cubicBezTo>
                    <a:pt x="1267460" y="690118"/>
                    <a:pt x="1275080" y="703834"/>
                    <a:pt x="1278128" y="717677"/>
                  </a:cubicBezTo>
                  <a:cubicBezTo>
                    <a:pt x="1287272" y="754380"/>
                    <a:pt x="1293368" y="792480"/>
                    <a:pt x="1297940" y="830707"/>
                  </a:cubicBezTo>
                  <a:cubicBezTo>
                    <a:pt x="1299464" y="842899"/>
                    <a:pt x="1296416" y="861187"/>
                    <a:pt x="1288796" y="867410"/>
                  </a:cubicBezTo>
                  <a:cubicBezTo>
                    <a:pt x="1252093" y="894842"/>
                    <a:pt x="1217041" y="928497"/>
                    <a:pt x="1165098" y="925449"/>
                  </a:cubicBezTo>
                  <a:cubicBezTo>
                    <a:pt x="1159002" y="925449"/>
                    <a:pt x="1152906" y="928497"/>
                    <a:pt x="1146810" y="930021"/>
                  </a:cubicBezTo>
                  <a:cubicBezTo>
                    <a:pt x="1055243" y="951357"/>
                    <a:pt x="963549" y="972820"/>
                    <a:pt x="871982" y="991108"/>
                  </a:cubicBezTo>
                  <a:cubicBezTo>
                    <a:pt x="832231" y="998728"/>
                    <a:pt x="789559" y="1000252"/>
                    <a:pt x="749808" y="1007872"/>
                  </a:cubicBezTo>
                  <a:cubicBezTo>
                    <a:pt x="710057" y="1015492"/>
                    <a:pt x="671957" y="1026160"/>
                    <a:pt x="632206" y="1038352"/>
                  </a:cubicBezTo>
                  <a:cubicBezTo>
                    <a:pt x="597027" y="1049020"/>
                    <a:pt x="569595" y="1073531"/>
                    <a:pt x="554355" y="1105535"/>
                  </a:cubicBezTo>
                  <a:cubicBezTo>
                    <a:pt x="525399" y="1166622"/>
                    <a:pt x="511556" y="1230757"/>
                    <a:pt x="496316" y="1294892"/>
                  </a:cubicBezTo>
                  <a:cubicBezTo>
                    <a:pt x="490220" y="1322324"/>
                    <a:pt x="481076" y="1345311"/>
                    <a:pt x="456565" y="1362075"/>
                  </a:cubicBezTo>
                  <a:cubicBezTo>
                    <a:pt x="429133" y="1381887"/>
                    <a:pt x="403098" y="1404874"/>
                    <a:pt x="390906" y="1438402"/>
                  </a:cubicBezTo>
                  <a:cubicBezTo>
                    <a:pt x="386334" y="1452118"/>
                    <a:pt x="380238" y="1467358"/>
                    <a:pt x="371094" y="1479677"/>
                  </a:cubicBezTo>
                  <a:cubicBezTo>
                    <a:pt x="332867" y="1525524"/>
                    <a:pt x="310007" y="1583563"/>
                    <a:pt x="259588" y="1618615"/>
                  </a:cubicBezTo>
                  <a:cubicBezTo>
                    <a:pt x="251968" y="1624711"/>
                    <a:pt x="245872" y="1633855"/>
                    <a:pt x="241300" y="1642999"/>
                  </a:cubicBezTo>
                  <a:cubicBezTo>
                    <a:pt x="203073" y="1699514"/>
                    <a:pt x="164973" y="1756029"/>
                    <a:pt x="126746" y="1814068"/>
                  </a:cubicBezTo>
                  <a:cubicBezTo>
                    <a:pt x="77851" y="1888871"/>
                    <a:pt x="32131" y="1965198"/>
                    <a:pt x="13716" y="2053844"/>
                  </a:cubicBezTo>
                  <a:cubicBezTo>
                    <a:pt x="0" y="2117979"/>
                    <a:pt x="10668" y="2180590"/>
                    <a:pt x="39624" y="2238629"/>
                  </a:cubicBezTo>
                  <a:cubicBezTo>
                    <a:pt x="54864" y="2270760"/>
                    <a:pt x="76327" y="2301240"/>
                    <a:pt x="94615" y="2331720"/>
                  </a:cubicBezTo>
                  <a:cubicBezTo>
                    <a:pt x="102235" y="2342388"/>
                    <a:pt x="111379" y="2353056"/>
                    <a:pt x="115951" y="2365375"/>
                  </a:cubicBezTo>
                  <a:cubicBezTo>
                    <a:pt x="122047" y="2388235"/>
                    <a:pt x="129667" y="2408174"/>
                    <a:pt x="152654" y="2420366"/>
                  </a:cubicBezTo>
                  <a:cubicBezTo>
                    <a:pt x="160274" y="2423414"/>
                    <a:pt x="163322" y="2434082"/>
                    <a:pt x="169418" y="2441702"/>
                  </a:cubicBezTo>
                  <a:cubicBezTo>
                    <a:pt x="198374" y="2484501"/>
                    <a:pt x="225933" y="2527173"/>
                    <a:pt x="256413" y="2569972"/>
                  </a:cubicBezTo>
                  <a:cubicBezTo>
                    <a:pt x="276225" y="2598928"/>
                    <a:pt x="300736" y="2624963"/>
                    <a:pt x="319024" y="2653919"/>
                  </a:cubicBezTo>
                  <a:cubicBezTo>
                    <a:pt x="361823" y="2718054"/>
                    <a:pt x="409067" y="2777617"/>
                    <a:pt x="459486" y="2835656"/>
                  </a:cubicBezTo>
                  <a:cubicBezTo>
                    <a:pt x="477774" y="2856992"/>
                    <a:pt x="482346" y="2878455"/>
                    <a:pt x="477774" y="2904363"/>
                  </a:cubicBezTo>
                  <a:cubicBezTo>
                    <a:pt x="470154" y="2956306"/>
                    <a:pt x="462534" y="3008249"/>
                    <a:pt x="457962" y="3061589"/>
                  </a:cubicBezTo>
                  <a:cubicBezTo>
                    <a:pt x="451866" y="3144012"/>
                    <a:pt x="448818" y="3228086"/>
                    <a:pt x="444246" y="3310509"/>
                  </a:cubicBezTo>
                  <a:cubicBezTo>
                    <a:pt x="444246" y="3318129"/>
                    <a:pt x="442722" y="3327273"/>
                    <a:pt x="441198" y="3334893"/>
                  </a:cubicBezTo>
                  <a:cubicBezTo>
                    <a:pt x="435102" y="3395980"/>
                    <a:pt x="425958" y="3455543"/>
                    <a:pt x="422910" y="3516630"/>
                  </a:cubicBezTo>
                  <a:cubicBezTo>
                    <a:pt x="419862" y="3594481"/>
                    <a:pt x="418338" y="3672332"/>
                    <a:pt x="421386" y="3750310"/>
                  </a:cubicBezTo>
                  <a:cubicBezTo>
                    <a:pt x="422910" y="3819017"/>
                    <a:pt x="412242" y="3884676"/>
                    <a:pt x="400050" y="3950335"/>
                  </a:cubicBezTo>
                  <a:cubicBezTo>
                    <a:pt x="395478" y="3976243"/>
                    <a:pt x="403098" y="3993134"/>
                    <a:pt x="425958" y="4003802"/>
                  </a:cubicBezTo>
                  <a:cubicBezTo>
                    <a:pt x="473329" y="4022090"/>
                    <a:pt x="519049" y="4046601"/>
                    <a:pt x="570992" y="4043553"/>
                  </a:cubicBezTo>
                  <a:cubicBezTo>
                    <a:pt x="581660" y="4043553"/>
                    <a:pt x="590804" y="4046601"/>
                    <a:pt x="601472" y="4049649"/>
                  </a:cubicBezTo>
                  <a:cubicBezTo>
                    <a:pt x="656463" y="4058793"/>
                    <a:pt x="706882" y="4057269"/>
                    <a:pt x="744982" y="4008374"/>
                  </a:cubicBezTo>
                  <a:cubicBezTo>
                    <a:pt x="757174" y="3993134"/>
                    <a:pt x="773938" y="3982466"/>
                    <a:pt x="792353" y="3965575"/>
                  </a:cubicBezTo>
                  <a:cubicBezTo>
                    <a:pt x="793877" y="3985387"/>
                    <a:pt x="795401" y="3997579"/>
                    <a:pt x="795401" y="4009898"/>
                  </a:cubicBezTo>
                  <a:cubicBezTo>
                    <a:pt x="795401" y="4092321"/>
                    <a:pt x="795401" y="4173347"/>
                    <a:pt x="793877" y="4255770"/>
                  </a:cubicBezTo>
                  <a:cubicBezTo>
                    <a:pt x="792353" y="4309237"/>
                    <a:pt x="786257" y="4361180"/>
                    <a:pt x="784733" y="4414520"/>
                  </a:cubicBezTo>
                  <a:cubicBezTo>
                    <a:pt x="783209" y="4501515"/>
                    <a:pt x="784733" y="4588637"/>
                    <a:pt x="781685" y="4675632"/>
                  </a:cubicBezTo>
                  <a:cubicBezTo>
                    <a:pt x="775589" y="4883277"/>
                    <a:pt x="792353" y="5090922"/>
                    <a:pt x="771017" y="5297170"/>
                  </a:cubicBezTo>
                  <a:cubicBezTo>
                    <a:pt x="764921" y="5361305"/>
                    <a:pt x="769493" y="5425440"/>
                    <a:pt x="771017" y="5489575"/>
                  </a:cubicBezTo>
                  <a:cubicBezTo>
                    <a:pt x="772541" y="5619369"/>
                    <a:pt x="771017" y="5749163"/>
                    <a:pt x="780161" y="5878957"/>
                  </a:cubicBezTo>
                  <a:cubicBezTo>
                    <a:pt x="790829" y="6031611"/>
                    <a:pt x="790829" y="6185916"/>
                    <a:pt x="793877" y="6338570"/>
                  </a:cubicBezTo>
                  <a:cubicBezTo>
                    <a:pt x="793877" y="6344666"/>
                    <a:pt x="795401" y="6350762"/>
                    <a:pt x="795401" y="6356858"/>
                  </a:cubicBezTo>
                  <a:cubicBezTo>
                    <a:pt x="798449" y="6385814"/>
                    <a:pt x="803021" y="6416421"/>
                    <a:pt x="806069" y="6445377"/>
                  </a:cubicBezTo>
                  <a:cubicBezTo>
                    <a:pt x="807593" y="6479032"/>
                    <a:pt x="807593" y="6514084"/>
                    <a:pt x="809117" y="6547739"/>
                  </a:cubicBezTo>
                  <a:cubicBezTo>
                    <a:pt x="810641" y="6562979"/>
                    <a:pt x="812165" y="6581394"/>
                    <a:pt x="819785" y="6592062"/>
                  </a:cubicBezTo>
                  <a:cubicBezTo>
                    <a:pt x="842645" y="6624066"/>
                    <a:pt x="853440" y="6659245"/>
                    <a:pt x="861060" y="6697472"/>
                  </a:cubicBezTo>
                  <a:cubicBezTo>
                    <a:pt x="871728" y="6752463"/>
                    <a:pt x="885444" y="6805930"/>
                    <a:pt x="897763" y="6860921"/>
                  </a:cubicBezTo>
                  <a:cubicBezTo>
                    <a:pt x="899287" y="6871589"/>
                    <a:pt x="902335" y="6886829"/>
                    <a:pt x="896239" y="6894576"/>
                  </a:cubicBezTo>
                  <a:cubicBezTo>
                    <a:pt x="877951" y="6922008"/>
                    <a:pt x="884047" y="6952615"/>
                    <a:pt x="880999" y="6981571"/>
                  </a:cubicBezTo>
                  <a:cubicBezTo>
                    <a:pt x="877951" y="7022846"/>
                    <a:pt x="899287" y="7047230"/>
                    <a:pt x="931418" y="7062470"/>
                  </a:cubicBezTo>
                  <a:cubicBezTo>
                    <a:pt x="945134" y="7070090"/>
                    <a:pt x="954278" y="7077710"/>
                    <a:pt x="958850" y="7092950"/>
                  </a:cubicBezTo>
                  <a:cubicBezTo>
                    <a:pt x="966470" y="7117334"/>
                    <a:pt x="981710" y="7138797"/>
                    <a:pt x="1003173" y="7150989"/>
                  </a:cubicBezTo>
                  <a:cubicBezTo>
                    <a:pt x="1035177" y="7166229"/>
                    <a:pt x="1068832" y="7181469"/>
                    <a:pt x="1104011" y="7189216"/>
                  </a:cubicBezTo>
                  <a:cubicBezTo>
                    <a:pt x="1140714" y="7198360"/>
                    <a:pt x="1180338" y="7201408"/>
                    <a:pt x="1218565" y="7202932"/>
                  </a:cubicBezTo>
                  <a:cubicBezTo>
                    <a:pt x="1291844" y="7204456"/>
                    <a:pt x="1363599" y="7204456"/>
                    <a:pt x="1436878" y="7204456"/>
                  </a:cubicBezTo>
                  <a:cubicBezTo>
                    <a:pt x="1467358" y="7204456"/>
                    <a:pt x="1475105" y="7187692"/>
                    <a:pt x="1461262" y="7158609"/>
                  </a:cubicBezTo>
                  <a:cubicBezTo>
                    <a:pt x="1453642" y="7143369"/>
                    <a:pt x="1449070" y="7126605"/>
                    <a:pt x="1441450" y="7109714"/>
                  </a:cubicBezTo>
                  <a:cubicBezTo>
                    <a:pt x="1424686" y="7065391"/>
                    <a:pt x="1407795" y="7021195"/>
                    <a:pt x="1389507" y="6976872"/>
                  </a:cubicBezTo>
                  <a:cubicBezTo>
                    <a:pt x="1386459" y="6969252"/>
                    <a:pt x="1380363" y="6963156"/>
                    <a:pt x="1374267" y="6957060"/>
                  </a:cubicBezTo>
                  <a:cubicBezTo>
                    <a:pt x="1339088" y="6923405"/>
                    <a:pt x="1308608" y="6886829"/>
                    <a:pt x="1297940" y="6836410"/>
                  </a:cubicBezTo>
                  <a:cubicBezTo>
                    <a:pt x="1291844" y="6805930"/>
                    <a:pt x="1288796" y="6775323"/>
                    <a:pt x="1299464" y="6744843"/>
                  </a:cubicBezTo>
                  <a:cubicBezTo>
                    <a:pt x="1307084" y="6723507"/>
                    <a:pt x="1311656" y="6700520"/>
                    <a:pt x="1316228" y="6679184"/>
                  </a:cubicBezTo>
                  <a:cubicBezTo>
                    <a:pt x="1326896" y="6618097"/>
                    <a:pt x="1336040" y="6557010"/>
                    <a:pt x="1345184" y="6494399"/>
                  </a:cubicBezTo>
                  <a:cubicBezTo>
                    <a:pt x="1351280" y="6459220"/>
                    <a:pt x="1360424" y="6422644"/>
                    <a:pt x="1357376" y="6385941"/>
                  </a:cubicBezTo>
                  <a:cubicBezTo>
                    <a:pt x="1348232" y="6253099"/>
                    <a:pt x="1342136" y="6121781"/>
                    <a:pt x="1339088" y="5988939"/>
                  </a:cubicBezTo>
                  <a:cubicBezTo>
                    <a:pt x="1337564" y="5950712"/>
                    <a:pt x="1329944" y="5911088"/>
                    <a:pt x="1320800" y="5872861"/>
                  </a:cubicBezTo>
                  <a:cubicBezTo>
                    <a:pt x="1313180" y="5839206"/>
                    <a:pt x="1300988" y="5808726"/>
                    <a:pt x="1290320" y="5775071"/>
                  </a:cubicBezTo>
                  <a:cubicBezTo>
                    <a:pt x="1281176" y="5741416"/>
                    <a:pt x="1270508" y="5707888"/>
                    <a:pt x="1262888" y="5672709"/>
                  </a:cubicBezTo>
                  <a:cubicBezTo>
                    <a:pt x="1258316" y="5649849"/>
                    <a:pt x="1255268" y="5625338"/>
                    <a:pt x="1256792" y="5602478"/>
                  </a:cubicBezTo>
                  <a:cubicBezTo>
                    <a:pt x="1256792" y="5581142"/>
                    <a:pt x="1262888" y="5559679"/>
                    <a:pt x="1264412" y="5538343"/>
                  </a:cubicBezTo>
                  <a:cubicBezTo>
                    <a:pt x="1268984" y="5506212"/>
                    <a:pt x="1275080" y="5472684"/>
                    <a:pt x="1276604" y="5440553"/>
                  </a:cubicBezTo>
                  <a:cubicBezTo>
                    <a:pt x="1278128" y="5377942"/>
                    <a:pt x="1278128" y="5313807"/>
                    <a:pt x="1278128" y="5251196"/>
                  </a:cubicBezTo>
                  <a:cubicBezTo>
                    <a:pt x="1278128" y="5243576"/>
                    <a:pt x="1279652" y="5231384"/>
                    <a:pt x="1284224" y="5228336"/>
                  </a:cubicBezTo>
                  <a:cubicBezTo>
                    <a:pt x="1308608" y="5214620"/>
                    <a:pt x="1307084" y="5191633"/>
                    <a:pt x="1310132" y="5168773"/>
                  </a:cubicBezTo>
                  <a:cubicBezTo>
                    <a:pt x="1311656" y="5144389"/>
                    <a:pt x="1314704" y="5121402"/>
                    <a:pt x="1319276" y="5097018"/>
                  </a:cubicBezTo>
                  <a:cubicBezTo>
                    <a:pt x="1354455" y="4903089"/>
                    <a:pt x="1387983" y="4709160"/>
                    <a:pt x="1444498" y="4519803"/>
                  </a:cubicBezTo>
                  <a:cubicBezTo>
                    <a:pt x="1455166" y="4484624"/>
                    <a:pt x="1464310" y="4448048"/>
                    <a:pt x="1473454" y="4412869"/>
                  </a:cubicBezTo>
                  <a:cubicBezTo>
                    <a:pt x="1476502" y="4414393"/>
                    <a:pt x="1479550" y="4414393"/>
                    <a:pt x="1482598" y="4415917"/>
                  </a:cubicBezTo>
                  <a:cubicBezTo>
                    <a:pt x="1478026" y="4461764"/>
                    <a:pt x="1473454" y="4505960"/>
                    <a:pt x="1467358" y="4551807"/>
                  </a:cubicBezTo>
                  <a:cubicBezTo>
                    <a:pt x="1449070" y="4687697"/>
                    <a:pt x="1432179" y="4823587"/>
                    <a:pt x="1438402" y="4961001"/>
                  </a:cubicBezTo>
                  <a:cubicBezTo>
                    <a:pt x="1439926" y="4977765"/>
                    <a:pt x="1444498" y="4993005"/>
                    <a:pt x="1442974" y="5009896"/>
                  </a:cubicBezTo>
                  <a:cubicBezTo>
                    <a:pt x="1439926" y="5045075"/>
                    <a:pt x="1432306" y="5080127"/>
                    <a:pt x="1429258" y="5115306"/>
                  </a:cubicBezTo>
                  <a:cubicBezTo>
                    <a:pt x="1427734" y="5133594"/>
                    <a:pt x="1429258" y="5152009"/>
                    <a:pt x="1430782" y="5170297"/>
                  </a:cubicBezTo>
                  <a:cubicBezTo>
                    <a:pt x="1436878" y="5225288"/>
                    <a:pt x="1444498" y="5280279"/>
                    <a:pt x="1447546" y="5336794"/>
                  </a:cubicBezTo>
                  <a:cubicBezTo>
                    <a:pt x="1450594" y="5381117"/>
                    <a:pt x="1446022" y="5425313"/>
                    <a:pt x="1447546" y="5471160"/>
                  </a:cubicBezTo>
                  <a:cubicBezTo>
                    <a:pt x="1452118" y="5588762"/>
                    <a:pt x="1456690" y="5707888"/>
                    <a:pt x="1461262" y="5825363"/>
                  </a:cubicBezTo>
                  <a:cubicBezTo>
                    <a:pt x="1462786" y="5877306"/>
                    <a:pt x="1467358" y="5929249"/>
                    <a:pt x="1470406" y="5981065"/>
                  </a:cubicBezTo>
                  <a:cubicBezTo>
                    <a:pt x="1470406" y="5997829"/>
                    <a:pt x="1470406" y="6014720"/>
                    <a:pt x="1465834" y="6029960"/>
                  </a:cubicBezTo>
                  <a:cubicBezTo>
                    <a:pt x="1450594" y="6083427"/>
                    <a:pt x="1435354" y="6136894"/>
                    <a:pt x="1433830" y="6193409"/>
                  </a:cubicBezTo>
                  <a:cubicBezTo>
                    <a:pt x="1430782" y="6284976"/>
                    <a:pt x="1418590" y="6375146"/>
                    <a:pt x="1412494" y="6466713"/>
                  </a:cubicBezTo>
                  <a:cubicBezTo>
                    <a:pt x="1406398" y="6558280"/>
                    <a:pt x="1398778" y="6649974"/>
                    <a:pt x="1368171" y="6736969"/>
                  </a:cubicBezTo>
                  <a:cubicBezTo>
                    <a:pt x="1351407" y="6787388"/>
                    <a:pt x="1360551" y="6808724"/>
                    <a:pt x="1407922" y="6834759"/>
                  </a:cubicBezTo>
                  <a:cubicBezTo>
                    <a:pt x="1436878" y="6849999"/>
                    <a:pt x="1467485" y="6862191"/>
                    <a:pt x="1497965" y="6877558"/>
                  </a:cubicBezTo>
                  <a:cubicBezTo>
                    <a:pt x="1519301" y="6888226"/>
                    <a:pt x="1542288" y="6894322"/>
                    <a:pt x="1566672" y="6886702"/>
                  </a:cubicBezTo>
                  <a:cubicBezTo>
                    <a:pt x="1589532" y="6879082"/>
                    <a:pt x="1610995" y="6885178"/>
                    <a:pt x="1624711" y="6904990"/>
                  </a:cubicBezTo>
                  <a:cubicBezTo>
                    <a:pt x="1636903" y="6921754"/>
                    <a:pt x="1649095" y="6941693"/>
                    <a:pt x="1661414" y="6958457"/>
                  </a:cubicBezTo>
                  <a:cubicBezTo>
                    <a:pt x="1670558" y="6970649"/>
                    <a:pt x="1681226" y="6987413"/>
                    <a:pt x="1695069" y="6993636"/>
                  </a:cubicBezTo>
                  <a:cubicBezTo>
                    <a:pt x="1750060" y="7022592"/>
                    <a:pt x="1811147" y="7037959"/>
                    <a:pt x="1873758" y="7041007"/>
                  </a:cubicBezTo>
                  <a:cubicBezTo>
                    <a:pt x="1933321" y="7044055"/>
                    <a:pt x="1994408" y="7041007"/>
                    <a:pt x="2053971" y="7039483"/>
                  </a:cubicBezTo>
                  <a:cubicBezTo>
                    <a:pt x="2073783" y="7039483"/>
                    <a:pt x="2095246" y="7034911"/>
                    <a:pt x="2115058" y="7031863"/>
                  </a:cubicBezTo>
                  <a:cubicBezTo>
                    <a:pt x="2139442" y="7027291"/>
                    <a:pt x="2148713" y="7007479"/>
                    <a:pt x="2134870" y="6989064"/>
                  </a:cubicBezTo>
                  <a:cubicBezTo>
                    <a:pt x="2121154" y="6972300"/>
                    <a:pt x="2118106" y="6952361"/>
                    <a:pt x="2108962" y="6934073"/>
                  </a:cubicBezTo>
                  <a:cubicBezTo>
                    <a:pt x="2101342" y="6917309"/>
                    <a:pt x="2090674" y="6901942"/>
                    <a:pt x="2076831" y="6889750"/>
                  </a:cubicBezTo>
                  <a:cubicBezTo>
                    <a:pt x="2058543" y="6872986"/>
                    <a:pt x="2038604" y="6853047"/>
                    <a:pt x="2014220" y="6843903"/>
                  </a:cubicBezTo>
                  <a:cubicBezTo>
                    <a:pt x="1965325" y="6824091"/>
                    <a:pt x="1931797" y="6790436"/>
                    <a:pt x="1914906" y="6740017"/>
                  </a:cubicBezTo>
                  <a:cubicBezTo>
                    <a:pt x="1914906" y="6738493"/>
                    <a:pt x="1913382" y="6738493"/>
                    <a:pt x="1913382" y="6736969"/>
                  </a:cubicBezTo>
                  <a:cubicBezTo>
                    <a:pt x="1901190" y="6703314"/>
                    <a:pt x="1887474" y="6669786"/>
                    <a:pt x="1878203" y="6634607"/>
                  </a:cubicBezTo>
                  <a:cubicBezTo>
                    <a:pt x="1867535" y="6594856"/>
                    <a:pt x="1864487" y="6553708"/>
                    <a:pt x="1855343" y="6512433"/>
                  </a:cubicBezTo>
                  <a:cubicBezTo>
                    <a:pt x="1847723" y="6480302"/>
                    <a:pt x="1843151" y="6448298"/>
                    <a:pt x="1864487" y="6417818"/>
                  </a:cubicBezTo>
                  <a:cubicBezTo>
                    <a:pt x="1873631" y="6404102"/>
                    <a:pt x="1873631" y="6384163"/>
                    <a:pt x="1876679" y="6367399"/>
                  </a:cubicBezTo>
                  <a:cubicBezTo>
                    <a:pt x="1884299" y="6315456"/>
                    <a:pt x="1890395" y="6265037"/>
                    <a:pt x="1896491" y="6213221"/>
                  </a:cubicBezTo>
                  <a:cubicBezTo>
                    <a:pt x="1901063" y="6178042"/>
                    <a:pt x="1908683" y="6141466"/>
                    <a:pt x="1911731" y="6106287"/>
                  </a:cubicBezTo>
                  <a:cubicBezTo>
                    <a:pt x="1917827" y="6034532"/>
                    <a:pt x="1922399" y="5964301"/>
                    <a:pt x="1926971" y="5892546"/>
                  </a:cubicBezTo>
                  <a:cubicBezTo>
                    <a:pt x="1926971" y="5884926"/>
                    <a:pt x="1928495" y="5878830"/>
                    <a:pt x="1930019" y="5871210"/>
                  </a:cubicBezTo>
                  <a:cubicBezTo>
                    <a:pt x="1946783" y="5784215"/>
                    <a:pt x="1955927" y="5697093"/>
                    <a:pt x="1962150" y="5610098"/>
                  </a:cubicBezTo>
                  <a:cubicBezTo>
                    <a:pt x="1963674" y="5576443"/>
                    <a:pt x="1968246" y="5544439"/>
                    <a:pt x="1969770" y="5510784"/>
                  </a:cubicBezTo>
                  <a:cubicBezTo>
                    <a:pt x="1971294" y="5497068"/>
                    <a:pt x="1969770" y="5483352"/>
                    <a:pt x="1968246" y="5471033"/>
                  </a:cubicBezTo>
                  <a:cubicBezTo>
                    <a:pt x="1966722" y="5451221"/>
                    <a:pt x="1960626" y="5429758"/>
                    <a:pt x="1960626" y="5409946"/>
                  </a:cubicBezTo>
                  <a:cubicBezTo>
                    <a:pt x="1959102" y="5367147"/>
                    <a:pt x="1959102" y="5324475"/>
                    <a:pt x="1960626" y="5281676"/>
                  </a:cubicBezTo>
                  <a:cubicBezTo>
                    <a:pt x="1962150" y="5260340"/>
                    <a:pt x="1966722" y="5238877"/>
                    <a:pt x="1971294" y="5217541"/>
                  </a:cubicBezTo>
                  <a:cubicBezTo>
                    <a:pt x="1974342" y="5200777"/>
                    <a:pt x="1981962" y="5183886"/>
                    <a:pt x="1983486" y="5167122"/>
                  </a:cubicBezTo>
                  <a:cubicBezTo>
                    <a:pt x="1989582" y="5112131"/>
                    <a:pt x="1992630" y="5058664"/>
                    <a:pt x="1997202" y="5003673"/>
                  </a:cubicBezTo>
                  <a:cubicBezTo>
                    <a:pt x="1997202" y="4997577"/>
                    <a:pt x="1998726" y="4991481"/>
                    <a:pt x="2000250" y="4985385"/>
                  </a:cubicBezTo>
                  <a:cubicBezTo>
                    <a:pt x="2007870" y="4938014"/>
                    <a:pt x="2013966" y="4889246"/>
                    <a:pt x="2021586" y="4841875"/>
                  </a:cubicBezTo>
                  <a:cubicBezTo>
                    <a:pt x="2027682" y="4805172"/>
                    <a:pt x="2032254" y="4768596"/>
                    <a:pt x="2039874" y="4731893"/>
                  </a:cubicBezTo>
                  <a:cubicBezTo>
                    <a:pt x="2047494" y="4695190"/>
                    <a:pt x="2061210" y="4660138"/>
                    <a:pt x="2059686" y="4621911"/>
                  </a:cubicBezTo>
                  <a:cubicBezTo>
                    <a:pt x="2059686" y="4611243"/>
                    <a:pt x="2061210" y="4599051"/>
                    <a:pt x="2062734" y="4588256"/>
                  </a:cubicBezTo>
                  <a:cubicBezTo>
                    <a:pt x="2070354" y="4536313"/>
                    <a:pt x="2076450" y="4484370"/>
                    <a:pt x="2084070" y="4432554"/>
                  </a:cubicBezTo>
                  <a:cubicBezTo>
                    <a:pt x="2087118" y="4412742"/>
                    <a:pt x="2090166" y="4394327"/>
                    <a:pt x="2093214" y="4374515"/>
                  </a:cubicBezTo>
                  <a:cubicBezTo>
                    <a:pt x="2097786" y="4345559"/>
                    <a:pt x="2105406" y="4316476"/>
                    <a:pt x="2108454" y="4285996"/>
                  </a:cubicBezTo>
                  <a:cubicBezTo>
                    <a:pt x="2116074" y="4224909"/>
                    <a:pt x="2132838" y="4163822"/>
                    <a:pt x="2125218" y="4101211"/>
                  </a:cubicBezTo>
                  <a:cubicBezTo>
                    <a:pt x="2125218" y="4099687"/>
                    <a:pt x="2125218" y="4096639"/>
                    <a:pt x="2126742" y="4095115"/>
                  </a:cubicBezTo>
                  <a:cubicBezTo>
                    <a:pt x="2128266" y="4076827"/>
                    <a:pt x="2138934" y="4067683"/>
                    <a:pt x="2157222" y="4066159"/>
                  </a:cubicBezTo>
                  <a:cubicBezTo>
                    <a:pt x="2215261" y="4060063"/>
                    <a:pt x="2267204" y="4037203"/>
                    <a:pt x="2312924" y="4000500"/>
                  </a:cubicBezTo>
                  <a:cubicBezTo>
                    <a:pt x="2341880" y="3977640"/>
                    <a:pt x="2367915" y="3953129"/>
                    <a:pt x="2360295" y="3910457"/>
                  </a:cubicBezTo>
                  <a:cubicBezTo>
                    <a:pt x="2355723" y="3884549"/>
                    <a:pt x="2355723" y="3856990"/>
                    <a:pt x="2352675" y="3829558"/>
                  </a:cubicBezTo>
                  <a:cubicBezTo>
                    <a:pt x="2351151" y="3809746"/>
                    <a:pt x="2349627" y="3789807"/>
                    <a:pt x="2349627" y="3769995"/>
                  </a:cubicBezTo>
                  <a:cubicBezTo>
                    <a:pt x="2345055" y="3580638"/>
                    <a:pt x="2357247" y="3392805"/>
                    <a:pt x="2337435" y="3203448"/>
                  </a:cubicBezTo>
                  <a:cubicBezTo>
                    <a:pt x="2335911" y="3192780"/>
                    <a:pt x="2337435" y="3180588"/>
                    <a:pt x="2337435" y="3169793"/>
                  </a:cubicBezTo>
                  <a:cubicBezTo>
                    <a:pt x="2337435" y="3153029"/>
                    <a:pt x="2342007" y="3139313"/>
                    <a:pt x="2355723" y="3130042"/>
                  </a:cubicBezTo>
                  <a:cubicBezTo>
                    <a:pt x="2374011" y="3116326"/>
                    <a:pt x="2387727" y="3099562"/>
                    <a:pt x="2393950" y="3076575"/>
                  </a:cubicBezTo>
                  <a:cubicBezTo>
                    <a:pt x="2400046" y="3056763"/>
                    <a:pt x="2412238" y="3039872"/>
                    <a:pt x="2422906" y="3021584"/>
                  </a:cubicBezTo>
                  <a:cubicBezTo>
                    <a:pt x="2454910" y="2972689"/>
                    <a:pt x="2488565" y="2926969"/>
                    <a:pt x="2519045" y="2876550"/>
                  </a:cubicBezTo>
                  <a:cubicBezTo>
                    <a:pt x="2535809" y="2849118"/>
                    <a:pt x="2544953" y="2818511"/>
                    <a:pt x="2560320" y="2789555"/>
                  </a:cubicBezTo>
                  <a:cubicBezTo>
                    <a:pt x="2610739" y="2693416"/>
                    <a:pt x="2662682" y="2600198"/>
                    <a:pt x="2709926" y="2504059"/>
                  </a:cubicBezTo>
                  <a:cubicBezTo>
                    <a:pt x="2726690" y="2468880"/>
                    <a:pt x="2741930" y="2430780"/>
                    <a:pt x="2745105" y="2392553"/>
                  </a:cubicBezTo>
                  <a:cubicBezTo>
                    <a:pt x="2748153" y="2346706"/>
                    <a:pt x="2758821" y="2302510"/>
                    <a:pt x="2767965" y="2258187"/>
                  </a:cubicBezTo>
                  <a:cubicBezTo>
                    <a:pt x="2781681" y="2218436"/>
                    <a:pt x="2790825" y="2177288"/>
                    <a:pt x="2774061" y="2132965"/>
                  </a:cubicBezTo>
                  <a:close/>
                  <a:moveTo>
                    <a:pt x="595249" y="2329942"/>
                  </a:moveTo>
                  <a:cubicBezTo>
                    <a:pt x="595249" y="2334514"/>
                    <a:pt x="587629" y="2337562"/>
                    <a:pt x="584581" y="2342134"/>
                  </a:cubicBezTo>
                  <a:cubicBezTo>
                    <a:pt x="581533" y="2339086"/>
                    <a:pt x="575437" y="2334514"/>
                    <a:pt x="575437" y="2331466"/>
                  </a:cubicBezTo>
                  <a:cubicBezTo>
                    <a:pt x="570865" y="2274951"/>
                    <a:pt x="532638" y="2236851"/>
                    <a:pt x="508254" y="2189480"/>
                  </a:cubicBezTo>
                  <a:cubicBezTo>
                    <a:pt x="505206" y="2181860"/>
                    <a:pt x="499110" y="2175764"/>
                    <a:pt x="494538" y="2168144"/>
                  </a:cubicBezTo>
                  <a:cubicBezTo>
                    <a:pt x="488442" y="2159000"/>
                    <a:pt x="488442" y="2149856"/>
                    <a:pt x="496062" y="2140712"/>
                  </a:cubicBezTo>
                  <a:cubicBezTo>
                    <a:pt x="512826" y="2120900"/>
                    <a:pt x="528066" y="2100961"/>
                    <a:pt x="546481" y="2081149"/>
                  </a:cubicBezTo>
                  <a:cubicBezTo>
                    <a:pt x="564896" y="2061337"/>
                    <a:pt x="573913" y="2061337"/>
                    <a:pt x="584708" y="2087245"/>
                  </a:cubicBezTo>
                  <a:cubicBezTo>
                    <a:pt x="593852" y="2110105"/>
                    <a:pt x="598424" y="2136140"/>
                    <a:pt x="601472" y="2162048"/>
                  </a:cubicBezTo>
                  <a:cubicBezTo>
                    <a:pt x="604520" y="2178812"/>
                    <a:pt x="601472" y="2197227"/>
                    <a:pt x="601472" y="2215515"/>
                  </a:cubicBezTo>
                  <a:cubicBezTo>
                    <a:pt x="602996" y="2215515"/>
                    <a:pt x="604520" y="2215515"/>
                    <a:pt x="607568" y="2215515"/>
                  </a:cubicBezTo>
                  <a:cubicBezTo>
                    <a:pt x="602996" y="2252218"/>
                    <a:pt x="599948" y="2290318"/>
                    <a:pt x="595376" y="2330069"/>
                  </a:cubicBezTo>
                  <a:close/>
                  <a:moveTo>
                    <a:pt x="919099" y="2704211"/>
                  </a:moveTo>
                  <a:cubicBezTo>
                    <a:pt x="911479" y="2716403"/>
                    <a:pt x="902335" y="2727071"/>
                    <a:pt x="893191" y="2739390"/>
                  </a:cubicBezTo>
                  <a:cubicBezTo>
                    <a:pt x="850392" y="2797429"/>
                    <a:pt x="807720" y="2856992"/>
                    <a:pt x="766445" y="2915031"/>
                  </a:cubicBezTo>
                  <a:cubicBezTo>
                    <a:pt x="761873" y="2921127"/>
                    <a:pt x="761873" y="2931795"/>
                    <a:pt x="760349" y="2942463"/>
                  </a:cubicBezTo>
                  <a:cubicBezTo>
                    <a:pt x="742061" y="2939415"/>
                    <a:pt x="723646" y="2936367"/>
                    <a:pt x="697738" y="2931795"/>
                  </a:cubicBezTo>
                  <a:cubicBezTo>
                    <a:pt x="716026" y="2910459"/>
                    <a:pt x="729742" y="2892044"/>
                    <a:pt x="743585" y="2875280"/>
                  </a:cubicBezTo>
                  <a:cubicBezTo>
                    <a:pt x="792480" y="2818765"/>
                    <a:pt x="841375" y="2763774"/>
                    <a:pt x="890143" y="2707259"/>
                  </a:cubicBezTo>
                  <a:cubicBezTo>
                    <a:pt x="894715" y="2701163"/>
                    <a:pt x="900811" y="2696591"/>
                    <a:pt x="905383" y="2692019"/>
                  </a:cubicBezTo>
                  <a:cubicBezTo>
                    <a:pt x="908431" y="2690495"/>
                    <a:pt x="914527" y="2690495"/>
                    <a:pt x="916051" y="2692019"/>
                  </a:cubicBezTo>
                  <a:cubicBezTo>
                    <a:pt x="919099" y="2695067"/>
                    <a:pt x="920623" y="2702687"/>
                    <a:pt x="919099" y="2704211"/>
                  </a:cubicBezTo>
                  <a:close/>
                  <a:moveTo>
                    <a:pt x="1421511" y="3011170"/>
                  </a:moveTo>
                  <a:cubicBezTo>
                    <a:pt x="1421511" y="3006598"/>
                    <a:pt x="1421511" y="3003550"/>
                    <a:pt x="1423035" y="3002026"/>
                  </a:cubicBezTo>
                  <a:cubicBezTo>
                    <a:pt x="1450467" y="2971546"/>
                    <a:pt x="1450467" y="2965323"/>
                    <a:pt x="1418463" y="2942463"/>
                  </a:cubicBezTo>
                  <a:cubicBezTo>
                    <a:pt x="1366520" y="2907284"/>
                    <a:pt x="1317625" y="2869184"/>
                    <a:pt x="1262761" y="2838577"/>
                  </a:cubicBezTo>
                  <a:cubicBezTo>
                    <a:pt x="1210818" y="2811145"/>
                    <a:pt x="1154303" y="2792730"/>
                    <a:pt x="1100836" y="2769870"/>
                  </a:cubicBezTo>
                  <a:cubicBezTo>
                    <a:pt x="1082548" y="2762250"/>
                    <a:pt x="1064133" y="2756154"/>
                    <a:pt x="1047369" y="2747010"/>
                  </a:cubicBezTo>
                  <a:cubicBezTo>
                    <a:pt x="1019937" y="2733294"/>
                    <a:pt x="992378" y="2716530"/>
                    <a:pt x="964946" y="2702687"/>
                  </a:cubicBezTo>
                  <a:cubicBezTo>
                    <a:pt x="935990" y="2687447"/>
                    <a:pt x="934466" y="2643124"/>
                    <a:pt x="961898" y="2624836"/>
                  </a:cubicBezTo>
                  <a:cubicBezTo>
                    <a:pt x="971042" y="2618740"/>
                    <a:pt x="981710" y="2615692"/>
                    <a:pt x="987806" y="2608072"/>
                  </a:cubicBezTo>
                  <a:cubicBezTo>
                    <a:pt x="995426" y="2600452"/>
                    <a:pt x="998474" y="2589784"/>
                    <a:pt x="1003046" y="2579116"/>
                  </a:cubicBezTo>
                  <a:cubicBezTo>
                    <a:pt x="1009142" y="2565400"/>
                    <a:pt x="1010666" y="2548636"/>
                    <a:pt x="1018286" y="2536317"/>
                  </a:cubicBezTo>
                  <a:cubicBezTo>
                    <a:pt x="1051941" y="2484374"/>
                    <a:pt x="1091565" y="2437003"/>
                    <a:pt x="1137412" y="2394331"/>
                  </a:cubicBezTo>
                  <a:cubicBezTo>
                    <a:pt x="1198499" y="2334768"/>
                    <a:pt x="1233551" y="2258441"/>
                    <a:pt x="1259586" y="2177542"/>
                  </a:cubicBezTo>
                  <a:cubicBezTo>
                    <a:pt x="1299337" y="2050796"/>
                    <a:pt x="1316101" y="1921002"/>
                    <a:pt x="1313053" y="1788160"/>
                  </a:cubicBezTo>
                  <a:cubicBezTo>
                    <a:pt x="1310005" y="1667510"/>
                    <a:pt x="1311529" y="1546860"/>
                    <a:pt x="1310005" y="1427734"/>
                  </a:cubicBezTo>
                  <a:cubicBezTo>
                    <a:pt x="1308481" y="1346835"/>
                    <a:pt x="1303909" y="1265809"/>
                    <a:pt x="1300861" y="1184910"/>
                  </a:cubicBezTo>
                  <a:cubicBezTo>
                    <a:pt x="1300861" y="1175766"/>
                    <a:pt x="1300861" y="1165098"/>
                    <a:pt x="1300861" y="1155954"/>
                  </a:cubicBezTo>
                  <a:cubicBezTo>
                    <a:pt x="1303909" y="1154430"/>
                    <a:pt x="1306957" y="1154430"/>
                    <a:pt x="1308481" y="1152906"/>
                  </a:cubicBezTo>
                  <a:cubicBezTo>
                    <a:pt x="1332865" y="1204849"/>
                    <a:pt x="1355852" y="1256792"/>
                    <a:pt x="1380236" y="1308608"/>
                  </a:cubicBezTo>
                  <a:cubicBezTo>
                    <a:pt x="1381760" y="1308608"/>
                    <a:pt x="1383284" y="1307084"/>
                    <a:pt x="1384808" y="1307084"/>
                  </a:cubicBezTo>
                  <a:cubicBezTo>
                    <a:pt x="1375664" y="1284224"/>
                    <a:pt x="1364996" y="1261237"/>
                    <a:pt x="1355852" y="1238377"/>
                  </a:cubicBezTo>
                  <a:cubicBezTo>
                    <a:pt x="1345184" y="1213993"/>
                    <a:pt x="1337564" y="1189482"/>
                    <a:pt x="1323848" y="1166622"/>
                  </a:cubicBezTo>
                  <a:cubicBezTo>
                    <a:pt x="1293368" y="1111631"/>
                    <a:pt x="1294892" y="1050544"/>
                    <a:pt x="1296416" y="990981"/>
                  </a:cubicBezTo>
                  <a:cubicBezTo>
                    <a:pt x="1296416" y="971169"/>
                    <a:pt x="1297940" y="951230"/>
                    <a:pt x="1299464" y="931418"/>
                  </a:cubicBezTo>
                  <a:cubicBezTo>
                    <a:pt x="1300988" y="917702"/>
                    <a:pt x="1304036" y="905510"/>
                    <a:pt x="1305560" y="893191"/>
                  </a:cubicBezTo>
                  <a:cubicBezTo>
                    <a:pt x="1308608" y="891667"/>
                    <a:pt x="1310132" y="891667"/>
                    <a:pt x="1313180" y="890143"/>
                  </a:cubicBezTo>
                  <a:cubicBezTo>
                    <a:pt x="1331468" y="911479"/>
                    <a:pt x="1349883" y="932942"/>
                    <a:pt x="1369695" y="954278"/>
                  </a:cubicBezTo>
                  <a:cubicBezTo>
                    <a:pt x="1395603" y="984758"/>
                    <a:pt x="1418590" y="1019937"/>
                    <a:pt x="1461262" y="1024509"/>
                  </a:cubicBezTo>
                  <a:cubicBezTo>
                    <a:pt x="1507109" y="1030605"/>
                    <a:pt x="1529969" y="1061212"/>
                    <a:pt x="1559052" y="1090168"/>
                  </a:cubicBezTo>
                  <a:cubicBezTo>
                    <a:pt x="1569720" y="1100836"/>
                    <a:pt x="1574292" y="1106932"/>
                    <a:pt x="1557528" y="1117600"/>
                  </a:cubicBezTo>
                  <a:cubicBezTo>
                    <a:pt x="1542288" y="1126744"/>
                    <a:pt x="1530096" y="1141984"/>
                    <a:pt x="1519301" y="1157351"/>
                  </a:cubicBezTo>
                  <a:cubicBezTo>
                    <a:pt x="1490345" y="1197102"/>
                    <a:pt x="1462786" y="1236726"/>
                    <a:pt x="1438402" y="1279525"/>
                  </a:cubicBezTo>
                  <a:cubicBezTo>
                    <a:pt x="1455166" y="1259713"/>
                    <a:pt x="1472057" y="1239774"/>
                    <a:pt x="1487297" y="1218438"/>
                  </a:cubicBezTo>
                  <a:cubicBezTo>
                    <a:pt x="1496441" y="1206246"/>
                    <a:pt x="1502537" y="1203198"/>
                    <a:pt x="1511681" y="1218438"/>
                  </a:cubicBezTo>
                  <a:cubicBezTo>
                    <a:pt x="1523873" y="1238250"/>
                    <a:pt x="1537589" y="1258189"/>
                    <a:pt x="1526921" y="1284097"/>
                  </a:cubicBezTo>
                  <a:cubicBezTo>
                    <a:pt x="1461262" y="1461262"/>
                    <a:pt x="1453642" y="1646047"/>
                    <a:pt x="1456690" y="1832229"/>
                  </a:cubicBezTo>
                  <a:cubicBezTo>
                    <a:pt x="1461262" y="2021586"/>
                    <a:pt x="1461262" y="2209419"/>
                    <a:pt x="1467358" y="2398776"/>
                  </a:cubicBezTo>
                  <a:cubicBezTo>
                    <a:pt x="1471930" y="2548382"/>
                    <a:pt x="1478026" y="2699639"/>
                    <a:pt x="1485646" y="2849245"/>
                  </a:cubicBezTo>
                  <a:cubicBezTo>
                    <a:pt x="1485646" y="2862961"/>
                    <a:pt x="1491742" y="2881376"/>
                    <a:pt x="1500886" y="2890520"/>
                  </a:cubicBezTo>
                  <a:cubicBezTo>
                    <a:pt x="1546733" y="2940939"/>
                    <a:pt x="1593977" y="2991358"/>
                    <a:pt x="1641348" y="3040126"/>
                  </a:cubicBezTo>
                  <a:cubicBezTo>
                    <a:pt x="1647444" y="3046222"/>
                    <a:pt x="1653540" y="3052318"/>
                    <a:pt x="1658112" y="3061462"/>
                  </a:cubicBezTo>
                  <a:cubicBezTo>
                    <a:pt x="1572641" y="3061462"/>
                    <a:pt x="1496187" y="3043174"/>
                    <a:pt x="1421384" y="3011043"/>
                  </a:cubicBezTo>
                  <a:close/>
                  <a:moveTo>
                    <a:pt x="2047494" y="2684272"/>
                  </a:moveTo>
                  <a:cubicBezTo>
                    <a:pt x="2045970" y="2724023"/>
                    <a:pt x="2039874" y="2763647"/>
                    <a:pt x="2041398" y="2801874"/>
                  </a:cubicBezTo>
                  <a:cubicBezTo>
                    <a:pt x="2041398" y="2841625"/>
                    <a:pt x="2027682" y="2873629"/>
                    <a:pt x="2000123" y="2901188"/>
                  </a:cubicBezTo>
                  <a:cubicBezTo>
                    <a:pt x="1966468" y="2933319"/>
                    <a:pt x="1932940" y="2966847"/>
                    <a:pt x="1900809" y="2998978"/>
                  </a:cubicBezTo>
                  <a:cubicBezTo>
                    <a:pt x="1884045" y="3015742"/>
                    <a:pt x="1871853" y="3034157"/>
                    <a:pt x="1871853" y="3058541"/>
                  </a:cubicBezTo>
                  <a:cubicBezTo>
                    <a:pt x="1871853" y="3066161"/>
                    <a:pt x="1864233" y="3075305"/>
                    <a:pt x="1856613" y="3078353"/>
                  </a:cubicBezTo>
                  <a:cubicBezTo>
                    <a:pt x="1847469" y="3082925"/>
                    <a:pt x="1836801" y="3087497"/>
                    <a:pt x="1827657" y="3085973"/>
                  </a:cubicBezTo>
                  <a:cubicBezTo>
                    <a:pt x="1777238" y="3082925"/>
                    <a:pt x="1726819" y="3078353"/>
                    <a:pt x="1671955" y="3073781"/>
                  </a:cubicBezTo>
                  <a:cubicBezTo>
                    <a:pt x="1678051" y="3063113"/>
                    <a:pt x="1681099" y="3055493"/>
                    <a:pt x="1685671" y="3049397"/>
                  </a:cubicBezTo>
                  <a:cubicBezTo>
                    <a:pt x="1726946" y="2995930"/>
                    <a:pt x="1769618" y="2943987"/>
                    <a:pt x="1812417" y="2892171"/>
                  </a:cubicBezTo>
                  <a:cubicBezTo>
                    <a:pt x="1824609" y="2876931"/>
                    <a:pt x="1830705" y="2861691"/>
                    <a:pt x="1829181" y="2840228"/>
                  </a:cubicBezTo>
                  <a:cubicBezTo>
                    <a:pt x="1826133" y="2783713"/>
                    <a:pt x="1823085" y="2728722"/>
                    <a:pt x="1820037" y="2672207"/>
                  </a:cubicBezTo>
                  <a:cubicBezTo>
                    <a:pt x="1815465" y="2586736"/>
                    <a:pt x="1813941" y="2499614"/>
                    <a:pt x="1807845" y="2414143"/>
                  </a:cubicBezTo>
                  <a:cubicBezTo>
                    <a:pt x="1801749" y="2302637"/>
                    <a:pt x="1794129" y="2191258"/>
                    <a:pt x="1784985" y="2079752"/>
                  </a:cubicBezTo>
                  <a:cubicBezTo>
                    <a:pt x="1775841" y="1969770"/>
                    <a:pt x="1765173" y="1861439"/>
                    <a:pt x="1751330" y="1751457"/>
                  </a:cubicBezTo>
                  <a:cubicBezTo>
                    <a:pt x="1734566" y="1614043"/>
                    <a:pt x="1714627" y="1476629"/>
                    <a:pt x="1659763" y="1346835"/>
                  </a:cubicBezTo>
                  <a:cubicBezTo>
                    <a:pt x="1646047" y="1316355"/>
                    <a:pt x="1638427" y="1284224"/>
                    <a:pt x="1630807" y="1252220"/>
                  </a:cubicBezTo>
                  <a:cubicBezTo>
                    <a:pt x="1629283" y="1243076"/>
                    <a:pt x="1632331" y="1230884"/>
                    <a:pt x="1638427" y="1221740"/>
                  </a:cubicBezTo>
                  <a:cubicBezTo>
                    <a:pt x="1644523" y="1212596"/>
                    <a:pt x="1655191" y="1206500"/>
                    <a:pt x="1667383" y="1194308"/>
                  </a:cubicBezTo>
                  <a:cubicBezTo>
                    <a:pt x="1682623" y="1229487"/>
                    <a:pt x="1696339" y="1259967"/>
                    <a:pt x="1710182" y="1293622"/>
                  </a:cubicBezTo>
                  <a:cubicBezTo>
                    <a:pt x="1704086" y="1241679"/>
                    <a:pt x="1659763" y="1157732"/>
                    <a:pt x="1623187" y="1122553"/>
                  </a:cubicBezTo>
                  <a:cubicBezTo>
                    <a:pt x="1604899" y="1105789"/>
                    <a:pt x="1604899" y="1104265"/>
                    <a:pt x="1624711" y="1087374"/>
                  </a:cubicBezTo>
                  <a:cubicBezTo>
                    <a:pt x="1653667" y="1062990"/>
                    <a:pt x="1682750" y="1040003"/>
                    <a:pt x="1708658" y="1014095"/>
                  </a:cubicBezTo>
                  <a:cubicBezTo>
                    <a:pt x="1734566" y="988187"/>
                    <a:pt x="1752981" y="957580"/>
                    <a:pt x="1754505" y="917956"/>
                  </a:cubicBezTo>
                  <a:cubicBezTo>
                    <a:pt x="1754505" y="907288"/>
                    <a:pt x="1759077" y="898144"/>
                    <a:pt x="1763649" y="887476"/>
                  </a:cubicBezTo>
                  <a:cubicBezTo>
                    <a:pt x="1778889" y="914908"/>
                    <a:pt x="1795653" y="942467"/>
                    <a:pt x="1792605" y="974471"/>
                  </a:cubicBezTo>
                  <a:cubicBezTo>
                    <a:pt x="1786509" y="1046226"/>
                    <a:pt x="1778889" y="1119505"/>
                    <a:pt x="1771269" y="1191260"/>
                  </a:cubicBezTo>
                  <a:cubicBezTo>
                    <a:pt x="1769745" y="1201928"/>
                    <a:pt x="1768221" y="1211072"/>
                    <a:pt x="1772793" y="1221740"/>
                  </a:cubicBezTo>
                  <a:cubicBezTo>
                    <a:pt x="1783461" y="1146937"/>
                    <a:pt x="1792605" y="1072134"/>
                    <a:pt x="1803273" y="997331"/>
                  </a:cubicBezTo>
                  <a:cubicBezTo>
                    <a:pt x="1841500" y="1108837"/>
                    <a:pt x="1882648" y="1217168"/>
                    <a:pt x="1899412" y="1331722"/>
                  </a:cubicBezTo>
                  <a:cubicBezTo>
                    <a:pt x="1911604" y="1421765"/>
                    <a:pt x="1940687" y="1507363"/>
                    <a:pt x="1965071" y="1594358"/>
                  </a:cubicBezTo>
                  <a:cubicBezTo>
                    <a:pt x="1984883" y="1664589"/>
                    <a:pt x="1995551" y="1736344"/>
                    <a:pt x="1994027" y="1809623"/>
                  </a:cubicBezTo>
                  <a:cubicBezTo>
                    <a:pt x="1990979" y="1936369"/>
                    <a:pt x="2004695" y="2061591"/>
                    <a:pt x="2032254" y="2186813"/>
                  </a:cubicBezTo>
                  <a:cubicBezTo>
                    <a:pt x="2039874" y="2220468"/>
                    <a:pt x="2039874" y="2253996"/>
                    <a:pt x="2042922" y="2289175"/>
                  </a:cubicBezTo>
                  <a:cubicBezTo>
                    <a:pt x="2047494" y="2347214"/>
                    <a:pt x="2055114" y="2405253"/>
                    <a:pt x="2055114" y="2461768"/>
                  </a:cubicBezTo>
                  <a:cubicBezTo>
                    <a:pt x="2055114" y="2536571"/>
                    <a:pt x="2050542" y="2611374"/>
                    <a:pt x="2047494" y="2684653"/>
                  </a:cubicBezTo>
                  <a:close/>
                  <a:moveTo>
                    <a:pt x="2300986" y="2069211"/>
                  </a:moveTo>
                  <a:cubicBezTo>
                    <a:pt x="2304034" y="2069211"/>
                    <a:pt x="2305558" y="2067687"/>
                    <a:pt x="2308606" y="2067687"/>
                  </a:cubicBezTo>
                  <a:cubicBezTo>
                    <a:pt x="2311654" y="2073783"/>
                    <a:pt x="2314702" y="2079879"/>
                    <a:pt x="2316226" y="2085975"/>
                  </a:cubicBezTo>
                  <a:cubicBezTo>
                    <a:pt x="2317750" y="2099691"/>
                    <a:pt x="2317750" y="2114931"/>
                    <a:pt x="2317750" y="2128774"/>
                  </a:cubicBezTo>
                  <a:cubicBezTo>
                    <a:pt x="2314702" y="2170049"/>
                    <a:pt x="2322322" y="2206625"/>
                    <a:pt x="2352929" y="2237232"/>
                  </a:cubicBezTo>
                  <a:cubicBezTo>
                    <a:pt x="2371217" y="2255520"/>
                    <a:pt x="2371217" y="2275459"/>
                    <a:pt x="2363597" y="2299843"/>
                  </a:cubicBezTo>
                  <a:cubicBezTo>
                    <a:pt x="2351405" y="2338070"/>
                    <a:pt x="2326894" y="2368550"/>
                    <a:pt x="2304034" y="2402205"/>
                  </a:cubicBezTo>
                  <a:cubicBezTo>
                    <a:pt x="2291842" y="2290699"/>
                    <a:pt x="2290318" y="2180844"/>
                    <a:pt x="2300986" y="2069338"/>
                  </a:cubicBezTo>
                  <a:close/>
                  <a:moveTo>
                    <a:pt x="2362073" y="3019171"/>
                  </a:moveTo>
                  <a:cubicBezTo>
                    <a:pt x="2349881" y="3026791"/>
                    <a:pt x="2345309" y="3016123"/>
                    <a:pt x="2340737" y="3006979"/>
                  </a:cubicBezTo>
                  <a:cubicBezTo>
                    <a:pt x="2302510" y="2941320"/>
                    <a:pt x="2259838" y="2881757"/>
                    <a:pt x="2195703" y="2838958"/>
                  </a:cubicBezTo>
                  <a:cubicBezTo>
                    <a:pt x="2177415" y="2826766"/>
                    <a:pt x="2157476" y="2817622"/>
                    <a:pt x="2139188" y="2808478"/>
                  </a:cubicBezTo>
                  <a:cubicBezTo>
                    <a:pt x="2130044" y="2803906"/>
                    <a:pt x="2120900" y="2800858"/>
                    <a:pt x="2111756" y="2797810"/>
                  </a:cubicBezTo>
                  <a:cubicBezTo>
                    <a:pt x="2111756" y="2794762"/>
                    <a:pt x="2113280" y="2791714"/>
                    <a:pt x="2113280" y="2788666"/>
                  </a:cubicBezTo>
                  <a:cubicBezTo>
                    <a:pt x="2122424" y="2790190"/>
                    <a:pt x="2131568" y="2788666"/>
                    <a:pt x="2140712" y="2791714"/>
                  </a:cubicBezTo>
                  <a:cubicBezTo>
                    <a:pt x="2188083" y="2806954"/>
                    <a:pt x="2233803" y="2826893"/>
                    <a:pt x="2267458" y="2868041"/>
                  </a:cubicBezTo>
                  <a:cubicBezTo>
                    <a:pt x="2296414" y="2903220"/>
                    <a:pt x="2328545" y="2938272"/>
                    <a:pt x="2359025" y="2973451"/>
                  </a:cubicBezTo>
                  <a:cubicBezTo>
                    <a:pt x="2363597" y="2979547"/>
                    <a:pt x="2366645" y="2985643"/>
                    <a:pt x="2369693" y="2991739"/>
                  </a:cubicBezTo>
                  <a:cubicBezTo>
                    <a:pt x="2374265" y="3003931"/>
                    <a:pt x="2372741" y="3013075"/>
                    <a:pt x="2362073" y="3019171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8056012" y="3260688"/>
            <a:ext cx="2175973" cy="5371221"/>
            <a:chOff x="0" y="0"/>
            <a:chExt cx="2901298" cy="7161628"/>
          </a:xfrm>
        </p:grpSpPr>
        <p:sp>
          <p:nvSpPr>
            <p:cNvPr id="26" name="Freeform 26"/>
            <p:cNvSpPr/>
            <p:nvPr/>
          </p:nvSpPr>
          <p:spPr>
            <a:xfrm>
              <a:off x="11430" y="4064"/>
              <a:ext cx="2885948" cy="7161530"/>
            </a:xfrm>
            <a:custGeom>
              <a:avLst/>
              <a:gdLst/>
              <a:ahLst/>
              <a:cxnLst/>
              <a:rect l="l" t="t" r="r" b="b"/>
              <a:pathLst>
                <a:path w="2885948" h="7161530">
                  <a:moveTo>
                    <a:pt x="4572" y="7018147"/>
                  </a:moveTo>
                  <a:cubicBezTo>
                    <a:pt x="16764" y="7005955"/>
                    <a:pt x="28956" y="6990715"/>
                    <a:pt x="42799" y="6981444"/>
                  </a:cubicBezTo>
                  <a:cubicBezTo>
                    <a:pt x="59563" y="6970776"/>
                    <a:pt x="79502" y="6963156"/>
                    <a:pt x="97790" y="6958584"/>
                  </a:cubicBezTo>
                  <a:cubicBezTo>
                    <a:pt x="169545" y="6943344"/>
                    <a:pt x="189357" y="6895973"/>
                    <a:pt x="193929" y="6828790"/>
                  </a:cubicBezTo>
                  <a:cubicBezTo>
                    <a:pt x="200025" y="6740271"/>
                    <a:pt x="215265" y="6654673"/>
                    <a:pt x="241300" y="6569202"/>
                  </a:cubicBezTo>
                  <a:cubicBezTo>
                    <a:pt x="279527" y="6443980"/>
                    <a:pt x="308483" y="6317234"/>
                    <a:pt x="342138" y="6190488"/>
                  </a:cubicBezTo>
                  <a:cubicBezTo>
                    <a:pt x="351282" y="6158357"/>
                    <a:pt x="368046" y="6129401"/>
                    <a:pt x="377317" y="6097397"/>
                  </a:cubicBezTo>
                  <a:cubicBezTo>
                    <a:pt x="392557" y="6040882"/>
                    <a:pt x="406273" y="5984367"/>
                    <a:pt x="418592" y="5926328"/>
                  </a:cubicBezTo>
                  <a:cubicBezTo>
                    <a:pt x="450596" y="5778246"/>
                    <a:pt x="482727" y="5630037"/>
                    <a:pt x="514731" y="5481955"/>
                  </a:cubicBezTo>
                  <a:cubicBezTo>
                    <a:pt x="517779" y="5468239"/>
                    <a:pt x="514731" y="5454523"/>
                    <a:pt x="513207" y="5440680"/>
                  </a:cubicBezTo>
                  <a:cubicBezTo>
                    <a:pt x="513207" y="5433060"/>
                    <a:pt x="511683" y="5425440"/>
                    <a:pt x="514731" y="5417820"/>
                  </a:cubicBezTo>
                  <a:cubicBezTo>
                    <a:pt x="537591" y="5352161"/>
                    <a:pt x="560578" y="5286502"/>
                    <a:pt x="583438" y="5222367"/>
                  </a:cubicBezTo>
                  <a:cubicBezTo>
                    <a:pt x="591058" y="5202555"/>
                    <a:pt x="597154" y="5182616"/>
                    <a:pt x="607822" y="5164328"/>
                  </a:cubicBezTo>
                  <a:cubicBezTo>
                    <a:pt x="638302" y="5112385"/>
                    <a:pt x="643001" y="5057394"/>
                    <a:pt x="639826" y="5000879"/>
                  </a:cubicBezTo>
                  <a:cubicBezTo>
                    <a:pt x="636778" y="4951984"/>
                    <a:pt x="648970" y="4907788"/>
                    <a:pt x="667258" y="4861941"/>
                  </a:cubicBezTo>
                  <a:cubicBezTo>
                    <a:pt x="677926" y="4836033"/>
                    <a:pt x="680974" y="4806950"/>
                    <a:pt x="685546" y="4779518"/>
                  </a:cubicBezTo>
                  <a:cubicBezTo>
                    <a:pt x="700786" y="4690999"/>
                    <a:pt x="714502" y="4602353"/>
                    <a:pt x="728345" y="4513834"/>
                  </a:cubicBezTo>
                  <a:cubicBezTo>
                    <a:pt x="731393" y="4495546"/>
                    <a:pt x="740537" y="4478655"/>
                    <a:pt x="743585" y="4460367"/>
                  </a:cubicBezTo>
                  <a:cubicBezTo>
                    <a:pt x="748157" y="4432935"/>
                    <a:pt x="752729" y="4403852"/>
                    <a:pt x="752729" y="4376420"/>
                  </a:cubicBezTo>
                  <a:cubicBezTo>
                    <a:pt x="752729" y="4326001"/>
                    <a:pt x="746633" y="4277106"/>
                    <a:pt x="783209" y="4234434"/>
                  </a:cubicBezTo>
                  <a:cubicBezTo>
                    <a:pt x="790829" y="4226814"/>
                    <a:pt x="795401" y="4214622"/>
                    <a:pt x="795401" y="4203954"/>
                  </a:cubicBezTo>
                  <a:cubicBezTo>
                    <a:pt x="796925" y="4156583"/>
                    <a:pt x="795401" y="4110863"/>
                    <a:pt x="796925" y="4063492"/>
                  </a:cubicBezTo>
                  <a:cubicBezTo>
                    <a:pt x="796925" y="4045204"/>
                    <a:pt x="804545" y="4026789"/>
                    <a:pt x="807593" y="4008501"/>
                  </a:cubicBezTo>
                  <a:cubicBezTo>
                    <a:pt x="822833" y="3895471"/>
                    <a:pt x="838073" y="3780917"/>
                    <a:pt x="851916" y="3668014"/>
                  </a:cubicBezTo>
                  <a:cubicBezTo>
                    <a:pt x="853440" y="3651250"/>
                    <a:pt x="853440" y="3634359"/>
                    <a:pt x="853440" y="3619119"/>
                  </a:cubicBezTo>
                  <a:cubicBezTo>
                    <a:pt x="851916" y="3594735"/>
                    <a:pt x="854964" y="3574796"/>
                    <a:pt x="885571" y="3565652"/>
                  </a:cubicBezTo>
                  <a:cubicBezTo>
                    <a:pt x="865759" y="3541268"/>
                    <a:pt x="862711" y="3519805"/>
                    <a:pt x="884047" y="3496945"/>
                  </a:cubicBezTo>
                  <a:cubicBezTo>
                    <a:pt x="888619" y="3492373"/>
                    <a:pt x="890143" y="3480181"/>
                    <a:pt x="888619" y="3472561"/>
                  </a:cubicBezTo>
                  <a:cubicBezTo>
                    <a:pt x="885571" y="3437382"/>
                    <a:pt x="880999" y="3402330"/>
                    <a:pt x="877951" y="3367151"/>
                  </a:cubicBezTo>
                  <a:cubicBezTo>
                    <a:pt x="876427" y="3339719"/>
                    <a:pt x="864235" y="3331972"/>
                    <a:pt x="836676" y="3339719"/>
                  </a:cubicBezTo>
                  <a:cubicBezTo>
                    <a:pt x="818388" y="3344291"/>
                    <a:pt x="798449" y="3345815"/>
                    <a:pt x="780161" y="3350387"/>
                  </a:cubicBezTo>
                  <a:cubicBezTo>
                    <a:pt x="780161" y="3345815"/>
                    <a:pt x="778637" y="3341243"/>
                    <a:pt x="778637" y="3338195"/>
                  </a:cubicBezTo>
                  <a:cubicBezTo>
                    <a:pt x="793877" y="3335147"/>
                    <a:pt x="807593" y="3333623"/>
                    <a:pt x="822960" y="3330575"/>
                  </a:cubicBezTo>
                  <a:cubicBezTo>
                    <a:pt x="822960" y="3327527"/>
                    <a:pt x="822960" y="3326003"/>
                    <a:pt x="822960" y="3322955"/>
                  </a:cubicBezTo>
                  <a:cubicBezTo>
                    <a:pt x="801624" y="3318383"/>
                    <a:pt x="780161" y="3312287"/>
                    <a:pt x="749681" y="3304667"/>
                  </a:cubicBezTo>
                  <a:cubicBezTo>
                    <a:pt x="755777" y="3275711"/>
                    <a:pt x="757301" y="3243580"/>
                    <a:pt x="771017" y="3217672"/>
                  </a:cubicBezTo>
                  <a:cubicBezTo>
                    <a:pt x="807720" y="3145917"/>
                    <a:pt x="856488" y="3084830"/>
                    <a:pt x="917575" y="3029839"/>
                  </a:cubicBezTo>
                  <a:cubicBezTo>
                    <a:pt x="899287" y="3002407"/>
                    <a:pt x="873252" y="3000883"/>
                    <a:pt x="844296" y="3020695"/>
                  </a:cubicBezTo>
                  <a:cubicBezTo>
                    <a:pt x="833628" y="3026791"/>
                    <a:pt x="822960" y="3032887"/>
                    <a:pt x="812292" y="3037459"/>
                  </a:cubicBezTo>
                  <a:cubicBezTo>
                    <a:pt x="772541" y="3052699"/>
                    <a:pt x="745109" y="3078734"/>
                    <a:pt x="728345" y="3119882"/>
                  </a:cubicBezTo>
                  <a:cubicBezTo>
                    <a:pt x="713105" y="3159633"/>
                    <a:pt x="687070" y="3194685"/>
                    <a:pt x="662686" y="3229864"/>
                  </a:cubicBezTo>
                  <a:cubicBezTo>
                    <a:pt x="644398" y="3258820"/>
                    <a:pt x="652018" y="3274187"/>
                    <a:pt x="682498" y="3281807"/>
                  </a:cubicBezTo>
                  <a:cubicBezTo>
                    <a:pt x="685546" y="3283331"/>
                    <a:pt x="690118" y="3284855"/>
                    <a:pt x="700786" y="3289427"/>
                  </a:cubicBezTo>
                  <a:cubicBezTo>
                    <a:pt x="677926" y="3292475"/>
                    <a:pt x="662559" y="3295523"/>
                    <a:pt x="645795" y="3298571"/>
                  </a:cubicBezTo>
                  <a:cubicBezTo>
                    <a:pt x="647319" y="3310763"/>
                    <a:pt x="648843" y="3321431"/>
                    <a:pt x="650367" y="3330575"/>
                  </a:cubicBezTo>
                  <a:cubicBezTo>
                    <a:pt x="648843" y="3333623"/>
                    <a:pt x="645795" y="3335147"/>
                    <a:pt x="644271" y="3338195"/>
                  </a:cubicBezTo>
                  <a:cubicBezTo>
                    <a:pt x="632079" y="3330575"/>
                    <a:pt x="616839" y="3324479"/>
                    <a:pt x="609092" y="3313811"/>
                  </a:cubicBezTo>
                  <a:cubicBezTo>
                    <a:pt x="595376" y="3293999"/>
                    <a:pt x="587756" y="3271012"/>
                    <a:pt x="575437" y="3249676"/>
                  </a:cubicBezTo>
                  <a:cubicBezTo>
                    <a:pt x="567817" y="3235960"/>
                    <a:pt x="558673" y="3220720"/>
                    <a:pt x="546481" y="3209925"/>
                  </a:cubicBezTo>
                  <a:cubicBezTo>
                    <a:pt x="523621" y="3188589"/>
                    <a:pt x="505206" y="3171698"/>
                    <a:pt x="505206" y="3133598"/>
                  </a:cubicBezTo>
                  <a:cubicBezTo>
                    <a:pt x="505206" y="3107690"/>
                    <a:pt x="471551" y="3083179"/>
                    <a:pt x="451739" y="3058795"/>
                  </a:cubicBezTo>
                  <a:cubicBezTo>
                    <a:pt x="436499" y="3040507"/>
                    <a:pt x="421259" y="3022092"/>
                    <a:pt x="404368" y="3005328"/>
                  </a:cubicBezTo>
                  <a:cubicBezTo>
                    <a:pt x="407416" y="3002280"/>
                    <a:pt x="408940" y="3000756"/>
                    <a:pt x="411988" y="2997708"/>
                  </a:cubicBezTo>
                  <a:cubicBezTo>
                    <a:pt x="416560" y="3000756"/>
                    <a:pt x="422656" y="3005328"/>
                    <a:pt x="434848" y="3012948"/>
                  </a:cubicBezTo>
                  <a:cubicBezTo>
                    <a:pt x="340233" y="2857246"/>
                    <a:pt x="291338" y="2690749"/>
                    <a:pt x="227203" y="2531999"/>
                  </a:cubicBezTo>
                  <a:cubicBezTo>
                    <a:pt x="201295" y="2469388"/>
                    <a:pt x="182880" y="2405253"/>
                    <a:pt x="163068" y="2339594"/>
                  </a:cubicBezTo>
                  <a:cubicBezTo>
                    <a:pt x="158496" y="2322830"/>
                    <a:pt x="156972" y="2304415"/>
                    <a:pt x="158496" y="2287651"/>
                  </a:cubicBezTo>
                  <a:cubicBezTo>
                    <a:pt x="160020" y="2246376"/>
                    <a:pt x="160020" y="2205228"/>
                    <a:pt x="167640" y="2165477"/>
                  </a:cubicBezTo>
                  <a:cubicBezTo>
                    <a:pt x="173736" y="2138045"/>
                    <a:pt x="185928" y="2107438"/>
                    <a:pt x="202819" y="2086102"/>
                  </a:cubicBezTo>
                  <a:cubicBezTo>
                    <a:pt x="256286" y="2017395"/>
                    <a:pt x="292862" y="1941068"/>
                    <a:pt x="318897" y="1856994"/>
                  </a:cubicBezTo>
                  <a:cubicBezTo>
                    <a:pt x="323469" y="1841754"/>
                    <a:pt x="332613" y="1826514"/>
                    <a:pt x="341757" y="1812671"/>
                  </a:cubicBezTo>
                  <a:cubicBezTo>
                    <a:pt x="355473" y="1788287"/>
                    <a:pt x="370713" y="1766824"/>
                    <a:pt x="383032" y="1742440"/>
                  </a:cubicBezTo>
                  <a:cubicBezTo>
                    <a:pt x="411988" y="1687449"/>
                    <a:pt x="441071" y="1632458"/>
                    <a:pt x="468503" y="1577467"/>
                  </a:cubicBezTo>
                  <a:cubicBezTo>
                    <a:pt x="494411" y="1527048"/>
                    <a:pt x="518922" y="1475105"/>
                    <a:pt x="544830" y="1424813"/>
                  </a:cubicBezTo>
                  <a:cubicBezTo>
                    <a:pt x="558546" y="1398905"/>
                    <a:pt x="578485" y="1377442"/>
                    <a:pt x="573786" y="1343914"/>
                  </a:cubicBezTo>
                  <a:cubicBezTo>
                    <a:pt x="572262" y="1333246"/>
                    <a:pt x="579882" y="1318006"/>
                    <a:pt x="585978" y="1307211"/>
                  </a:cubicBezTo>
                  <a:cubicBezTo>
                    <a:pt x="604266" y="1270508"/>
                    <a:pt x="624205" y="1235456"/>
                    <a:pt x="640969" y="1198753"/>
                  </a:cubicBezTo>
                  <a:cubicBezTo>
                    <a:pt x="656209" y="1163574"/>
                    <a:pt x="689864" y="1159002"/>
                    <a:pt x="720344" y="1149858"/>
                  </a:cubicBezTo>
                  <a:cubicBezTo>
                    <a:pt x="781431" y="1131570"/>
                    <a:pt x="845566" y="1117854"/>
                    <a:pt x="903605" y="1093343"/>
                  </a:cubicBezTo>
                  <a:cubicBezTo>
                    <a:pt x="960120" y="1070483"/>
                    <a:pt x="1012063" y="1038352"/>
                    <a:pt x="1063879" y="1009396"/>
                  </a:cubicBezTo>
                  <a:cubicBezTo>
                    <a:pt x="1073023" y="1004824"/>
                    <a:pt x="1080643" y="991108"/>
                    <a:pt x="1083691" y="980440"/>
                  </a:cubicBezTo>
                  <a:cubicBezTo>
                    <a:pt x="1091311" y="945261"/>
                    <a:pt x="1097407" y="910209"/>
                    <a:pt x="1100455" y="875030"/>
                  </a:cubicBezTo>
                  <a:cubicBezTo>
                    <a:pt x="1105027" y="816991"/>
                    <a:pt x="1108075" y="757428"/>
                    <a:pt x="1109599" y="699389"/>
                  </a:cubicBezTo>
                  <a:cubicBezTo>
                    <a:pt x="1109599" y="670433"/>
                    <a:pt x="1097407" y="639826"/>
                    <a:pt x="1101979" y="610870"/>
                  </a:cubicBezTo>
                  <a:cubicBezTo>
                    <a:pt x="1109599" y="555879"/>
                    <a:pt x="1123315" y="500888"/>
                    <a:pt x="1138682" y="447421"/>
                  </a:cubicBezTo>
                  <a:cubicBezTo>
                    <a:pt x="1152398" y="397002"/>
                    <a:pt x="1169162" y="346583"/>
                    <a:pt x="1186053" y="296291"/>
                  </a:cubicBezTo>
                  <a:cubicBezTo>
                    <a:pt x="1190625" y="282575"/>
                    <a:pt x="1201293" y="268859"/>
                    <a:pt x="1210437" y="258064"/>
                  </a:cubicBezTo>
                  <a:cubicBezTo>
                    <a:pt x="1244092" y="218313"/>
                    <a:pt x="1277620" y="181737"/>
                    <a:pt x="1309751" y="141986"/>
                  </a:cubicBezTo>
                  <a:cubicBezTo>
                    <a:pt x="1329563" y="117602"/>
                    <a:pt x="1343406" y="88519"/>
                    <a:pt x="1363218" y="64135"/>
                  </a:cubicBezTo>
                  <a:cubicBezTo>
                    <a:pt x="1369314" y="56515"/>
                    <a:pt x="1386078" y="56515"/>
                    <a:pt x="1398397" y="53467"/>
                  </a:cubicBezTo>
                  <a:cubicBezTo>
                    <a:pt x="1412113" y="50419"/>
                    <a:pt x="1430401" y="51943"/>
                    <a:pt x="1438148" y="44323"/>
                  </a:cubicBezTo>
                  <a:cubicBezTo>
                    <a:pt x="1474851" y="7620"/>
                    <a:pt x="1514475" y="0"/>
                    <a:pt x="1563370" y="13843"/>
                  </a:cubicBezTo>
                  <a:cubicBezTo>
                    <a:pt x="1604645" y="26035"/>
                    <a:pt x="1645793" y="22987"/>
                    <a:pt x="1687068" y="45974"/>
                  </a:cubicBezTo>
                  <a:cubicBezTo>
                    <a:pt x="1815338" y="117729"/>
                    <a:pt x="1891665" y="230759"/>
                    <a:pt x="1925320" y="366649"/>
                  </a:cubicBezTo>
                  <a:cubicBezTo>
                    <a:pt x="1955800" y="488823"/>
                    <a:pt x="1958975" y="617093"/>
                    <a:pt x="1952752" y="743839"/>
                  </a:cubicBezTo>
                  <a:cubicBezTo>
                    <a:pt x="1952752" y="749935"/>
                    <a:pt x="1951228" y="754507"/>
                    <a:pt x="1951228" y="760603"/>
                  </a:cubicBezTo>
                  <a:cubicBezTo>
                    <a:pt x="1975612" y="862965"/>
                    <a:pt x="1958848" y="966724"/>
                    <a:pt x="1964944" y="1070610"/>
                  </a:cubicBezTo>
                  <a:cubicBezTo>
                    <a:pt x="1967992" y="1142365"/>
                    <a:pt x="1974088" y="1139317"/>
                    <a:pt x="2038223" y="1153033"/>
                  </a:cubicBezTo>
                  <a:cubicBezTo>
                    <a:pt x="2074926" y="1160653"/>
                    <a:pt x="2113026" y="1159129"/>
                    <a:pt x="2149729" y="1169797"/>
                  </a:cubicBezTo>
                  <a:cubicBezTo>
                    <a:pt x="2169541" y="1174369"/>
                    <a:pt x="2189480" y="1191133"/>
                    <a:pt x="2203196" y="1208024"/>
                  </a:cubicBezTo>
                  <a:cubicBezTo>
                    <a:pt x="2221484" y="1229360"/>
                    <a:pt x="2233676" y="1256919"/>
                    <a:pt x="2247519" y="1281303"/>
                  </a:cubicBezTo>
                  <a:cubicBezTo>
                    <a:pt x="2253615" y="1290447"/>
                    <a:pt x="2261235" y="1301115"/>
                    <a:pt x="2261235" y="1311783"/>
                  </a:cubicBezTo>
                  <a:cubicBezTo>
                    <a:pt x="2256663" y="1354582"/>
                    <a:pt x="2285619" y="1377442"/>
                    <a:pt x="2308606" y="1406398"/>
                  </a:cubicBezTo>
                  <a:cubicBezTo>
                    <a:pt x="2363597" y="1476629"/>
                    <a:pt x="2417064" y="1546860"/>
                    <a:pt x="2472055" y="1615567"/>
                  </a:cubicBezTo>
                  <a:cubicBezTo>
                    <a:pt x="2487295" y="1633855"/>
                    <a:pt x="2505710" y="1650746"/>
                    <a:pt x="2520950" y="1669034"/>
                  </a:cubicBezTo>
                  <a:cubicBezTo>
                    <a:pt x="2551430" y="1705737"/>
                    <a:pt x="2578989" y="1743837"/>
                    <a:pt x="2607945" y="1782064"/>
                  </a:cubicBezTo>
                  <a:cubicBezTo>
                    <a:pt x="2665984" y="1856867"/>
                    <a:pt x="2725547" y="1931670"/>
                    <a:pt x="2782062" y="2007997"/>
                  </a:cubicBezTo>
                  <a:cubicBezTo>
                    <a:pt x="2801874" y="2035429"/>
                    <a:pt x="2815717" y="2069084"/>
                    <a:pt x="2832481" y="2099564"/>
                  </a:cubicBezTo>
                  <a:cubicBezTo>
                    <a:pt x="2844673" y="2122424"/>
                    <a:pt x="2858389" y="2145411"/>
                    <a:pt x="2870708" y="2166747"/>
                  </a:cubicBezTo>
                  <a:cubicBezTo>
                    <a:pt x="2875280" y="2175891"/>
                    <a:pt x="2884424" y="2186559"/>
                    <a:pt x="2884424" y="2195703"/>
                  </a:cubicBezTo>
                  <a:cubicBezTo>
                    <a:pt x="2882900" y="2241550"/>
                    <a:pt x="2885948" y="2287270"/>
                    <a:pt x="2876804" y="2331593"/>
                  </a:cubicBezTo>
                  <a:cubicBezTo>
                    <a:pt x="2860040" y="2412492"/>
                    <a:pt x="2837053" y="2493518"/>
                    <a:pt x="2814193" y="2572893"/>
                  </a:cubicBezTo>
                  <a:cubicBezTo>
                    <a:pt x="2805049" y="2605024"/>
                    <a:pt x="2789809" y="2633980"/>
                    <a:pt x="2779014" y="2665984"/>
                  </a:cubicBezTo>
                  <a:cubicBezTo>
                    <a:pt x="2757678" y="2730119"/>
                    <a:pt x="2736215" y="2795778"/>
                    <a:pt x="2714879" y="2861437"/>
                  </a:cubicBezTo>
                  <a:cubicBezTo>
                    <a:pt x="2713355" y="2864485"/>
                    <a:pt x="2710307" y="2869057"/>
                    <a:pt x="2711831" y="2870581"/>
                  </a:cubicBezTo>
                  <a:cubicBezTo>
                    <a:pt x="2734691" y="2914904"/>
                    <a:pt x="2693543" y="2949956"/>
                    <a:pt x="2692019" y="2992755"/>
                  </a:cubicBezTo>
                  <a:cubicBezTo>
                    <a:pt x="2660015" y="2991231"/>
                    <a:pt x="2647696" y="3012567"/>
                    <a:pt x="2638552" y="3038602"/>
                  </a:cubicBezTo>
                  <a:cubicBezTo>
                    <a:pt x="2617216" y="3096641"/>
                    <a:pt x="2592705" y="3153156"/>
                    <a:pt x="2568321" y="3209671"/>
                  </a:cubicBezTo>
                  <a:cubicBezTo>
                    <a:pt x="2556129" y="3240151"/>
                    <a:pt x="2527046" y="3241675"/>
                    <a:pt x="2502662" y="3220339"/>
                  </a:cubicBezTo>
                  <a:cubicBezTo>
                    <a:pt x="2490470" y="3209671"/>
                    <a:pt x="2470658" y="3206623"/>
                    <a:pt x="2450719" y="3199003"/>
                  </a:cubicBezTo>
                  <a:cubicBezTo>
                    <a:pt x="2473579" y="3182239"/>
                    <a:pt x="2498090" y="3165348"/>
                    <a:pt x="2525522" y="3145536"/>
                  </a:cubicBezTo>
                  <a:cubicBezTo>
                    <a:pt x="2479675" y="3098165"/>
                    <a:pt x="2435479" y="3053969"/>
                    <a:pt x="2392680" y="3008122"/>
                  </a:cubicBezTo>
                  <a:cubicBezTo>
                    <a:pt x="2385060" y="3000502"/>
                    <a:pt x="2378964" y="2994406"/>
                    <a:pt x="2371344" y="2986786"/>
                  </a:cubicBezTo>
                  <a:cubicBezTo>
                    <a:pt x="2334641" y="2943987"/>
                    <a:pt x="2331593" y="2942463"/>
                    <a:pt x="2275205" y="2936367"/>
                  </a:cubicBezTo>
                  <a:cubicBezTo>
                    <a:pt x="2302637" y="2974594"/>
                    <a:pt x="2336292" y="3012694"/>
                    <a:pt x="2360676" y="3055493"/>
                  </a:cubicBezTo>
                  <a:cubicBezTo>
                    <a:pt x="2382012" y="3093720"/>
                    <a:pt x="2397379" y="3134868"/>
                    <a:pt x="2411095" y="3176143"/>
                  </a:cubicBezTo>
                  <a:cubicBezTo>
                    <a:pt x="2415667" y="3188335"/>
                    <a:pt x="2408047" y="3205099"/>
                    <a:pt x="2404999" y="3220466"/>
                  </a:cubicBezTo>
                  <a:cubicBezTo>
                    <a:pt x="2392807" y="3217418"/>
                    <a:pt x="2380615" y="3217418"/>
                    <a:pt x="2368296" y="3212846"/>
                  </a:cubicBezTo>
                  <a:cubicBezTo>
                    <a:pt x="2307209" y="3188462"/>
                    <a:pt x="2301113" y="3191510"/>
                    <a:pt x="2307209" y="3257169"/>
                  </a:cubicBezTo>
                  <a:cubicBezTo>
                    <a:pt x="2311781" y="3304540"/>
                    <a:pt x="2327021" y="3350260"/>
                    <a:pt x="2334641" y="3396107"/>
                  </a:cubicBezTo>
                  <a:cubicBezTo>
                    <a:pt x="2342261" y="3438906"/>
                    <a:pt x="2354453" y="3481578"/>
                    <a:pt x="2342261" y="3527425"/>
                  </a:cubicBezTo>
                  <a:cubicBezTo>
                    <a:pt x="2336165" y="3550285"/>
                    <a:pt x="2349881" y="3579368"/>
                    <a:pt x="2348357" y="3605276"/>
                  </a:cubicBezTo>
                  <a:cubicBezTo>
                    <a:pt x="2348357" y="3681603"/>
                    <a:pt x="2346833" y="3757930"/>
                    <a:pt x="2342261" y="3832860"/>
                  </a:cubicBezTo>
                  <a:cubicBezTo>
                    <a:pt x="2336165" y="3945890"/>
                    <a:pt x="2327021" y="4060444"/>
                    <a:pt x="2319401" y="4173347"/>
                  </a:cubicBezTo>
                  <a:cubicBezTo>
                    <a:pt x="2311781" y="4286250"/>
                    <a:pt x="2302637" y="4397756"/>
                    <a:pt x="2295017" y="4510786"/>
                  </a:cubicBezTo>
                  <a:cubicBezTo>
                    <a:pt x="2290445" y="4588637"/>
                    <a:pt x="2287397" y="4668012"/>
                    <a:pt x="2284349" y="4745990"/>
                  </a:cubicBezTo>
                  <a:cubicBezTo>
                    <a:pt x="2279777" y="4881880"/>
                    <a:pt x="2276729" y="5017770"/>
                    <a:pt x="2272157" y="5155184"/>
                  </a:cubicBezTo>
                  <a:cubicBezTo>
                    <a:pt x="2269109" y="5240655"/>
                    <a:pt x="2259965" y="5327777"/>
                    <a:pt x="2263013" y="5413248"/>
                  </a:cubicBezTo>
                  <a:cubicBezTo>
                    <a:pt x="2275205" y="5659120"/>
                    <a:pt x="2284349" y="5903468"/>
                    <a:pt x="2278253" y="6149213"/>
                  </a:cubicBezTo>
                  <a:cubicBezTo>
                    <a:pt x="2275205" y="6245352"/>
                    <a:pt x="2264537" y="6340094"/>
                    <a:pt x="2256917" y="6436233"/>
                  </a:cubicBezTo>
                  <a:cubicBezTo>
                    <a:pt x="2252345" y="6497320"/>
                    <a:pt x="2249297" y="6556883"/>
                    <a:pt x="2243201" y="6617970"/>
                  </a:cubicBezTo>
                  <a:cubicBezTo>
                    <a:pt x="2237105" y="6679057"/>
                    <a:pt x="2231009" y="6738620"/>
                    <a:pt x="2224913" y="6799707"/>
                  </a:cubicBezTo>
                  <a:cubicBezTo>
                    <a:pt x="2223389" y="6814947"/>
                    <a:pt x="2221865" y="6830187"/>
                    <a:pt x="2221865" y="6845554"/>
                  </a:cubicBezTo>
                  <a:cubicBezTo>
                    <a:pt x="2217293" y="6908165"/>
                    <a:pt x="2214245" y="6970776"/>
                    <a:pt x="2208149" y="7033387"/>
                  </a:cubicBezTo>
                  <a:cubicBezTo>
                    <a:pt x="2208149" y="7041007"/>
                    <a:pt x="2191385" y="7053199"/>
                    <a:pt x="2182241" y="7053199"/>
                  </a:cubicBezTo>
                  <a:cubicBezTo>
                    <a:pt x="2150237" y="7056247"/>
                    <a:pt x="2118106" y="7054723"/>
                    <a:pt x="2087626" y="7054723"/>
                  </a:cubicBezTo>
                  <a:cubicBezTo>
                    <a:pt x="2072386" y="7128002"/>
                    <a:pt x="2050923" y="7144766"/>
                    <a:pt x="1977644" y="7147814"/>
                  </a:cubicBezTo>
                  <a:cubicBezTo>
                    <a:pt x="1913509" y="7150862"/>
                    <a:pt x="1850898" y="7155434"/>
                    <a:pt x="1786763" y="7160006"/>
                  </a:cubicBezTo>
                  <a:cubicBezTo>
                    <a:pt x="1759331" y="7161530"/>
                    <a:pt x="1743964" y="7153910"/>
                    <a:pt x="1737868" y="7123303"/>
                  </a:cubicBezTo>
                  <a:cubicBezTo>
                    <a:pt x="1727200" y="7077456"/>
                    <a:pt x="1710436" y="7031736"/>
                    <a:pt x="1701165" y="6985889"/>
                  </a:cubicBezTo>
                  <a:cubicBezTo>
                    <a:pt x="1690497" y="6932422"/>
                    <a:pt x="1678305" y="6877431"/>
                    <a:pt x="1676781" y="6823964"/>
                  </a:cubicBezTo>
                  <a:cubicBezTo>
                    <a:pt x="1676781" y="6790309"/>
                    <a:pt x="1696593" y="6756781"/>
                    <a:pt x="1704213" y="6721602"/>
                  </a:cubicBezTo>
                  <a:cubicBezTo>
                    <a:pt x="1713357" y="6674231"/>
                    <a:pt x="1724025" y="6626987"/>
                    <a:pt x="1727073" y="6578092"/>
                  </a:cubicBezTo>
                  <a:cubicBezTo>
                    <a:pt x="1730121" y="6503289"/>
                    <a:pt x="1727073" y="6426962"/>
                    <a:pt x="1728597" y="6352159"/>
                  </a:cubicBezTo>
                  <a:cubicBezTo>
                    <a:pt x="1730121" y="6245225"/>
                    <a:pt x="1734693" y="6136894"/>
                    <a:pt x="1736217" y="6029960"/>
                  </a:cubicBezTo>
                  <a:cubicBezTo>
                    <a:pt x="1737741" y="5929122"/>
                    <a:pt x="1736217" y="5828411"/>
                    <a:pt x="1736217" y="5727573"/>
                  </a:cubicBezTo>
                  <a:cubicBezTo>
                    <a:pt x="1736217" y="5655818"/>
                    <a:pt x="1737741" y="5584063"/>
                    <a:pt x="1737741" y="5510784"/>
                  </a:cubicBezTo>
                  <a:cubicBezTo>
                    <a:pt x="1737741" y="5487924"/>
                    <a:pt x="1730121" y="5466461"/>
                    <a:pt x="1727073" y="5443601"/>
                  </a:cubicBezTo>
                  <a:cubicBezTo>
                    <a:pt x="1725549" y="5435981"/>
                    <a:pt x="1725549" y="5428361"/>
                    <a:pt x="1725549" y="5420741"/>
                  </a:cubicBezTo>
                  <a:cubicBezTo>
                    <a:pt x="1728597" y="5281803"/>
                    <a:pt x="1734693" y="5141341"/>
                    <a:pt x="1733169" y="5002403"/>
                  </a:cubicBezTo>
                  <a:cubicBezTo>
                    <a:pt x="1731645" y="4887849"/>
                    <a:pt x="1724025" y="4773295"/>
                    <a:pt x="1713357" y="4658868"/>
                  </a:cubicBezTo>
                  <a:cubicBezTo>
                    <a:pt x="1701165" y="4522978"/>
                    <a:pt x="1685925" y="4387088"/>
                    <a:pt x="1667510" y="4251198"/>
                  </a:cubicBezTo>
                  <a:cubicBezTo>
                    <a:pt x="1659890" y="4188587"/>
                    <a:pt x="1644650" y="4127500"/>
                    <a:pt x="1633855" y="4066413"/>
                  </a:cubicBezTo>
                  <a:cubicBezTo>
                    <a:pt x="1630807" y="4051173"/>
                    <a:pt x="1632331" y="4035933"/>
                    <a:pt x="1629283" y="4020566"/>
                  </a:cubicBezTo>
                  <a:cubicBezTo>
                    <a:pt x="1627759" y="4008374"/>
                    <a:pt x="1620139" y="3997706"/>
                    <a:pt x="1617091" y="3985387"/>
                  </a:cubicBezTo>
                  <a:cubicBezTo>
                    <a:pt x="1612519" y="3968623"/>
                    <a:pt x="1604899" y="3950208"/>
                    <a:pt x="1606423" y="3934968"/>
                  </a:cubicBezTo>
                  <a:cubicBezTo>
                    <a:pt x="1614043" y="3884549"/>
                    <a:pt x="1615567" y="3884549"/>
                    <a:pt x="1595755" y="3843401"/>
                  </a:cubicBezTo>
                  <a:cubicBezTo>
                    <a:pt x="1574419" y="3846449"/>
                    <a:pt x="1563751" y="3852545"/>
                    <a:pt x="1556004" y="3877056"/>
                  </a:cubicBezTo>
                  <a:cubicBezTo>
                    <a:pt x="1516253" y="4019042"/>
                    <a:pt x="1479677" y="4161028"/>
                    <a:pt x="1429258" y="4298569"/>
                  </a:cubicBezTo>
                  <a:cubicBezTo>
                    <a:pt x="1366647" y="4465066"/>
                    <a:pt x="1310132" y="4632960"/>
                    <a:pt x="1270508" y="4805553"/>
                  </a:cubicBezTo>
                  <a:cubicBezTo>
                    <a:pt x="1233805" y="4967478"/>
                    <a:pt x="1206373" y="5130800"/>
                    <a:pt x="1177417" y="5294249"/>
                  </a:cubicBezTo>
                  <a:cubicBezTo>
                    <a:pt x="1169797" y="5335524"/>
                    <a:pt x="1174369" y="5379720"/>
                    <a:pt x="1169797" y="5422519"/>
                  </a:cubicBezTo>
                  <a:cubicBezTo>
                    <a:pt x="1168273" y="5440807"/>
                    <a:pt x="1154557" y="5459222"/>
                    <a:pt x="1151509" y="5477510"/>
                  </a:cubicBezTo>
                  <a:cubicBezTo>
                    <a:pt x="1139317" y="5535549"/>
                    <a:pt x="1130173" y="5595112"/>
                    <a:pt x="1119378" y="5654675"/>
                  </a:cubicBezTo>
                  <a:cubicBezTo>
                    <a:pt x="1105662" y="5724906"/>
                    <a:pt x="1090422" y="5795137"/>
                    <a:pt x="1078103" y="5866892"/>
                  </a:cubicBezTo>
                  <a:cubicBezTo>
                    <a:pt x="1064387" y="5947791"/>
                    <a:pt x="1050671" y="6028817"/>
                    <a:pt x="1038352" y="6109716"/>
                  </a:cubicBezTo>
                  <a:cubicBezTo>
                    <a:pt x="1023112" y="6202807"/>
                    <a:pt x="1009396" y="6297549"/>
                    <a:pt x="995553" y="6392164"/>
                  </a:cubicBezTo>
                  <a:cubicBezTo>
                    <a:pt x="986409" y="6448679"/>
                    <a:pt x="978789" y="6505194"/>
                    <a:pt x="969645" y="6563233"/>
                  </a:cubicBezTo>
                  <a:cubicBezTo>
                    <a:pt x="960501" y="6621272"/>
                    <a:pt x="952881" y="6679311"/>
                    <a:pt x="943737" y="6737350"/>
                  </a:cubicBezTo>
                  <a:cubicBezTo>
                    <a:pt x="931545" y="6819773"/>
                    <a:pt x="919353" y="6903847"/>
                    <a:pt x="907034" y="6986270"/>
                  </a:cubicBezTo>
                  <a:cubicBezTo>
                    <a:pt x="907034" y="6989318"/>
                    <a:pt x="905510" y="6992366"/>
                    <a:pt x="905510" y="6995414"/>
                  </a:cubicBezTo>
                  <a:cubicBezTo>
                    <a:pt x="897890" y="7044309"/>
                    <a:pt x="897890" y="7044309"/>
                    <a:pt x="848995" y="7047357"/>
                  </a:cubicBezTo>
                  <a:cubicBezTo>
                    <a:pt x="780288" y="7051929"/>
                    <a:pt x="713105" y="7053453"/>
                    <a:pt x="645922" y="7035165"/>
                  </a:cubicBezTo>
                  <a:cubicBezTo>
                    <a:pt x="626110" y="7029069"/>
                    <a:pt x="604647" y="7029069"/>
                    <a:pt x="593979" y="7056501"/>
                  </a:cubicBezTo>
                  <a:cubicBezTo>
                    <a:pt x="590931" y="7064121"/>
                    <a:pt x="572643" y="7071741"/>
                    <a:pt x="565023" y="7070217"/>
                  </a:cubicBezTo>
                  <a:cubicBezTo>
                    <a:pt x="554355" y="7067169"/>
                    <a:pt x="539115" y="7054977"/>
                    <a:pt x="539115" y="7045833"/>
                  </a:cubicBezTo>
                  <a:cubicBezTo>
                    <a:pt x="539115" y="7016877"/>
                    <a:pt x="520827" y="7013702"/>
                    <a:pt x="500888" y="7009130"/>
                  </a:cubicBezTo>
                  <a:cubicBezTo>
                    <a:pt x="491744" y="7006082"/>
                    <a:pt x="481076" y="7004558"/>
                    <a:pt x="471932" y="7001510"/>
                  </a:cubicBezTo>
                  <a:cubicBezTo>
                    <a:pt x="447548" y="6992366"/>
                    <a:pt x="436753" y="7003034"/>
                    <a:pt x="432181" y="7025894"/>
                  </a:cubicBezTo>
                  <a:cubicBezTo>
                    <a:pt x="415417" y="7102221"/>
                    <a:pt x="387858" y="7125208"/>
                    <a:pt x="306959" y="7128256"/>
                  </a:cubicBezTo>
                  <a:cubicBezTo>
                    <a:pt x="242824" y="7129780"/>
                    <a:pt x="177165" y="7134352"/>
                    <a:pt x="114554" y="7126732"/>
                  </a:cubicBezTo>
                  <a:cubicBezTo>
                    <a:pt x="74803" y="7122160"/>
                    <a:pt x="26035" y="7128256"/>
                    <a:pt x="0" y="7080885"/>
                  </a:cubicBezTo>
                  <a:cubicBezTo>
                    <a:pt x="4572" y="7053453"/>
                    <a:pt x="4572" y="7035038"/>
                    <a:pt x="4572" y="7018274"/>
                  </a:cubicBezTo>
                  <a:close/>
                  <a:moveTo>
                    <a:pt x="1119251" y="1218565"/>
                  </a:moveTo>
                  <a:cubicBezTo>
                    <a:pt x="1128395" y="1236853"/>
                    <a:pt x="1142111" y="1252220"/>
                    <a:pt x="1142111" y="1265936"/>
                  </a:cubicBezTo>
                  <a:cubicBezTo>
                    <a:pt x="1140587" y="1298067"/>
                    <a:pt x="1154303" y="1320927"/>
                    <a:pt x="1174115" y="1343787"/>
                  </a:cubicBezTo>
                  <a:cubicBezTo>
                    <a:pt x="1184783" y="1355979"/>
                    <a:pt x="1192403" y="1371219"/>
                    <a:pt x="1195451" y="1386586"/>
                  </a:cubicBezTo>
                  <a:cubicBezTo>
                    <a:pt x="1201547" y="1427861"/>
                    <a:pt x="1204595" y="1470533"/>
                    <a:pt x="1207643" y="1511808"/>
                  </a:cubicBezTo>
                  <a:cubicBezTo>
                    <a:pt x="1215263" y="1598803"/>
                    <a:pt x="1219835" y="1687449"/>
                    <a:pt x="1232027" y="1774444"/>
                  </a:cubicBezTo>
                  <a:cubicBezTo>
                    <a:pt x="1253363" y="1930146"/>
                    <a:pt x="1305306" y="2075307"/>
                    <a:pt x="1377061" y="2214245"/>
                  </a:cubicBezTo>
                  <a:cubicBezTo>
                    <a:pt x="1387729" y="2235581"/>
                    <a:pt x="1399921" y="2257044"/>
                    <a:pt x="1415288" y="2284476"/>
                  </a:cubicBezTo>
                  <a:cubicBezTo>
                    <a:pt x="1430528" y="2247773"/>
                    <a:pt x="1442720" y="2220341"/>
                    <a:pt x="1455039" y="2191385"/>
                  </a:cubicBezTo>
                  <a:cubicBezTo>
                    <a:pt x="1503934" y="2066163"/>
                    <a:pt x="1551178" y="1940941"/>
                    <a:pt x="1601597" y="1815719"/>
                  </a:cubicBezTo>
                  <a:cubicBezTo>
                    <a:pt x="1627505" y="1750060"/>
                    <a:pt x="1659636" y="1687449"/>
                    <a:pt x="1685544" y="1621790"/>
                  </a:cubicBezTo>
                  <a:cubicBezTo>
                    <a:pt x="1693164" y="1603502"/>
                    <a:pt x="1690116" y="1578991"/>
                    <a:pt x="1688592" y="1557655"/>
                  </a:cubicBezTo>
                  <a:cubicBezTo>
                    <a:pt x="1685544" y="1508760"/>
                    <a:pt x="1679448" y="1458341"/>
                    <a:pt x="1676400" y="1409573"/>
                  </a:cubicBezTo>
                  <a:cubicBezTo>
                    <a:pt x="1676400" y="1400429"/>
                    <a:pt x="1685544" y="1383665"/>
                    <a:pt x="1693164" y="1380617"/>
                  </a:cubicBezTo>
                  <a:cubicBezTo>
                    <a:pt x="1737487" y="1362329"/>
                    <a:pt x="1774063" y="1336294"/>
                    <a:pt x="1794002" y="1286002"/>
                  </a:cubicBezTo>
                  <a:cubicBezTo>
                    <a:pt x="1824482" y="1336421"/>
                    <a:pt x="1870329" y="1350137"/>
                    <a:pt x="1922272" y="1359281"/>
                  </a:cubicBezTo>
                  <a:cubicBezTo>
                    <a:pt x="1899412" y="1263142"/>
                    <a:pt x="1766570" y="1056894"/>
                    <a:pt x="1699387" y="1011174"/>
                  </a:cubicBezTo>
                  <a:cubicBezTo>
                    <a:pt x="1679575" y="1049401"/>
                    <a:pt x="1665732" y="1087501"/>
                    <a:pt x="1670431" y="1134872"/>
                  </a:cubicBezTo>
                  <a:cubicBezTo>
                    <a:pt x="1673479" y="1170051"/>
                    <a:pt x="1662811" y="1206627"/>
                    <a:pt x="1656715" y="1241806"/>
                  </a:cubicBezTo>
                  <a:cubicBezTo>
                    <a:pt x="1653667" y="1261618"/>
                    <a:pt x="1646047" y="1280033"/>
                    <a:pt x="1639951" y="1301369"/>
                  </a:cubicBezTo>
                  <a:cubicBezTo>
                    <a:pt x="1604772" y="1299845"/>
                    <a:pt x="1592580" y="1328801"/>
                    <a:pt x="1588008" y="1356360"/>
                  </a:cubicBezTo>
                  <a:cubicBezTo>
                    <a:pt x="1569720" y="1452499"/>
                    <a:pt x="1488694" y="1507490"/>
                    <a:pt x="1438402" y="1583944"/>
                  </a:cubicBezTo>
                  <a:cubicBezTo>
                    <a:pt x="1436878" y="1586992"/>
                    <a:pt x="1430782" y="1586992"/>
                    <a:pt x="1427734" y="1588516"/>
                  </a:cubicBezTo>
                  <a:cubicBezTo>
                    <a:pt x="1417066" y="1556385"/>
                    <a:pt x="1412494" y="1522857"/>
                    <a:pt x="1397254" y="1496949"/>
                  </a:cubicBezTo>
                  <a:cubicBezTo>
                    <a:pt x="1369822" y="1452626"/>
                    <a:pt x="1333119" y="1413002"/>
                    <a:pt x="1301115" y="1370203"/>
                  </a:cubicBezTo>
                  <a:cubicBezTo>
                    <a:pt x="1285875" y="1350391"/>
                    <a:pt x="1267460" y="1335024"/>
                    <a:pt x="1240028" y="1348867"/>
                  </a:cubicBezTo>
                  <a:cubicBezTo>
                    <a:pt x="1168273" y="1228217"/>
                    <a:pt x="1177417" y="1092327"/>
                    <a:pt x="1267460" y="945769"/>
                  </a:cubicBezTo>
                  <a:cubicBezTo>
                    <a:pt x="1175893" y="961009"/>
                    <a:pt x="1023112" y="1177925"/>
                    <a:pt x="1006348" y="1319911"/>
                  </a:cubicBezTo>
                  <a:cubicBezTo>
                    <a:pt x="1044575" y="1287780"/>
                    <a:pt x="1079627" y="1257300"/>
                    <a:pt x="1119378" y="1219073"/>
                  </a:cubicBezTo>
                  <a:close/>
                  <a:moveTo>
                    <a:pt x="2030984" y="2127631"/>
                  </a:moveTo>
                  <a:cubicBezTo>
                    <a:pt x="2035556" y="2142871"/>
                    <a:pt x="2038604" y="2156587"/>
                    <a:pt x="2041652" y="2171954"/>
                  </a:cubicBezTo>
                  <a:cubicBezTo>
                    <a:pt x="2049272" y="2207133"/>
                    <a:pt x="2058416" y="2243709"/>
                    <a:pt x="2064512" y="2278888"/>
                  </a:cubicBezTo>
                  <a:cubicBezTo>
                    <a:pt x="2076704" y="2349119"/>
                    <a:pt x="2085848" y="2420874"/>
                    <a:pt x="2098167" y="2491105"/>
                  </a:cubicBezTo>
                  <a:cubicBezTo>
                    <a:pt x="2108835" y="2552192"/>
                    <a:pt x="2128647" y="2611755"/>
                    <a:pt x="2133346" y="2672842"/>
                  </a:cubicBezTo>
                  <a:cubicBezTo>
                    <a:pt x="2137918" y="2735453"/>
                    <a:pt x="2160778" y="2788920"/>
                    <a:pt x="2185289" y="2845435"/>
                  </a:cubicBezTo>
                  <a:cubicBezTo>
                    <a:pt x="2209673" y="2898902"/>
                    <a:pt x="2241804" y="2918714"/>
                    <a:pt x="2299843" y="2915666"/>
                  </a:cubicBezTo>
                  <a:cubicBezTo>
                    <a:pt x="2331847" y="2914142"/>
                    <a:pt x="2345690" y="2903474"/>
                    <a:pt x="2350262" y="2875915"/>
                  </a:cubicBezTo>
                  <a:cubicBezTo>
                    <a:pt x="2357882" y="2817876"/>
                    <a:pt x="2385441" y="2768981"/>
                    <a:pt x="2420493" y="2723261"/>
                  </a:cubicBezTo>
                  <a:cubicBezTo>
                    <a:pt x="2432685" y="2708021"/>
                    <a:pt x="2449449" y="2694305"/>
                    <a:pt x="2454148" y="2675890"/>
                  </a:cubicBezTo>
                  <a:cubicBezTo>
                    <a:pt x="2463292" y="2646934"/>
                    <a:pt x="2460244" y="2614803"/>
                    <a:pt x="2469388" y="2584323"/>
                  </a:cubicBezTo>
                  <a:cubicBezTo>
                    <a:pt x="2475484" y="2561463"/>
                    <a:pt x="2490724" y="2540000"/>
                    <a:pt x="2503043" y="2518664"/>
                  </a:cubicBezTo>
                  <a:cubicBezTo>
                    <a:pt x="2507615" y="2511044"/>
                    <a:pt x="2516759" y="2501900"/>
                    <a:pt x="2515235" y="2495804"/>
                  </a:cubicBezTo>
                  <a:cubicBezTo>
                    <a:pt x="2506091" y="2437765"/>
                    <a:pt x="2509139" y="2379726"/>
                    <a:pt x="2525903" y="2321687"/>
                  </a:cubicBezTo>
                  <a:cubicBezTo>
                    <a:pt x="2527427" y="2315591"/>
                    <a:pt x="2524379" y="2303399"/>
                    <a:pt x="2518283" y="2298827"/>
                  </a:cubicBezTo>
                  <a:cubicBezTo>
                    <a:pt x="2460244" y="2234692"/>
                    <a:pt x="2400681" y="2173605"/>
                    <a:pt x="2345690" y="2107946"/>
                  </a:cubicBezTo>
                  <a:cubicBezTo>
                    <a:pt x="2301367" y="2054479"/>
                    <a:pt x="2264791" y="1996440"/>
                    <a:pt x="2206752" y="1953768"/>
                  </a:cubicBezTo>
                  <a:cubicBezTo>
                    <a:pt x="2186940" y="1940052"/>
                    <a:pt x="2174748" y="1932432"/>
                    <a:pt x="2157857" y="1955292"/>
                  </a:cubicBezTo>
                  <a:cubicBezTo>
                    <a:pt x="2119630" y="2005711"/>
                    <a:pt x="2080006" y="2054606"/>
                    <a:pt x="2041779" y="2104898"/>
                  </a:cubicBezTo>
                  <a:cubicBezTo>
                    <a:pt x="2035683" y="2110994"/>
                    <a:pt x="2034159" y="2120138"/>
                    <a:pt x="2031111" y="2127758"/>
                  </a:cubicBezTo>
                  <a:close/>
                  <a:moveTo>
                    <a:pt x="949960" y="3018028"/>
                  </a:moveTo>
                  <a:cubicBezTo>
                    <a:pt x="953008" y="3016504"/>
                    <a:pt x="954532" y="3014980"/>
                    <a:pt x="957580" y="3011932"/>
                  </a:cubicBezTo>
                  <a:cubicBezTo>
                    <a:pt x="953008" y="2999740"/>
                    <a:pt x="949960" y="2987548"/>
                    <a:pt x="945388" y="2975229"/>
                  </a:cubicBezTo>
                  <a:cubicBezTo>
                    <a:pt x="921004" y="2904998"/>
                    <a:pt x="919480" y="2830195"/>
                    <a:pt x="921004" y="2756916"/>
                  </a:cubicBezTo>
                  <a:cubicBezTo>
                    <a:pt x="922528" y="2731008"/>
                    <a:pt x="928624" y="2703449"/>
                    <a:pt x="924052" y="2679065"/>
                  </a:cubicBezTo>
                  <a:cubicBezTo>
                    <a:pt x="914908" y="2634742"/>
                    <a:pt x="898144" y="2592070"/>
                    <a:pt x="884301" y="2547747"/>
                  </a:cubicBezTo>
                  <a:cubicBezTo>
                    <a:pt x="881253" y="2535555"/>
                    <a:pt x="878205" y="2523363"/>
                    <a:pt x="879729" y="2511044"/>
                  </a:cubicBezTo>
                  <a:cubicBezTo>
                    <a:pt x="888873" y="2428621"/>
                    <a:pt x="866013" y="2352294"/>
                    <a:pt x="839978" y="2275840"/>
                  </a:cubicBezTo>
                  <a:cubicBezTo>
                    <a:pt x="824738" y="2228469"/>
                    <a:pt x="807847" y="2181225"/>
                    <a:pt x="795655" y="2133854"/>
                  </a:cubicBezTo>
                  <a:cubicBezTo>
                    <a:pt x="783463" y="2081911"/>
                    <a:pt x="775843" y="2029968"/>
                    <a:pt x="765175" y="1978152"/>
                  </a:cubicBezTo>
                  <a:cubicBezTo>
                    <a:pt x="762127" y="1965960"/>
                    <a:pt x="752983" y="1956816"/>
                    <a:pt x="746887" y="1944497"/>
                  </a:cubicBezTo>
                  <a:cubicBezTo>
                    <a:pt x="734695" y="1950593"/>
                    <a:pt x="717931" y="1955165"/>
                    <a:pt x="711708" y="1965833"/>
                  </a:cubicBezTo>
                  <a:cubicBezTo>
                    <a:pt x="699516" y="1987169"/>
                    <a:pt x="693420" y="2013204"/>
                    <a:pt x="681228" y="2034540"/>
                  </a:cubicBezTo>
                  <a:cubicBezTo>
                    <a:pt x="653796" y="2084959"/>
                    <a:pt x="633857" y="2144522"/>
                    <a:pt x="591185" y="2179574"/>
                  </a:cubicBezTo>
                  <a:cubicBezTo>
                    <a:pt x="533146" y="2225421"/>
                    <a:pt x="542290" y="2291080"/>
                    <a:pt x="519430" y="2344547"/>
                  </a:cubicBezTo>
                  <a:cubicBezTo>
                    <a:pt x="517906" y="2347595"/>
                    <a:pt x="522478" y="2353691"/>
                    <a:pt x="524002" y="2355215"/>
                  </a:cubicBezTo>
                  <a:cubicBezTo>
                    <a:pt x="557657" y="2388870"/>
                    <a:pt x="559181" y="2430018"/>
                    <a:pt x="556133" y="2472817"/>
                  </a:cubicBezTo>
                  <a:cubicBezTo>
                    <a:pt x="556133" y="2485009"/>
                    <a:pt x="560705" y="2503297"/>
                    <a:pt x="568325" y="2511044"/>
                  </a:cubicBezTo>
                  <a:cubicBezTo>
                    <a:pt x="606552" y="2550795"/>
                    <a:pt x="618744" y="2598039"/>
                    <a:pt x="614172" y="2651506"/>
                  </a:cubicBezTo>
                  <a:cubicBezTo>
                    <a:pt x="612648" y="2662174"/>
                    <a:pt x="615696" y="2675890"/>
                    <a:pt x="623316" y="2685161"/>
                  </a:cubicBezTo>
                  <a:cubicBezTo>
                    <a:pt x="679831" y="2756916"/>
                    <a:pt x="721106" y="2837815"/>
                    <a:pt x="750062" y="2924937"/>
                  </a:cubicBezTo>
                  <a:cubicBezTo>
                    <a:pt x="757682" y="2950845"/>
                    <a:pt x="772922" y="2967736"/>
                    <a:pt x="802005" y="2975356"/>
                  </a:cubicBezTo>
                  <a:cubicBezTo>
                    <a:pt x="829437" y="2981452"/>
                    <a:pt x="853948" y="3001264"/>
                    <a:pt x="884428" y="2989072"/>
                  </a:cubicBezTo>
                  <a:cubicBezTo>
                    <a:pt x="890524" y="2987548"/>
                    <a:pt x="899668" y="2995168"/>
                    <a:pt x="908812" y="2998216"/>
                  </a:cubicBezTo>
                  <a:cubicBezTo>
                    <a:pt x="925576" y="3005836"/>
                    <a:pt x="937768" y="3011932"/>
                    <a:pt x="950087" y="3018028"/>
                  </a:cubicBezTo>
                  <a:close/>
                  <a:moveTo>
                    <a:pt x="1479931" y="2624074"/>
                  </a:moveTo>
                  <a:cubicBezTo>
                    <a:pt x="1484503" y="2595118"/>
                    <a:pt x="1455547" y="2585847"/>
                    <a:pt x="1440180" y="2588895"/>
                  </a:cubicBezTo>
                  <a:cubicBezTo>
                    <a:pt x="1423416" y="2593467"/>
                    <a:pt x="1405001" y="2616327"/>
                    <a:pt x="1400429" y="2633218"/>
                  </a:cubicBezTo>
                  <a:cubicBezTo>
                    <a:pt x="1395857" y="2653030"/>
                    <a:pt x="1411097" y="2672969"/>
                    <a:pt x="1437132" y="2674493"/>
                  </a:cubicBezTo>
                  <a:cubicBezTo>
                    <a:pt x="1459992" y="2676017"/>
                    <a:pt x="1479931" y="2653157"/>
                    <a:pt x="1479931" y="2624074"/>
                  </a:cubicBezTo>
                  <a:close/>
                  <a:moveTo>
                    <a:pt x="1450975" y="2465324"/>
                  </a:moveTo>
                  <a:cubicBezTo>
                    <a:pt x="1449451" y="2442464"/>
                    <a:pt x="1446403" y="2416429"/>
                    <a:pt x="1414272" y="2417953"/>
                  </a:cubicBezTo>
                  <a:cubicBezTo>
                    <a:pt x="1389888" y="2417953"/>
                    <a:pt x="1385316" y="2437765"/>
                    <a:pt x="1385316" y="2457704"/>
                  </a:cubicBezTo>
                  <a:cubicBezTo>
                    <a:pt x="1385316" y="2480564"/>
                    <a:pt x="1392936" y="2503551"/>
                    <a:pt x="1420495" y="2503551"/>
                  </a:cubicBezTo>
                  <a:cubicBezTo>
                    <a:pt x="1444879" y="2503551"/>
                    <a:pt x="1452499" y="2486787"/>
                    <a:pt x="1450975" y="2465324"/>
                  </a:cubicBezTo>
                  <a:close/>
                  <a:moveTo>
                    <a:pt x="1461643" y="2833370"/>
                  </a:moveTo>
                  <a:cubicBezTo>
                    <a:pt x="1481455" y="2815082"/>
                    <a:pt x="1501394" y="2804414"/>
                    <a:pt x="1505966" y="2789047"/>
                  </a:cubicBezTo>
                  <a:cubicBezTo>
                    <a:pt x="1507490" y="2779903"/>
                    <a:pt x="1487678" y="2760091"/>
                    <a:pt x="1473835" y="2752344"/>
                  </a:cubicBezTo>
                  <a:cubicBezTo>
                    <a:pt x="1455547" y="2743200"/>
                    <a:pt x="1424940" y="2764536"/>
                    <a:pt x="1427988" y="2782824"/>
                  </a:cubicBezTo>
                  <a:cubicBezTo>
                    <a:pt x="1431036" y="2798064"/>
                    <a:pt x="1444752" y="2811780"/>
                    <a:pt x="1461643" y="2833243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628469" y="2220526"/>
            <a:ext cx="4016883" cy="4009144"/>
            <a:chOff x="0" y="0"/>
            <a:chExt cx="5355844" cy="5345526"/>
          </a:xfrm>
        </p:grpSpPr>
        <p:sp>
          <p:nvSpPr>
            <p:cNvPr id="28" name="Freeform 28"/>
            <p:cNvSpPr/>
            <p:nvPr/>
          </p:nvSpPr>
          <p:spPr>
            <a:xfrm>
              <a:off x="-8128" y="-7239"/>
              <a:ext cx="5365115" cy="5366639"/>
            </a:xfrm>
            <a:custGeom>
              <a:avLst/>
              <a:gdLst/>
              <a:ahLst/>
              <a:cxnLst/>
              <a:rect l="l" t="t" r="r" b="b"/>
              <a:pathLst>
                <a:path w="5365115" h="5366639">
                  <a:moveTo>
                    <a:pt x="5085461" y="3802253"/>
                  </a:moveTo>
                  <a:cubicBezTo>
                    <a:pt x="5030724" y="3789807"/>
                    <a:pt x="4976114" y="3777488"/>
                    <a:pt x="4921377" y="3766185"/>
                  </a:cubicBezTo>
                  <a:cubicBezTo>
                    <a:pt x="4877054" y="3755898"/>
                    <a:pt x="4831588" y="3746627"/>
                    <a:pt x="4787265" y="3735197"/>
                  </a:cubicBezTo>
                  <a:cubicBezTo>
                    <a:pt x="4758309" y="3727958"/>
                    <a:pt x="4735703" y="3736213"/>
                    <a:pt x="4717034" y="3756914"/>
                  </a:cubicBezTo>
                  <a:cubicBezTo>
                    <a:pt x="4678807" y="3801237"/>
                    <a:pt x="4648962" y="3851910"/>
                    <a:pt x="4632452" y="3908552"/>
                  </a:cubicBezTo>
                  <a:cubicBezTo>
                    <a:pt x="4624197" y="3935349"/>
                    <a:pt x="4636643" y="3955034"/>
                    <a:pt x="4653153" y="3973576"/>
                  </a:cubicBezTo>
                  <a:cubicBezTo>
                    <a:pt x="4712970" y="4038600"/>
                    <a:pt x="4773930" y="4103624"/>
                    <a:pt x="4833747" y="4167632"/>
                  </a:cubicBezTo>
                  <a:cubicBezTo>
                    <a:pt x="4879213" y="4216146"/>
                    <a:pt x="4881245" y="4244975"/>
                    <a:pt x="4845050" y="4300728"/>
                  </a:cubicBezTo>
                  <a:cubicBezTo>
                    <a:pt x="4843018" y="4303776"/>
                    <a:pt x="4840859" y="4307967"/>
                    <a:pt x="4837811" y="4311015"/>
                  </a:cubicBezTo>
                  <a:cubicBezTo>
                    <a:pt x="4769739" y="4402836"/>
                    <a:pt x="4739767" y="4403852"/>
                    <a:pt x="4656201" y="4356481"/>
                  </a:cubicBezTo>
                  <a:cubicBezTo>
                    <a:pt x="4588129" y="4317238"/>
                    <a:pt x="4515866" y="4282186"/>
                    <a:pt x="4446778" y="4244975"/>
                  </a:cubicBezTo>
                  <a:cubicBezTo>
                    <a:pt x="4417822" y="4229481"/>
                    <a:pt x="4391025" y="4229481"/>
                    <a:pt x="4365244" y="4248023"/>
                  </a:cubicBezTo>
                  <a:cubicBezTo>
                    <a:pt x="4323969" y="4276979"/>
                    <a:pt x="4288917" y="4312031"/>
                    <a:pt x="4258945" y="4352290"/>
                  </a:cubicBezTo>
                  <a:cubicBezTo>
                    <a:pt x="4237228" y="4381246"/>
                    <a:pt x="4236212" y="4410075"/>
                    <a:pt x="4253738" y="4442079"/>
                  </a:cubicBezTo>
                  <a:cubicBezTo>
                    <a:pt x="4296029" y="4519422"/>
                    <a:pt x="4337304" y="4597908"/>
                    <a:pt x="4377563" y="4676394"/>
                  </a:cubicBezTo>
                  <a:cubicBezTo>
                    <a:pt x="4405376" y="4731131"/>
                    <a:pt x="4401312" y="4755896"/>
                    <a:pt x="4356862" y="4798187"/>
                  </a:cubicBezTo>
                  <a:cubicBezTo>
                    <a:pt x="4349623" y="4804410"/>
                    <a:pt x="4343400" y="4811649"/>
                    <a:pt x="4336161" y="4816729"/>
                  </a:cubicBezTo>
                  <a:cubicBezTo>
                    <a:pt x="4270121" y="4865243"/>
                    <a:pt x="4236085" y="4888992"/>
                    <a:pt x="4158615" y="4810506"/>
                  </a:cubicBezTo>
                  <a:cubicBezTo>
                    <a:pt x="4102862" y="4753737"/>
                    <a:pt x="4043045" y="4703191"/>
                    <a:pt x="3985260" y="4648454"/>
                  </a:cubicBezTo>
                  <a:cubicBezTo>
                    <a:pt x="3958463" y="4622673"/>
                    <a:pt x="3929507" y="4617466"/>
                    <a:pt x="3896487" y="4630928"/>
                  </a:cubicBezTo>
                  <a:cubicBezTo>
                    <a:pt x="3853180" y="4648454"/>
                    <a:pt x="3811905" y="4671187"/>
                    <a:pt x="3774694" y="4700016"/>
                  </a:cubicBezTo>
                  <a:cubicBezTo>
                    <a:pt x="3743706" y="4723765"/>
                    <a:pt x="3735451" y="4753737"/>
                    <a:pt x="3744722" y="4790821"/>
                  </a:cubicBezTo>
                  <a:cubicBezTo>
                    <a:pt x="3766439" y="4880610"/>
                    <a:pt x="3787013" y="4971415"/>
                    <a:pt x="3806698" y="5061204"/>
                  </a:cubicBezTo>
                  <a:cubicBezTo>
                    <a:pt x="3814953" y="5100447"/>
                    <a:pt x="3801491" y="5130292"/>
                    <a:pt x="3766439" y="5150993"/>
                  </a:cubicBezTo>
                  <a:cubicBezTo>
                    <a:pt x="3742690" y="5165471"/>
                    <a:pt x="3716909" y="5176774"/>
                    <a:pt x="3690112" y="5185029"/>
                  </a:cubicBezTo>
                  <a:cubicBezTo>
                    <a:pt x="3635375" y="5202555"/>
                    <a:pt x="3604514" y="5192268"/>
                    <a:pt x="3573526" y="5143754"/>
                  </a:cubicBezTo>
                  <a:cubicBezTo>
                    <a:pt x="3528060" y="5071491"/>
                    <a:pt x="3481705" y="5000371"/>
                    <a:pt x="3438398" y="4925949"/>
                  </a:cubicBezTo>
                  <a:cubicBezTo>
                    <a:pt x="3414649" y="4885690"/>
                    <a:pt x="3383661" y="4870196"/>
                    <a:pt x="3337306" y="4878451"/>
                  </a:cubicBezTo>
                  <a:cubicBezTo>
                    <a:pt x="3300095" y="4885690"/>
                    <a:pt x="3264027" y="4894961"/>
                    <a:pt x="3228975" y="4907407"/>
                  </a:cubicBezTo>
                  <a:cubicBezTo>
                    <a:pt x="3180461" y="4924933"/>
                    <a:pt x="3164967" y="4945634"/>
                    <a:pt x="3162935" y="4997196"/>
                  </a:cubicBezTo>
                  <a:cubicBezTo>
                    <a:pt x="3159887" y="5078730"/>
                    <a:pt x="3157728" y="5159248"/>
                    <a:pt x="3155696" y="5240782"/>
                  </a:cubicBezTo>
                  <a:cubicBezTo>
                    <a:pt x="3153664" y="5315077"/>
                    <a:pt x="3134995" y="5338826"/>
                    <a:pt x="3061843" y="5352288"/>
                  </a:cubicBezTo>
                  <a:cubicBezTo>
                    <a:pt x="3042285" y="5356479"/>
                    <a:pt x="3022600" y="5358511"/>
                    <a:pt x="3003042" y="5359527"/>
                  </a:cubicBezTo>
                  <a:cubicBezTo>
                    <a:pt x="2954528" y="5362575"/>
                    <a:pt x="2923540" y="5343017"/>
                    <a:pt x="2908046" y="5295519"/>
                  </a:cubicBezTo>
                  <a:cubicBezTo>
                    <a:pt x="2880233" y="5208778"/>
                    <a:pt x="2853309" y="5123180"/>
                    <a:pt x="2828544" y="5036439"/>
                  </a:cubicBezTo>
                  <a:cubicBezTo>
                    <a:pt x="2817241" y="4997196"/>
                    <a:pt x="2793492" y="4978654"/>
                    <a:pt x="2754249" y="4972431"/>
                  </a:cubicBezTo>
                  <a:cubicBezTo>
                    <a:pt x="2708783" y="4966208"/>
                    <a:pt x="2663444" y="4966208"/>
                    <a:pt x="2617978" y="4973447"/>
                  </a:cubicBezTo>
                  <a:cubicBezTo>
                    <a:pt x="2583942" y="4978654"/>
                    <a:pt x="2562225" y="4996180"/>
                    <a:pt x="2551938" y="5030216"/>
                  </a:cubicBezTo>
                  <a:cubicBezTo>
                    <a:pt x="2528189" y="5111750"/>
                    <a:pt x="2502408" y="5193284"/>
                    <a:pt x="2476627" y="5274818"/>
                  </a:cubicBezTo>
                  <a:cubicBezTo>
                    <a:pt x="2453894" y="5348097"/>
                    <a:pt x="2425065" y="5366639"/>
                    <a:pt x="2349754" y="5356352"/>
                  </a:cubicBezTo>
                  <a:cubicBezTo>
                    <a:pt x="2236216" y="5340858"/>
                    <a:pt x="2222881" y="5325364"/>
                    <a:pt x="2221738" y="5211826"/>
                  </a:cubicBezTo>
                  <a:cubicBezTo>
                    <a:pt x="2220722" y="5137531"/>
                    <a:pt x="2217547" y="5064252"/>
                    <a:pt x="2215515" y="4989957"/>
                  </a:cubicBezTo>
                  <a:cubicBezTo>
                    <a:pt x="2214499" y="4955921"/>
                    <a:pt x="2201037" y="4929124"/>
                    <a:pt x="2169033" y="4915662"/>
                  </a:cubicBezTo>
                  <a:cubicBezTo>
                    <a:pt x="2120519" y="4894961"/>
                    <a:pt x="2070989" y="4880610"/>
                    <a:pt x="2018411" y="4877435"/>
                  </a:cubicBezTo>
                  <a:cubicBezTo>
                    <a:pt x="1986407" y="4875403"/>
                    <a:pt x="1963674" y="4887722"/>
                    <a:pt x="1946148" y="4915662"/>
                  </a:cubicBezTo>
                  <a:cubicBezTo>
                    <a:pt x="1901825" y="4989957"/>
                    <a:pt x="1854327" y="5062220"/>
                    <a:pt x="1808861" y="5135499"/>
                  </a:cubicBezTo>
                  <a:cubicBezTo>
                    <a:pt x="1772793" y="5193284"/>
                    <a:pt x="1744853" y="5203571"/>
                    <a:pt x="1680845" y="5181981"/>
                  </a:cubicBezTo>
                  <a:cubicBezTo>
                    <a:pt x="1677797" y="5180965"/>
                    <a:pt x="1674622" y="5179949"/>
                    <a:pt x="1671574" y="5178933"/>
                  </a:cubicBezTo>
                  <a:cubicBezTo>
                    <a:pt x="1572514" y="5138674"/>
                    <a:pt x="1552956" y="5115941"/>
                    <a:pt x="1578737" y="5016881"/>
                  </a:cubicBezTo>
                  <a:cubicBezTo>
                    <a:pt x="1598295" y="4941570"/>
                    <a:pt x="1612773" y="4865243"/>
                    <a:pt x="1631315" y="4788789"/>
                  </a:cubicBezTo>
                  <a:cubicBezTo>
                    <a:pt x="1640586" y="4749546"/>
                    <a:pt x="1630299" y="4719701"/>
                    <a:pt x="1597279" y="4695952"/>
                  </a:cubicBezTo>
                  <a:cubicBezTo>
                    <a:pt x="1562227" y="4671187"/>
                    <a:pt x="1526032" y="4649470"/>
                    <a:pt x="1486916" y="4631944"/>
                  </a:cubicBezTo>
                  <a:cubicBezTo>
                    <a:pt x="1449705" y="4615434"/>
                    <a:pt x="1417828" y="4621657"/>
                    <a:pt x="1386840" y="4650486"/>
                  </a:cubicBezTo>
                  <a:cubicBezTo>
                    <a:pt x="1324864" y="4709287"/>
                    <a:pt x="1261999" y="4767072"/>
                    <a:pt x="1200023" y="4824857"/>
                  </a:cubicBezTo>
                  <a:cubicBezTo>
                    <a:pt x="1153541" y="4869180"/>
                    <a:pt x="1123696" y="4871339"/>
                    <a:pt x="1068959" y="4837303"/>
                  </a:cubicBezTo>
                  <a:cubicBezTo>
                    <a:pt x="1062736" y="4833112"/>
                    <a:pt x="1056513" y="4829048"/>
                    <a:pt x="1050417" y="4824857"/>
                  </a:cubicBezTo>
                  <a:cubicBezTo>
                    <a:pt x="970915" y="4768088"/>
                    <a:pt x="963676" y="4738116"/>
                    <a:pt x="1009142" y="4652518"/>
                  </a:cubicBezTo>
                  <a:cubicBezTo>
                    <a:pt x="1046353" y="4582287"/>
                    <a:pt x="1082421" y="4512183"/>
                    <a:pt x="1120648" y="4443095"/>
                  </a:cubicBezTo>
                  <a:cubicBezTo>
                    <a:pt x="1140206" y="4407027"/>
                    <a:pt x="1137158" y="4376039"/>
                    <a:pt x="1112393" y="4345051"/>
                  </a:cubicBezTo>
                  <a:cubicBezTo>
                    <a:pt x="1085596" y="4311015"/>
                    <a:pt x="1054608" y="4280027"/>
                    <a:pt x="1019556" y="4253230"/>
                  </a:cubicBezTo>
                  <a:cubicBezTo>
                    <a:pt x="988568" y="4229481"/>
                    <a:pt x="957580" y="4227449"/>
                    <a:pt x="923544" y="4245991"/>
                  </a:cubicBezTo>
                  <a:cubicBezTo>
                    <a:pt x="847217" y="4287266"/>
                    <a:pt x="769747" y="4328541"/>
                    <a:pt x="691388" y="4368800"/>
                  </a:cubicBezTo>
                  <a:cubicBezTo>
                    <a:pt x="636651" y="4397756"/>
                    <a:pt x="604647" y="4390517"/>
                    <a:pt x="564515" y="4345051"/>
                  </a:cubicBezTo>
                  <a:cubicBezTo>
                    <a:pt x="561467" y="4342003"/>
                    <a:pt x="559308" y="4338828"/>
                    <a:pt x="556260" y="4335780"/>
                  </a:cubicBezTo>
                  <a:cubicBezTo>
                    <a:pt x="485013" y="4253230"/>
                    <a:pt x="486029" y="4224274"/>
                    <a:pt x="561467" y="4145915"/>
                  </a:cubicBezTo>
                  <a:cubicBezTo>
                    <a:pt x="614045" y="4090162"/>
                    <a:pt x="663575" y="4033393"/>
                    <a:pt x="717296" y="3979799"/>
                  </a:cubicBezTo>
                  <a:cubicBezTo>
                    <a:pt x="744093" y="3951986"/>
                    <a:pt x="749300" y="3923030"/>
                    <a:pt x="735838" y="3888994"/>
                  </a:cubicBezTo>
                  <a:cubicBezTo>
                    <a:pt x="718312" y="3844671"/>
                    <a:pt x="693547" y="3803396"/>
                    <a:pt x="664591" y="3765169"/>
                  </a:cubicBezTo>
                  <a:cubicBezTo>
                    <a:pt x="640842" y="3734181"/>
                    <a:pt x="608838" y="3731133"/>
                    <a:pt x="574802" y="3739388"/>
                  </a:cubicBezTo>
                  <a:cubicBezTo>
                    <a:pt x="499491" y="3756914"/>
                    <a:pt x="425196" y="3774440"/>
                    <a:pt x="349885" y="3790950"/>
                  </a:cubicBezTo>
                  <a:cubicBezTo>
                    <a:pt x="339598" y="3792982"/>
                    <a:pt x="329184" y="3796157"/>
                    <a:pt x="319913" y="3798189"/>
                  </a:cubicBezTo>
                  <a:cubicBezTo>
                    <a:pt x="263144" y="3808476"/>
                    <a:pt x="234315" y="3795141"/>
                    <a:pt x="208407" y="3743452"/>
                  </a:cubicBezTo>
                  <a:cubicBezTo>
                    <a:pt x="199136" y="3723894"/>
                    <a:pt x="189865" y="3704209"/>
                    <a:pt x="182626" y="3683635"/>
                  </a:cubicBezTo>
                  <a:cubicBezTo>
                    <a:pt x="164084" y="3628898"/>
                    <a:pt x="174371" y="3598037"/>
                    <a:pt x="223901" y="3567049"/>
                  </a:cubicBezTo>
                  <a:cubicBezTo>
                    <a:pt x="294132" y="3522726"/>
                    <a:pt x="365252" y="3478276"/>
                    <a:pt x="435483" y="3434969"/>
                  </a:cubicBezTo>
                  <a:cubicBezTo>
                    <a:pt x="491236" y="3399917"/>
                    <a:pt x="499491" y="3380232"/>
                    <a:pt x="486029" y="3316351"/>
                  </a:cubicBezTo>
                  <a:cubicBezTo>
                    <a:pt x="477774" y="3280283"/>
                    <a:pt x="468503" y="3243072"/>
                    <a:pt x="454025" y="3209036"/>
                  </a:cubicBezTo>
                  <a:cubicBezTo>
                    <a:pt x="439547" y="3175000"/>
                    <a:pt x="414782" y="3158490"/>
                    <a:pt x="376682" y="3157474"/>
                  </a:cubicBezTo>
                  <a:cubicBezTo>
                    <a:pt x="293116" y="3156458"/>
                    <a:pt x="210566" y="3153283"/>
                    <a:pt x="127000" y="3150235"/>
                  </a:cubicBezTo>
                  <a:cubicBezTo>
                    <a:pt x="51689" y="3148203"/>
                    <a:pt x="28956" y="3128518"/>
                    <a:pt x="15494" y="3056382"/>
                  </a:cubicBezTo>
                  <a:cubicBezTo>
                    <a:pt x="14478" y="3049143"/>
                    <a:pt x="12446" y="3041904"/>
                    <a:pt x="11303" y="3034665"/>
                  </a:cubicBezTo>
                  <a:cubicBezTo>
                    <a:pt x="0" y="2942844"/>
                    <a:pt x="15494" y="2919095"/>
                    <a:pt x="105156" y="2892298"/>
                  </a:cubicBezTo>
                  <a:cubicBezTo>
                    <a:pt x="179451" y="2869565"/>
                    <a:pt x="253746" y="2844800"/>
                    <a:pt x="329057" y="2824226"/>
                  </a:cubicBezTo>
                  <a:cubicBezTo>
                    <a:pt x="370332" y="2812923"/>
                    <a:pt x="392049" y="2789174"/>
                    <a:pt x="396113" y="2748915"/>
                  </a:cubicBezTo>
                  <a:cubicBezTo>
                    <a:pt x="400304" y="2701417"/>
                    <a:pt x="402336" y="2652903"/>
                    <a:pt x="393065" y="2605532"/>
                  </a:cubicBezTo>
                  <a:cubicBezTo>
                    <a:pt x="387858" y="2574544"/>
                    <a:pt x="370332" y="2556002"/>
                    <a:pt x="340487" y="2546731"/>
                  </a:cubicBezTo>
                  <a:cubicBezTo>
                    <a:pt x="260985" y="2522982"/>
                    <a:pt x="181610" y="2498217"/>
                    <a:pt x="102108" y="2473452"/>
                  </a:cubicBezTo>
                  <a:cubicBezTo>
                    <a:pt x="15367" y="2446655"/>
                    <a:pt x="6096" y="2432177"/>
                    <a:pt x="11303" y="2341372"/>
                  </a:cubicBezTo>
                  <a:cubicBezTo>
                    <a:pt x="12319" y="2322830"/>
                    <a:pt x="16510" y="2304161"/>
                    <a:pt x="20574" y="2286635"/>
                  </a:cubicBezTo>
                  <a:cubicBezTo>
                    <a:pt x="33020" y="2241169"/>
                    <a:pt x="58801" y="2220595"/>
                    <a:pt x="106172" y="2218563"/>
                  </a:cubicBezTo>
                  <a:cubicBezTo>
                    <a:pt x="183515" y="2215515"/>
                    <a:pt x="259969" y="2213356"/>
                    <a:pt x="337312" y="2211324"/>
                  </a:cubicBezTo>
                  <a:cubicBezTo>
                    <a:pt x="348615" y="2211324"/>
                    <a:pt x="360045" y="2210308"/>
                    <a:pt x="371348" y="2210308"/>
                  </a:cubicBezTo>
                  <a:cubicBezTo>
                    <a:pt x="422910" y="2212340"/>
                    <a:pt x="449834" y="2183511"/>
                    <a:pt x="463169" y="2138045"/>
                  </a:cubicBezTo>
                  <a:cubicBezTo>
                    <a:pt x="473456" y="2104009"/>
                    <a:pt x="482727" y="2069973"/>
                    <a:pt x="489966" y="2035937"/>
                  </a:cubicBezTo>
                  <a:cubicBezTo>
                    <a:pt x="499237" y="1988439"/>
                    <a:pt x="487934" y="1965706"/>
                    <a:pt x="446659" y="1938909"/>
                  </a:cubicBezTo>
                  <a:cubicBezTo>
                    <a:pt x="376428" y="1894586"/>
                    <a:pt x="305308" y="1850136"/>
                    <a:pt x="235077" y="1806829"/>
                  </a:cubicBezTo>
                  <a:cubicBezTo>
                    <a:pt x="172085" y="1767586"/>
                    <a:pt x="162814" y="1742821"/>
                    <a:pt x="187579" y="1671701"/>
                  </a:cubicBezTo>
                  <a:cubicBezTo>
                    <a:pt x="194818" y="1648968"/>
                    <a:pt x="204089" y="1626235"/>
                    <a:pt x="217551" y="1606677"/>
                  </a:cubicBezTo>
                  <a:cubicBezTo>
                    <a:pt x="239268" y="1573657"/>
                    <a:pt x="269113" y="1557147"/>
                    <a:pt x="310388" y="1567434"/>
                  </a:cubicBezTo>
                  <a:cubicBezTo>
                    <a:pt x="398145" y="1588135"/>
                    <a:pt x="486791" y="1606677"/>
                    <a:pt x="574548" y="1628267"/>
                  </a:cubicBezTo>
                  <a:cubicBezTo>
                    <a:pt x="614807" y="1638554"/>
                    <a:pt x="645795" y="1629283"/>
                    <a:pt x="670560" y="1596263"/>
                  </a:cubicBezTo>
                  <a:cubicBezTo>
                    <a:pt x="696341" y="1561211"/>
                    <a:pt x="719074" y="1522984"/>
                    <a:pt x="735584" y="1482725"/>
                  </a:cubicBezTo>
                  <a:cubicBezTo>
                    <a:pt x="750062" y="1446657"/>
                    <a:pt x="745871" y="1415669"/>
                    <a:pt x="717042" y="1385697"/>
                  </a:cubicBezTo>
                  <a:cubicBezTo>
                    <a:pt x="657225" y="1324864"/>
                    <a:pt x="600456" y="1261872"/>
                    <a:pt x="541655" y="1198880"/>
                  </a:cubicBezTo>
                  <a:cubicBezTo>
                    <a:pt x="496189" y="1149350"/>
                    <a:pt x="494157" y="1121537"/>
                    <a:pt x="531368" y="1065784"/>
                  </a:cubicBezTo>
                  <a:cubicBezTo>
                    <a:pt x="537591" y="1057529"/>
                    <a:pt x="542671" y="1048258"/>
                    <a:pt x="548894" y="1040003"/>
                  </a:cubicBezTo>
                  <a:cubicBezTo>
                    <a:pt x="601472" y="970915"/>
                    <a:pt x="630428" y="964692"/>
                    <a:pt x="707771" y="1004951"/>
                  </a:cubicBezTo>
                  <a:cubicBezTo>
                    <a:pt x="780034" y="1043178"/>
                    <a:pt x="852297" y="1080262"/>
                    <a:pt x="922401" y="1119505"/>
                  </a:cubicBezTo>
                  <a:cubicBezTo>
                    <a:pt x="959612" y="1140206"/>
                    <a:pt x="992632" y="1136015"/>
                    <a:pt x="1023493" y="1110234"/>
                  </a:cubicBezTo>
                  <a:cubicBezTo>
                    <a:pt x="1054354" y="1084453"/>
                    <a:pt x="1083310" y="1055497"/>
                    <a:pt x="1110234" y="1024636"/>
                  </a:cubicBezTo>
                  <a:cubicBezTo>
                    <a:pt x="1137031" y="992632"/>
                    <a:pt x="1143254" y="960628"/>
                    <a:pt x="1121537" y="921385"/>
                  </a:cubicBezTo>
                  <a:cubicBezTo>
                    <a:pt x="1078230" y="844042"/>
                    <a:pt x="1037971" y="765556"/>
                    <a:pt x="996696" y="687070"/>
                  </a:cubicBezTo>
                  <a:cubicBezTo>
                    <a:pt x="969899" y="635508"/>
                    <a:pt x="975995" y="607568"/>
                    <a:pt x="1018413" y="568452"/>
                  </a:cubicBezTo>
                  <a:cubicBezTo>
                    <a:pt x="1037971" y="549910"/>
                    <a:pt x="1059688" y="534416"/>
                    <a:pt x="1083437" y="519938"/>
                  </a:cubicBezTo>
                  <a:cubicBezTo>
                    <a:pt x="1124712" y="496189"/>
                    <a:pt x="1153668" y="499237"/>
                    <a:pt x="1188720" y="531241"/>
                  </a:cubicBezTo>
                  <a:cubicBezTo>
                    <a:pt x="1248537" y="585978"/>
                    <a:pt x="1308481" y="641604"/>
                    <a:pt x="1367282" y="697357"/>
                  </a:cubicBezTo>
                  <a:cubicBezTo>
                    <a:pt x="1429258" y="756158"/>
                    <a:pt x="1442593" y="758190"/>
                    <a:pt x="1517904" y="719074"/>
                  </a:cubicBezTo>
                  <a:cubicBezTo>
                    <a:pt x="1547876" y="703580"/>
                    <a:pt x="1575689" y="687070"/>
                    <a:pt x="1602486" y="666496"/>
                  </a:cubicBezTo>
                  <a:cubicBezTo>
                    <a:pt x="1631442" y="642747"/>
                    <a:pt x="1640713" y="614934"/>
                    <a:pt x="1631442" y="577723"/>
                  </a:cubicBezTo>
                  <a:cubicBezTo>
                    <a:pt x="1609725" y="492125"/>
                    <a:pt x="1591183" y="405384"/>
                    <a:pt x="1571625" y="319786"/>
                  </a:cubicBezTo>
                  <a:cubicBezTo>
                    <a:pt x="1559179" y="264033"/>
                    <a:pt x="1572641" y="236220"/>
                    <a:pt x="1622171" y="209423"/>
                  </a:cubicBezTo>
                  <a:cubicBezTo>
                    <a:pt x="1644904" y="198120"/>
                    <a:pt x="1667637" y="188722"/>
                    <a:pt x="1691259" y="180467"/>
                  </a:cubicBezTo>
                  <a:cubicBezTo>
                    <a:pt x="1741805" y="164973"/>
                    <a:pt x="1770761" y="174244"/>
                    <a:pt x="1800606" y="219710"/>
                  </a:cubicBezTo>
                  <a:cubicBezTo>
                    <a:pt x="1848104" y="292989"/>
                    <a:pt x="1895602" y="366268"/>
                    <a:pt x="1938909" y="442595"/>
                  </a:cubicBezTo>
                  <a:cubicBezTo>
                    <a:pt x="1961642" y="481838"/>
                    <a:pt x="1992630" y="495173"/>
                    <a:pt x="2034921" y="489077"/>
                  </a:cubicBezTo>
                  <a:cubicBezTo>
                    <a:pt x="2079244" y="481838"/>
                    <a:pt x="2122678" y="470535"/>
                    <a:pt x="2163953" y="453009"/>
                  </a:cubicBezTo>
                  <a:cubicBezTo>
                    <a:pt x="2193925" y="439547"/>
                    <a:pt x="2210435" y="418973"/>
                    <a:pt x="2211451" y="383921"/>
                  </a:cubicBezTo>
                  <a:cubicBezTo>
                    <a:pt x="2213483" y="294132"/>
                    <a:pt x="2218690" y="205359"/>
                    <a:pt x="2221738" y="115570"/>
                  </a:cubicBezTo>
                  <a:cubicBezTo>
                    <a:pt x="2223770" y="57785"/>
                    <a:pt x="2242439" y="33020"/>
                    <a:pt x="2298065" y="17526"/>
                  </a:cubicBezTo>
                  <a:cubicBezTo>
                    <a:pt x="2307336" y="15494"/>
                    <a:pt x="2316607" y="12319"/>
                    <a:pt x="2325878" y="11303"/>
                  </a:cubicBezTo>
                  <a:cubicBezTo>
                    <a:pt x="2427986" y="0"/>
                    <a:pt x="2452751" y="11303"/>
                    <a:pt x="2479675" y="105156"/>
                  </a:cubicBezTo>
                  <a:cubicBezTo>
                    <a:pt x="2501392" y="181483"/>
                    <a:pt x="2527173" y="255778"/>
                    <a:pt x="2547747" y="332232"/>
                  </a:cubicBezTo>
                  <a:cubicBezTo>
                    <a:pt x="2558034" y="368300"/>
                    <a:pt x="2579751" y="387985"/>
                    <a:pt x="2614803" y="393065"/>
                  </a:cubicBezTo>
                  <a:cubicBezTo>
                    <a:pt x="2663317" y="399288"/>
                    <a:pt x="2712847" y="399288"/>
                    <a:pt x="2761361" y="393065"/>
                  </a:cubicBezTo>
                  <a:cubicBezTo>
                    <a:pt x="2795397" y="388874"/>
                    <a:pt x="2816098" y="368300"/>
                    <a:pt x="2826385" y="334264"/>
                  </a:cubicBezTo>
                  <a:cubicBezTo>
                    <a:pt x="2851150" y="250698"/>
                    <a:pt x="2876931" y="167132"/>
                    <a:pt x="2902712" y="83439"/>
                  </a:cubicBezTo>
                  <a:cubicBezTo>
                    <a:pt x="2922270" y="21463"/>
                    <a:pt x="2941955" y="7112"/>
                    <a:pt x="3006979" y="8128"/>
                  </a:cubicBezTo>
                  <a:cubicBezTo>
                    <a:pt x="3016250" y="8128"/>
                    <a:pt x="3025521" y="8128"/>
                    <a:pt x="3034792" y="9144"/>
                  </a:cubicBezTo>
                  <a:cubicBezTo>
                    <a:pt x="3126613" y="18415"/>
                    <a:pt x="3152394" y="46355"/>
                    <a:pt x="3154553" y="138176"/>
                  </a:cubicBezTo>
                  <a:cubicBezTo>
                    <a:pt x="3156585" y="218694"/>
                    <a:pt x="3159760" y="298069"/>
                    <a:pt x="3161792" y="378587"/>
                  </a:cubicBezTo>
                  <a:cubicBezTo>
                    <a:pt x="3162808" y="410591"/>
                    <a:pt x="3174111" y="435356"/>
                    <a:pt x="3204083" y="448818"/>
                  </a:cubicBezTo>
                  <a:cubicBezTo>
                    <a:pt x="3252597" y="470535"/>
                    <a:pt x="3303143" y="484886"/>
                    <a:pt x="3356864" y="489077"/>
                  </a:cubicBezTo>
                  <a:cubicBezTo>
                    <a:pt x="3389884" y="491109"/>
                    <a:pt x="3412617" y="477774"/>
                    <a:pt x="3429127" y="450850"/>
                  </a:cubicBezTo>
                  <a:cubicBezTo>
                    <a:pt x="3474593" y="377571"/>
                    <a:pt x="3520948" y="304292"/>
                    <a:pt x="3566414" y="231013"/>
                  </a:cubicBezTo>
                  <a:cubicBezTo>
                    <a:pt x="3605657" y="169037"/>
                    <a:pt x="3629406" y="160782"/>
                    <a:pt x="3699510" y="184531"/>
                  </a:cubicBezTo>
                  <a:cubicBezTo>
                    <a:pt x="3707765" y="187579"/>
                    <a:pt x="3715004" y="189738"/>
                    <a:pt x="3723259" y="192786"/>
                  </a:cubicBezTo>
                  <a:cubicBezTo>
                    <a:pt x="3804793" y="227838"/>
                    <a:pt x="3818255" y="253619"/>
                    <a:pt x="3798570" y="340360"/>
                  </a:cubicBezTo>
                  <a:cubicBezTo>
                    <a:pt x="3781044" y="417703"/>
                    <a:pt x="3763518" y="494157"/>
                    <a:pt x="3744849" y="571500"/>
                  </a:cubicBezTo>
                  <a:cubicBezTo>
                    <a:pt x="3734562" y="613791"/>
                    <a:pt x="3744849" y="646811"/>
                    <a:pt x="3782060" y="671576"/>
                  </a:cubicBezTo>
                  <a:cubicBezTo>
                    <a:pt x="3820287" y="697357"/>
                    <a:pt x="3858387" y="721106"/>
                    <a:pt x="3901821" y="737616"/>
                  </a:cubicBezTo>
                  <a:cubicBezTo>
                    <a:pt x="3932809" y="748919"/>
                    <a:pt x="3957574" y="741807"/>
                    <a:pt x="3981323" y="719074"/>
                  </a:cubicBezTo>
                  <a:cubicBezTo>
                    <a:pt x="4044315" y="659257"/>
                    <a:pt x="4107180" y="601472"/>
                    <a:pt x="4171188" y="542671"/>
                  </a:cubicBezTo>
                  <a:cubicBezTo>
                    <a:pt x="4223766" y="493141"/>
                    <a:pt x="4252722" y="491109"/>
                    <a:pt x="4311523" y="531368"/>
                  </a:cubicBezTo>
                  <a:cubicBezTo>
                    <a:pt x="4314571" y="533400"/>
                    <a:pt x="4316730" y="534416"/>
                    <a:pt x="4318762" y="536575"/>
                  </a:cubicBezTo>
                  <a:cubicBezTo>
                    <a:pt x="4418838" y="608838"/>
                    <a:pt x="4404360" y="639826"/>
                    <a:pt x="4363085" y="715137"/>
                  </a:cubicBezTo>
                  <a:cubicBezTo>
                    <a:pt x="4325874" y="783209"/>
                    <a:pt x="4290822" y="853440"/>
                    <a:pt x="4252722" y="921512"/>
                  </a:cubicBezTo>
                  <a:cubicBezTo>
                    <a:pt x="4233164" y="957580"/>
                    <a:pt x="4237228" y="988568"/>
                    <a:pt x="4261993" y="1019556"/>
                  </a:cubicBezTo>
                  <a:cubicBezTo>
                    <a:pt x="4289806" y="1053592"/>
                    <a:pt x="4320794" y="1084580"/>
                    <a:pt x="4354830" y="1111377"/>
                  </a:cubicBezTo>
                  <a:cubicBezTo>
                    <a:pt x="4383786" y="1134110"/>
                    <a:pt x="4413631" y="1137158"/>
                    <a:pt x="4447667" y="1119632"/>
                  </a:cubicBezTo>
                  <a:cubicBezTo>
                    <a:pt x="4525010" y="1077341"/>
                    <a:pt x="4603496" y="1036066"/>
                    <a:pt x="4681982" y="995807"/>
                  </a:cubicBezTo>
                  <a:cubicBezTo>
                    <a:pt x="4737735" y="966851"/>
                    <a:pt x="4769739" y="973074"/>
                    <a:pt x="4809998" y="1022604"/>
                  </a:cubicBezTo>
                  <a:cubicBezTo>
                    <a:pt x="4824476" y="1039114"/>
                    <a:pt x="4837811" y="1056640"/>
                    <a:pt x="4849241" y="1075182"/>
                  </a:cubicBezTo>
                  <a:cubicBezTo>
                    <a:pt x="4878197" y="1120648"/>
                    <a:pt x="4875022" y="1150493"/>
                    <a:pt x="4838954" y="1190752"/>
                  </a:cubicBezTo>
                  <a:cubicBezTo>
                    <a:pt x="4776978" y="1257808"/>
                    <a:pt x="4715129" y="1325880"/>
                    <a:pt x="4652137" y="1392047"/>
                  </a:cubicBezTo>
                  <a:cubicBezTo>
                    <a:pt x="4628388" y="1416812"/>
                    <a:pt x="4623181" y="1443609"/>
                    <a:pt x="4635627" y="1474597"/>
                  </a:cubicBezTo>
                  <a:cubicBezTo>
                    <a:pt x="4654169" y="1518920"/>
                    <a:pt x="4676902" y="1560195"/>
                    <a:pt x="4706874" y="1598422"/>
                  </a:cubicBezTo>
                  <a:cubicBezTo>
                    <a:pt x="4730623" y="1629410"/>
                    <a:pt x="4759452" y="1637665"/>
                    <a:pt x="4797679" y="1628394"/>
                  </a:cubicBezTo>
                  <a:cubicBezTo>
                    <a:pt x="4885436" y="1606677"/>
                    <a:pt x="4974082" y="1587119"/>
                    <a:pt x="5061839" y="1568577"/>
                  </a:cubicBezTo>
                  <a:cubicBezTo>
                    <a:pt x="5108321" y="1558290"/>
                    <a:pt x="5136134" y="1571625"/>
                    <a:pt x="5159883" y="1614043"/>
                  </a:cubicBezTo>
                  <a:cubicBezTo>
                    <a:pt x="5172329" y="1636776"/>
                    <a:pt x="5182616" y="1660525"/>
                    <a:pt x="5190871" y="1685290"/>
                  </a:cubicBezTo>
                  <a:cubicBezTo>
                    <a:pt x="5208397" y="1742059"/>
                    <a:pt x="5199126" y="1768856"/>
                    <a:pt x="5148580" y="1800860"/>
                  </a:cubicBezTo>
                  <a:cubicBezTo>
                    <a:pt x="5076317" y="1846326"/>
                    <a:pt x="5005197" y="1893697"/>
                    <a:pt x="4930775" y="1935988"/>
                  </a:cubicBezTo>
                  <a:cubicBezTo>
                    <a:pt x="4888484" y="1960753"/>
                    <a:pt x="4877054" y="1993773"/>
                    <a:pt x="4884293" y="2037080"/>
                  </a:cubicBezTo>
                  <a:cubicBezTo>
                    <a:pt x="4890516" y="2077339"/>
                    <a:pt x="4901819" y="2116582"/>
                    <a:pt x="4916297" y="2154682"/>
                  </a:cubicBezTo>
                  <a:cubicBezTo>
                    <a:pt x="4929759" y="2189734"/>
                    <a:pt x="4953508" y="2208403"/>
                    <a:pt x="4993640" y="2209419"/>
                  </a:cubicBezTo>
                  <a:cubicBezTo>
                    <a:pt x="5084445" y="2210435"/>
                    <a:pt x="5174234" y="2216658"/>
                    <a:pt x="5265039" y="2219706"/>
                  </a:cubicBezTo>
                  <a:cubicBezTo>
                    <a:pt x="5314569" y="2221738"/>
                    <a:pt x="5339334" y="2241423"/>
                    <a:pt x="5352796" y="2288794"/>
                  </a:cubicBezTo>
                  <a:cubicBezTo>
                    <a:pt x="5361051" y="2315591"/>
                    <a:pt x="5364099" y="2343531"/>
                    <a:pt x="5364099" y="2372360"/>
                  </a:cubicBezTo>
                  <a:cubicBezTo>
                    <a:pt x="5364099" y="2428113"/>
                    <a:pt x="5348605" y="2450846"/>
                    <a:pt x="5297043" y="2467356"/>
                  </a:cubicBezTo>
                  <a:cubicBezTo>
                    <a:pt x="5215509" y="2493137"/>
                    <a:pt x="5133975" y="2517902"/>
                    <a:pt x="5052441" y="2542667"/>
                  </a:cubicBezTo>
                  <a:cubicBezTo>
                    <a:pt x="4993640" y="2560193"/>
                    <a:pt x="4978146" y="2578735"/>
                    <a:pt x="4976114" y="2639695"/>
                  </a:cubicBezTo>
                  <a:cubicBezTo>
                    <a:pt x="4975098" y="2681986"/>
                    <a:pt x="4971923" y="2725293"/>
                    <a:pt x="4981321" y="2767711"/>
                  </a:cubicBezTo>
                  <a:cubicBezTo>
                    <a:pt x="4987544" y="2796667"/>
                    <a:pt x="5005070" y="2814193"/>
                    <a:pt x="5033899" y="2823464"/>
                  </a:cubicBezTo>
                  <a:cubicBezTo>
                    <a:pt x="5119497" y="2849245"/>
                    <a:pt x="5205222" y="2875026"/>
                    <a:pt x="5290820" y="2901950"/>
                  </a:cubicBezTo>
                  <a:cubicBezTo>
                    <a:pt x="5350637" y="2920492"/>
                    <a:pt x="5365115" y="2941193"/>
                    <a:pt x="5364099" y="3004058"/>
                  </a:cubicBezTo>
                  <a:cubicBezTo>
                    <a:pt x="5364099" y="3010281"/>
                    <a:pt x="5364099" y="3016504"/>
                    <a:pt x="5364099" y="3022600"/>
                  </a:cubicBezTo>
                  <a:cubicBezTo>
                    <a:pt x="5359908" y="3119628"/>
                    <a:pt x="5329047" y="3150616"/>
                    <a:pt x="5232019" y="3153664"/>
                  </a:cubicBezTo>
                  <a:cubicBezTo>
                    <a:pt x="5150485" y="3155696"/>
                    <a:pt x="5069967" y="3159887"/>
                    <a:pt x="4988433" y="3160903"/>
                  </a:cubicBezTo>
                  <a:cubicBezTo>
                    <a:pt x="4957445" y="3161919"/>
                    <a:pt x="4935855" y="3175381"/>
                    <a:pt x="4923409" y="3201162"/>
                  </a:cubicBezTo>
                  <a:cubicBezTo>
                    <a:pt x="4900676" y="3249676"/>
                    <a:pt x="4886198" y="3300222"/>
                    <a:pt x="4882134" y="3353943"/>
                  </a:cubicBezTo>
                  <a:cubicBezTo>
                    <a:pt x="4879086" y="3387979"/>
                    <a:pt x="4893437" y="3410712"/>
                    <a:pt x="4922393" y="3428238"/>
                  </a:cubicBezTo>
                  <a:cubicBezTo>
                    <a:pt x="4994656" y="3472561"/>
                    <a:pt x="5065776" y="3517011"/>
                    <a:pt x="5137023" y="3562350"/>
                  </a:cubicBezTo>
                  <a:cubicBezTo>
                    <a:pt x="5202047" y="3602609"/>
                    <a:pt x="5210302" y="3627374"/>
                    <a:pt x="5185537" y="3699637"/>
                  </a:cubicBezTo>
                  <a:cubicBezTo>
                    <a:pt x="5177282" y="3724402"/>
                    <a:pt x="5165979" y="3748151"/>
                    <a:pt x="5151501" y="3769868"/>
                  </a:cubicBezTo>
                  <a:cubicBezTo>
                    <a:pt x="5138039" y="3789426"/>
                    <a:pt x="5116449" y="3802888"/>
                    <a:pt x="5085461" y="3802888"/>
                  </a:cubicBezTo>
                  <a:close/>
                  <a:moveTo>
                    <a:pt x="2685161" y="4633595"/>
                  </a:moveTo>
                  <a:cubicBezTo>
                    <a:pt x="3747008" y="4637786"/>
                    <a:pt x="4642739" y="3783203"/>
                    <a:pt x="4641723" y="2679065"/>
                  </a:cubicBezTo>
                  <a:cubicBezTo>
                    <a:pt x="4640707" y="1593469"/>
                    <a:pt x="3769741" y="727583"/>
                    <a:pt x="2688209" y="726567"/>
                  </a:cubicBezTo>
                  <a:cubicBezTo>
                    <a:pt x="1600581" y="725551"/>
                    <a:pt x="735711" y="1597533"/>
                    <a:pt x="731647" y="2671826"/>
                  </a:cubicBezTo>
                  <a:cubicBezTo>
                    <a:pt x="727456" y="3771900"/>
                    <a:pt x="1620139" y="4636643"/>
                    <a:pt x="2685161" y="463359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2642648" y="2220526"/>
            <a:ext cx="4016883" cy="4009144"/>
            <a:chOff x="0" y="0"/>
            <a:chExt cx="5355844" cy="5345526"/>
          </a:xfrm>
        </p:grpSpPr>
        <p:sp>
          <p:nvSpPr>
            <p:cNvPr id="30" name="Freeform 30"/>
            <p:cNvSpPr/>
            <p:nvPr/>
          </p:nvSpPr>
          <p:spPr>
            <a:xfrm>
              <a:off x="-8128" y="-7239"/>
              <a:ext cx="5365115" cy="5366639"/>
            </a:xfrm>
            <a:custGeom>
              <a:avLst/>
              <a:gdLst/>
              <a:ahLst/>
              <a:cxnLst/>
              <a:rect l="l" t="t" r="r" b="b"/>
              <a:pathLst>
                <a:path w="5365115" h="5366639">
                  <a:moveTo>
                    <a:pt x="5085461" y="3802253"/>
                  </a:moveTo>
                  <a:cubicBezTo>
                    <a:pt x="5030724" y="3789807"/>
                    <a:pt x="4976114" y="3777488"/>
                    <a:pt x="4921377" y="3766185"/>
                  </a:cubicBezTo>
                  <a:cubicBezTo>
                    <a:pt x="4877054" y="3755898"/>
                    <a:pt x="4831588" y="3746627"/>
                    <a:pt x="4787265" y="3735197"/>
                  </a:cubicBezTo>
                  <a:cubicBezTo>
                    <a:pt x="4758309" y="3727958"/>
                    <a:pt x="4735703" y="3736213"/>
                    <a:pt x="4717034" y="3756914"/>
                  </a:cubicBezTo>
                  <a:cubicBezTo>
                    <a:pt x="4678807" y="3801237"/>
                    <a:pt x="4648962" y="3851910"/>
                    <a:pt x="4632452" y="3908552"/>
                  </a:cubicBezTo>
                  <a:cubicBezTo>
                    <a:pt x="4624197" y="3935349"/>
                    <a:pt x="4636643" y="3955034"/>
                    <a:pt x="4653153" y="3973576"/>
                  </a:cubicBezTo>
                  <a:cubicBezTo>
                    <a:pt x="4712970" y="4038600"/>
                    <a:pt x="4773930" y="4103624"/>
                    <a:pt x="4833747" y="4167632"/>
                  </a:cubicBezTo>
                  <a:cubicBezTo>
                    <a:pt x="4879213" y="4216146"/>
                    <a:pt x="4881245" y="4244975"/>
                    <a:pt x="4845050" y="4300728"/>
                  </a:cubicBezTo>
                  <a:cubicBezTo>
                    <a:pt x="4843018" y="4303776"/>
                    <a:pt x="4840859" y="4307967"/>
                    <a:pt x="4837811" y="4311015"/>
                  </a:cubicBezTo>
                  <a:cubicBezTo>
                    <a:pt x="4769739" y="4402836"/>
                    <a:pt x="4739767" y="4403852"/>
                    <a:pt x="4656201" y="4356481"/>
                  </a:cubicBezTo>
                  <a:cubicBezTo>
                    <a:pt x="4588129" y="4317238"/>
                    <a:pt x="4515866" y="4282186"/>
                    <a:pt x="4446778" y="4244975"/>
                  </a:cubicBezTo>
                  <a:cubicBezTo>
                    <a:pt x="4417822" y="4229481"/>
                    <a:pt x="4391025" y="4229481"/>
                    <a:pt x="4365244" y="4248023"/>
                  </a:cubicBezTo>
                  <a:cubicBezTo>
                    <a:pt x="4323969" y="4276979"/>
                    <a:pt x="4288917" y="4312031"/>
                    <a:pt x="4258945" y="4352290"/>
                  </a:cubicBezTo>
                  <a:cubicBezTo>
                    <a:pt x="4237228" y="4381246"/>
                    <a:pt x="4236212" y="4410075"/>
                    <a:pt x="4253738" y="4442079"/>
                  </a:cubicBezTo>
                  <a:cubicBezTo>
                    <a:pt x="4296029" y="4519422"/>
                    <a:pt x="4337304" y="4597908"/>
                    <a:pt x="4377563" y="4676394"/>
                  </a:cubicBezTo>
                  <a:cubicBezTo>
                    <a:pt x="4405376" y="4731131"/>
                    <a:pt x="4401312" y="4755896"/>
                    <a:pt x="4356862" y="4798187"/>
                  </a:cubicBezTo>
                  <a:cubicBezTo>
                    <a:pt x="4349623" y="4804410"/>
                    <a:pt x="4343400" y="4811649"/>
                    <a:pt x="4336161" y="4816729"/>
                  </a:cubicBezTo>
                  <a:cubicBezTo>
                    <a:pt x="4270121" y="4865243"/>
                    <a:pt x="4236085" y="4888992"/>
                    <a:pt x="4158615" y="4810506"/>
                  </a:cubicBezTo>
                  <a:cubicBezTo>
                    <a:pt x="4102862" y="4753737"/>
                    <a:pt x="4043045" y="4703191"/>
                    <a:pt x="3985260" y="4648454"/>
                  </a:cubicBezTo>
                  <a:cubicBezTo>
                    <a:pt x="3958463" y="4622673"/>
                    <a:pt x="3929507" y="4617466"/>
                    <a:pt x="3896487" y="4630928"/>
                  </a:cubicBezTo>
                  <a:cubicBezTo>
                    <a:pt x="3853180" y="4648454"/>
                    <a:pt x="3811905" y="4671187"/>
                    <a:pt x="3774694" y="4700016"/>
                  </a:cubicBezTo>
                  <a:cubicBezTo>
                    <a:pt x="3743706" y="4723765"/>
                    <a:pt x="3735451" y="4753737"/>
                    <a:pt x="3744722" y="4790821"/>
                  </a:cubicBezTo>
                  <a:cubicBezTo>
                    <a:pt x="3766439" y="4880610"/>
                    <a:pt x="3787013" y="4971415"/>
                    <a:pt x="3806698" y="5061204"/>
                  </a:cubicBezTo>
                  <a:cubicBezTo>
                    <a:pt x="3814953" y="5100447"/>
                    <a:pt x="3801491" y="5130292"/>
                    <a:pt x="3766439" y="5150993"/>
                  </a:cubicBezTo>
                  <a:cubicBezTo>
                    <a:pt x="3742690" y="5165471"/>
                    <a:pt x="3716909" y="5176774"/>
                    <a:pt x="3690112" y="5185029"/>
                  </a:cubicBezTo>
                  <a:cubicBezTo>
                    <a:pt x="3635375" y="5202555"/>
                    <a:pt x="3604514" y="5192268"/>
                    <a:pt x="3573526" y="5143754"/>
                  </a:cubicBezTo>
                  <a:cubicBezTo>
                    <a:pt x="3528060" y="5071491"/>
                    <a:pt x="3481705" y="5000371"/>
                    <a:pt x="3438398" y="4925949"/>
                  </a:cubicBezTo>
                  <a:cubicBezTo>
                    <a:pt x="3414649" y="4885690"/>
                    <a:pt x="3383661" y="4870196"/>
                    <a:pt x="3337306" y="4878451"/>
                  </a:cubicBezTo>
                  <a:cubicBezTo>
                    <a:pt x="3300095" y="4885690"/>
                    <a:pt x="3264027" y="4894961"/>
                    <a:pt x="3228975" y="4907407"/>
                  </a:cubicBezTo>
                  <a:cubicBezTo>
                    <a:pt x="3180461" y="4924933"/>
                    <a:pt x="3164967" y="4945634"/>
                    <a:pt x="3162935" y="4997196"/>
                  </a:cubicBezTo>
                  <a:cubicBezTo>
                    <a:pt x="3159887" y="5078730"/>
                    <a:pt x="3157728" y="5159248"/>
                    <a:pt x="3155696" y="5240782"/>
                  </a:cubicBezTo>
                  <a:cubicBezTo>
                    <a:pt x="3153664" y="5315077"/>
                    <a:pt x="3134995" y="5338826"/>
                    <a:pt x="3061843" y="5352288"/>
                  </a:cubicBezTo>
                  <a:cubicBezTo>
                    <a:pt x="3042285" y="5356479"/>
                    <a:pt x="3022600" y="5358511"/>
                    <a:pt x="3003042" y="5359527"/>
                  </a:cubicBezTo>
                  <a:cubicBezTo>
                    <a:pt x="2954528" y="5362575"/>
                    <a:pt x="2923540" y="5343017"/>
                    <a:pt x="2908046" y="5295519"/>
                  </a:cubicBezTo>
                  <a:cubicBezTo>
                    <a:pt x="2880233" y="5208778"/>
                    <a:pt x="2853309" y="5123180"/>
                    <a:pt x="2828544" y="5036439"/>
                  </a:cubicBezTo>
                  <a:cubicBezTo>
                    <a:pt x="2817241" y="4997196"/>
                    <a:pt x="2793492" y="4978654"/>
                    <a:pt x="2754249" y="4972431"/>
                  </a:cubicBezTo>
                  <a:cubicBezTo>
                    <a:pt x="2708783" y="4966208"/>
                    <a:pt x="2663444" y="4966208"/>
                    <a:pt x="2617978" y="4973447"/>
                  </a:cubicBezTo>
                  <a:cubicBezTo>
                    <a:pt x="2583942" y="4978654"/>
                    <a:pt x="2562225" y="4996180"/>
                    <a:pt x="2551938" y="5030216"/>
                  </a:cubicBezTo>
                  <a:cubicBezTo>
                    <a:pt x="2528189" y="5111750"/>
                    <a:pt x="2502408" y="5193284"/>
                    <a:pt x="2476627" y="5274818"/>
                  </a:cubicBezTo>
                  <a:cubicBezTo>
                    <a:pt x="2453894" y="5348097"/>
                    <a:pt x="2425065" y="5366639"/>
                    <a:pt x="2349754" y="5356352"/>
                  </a:cubicBezTo>
                  <a:cubicBezTo>
                    <a:pt x="2236216" y="5340858"/>
                    <a:pt x="2222881" y="5325364"/>
                    <a:pt x="2221738" y="5211826"/>
                  </a:cubicBezTo>
                  <a:cubicBezTo>
                    <a:pt x="2220722" y="5137531"/>
                    <a:pt x="2217547" y="5064252"/>
                    <a:pt x="2215515" y="4989957"/>
                  </a:cubicBezTo>
                  <a:cubicBezTo>
                    <a:pt x="2214499" y="4955921"/>
                    <a:pt x="2201037" y="4929124"/>
                    <a:pt x="2169033" y="4915662"/>
                  </a:cubicBezTo>
                  <a:cubicBezTo>
                    <a:pt x="2120519" y="4894961"/>
                    <a:pt x="2070989" y="4880610"/>
                    <a:pt x="2018411" y="4877435"/>
                  </a:cubicBezTo>
                  <a:cubicBezTo>
                    <a:pt x="1986407" y="4875403"/>
                    <a:pt x="1963674" y="4887722"/>
                    <a:pt x="1946148" y="4915662"/>
                  </a:cubicBezTo>
                  <a:cubicBezTo>
                    <a:pt x="1901825" y="4989957"/>
                    <a:pt x="1854327" y="5062220"/>
                    <a:pt x="1808861" y="5135499"/>
                  </a:cubicBezTo>
                  <a:cubicBezTo>
                    <a:pt x="1772793" y="5193284"/>
                    <a:pt x="1744853" y="5203571"/>
                    <a:pt x="1680845" y="5181981"/>
                  </a:cubicBezTo>
                  <a:cubicBezTo>
                    <a:pt x="1677797" y="5180965"/>
                    <a:pt x="1674622" y="5179949"/>
                    <a:pt x="1671574" y="5178933"/>
                  </a:cubicBezTo>
                  <a:cubicBezTo>
                    <a:pt x="1572514" y="5138674"/>
                    <a:pt x="1552956" y="5115941"/>
                    <a:pt x="1578737" y="5016881"/>
                  </a:cubicBezTo>
                  <a:cubicBezTo>
                    <a:pt x="1598295" y="4941570"/>
                    <a:pt x="1612773" y="4865243"/>
                    <a:pt x="1631315" y="4788789"/>
                  </a:cubicBezTo>
                  <a:cubicBezTo>
                    <a:pt x="1640586" y="4749546"/>
                    <a:pt x="1630299" y="4719701"/>
                    <a:pt x="1597279" y="4695952"/>
                  </a:cubicBezTo>
                  <a:cubicBezTo>
                    <a:pt x="1562227" y="4671187"/>
                    <a:pt x="1526032" y="4649470"/>
                    <a:pt x="1486916" y="4631944"/>
                  </a:cubicBezTo>
                  <a:cubicBezTo>
                    <a:pt x="1449705" y="4615434"/>
                    <a:pt x="1417828" y="4621657"/>
                    <a:pt x="1386840" y="4650486"/>
                  </a:cubicBezTo>
                  <a:cubicBezTo>
                    <a:pt x="1324864" y="4709287"/>
                    <a:pt x="1261999" y="4767072"/>
                    <a:pt x="1200023" y="4824857"/>
                  </a:cubicBezTo>
                  <a:cubicBezTo>
                    <a:pt x="1153541" y="4869180"/>
                    <a:pt x="1123696" y="4871339"/>
                    <a:pt x="1068959" y="4837303"/>
                  </a:cubicBezTo>
                  <a:cubicBezTo>
                    <a:pt x="1062736" y="4833112"/>
                    <a:pt x="1056513" y="4829048"/>
                    <a:pt x="1050417" y="4824857"/>
                  </a:cubicBezTo>
                  <a:cubicBezTo>
                    <a:pt x="970915" y="4768088"/>
                    <a:pt x="963676" y="4738116"/>
                    <a:pt x="1009142" y="4652518"/>
                  </a:cubicBezTo>
                  <a:cubicBezTo>
                    <a:pt x="1046353" y="4582287"/>
                    <a:pt x="1082421" y="4512183"/>
                    <a:pt x="1120648" y="4443095"/>
                  </a:cubicBezTo>
                  <a:cubicBezTo>
                    <a:pt x="1140206" y="4407027"/>
                    <a:pt x="1137158" y="4376039"/>
                    <a:pt x="1112393" y="4345051"/>
                  </a:cubicBezTo>
                  <a:cubicBezTo>
                    <a:pt x="1085596" y="4311015"/>
                    <a:pt x="1054608" y="4280027"/>
                    <a:pt x="1019556" y="4253230"/>
                  </a:cubicBezTo>
                  <a:cubicBezTo>
                    <a:pt x="988568" y="4229481"/>
                    <a:pt x="957580" y="4227449"/>
                    <a:pt x="923544" y="4245991"/>
                  </a:cubicBezTo>
                  <a:cubicBezTo>
                    <a:pt x="847217" y="4287266"/>
                    <a:pt x="769747" y="4328541"/>
                    <a:pt x="691388" y="4368800"/>
                  </a:cubicBezTo>
                  <a:cubicBezTo>
                    <a:pt x="636651" y="4397756"/>
                    <a:pt x="604647" y="4390517"/>
                    <a:pt x="564515" y="4345051"/>
                  </a:cubicBezTo>
                  <a:cubicBezTo>
                    <a:pt x="561467" y="4342003"/>
                    <a:pt x="559308" y="4338828"/>
                    <a:pt x="556260" y="4335780"/>
                  </a:cubicBezTo>
                  <a:cubicBezTo>
                    <a:pt x="485013" y="4253230"/>
                    <a:pt x="486029" y="4224274"/>
                    <a:pt x="561467" y="4145915"/>
                  </a:cubicBezTo>
                  <a:cubicBezTo>
                    <a:pt x="614045" y="4090162"/>
                    <a:pt x="663575" y="4033393"/>
                    <a:pt x="717296" y="3979799"/>
                  </a:cubicBezTo>
                  <a:cubicBezTo>
                    <a:pt x="744093" y="3951986"/>
                    <a:pt x="749300" y="3923030"/>
                    <a:pt x="735838" y="3888994"/>
                  </a:cubicBezTo>
                  <a:cubicBezTo>
                    <a:pt x="718312" y="3844671"/>
                    <a:pt x="693547" y="3803396"/>
                    <a:pt x="664591" y="3765169"/>
                  </a:cubicBezTo>
                  <a:cubicBezTo>
                    <a:pt x="640842" y="3734181"/>
                    <a:pt x="608838" y="3731133"/>
                    <a:pt x="574802" y="3739388"/>
                  </a:cubicBezTo>
                  <a:cubicBezTo>
                    <a:pt x="499491" y="3756914"/>
                    <a:pt x="425196" y="3774440"/>
                    <a:pt x="349885" y="3790950"/>
                  </a:cubicBezTo>
                  <a:cubicBezTo>
                    <a:pt x="339598" y="3792982"/>
                    <a:pt x="329184" y="3796157"/>
                    <a:pt x="319913" y="3798189"/>
                  </a:cubicBezTo>
                  <a:cubicBezTo>
                    <a:pt x="263144" y="3808476"/>
                    <a:pt x="234315" y="3795141"/>
                    <a:pt x="208407" y="3743452"/>
                  </a:cubicBezTo>
                  <a:cubicBezTo>
                    <a:pt x="199136" y="3723894"/>
                    <a:pt x="189865" y="3704209"/>
                    <a:pt x="182626" y="3683635"/>
                  </a:cubicBezTo>
                  <a:cubicBezTo>
                    <a:pt x="164084" y="3628898"/>
                    <a:pt x="174371" y="3598037"/>
                    <a:pt x="223901" y="3567049"/>
                  </a:cubicBezTo>
                  <a:cubicBezTo>
                    <a:pt x="294132" y="3522726"/>
                    <a:pt x="365252" y="3478276"/>
                    <a:pt x="435483" y="3434969"/>
                  </a:cubicBezTo>
                  <a:cubicBezTo>
                    <a:pt x="491236" y="3399917"/>
                    <a:pt x="499491" y="3380232"/>
                    <a:pt x="486029" y="3316351"/>
                  </a:cubicBezTo>
                  <a:cubicBezTo>
                    <a:pt x="477774" y="3280283"/>
                    <a:pt x="468503" y="3243072"/>
                    <a:pt x="454025" y="3209036"/>
                  </a:cubicBezTo>
                  <a:cubicBezTo>
                    <a:pt x="439547" y="3175000"/>
                    <a:pt x="414782" y="3158490"/>
                    <a:pt x="376682" y="3157474"/>
                  </a:cubicBezTo>
                  <a:cubicBezTo>
                    <a:pt x="293116" y="3156458"/>
                    <a:pt x="210566" y="3153283"/>
                    <a:pt x="127000" y="3150235"/>
                  </a:cubicBezTo>
                  <a:cubicBezTo>
                    <a:pt x="51689" y="3148203"/>
                    <a:pt x="28956" y="3128518"/>
                    <a:pt x="15494" y="3056382"/>
                  </a:cubicBezTo>
                  <a:cubicBezTo>
                    <a:pt x="14478" y="3049143"/>
                    <a:pt x="12446" y="3041904"/>
                    <a:pt x="11303" y="3034665"/>
                  </a:cubicBezTo>
                  <a:cubicBezTo>
                    <a:pt x="0" y="2942844"/>
                    <a:pt x="15494" y="2919095"/>
                    <a:pt x="105156" y="2892298"/>
                  </a:cubicBezTo>
                  <a:cubicBezTo>
                    <a:pt x="179451" y="2869565"/>
                    <a:pt x="253746" y="2844800"/>
                    <a:pt x="329057" y="2824226"/>
                  </a:cubicBezTo>
                  <a:cubicBezTo>
                    <a:pt x="370332" y="2812923"/>
                    <a:pt x="392049" y="2789174"/>
                    <a:pt x="396113" y="2748915"/>
                  </a:cubicBezTo>
                  <a:cubicBezTo>
                    <a:pt x="400304" y="2701417"/>
                    <a:pt x="402336" y="2652903"/>
                    <a:pt x="393065" y="2605532"/>
                  </a:cubicBezTo>
                  <a:cubicBezTo>
                    <a:pt x="387858" y="2574544"/>
                    <a:pt x="370332" y="2556002"/>
                    <a:pt x="340487" y="2546731"/>
                  </a:cubicBezTo>
                  <a:cubicBezTo>
                    <a:pt x="260985" y="2522982"/>
                    <a:pt x="181610" y="2498217"/>
                    <a:pt x="102108" y="2473452"/>
                  </a:cubicBezTo>
                  <a:cubicBezTo>
                    <a:pt x="15367" y="2446655"/>
                    <a:pt x="6096" y="2432177"/>
                    <a:pt x="11303" y="2341372"/>
                  </a:cubicBezTo>
                  <a:cubicBezTo>
                    <a:pt x="12319" y="2322830"/>
                    <a:pt x="16510" y="2304161"/>
                    <a:pt x="20574" y="2286635"/>
                  </a:cubicBezTo>
                  <a:cubicBezTo>
                    <a:pt x="33020" y="2241169"/>
                    <a:pt x="58801" y="2220595"/>
                    <a:pt x="106172" y="2218563"/>
                  </a:cubicBezTo>
                  <a:cubicBezTo>
                    <a:pt x="183515" y="2215515"/>
                    <a:pt x="259969" y="2213356"/>
                    <a:pt x="337312" y="2211324"/>
                  </a:cubicBezTo>
                  <a:cubicBezTo>
                    <a:pt x="348615" y="2211324"/>
                    <a:pt x="360045" y="2210308"/>
                    <a:pt x="371348" y="2210308"/>
                  </a:cubicBezTo>
                  <a:cubicBezTo>
                    <a:pt x="422910" y="2212340"/>
                    <a:pt x="449834" y="2183511"/>
                    <a:pt x="463169" y="2138045"/>
                  </a:cubicBezTo>
                  <a:cubicBezTo>
                    <a:pt x="473456" y="2104009"/>
                    <a:pt x="482727" y="2069973"/>
                    <a:pt x="489966" y="2035937"/>
                  </a:cubicBezTo>
                  <a:cubicBezTo>
                    <a:pt x="499237" y="1988439"/>
                    <a:pt x="487934" y="1965706"/>
                    <a:pt x="446659" y="1938909"/>
                  </a:cubicBezTo>
                  <a:cubicBezTo>
                    <a:pt x="376428" y="1894586"/>
                    <a:pt x="305308" y="1850136"/>
                    <a:pt x="235077" y="1806829"/>
                  </a:cubicBezTo>
                  <a:cubicBezTo>
                    <a:pt x="172085" y="1767586"/>
                    <a:pt x="162814" y="1742821"/>
                    <a:pt x="187579" y="1671701"/>
                  </a:cubicBezTo>
                  <a:cubicBezTo>
                    <a:pt x="194818" y="1648968"/>
                    <a:pt x="204089" y="1626235"/>
                    <a:pt x="217551" y="1606677"/>
                  </a:cubicBezTo>
                  <a:cubicBezTo>
                    <a:pt x="239268" y="1573657"/>
                    <a:pt x="269113" y="1557147"/>
                    <a:pt x="310388" y="1567434"/>
                  </a:cubicBezTo>
                  <a:cubicBezTo>
                    <a:pt x="398145" y="1588135"/>
                    <a:pt x="486791" y="1606677"/>
                    <a:pt x="574548" y="1628267"/>
                  </a:cubicBezTo>
                  <a:cubicBezTo>
                    <a:pt x="614807" y="1638554"/>
                    <a:pt x="645795" y="1629283"/>
                    <a:pt x="670560" y="1596263"/>
                  </a:cubicBezTo>
                  <a:cubicBezTo>
                    <a:pt x="696341" y="1561211"/>
                    <a:pt x="719074" y="1522984"/>
                    <a:pt x="735584" y="1482725"/>
                  </a:cubicBezTo>
                  <a:cubicBezTo>
                    <a:pt x="750062" y="1446657"/>
                    <a:pt x="745871" y="1415669"/>
                    <a:pt x="717042" y="1385697"/>
                  </a:cubicBezTo>
                  <a:cubicBezTo>
                    <a:pt x="657225" y="1324864"/>
                    <a:pt x="600456" y="1261872"/>
                    <a:pt x="541655" y="1198880"/>
                  </a:cubicBezTo>
                  <a:cubicBezTo>
                    <a:pt x="496189" y="1149350"/>
                    <a:pt x="494157" y="1121537"/>
                    <a:pt x="531368" y="1065784"/>
                  </a:cubicBezTo>
                  <a:cubicBezTo>
                    <a:pt x="537591" y="1057529"/>
                    <a:pt x="542671" y="1048258"/>
                    <a:pt x="548894" y="1040003"/>
                  </a:cubicBezTo>
                  <a:cubicBezTo>
                    <a:pt x="601472" y="970915"/>
                    <a:pt x="630428" y="964692"/>
                    <a:pt x="707771" y="1004951"/>
                  </a:cubicBezTo>
                  <a:cubicBezTo>
                    <a:pt x="780034" y="1043178"/>
                    <a:pt x="852297" y="1080262"/>
                    <a:pt x="922401" y="1119505"/>
                  </a:cubicBezTo>
                  <a:cubicBezTo>
                    <a:pt x="959612" y="1140206"/>
                    <a:pt x="992632" y="1136015"/>
                    <a:pt x="1023493" y="1110234"/>
                  </a:cubicBezTo>
                  <a:cubicBezTo>
                    <a:pt x="1054354" y="1084453"/>
                    <a:pt x="1083310" y="1055497"/>
                    <a:pt x="1110234" y="1024636"/>
                  </a:cubicBezTo>
                  <a:cubicBezTo>
                    <a:pt x="1137031" y="992632"/>
                    <a:pt x="1143254" y="960628"/>
                    <a:pt x="1121537" y="921385"/>
                  </a:cubicBezTo>
                  <a:cubicBezTo>
                    <a:pt x="1078230" y="844042"/>
                    <a:pt x="1037971" y="765556"/>
                    <a:pt x="996696" y="687070"/>
                  </a:cubicBezTo>
                  <a:cubicBezTo>
                    <a:pt x="969899" y="635508"/>
                    <a:pt x="975995" y="607568"/>
                    <a:pt x="1018413" y="568452"/>
                  </a:cubicBezTo>
                  <a:cubicBezTo>
                    <a:pt x="1037971" y="549910"/>
                    <a:pt x="1059688" y="534416"/>
                    <a:pt x="1083437" y="519938"/>
                  </a:cubicBezTo>
                  <a:cubicBezTo>
                    <a:pt x="1124712" y="496189"/>
                    <a:pt x="1153668" y="499237"/>
                    <a:pt x="1188720" y="531241"/>
                  </a:cubicBezTo>
                  <a:cubicBezTo>
                    <a:pt x="1248537" y="585978"/>
                    <a:pt x="1308481" y="641604"/>
                    <a:pt x="1367282" y="697357"/>
                  </a:cubicBezTo>
                  <a:cubicBezTo>
                    <a:pt x="1429258" y="756158"/>
                    <a:pt x="1442593" y="758190"/>
                    <a:pt x="1517904" y="719074"/>
                  </a:cubicBezTo>
                  <a:cubicBezTo>
                    <a:pt x="1547876" y="703580"/>
                    <a:pt x="1575689" y="687070"/>
                    <a:pt x="1602486" y="666496"/>
                  </a:cubicBezTo>
                  <a:cubicBezTo>
                    <a:pt x="1631442" y="642747"/>
                    <a:pt x="1640713" y="614934"/>
                    <a:pt x="1631442" y="577723"/>
                  </a:cubicBezTo>
                  <a:cubicBezTo>
                    <a:pt x="1609725" y="492125"/>
                    <a:pt x="1591183" y="405384"/>
                    <a:pt x="1571625" y="319786"/>
                  </a:cubicBezTo>
                  <a:cubicBezTo>
                    <a:pt x="1559179" y="264033"/>
                    <a:pt x="1572641" y="236220"/>
                    <a:pt x="1622171" y="209423"/>
                  </a:cubicBezTo>
                  <a:cubicBezTo>
                    <a:pt x="1644904" y="198120"/>
                    <a:pt x="1667637" y="188722"/>
                    <a:pt x="1691259" y="180467"/>
                  </a:cubicBezTo>
                  <a:cubicBezTo>
                    <a:pt x="1741805" y="164973"/>
                    <a:pt x="1770761" y="174244"/>
                    <a:pt x="1800606" y="219710"/>
                  </a:cubicBezTo>
                  <a:cubicBezTo>
                    <a:pt x="1848104" y="292989"/>
                    <a:pt x="1895602" y="366268"/>
                    <a:pt x="1938909" y="442595"/>
                  </a:cubicBezTo>
                  <a:cubicBezTo>
                    <a:pt x="1961642" y="481838"/>
                    <a:pt x="1992630" y="495173"/>
                    <a:pt x="2034921" y="489077"/>
                  </a:cubicBezTo>
                  <a:cubicBezTo>
                    <a:pt x="2079244" y="481838"/>
                    <a:pt x="2122678" y="470535"/>
                    <a:pt x="2163953" y="453009"/>
                  </a:cubicBezTo>
                  <a:cubicBezTo>
                    <a:pt x="2193925" y="439547"/>
                    <a:pt x="2210435" y="418973"/>
                    <a:pt x="2211451" y="383921"/>
                  </a:cubicBezTo>
                  <a:cubicBezTo>
                    <a:pt x="2213483" y="294132"/>
                    <a:pt x="2218690" y="205359"/>
                    <a:pt x="2221738" y="115570"/>
                  </a:cubicBezTo>
                  <a:cubicBezTo>
                    <a:pt x="2223770" y="57785"/>
                    <a:pt x="2242439" y="33020"/>
                    <a:pt x="2298065" y="17526"/>
                  </a:cubicBezTo>
                  <a:cubicBezTo>
                    <a:pt x="2307336" y="15494"/>
                    <a:pt x="2316607" y="12319"/>
                    <a:pt x="2325878" y="11303"/>
                  </a:cubicBezTo>
                  <a:cubicBezTo>
                    <a:pt x="2427986" y="0"/>
                    <a:pt x="2452751" y="11303"/>
                    <a:pt x="2479675" y="105156"/>
                  </a:cubicBezTo>
                  <a:cubicBezTo>
                    <a:pt x="2501392" y="181483"/>
                    <a:pt x="2527173" y="255778"/>
                    <a:pt x="2547747" y="332232"/>
                  </a:cubicBezTo>
                  <a:cubicBezTo>
                    <a:pt x="2558034" y="368300"/>
                    <a:pt x="2579751" y="387985"/>
                    <a:pt x="2614803" y="393065"/>
                  </a:cubicBezTo>
                  <a:cubicBezTo>
                    <a:pt x="2663317" y="399288"/>
                    <a:pt x="2712847" y="399288"/>
                    <a:pt x="2761361" y="393065"/>
                  </a:cubicBezTo>
                  <a:cubicBezTo>
                    <a:pt x="2795397" y="388874"/>
                    <a:pt x="2816098" y="368300"/>
                    <a:pt x="2826385" y="334264"/>
                  </a:cubicBezTo>
                  <a:cubicBezTo>
                    <a:pt x="2851150" y="250698"/>
                    <a:pt x="2876931" y="167132"/>
                    <a:pt x="2902712" y="83439"/>
                  </a:cubicBezTo>
                  <a:cubicBezTo>
                    <a:pt x="2922270" y="21463"/>
                    <a:pt x="2941955" y="7112"/>
                    <a:pt x="3006979" y="8128"/>
                  </a:cubicBezTo>
                  <a:cubicBezTo>
                    <a:pt x="3016250" y="8128"/>
                    <a:pt x="3025521" y="8128"/>
                    <a:pt x="3034792" y="9144"/>
                  </a:cubicBezTo>
                  <a:cubicBezTo>
                    <a:pt x="3126613" y="18415"/>
                    <a:pt x="3152394" y="46355"/>
                    <a:pt x="3154553" y="138176"/>
                  </a:cubicBezTo>
                  <a:cubicBezTo>
                    <a:pt x="3156585" y="218694"/>
                    <a:pt x="3159760" y="298069"/>
                    <a:pt x="3161792" y="378587"/>
                  </a:cubicBezTo>
                  <a:cubicBezTo>
                    <a:pt x="3162808" y="410591"/>
                    <a:pt x="3174111" y="435356"/>
                    <a:pt x="3204083" y="448818"/>
                  </a:cubicBezTo>
                  <a:cubicBezTo>
                    <a:pt x="3252597" y="470535"/>
                    <a:pt x="3303143" y="484886"/>
                    <a:pt x="3356864" y="489077"/>
                  </a:cubicBezTo>
                  <a:cubicBezTo>
                    <a:pt x="3389884" y="491109"/>
                    <a:pt x="3412617" y="477774"/>
                    <a:pt x="3429127" y="450850"/>
                  </a:cubicBezTo>
                  <a:cubicBezTo>
                    <a:pt x="3474593" y="377571"/>
                    <a:pt x="3520948" y="304292"/>
                    <a:pt x="3566414" y="231013"/>
                  </a:cubicBezTo>
                  <a:cubicBezTo>
                    <a:pt x="3605657" y="169037"/>
                    <a:pt x="3629406" y="160782"/>
                    <a:pt x="3699510" y="184531"/>
                  </a:cubicBezTo>
                  <a:cubicBezTo>
                    <a:pt x="3707765" y="187579"/>
                    <a:pt x="3715004" y="189738"/>
                    <a:pt x="3723259" y="192786"/>
                  </a:cubicBezTo>
                  <a:cubicBezTo>
                    <a:pt x="3804793" y="227838"/>
                    <a:pt x="3818255" y="253619"/>
                    <a:pt x="3798570" y="340360"/>
                  </a:cubicBezTo>
                  <a:cubicBezTo>
                    <a:pt x="3781044" y="417703"/>
                    <a:pt x="3763518" y="494157"/>
                    <a:pt x="3744849" y="571500"/>
                  </a:cubicBezTo>
                  <a:cubicBezTo>
                    <a:pt x="3734562" y="613791"/>
                    <a:pt x="3744849" y="646811"/>
                    <a:pt x="3782060" y="671576"/>
                  </a:cubicBezTo>
                  <a:cubicBezTo>
                    <a:pt x="3820287" y="697357"/>
                    <a:pt x="3858387" y="721106"/>
                    <a:pt x="3901821" y="737616"/>
                  </a:cubicBezTo>
                  <a:cubicBezTo>
                    <a:pt x="3932809" y="748919"/>
                    <a:pt x="3957574" y="741807"/>
                    <a:pt x="3981323" y="719074"/>
                  </a:cubicBezTo>
                  <a:cubicBezTo>
                    <a:pt x="4044315" y="659257"/>
                    <a:pt x="4107180" y="601472"/>
                    <a:pt x="4171188" y="542671"/>
                  </a:cubicBezTo>
                  <a:cubicBezTo>
                    <a:pt x="4223766" y="493141"/>
                    <a:pt x="4252722" y="491109"/>
                    <a:pt x="4311523" y="531368"/>
                  </a:cubicBezTo>
                  <a:cubicBezTo>
                    <a:pt x="4314571" y="533400"/>
                    <a:pt x="4316730" y="534416"/>
                    <a:pt x="4318762" y="536575"/>
                  </a:cubicBezTo>
                  <a:cubicBezTo>
                    <a:pt x="4418838" y="608838"/>
                    <a:pt x="4404360" y="639826"/>
                    <a:pt x="4363085" y="715137"/>
                  </a:cubicBezTo>
                  <a:cubicBezTo>
                    <a:pt x="4325874" y="783209"/>
                    <a:pt x="4290822" y="853440"/>
                    <a:pt x="4252722" y="921512"/>
                  </a:cubicBezTo>
                  <a:cubicBezTo>
                    <a:pt x="4233164" y="957580"/>
                    <a:pt x="4237228" y="988568"/>
                    <a:pt x="4261993" y="1019556"/>
                  </a:cubicBezTo>
                  <a:cubicBezTo>
                    <a:pt x="4289806" y="1053592"/>
                    <a:pt x="4320794" y="1084580"/>
                    <a:pt x="4354830" y="1111377"/>
                  </a:cubicBezTo>
                  <a:cubicBezTo>
                    <a:pt x="4383786" y="1134110"/>
                    <a:pt x="4413631" y="1137158"/>
                    <a:pt x="4447667" y="1119632"/>
                  </a:cubicBezTo>
                  <a:cubicBezTo>
                    <a:pt x="4525010" y="1077341"/>
                    <a:pt x="4603496" y="1036066"/>
                    <a:pt x="4681982" y="995807"/>
                  </a:cubicBezTo>
                  <a:cubicBezTo>
                    <a:pt x="4737735" y="966851"/>
                    <a:pt x="4769739" y="973074"/>
                    <a:pt x="4809998" y="1022604"/>
                  </a:cubicBezTo>
                  <a:cubicBezTo>
                    <a:pt x="4824476" y="1039114"/>
                    <a:pt x="4837811" y="1056640"/>
                    <a:pt x="4849241" y="1075182"/>
                  </a:cubicBezTo>
                  <a:cubicBezTo>
                    <a:pt x="4878197" y="1120648"/>
                    <a:pt x="4875022" y="1150493"/>
                    <a:pt x="4838954" y="1190752"/>
                  </a:cubicBezTo>
                  <a:cubicBezTo>
                    <a:pt x="4776978" y="1257808"/>
                    <a:pt x="4715129" y="1325880"/>
                    <a:pt x="4652137" y="1392047"/>
                  </a:cubicBezTo>
                  <a:cubicBezTo>
                    <a:pt x="4628388" y="1416812"/>
                    <a:pt x="4623181" y="1443609"/>
                    <a:pt x="4635627" y="1474597"/>
                  </a:cubicBezTo>
                  <a:cubicBezTo>
                    <a:pt x="4654169" y="1518920"/>
                    <a:pt x="4676902" y="1560195"/>
                    <a:pt x="4706874" y="1598422"/>
                  </a:cubicBezTo>
                  <a:cubicBezTo>
                    <a:pt x="4730623" y="1629410"/>
                    <a:pt x="4759452" y="1637665"/>
                    <a:pt x="4797679" y="1628394"/>
                  </a:cubicBezTo>
                  <a:cubicBezTo>
                    <a:pt x="4885436" y="1606677"/>
                    <a:pt x="4974082" y="1587119"/>
                    <a:pt x="5061839" y="1568577"/>
                  </a:cubicBezTo>
                  <a:cubicBezTo>
                    <a:pt x="5108321" y="1558290"/>
                    <a:pt x="5136134" y="1571625"/>
                    <a:pt x="5159883" y="1614043"/>
                  </a:cubicBezTo>
                  <a:cubicBezTo>
                    <a:pt x="5172329" y="1636776"/>
                    <a:pt x="5182616" y="1660525"/>
                    <a:pt x="5190871" y="1685290"/>
                  </a:cubicBezTo>
                  <a:cubicBezTo>
                    <a:pt x="5208397" y="1742059"/>
                    <a:pt x="5199126" y="1768856"/>
                    <a:pt x="5148580" y="1800860"/>
                  </a:cubicBezTo>
                  <a:cubicBezTo>
                    <a:pt x="5076317" y="1846326"/>
                    <a:pt x="5005197" y="1893697"/>
                    <a:pt x="4930775" y="1935988"/>
                  </a:cubicBezTo>
                  <a:cubicBezTo>
                    <a:pt x="4888484" y="1960753"/>
                    <a:pt x="4877054" y="1993773"/>
                    <a:pt x="4884293" y="2037080"/>
                  </a:cubicBezTo>
                  <a:cubicBezTo>
                    <a:pt x="4890516" y="2077339"/>
                    <a:pt x="4901819" y="2116582"/>
                    <a:pt x="4916297" y="2154682"/>
                  </a:cubicBezTo>
                  <a:cubicBezTo>
                    <a:pt x="4929759" y="2189734"/>
                    <a:pt x="4953508" y="2208403"/>
                    <a:pt x="4993640" y="2209419"/>
                  </a:cubicBezTo>
                  <a:cubicBezTo>
                    <a:pt x="5084445" y="2210435"/>
                    <a:pt x="5174234" y="2216658"/>
                    <a:pt x="5265039" y="2219706"/>
                  </a:cubicBezTo>
                  <a:cubicBezTo>
                    <a:pt x="5314569" y="2221738"/>
                    <a:pt x="5339334" y="2241423"/>
                    <a:pt x="5352796" y="2288794"/>
                  </a:cubicBezTo>
                  <a:cubicBezTo>
                    <a:pt x="5361051" y="2315591"/>
                    <a:pt x="5364099" y="2343531"/>
                    <a:pt x="5364099" y="2372360"/>
                  </a:cubicBezTo>
                  <a:cubicBezTo>
                    <a:pt x="5364099" y="2428113"/>
                    <a:pt x="5348605" y="2450846"/>
                    <a:pt x="5297043" y="2467356"/>
                  </a:cubicBezTo>
                  <a:cubicBezTo>
                    <a:pt x="5215509" y="2493137"/>
                    <a:pt x="5133975" y="2517902"/>
                    <a:pt x="5052441" y="2542667"/>
                  </a:cubicBezTo>
                  <a:cubicBezTo>
                    <a:pt x="4993640" y="2560193"/>
                    <a:pt x="4978146" y="2578735"/>
                    <a:pt x="4976114" y="2639695"/>
                  </a:cubicBezTo>
                  <a:cubicBezTo>
                    <a:pt x="4975098" y="2681986"/>
                    <a:pt x="4971923" y="2725293"/>
                    <a:pt x="4981321" y="2767711"/>
                  </a:cubicBezTo>
                  <a:cubicBezTo>
                    <a:pt x="4987544" y="2796667"/>
                    <a:pt x="5005070" y="2814193"/>
                    <a:pt x="5033899" y="2823464"/>
                  </a:cubicBezTo>
                  <a:cubicBezTo>
                    <a:pt x="5119497" y="2849245"/>
                    <a:pt x="5205222" y="2875026"/>
                    <a:pt x="5290820" y="2901950"/>
                  </a:cubicBezTo>
                  <a:cubicBezTo>
                    <a:pt x="5350637" y="2920492"/>
                    <a:pt x="5365115" y="2941193"/>
                    <a:pt x="5364099" y="3004058"/>
                  </a:cubicBezTo>
                  <a:cubicBezTo>
                    <a:pt x="5364099" y="3010281"/>
                    <a:pt x="5364099" y="3016504"/>
                    <a:pt x="5364099" y="3022600"/>
                  </a:cubicBezTo>
                  <a:cubicBezTo>
                    <a:pt x="5359908" y="3119628"/>
                    <a:pt x="5329047" y="3150616"/>
                    <a:pt x="5232019" y="3153664"/>
                  </a:cubicBezTo>
                  <a:cubicBezTo>
                    <a:pt x="5150485" y="3155696"/>
                    <a:pt x="5069967" y="3159887"/>
                    <a:pt x="4988433" y="3160903"/>
                  </a:cubicBezTo>
                  <a:cubicBezTo>
                    <a:pt x="4957445" y="3161919"/>
                    <a:pt x="4935855" y="3175381"/>
                    <a:pt x="4923409" y="3201162"/>
                  </a:cubicBezTo>
                  <a:cubicBezTo>
                    <a:pt x="4900676" y="3249676"/>
                    <a:pt x="4886198" y="3300222"/>
                    <a:pt x="4882134" y="3353943"/>
                  </a:cubicBezTo>
                  <a:cubicBezTo>
                    <a:pt x="4879086" y="3387979"/>
                    <a:pt x="4893437" y="3410712"/>
                    <a:pt x="4922393" y="3428238"/>
                  </a:cubicBezTo>
                  <a:cubicBezTo>
                    <a:pt x="4994656" y="3472561"/>
                    <a:pt x="5065776" y="3517011"/>
                    <a:pt x="5137023" y="3562350"/>
                  </a:cubicBezTo>
                  <a:cubicBezTo>
                    <a:pt x="5202047" y="3602609"/>
                    <a:pt x="5210302" y="3627374"/>
                    <a:pt x="5185537" y="3699637"/>
                  </a:cubicBezTo>
                  <a:cubicBezTo>
                    <a:pt x="5177282" y="3724402"/>
                    <a:pt x="5165979" y="3748151"/>
                    <a:pt x="5151501" y="3769868"/>
                  </a:cubicBezTo>
                  <a:cubicBezTo>
                    <a:pt x="5138039" y="3789426"/>
                    <a:pt x="5116449" y="3802888"/>
                    <a:pt x="5085461" y="3802888"/>
                  </a:cubicBezTo>
                  <a:close/>
                  <a:moveTo>
                    <a:pt x="2685161" y="4633595"/>
                  </a:moveTo>
                  <a:cubicBezTo>
                    <a:pt x="3747008" y="4637786"/>
                    <a:pt x="4642739" y="3783203"/>
                    <a:pt x="4641723" y="2679065"/>
                  </a:cubicBezTo>
                  <a:cubicBezTo>
                    <a:pt x="4640707" y="1593469"/>
                    <a:pt x="3769741" y="727583"/>
                    <a:pt x="2688209" y="726567"/>
                  </a:cubicBezTo>
                  <a:cubicBezTo>
                    <a:pt x="1600581" y="725551"/>
                    <a:pt x="735711" y="1597533"/>
                    <a:pt x="731647" y="2671826"/>
                  </a:cubicBezTo>
                  <a:cubicBezTo>
                    <a:pt x="727456" y="3771900"/>
                    <a:pt x="1620139" y="4636643"/>
                    <a:pt x="2685161" y="4633595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3183110" y="2757118"/>
            <a:ext cx="2935961" cy="2935961"/>
            <a:chOff x="0" y="0"/>
            <a:chExt cx="3914614" cy="3914614"/>
          </a:xfrm>
        </p:grpSpPr>
      </p:grpSp>
      <p:grpSp>
        <p:nvGrpSpPr>
          <p:cNvPr id="32" name="Group 32"/>
          <p:cNvGrpSpPr/>
          <p:nvPr/>
        </p:nvGrpSpPr>
        <p:grpSpPr>
          <a:xfrm>
            <a:off x="2168931" y="2757118"/>
            <a:ext cx="2935960" cy="2935961"/>
            <a:chOff x="0" y="0"/>
            <a:chExt cx="3914614" cy="3914614"/>
          </a:xfrm>
        </p:grpSpPr>
      </p:grpSp>
      <p:sp>
        <p:nvSpPr>
          <p:cNvPr id="33" name="TextBox 33"/>
          <p:cNvSpPr txBox="1"/>
          <p:nvPr/>
        </p:nvSpPr>
        <p:spPr>
          <a:xfrm>
            <a:off x="13747096" y="3657422"/>
            <a:ext cx="1869348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59">
                <a:solidFill>
                  <a:srgbClr val="0680C3"/>
                </a:solidFill>
                <a:latin typeface="Montserrat Bold"/>
                <a:cs typeface="B Nazanin" pitchFamily="2" charset="-78"/>
              </a:rPr>
              <a:t>75%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702236" y="3657422"/>
            <a:ext cx="1869348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59">
                <a:solidFill>
                  <a:srgbClr val="19A695"/>
                </a:solidFill>
                <a:latin typeface="Montserrat Bold"/>
                <a:cs typeface="B Nazanin" pitchFamily="2" charset="-78"/>
              </a:rPr>
              <a:t>65%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647197" y="8059626"/>
            <a:ext cx="390244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نمونه متن: ارائه پاورپوینت مدرنی که به زیبایی طراحی شده است را دریافت کنید. من امیدوارم و معتقدم که این الگو زمان، پول و اعتبار شما را جلب کند.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524000" y="7581900"/>
            <a:ext cx="3891042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637412" y="6770767"/>
            <a:ext cx="3891042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404040"/>
                </a:solidFill>
                <a:latin typeface="Montserrat Bold"/>
                <a:cs typeface="B Nazanin" pitchFamily="2" charset="-78"/>
              </a:rPr>
              <a:t>$23,900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2769331" y="7994210"/>
            <a:ext cx="390244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نمونه متن: ارائه پاورپوینت مدرنی که به زیبایی طراحی شده است را دریافت کنید. من امیدوارم و معتقدم که این الگو زمان، پول و اعتبار شما را جلب کند.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649200" y="7581900"/>
            <a:ext cx="3891042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2759546" y="6705351"/>
            <a:ext cx="3891042" cy="415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41">
                <a:solidFill>
                  <a:srgbClr val="404040"/>
                </a:solidFill>
                <a:latin typeface="Montserrat Bold"/>
                <a:cs typeface="B Nazanin" pitchFamily="2" charset="-78"/>
              </a:rPr>
              <a:t>$23,900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8787" y="801976"/>
            <a:ext cx="5138257" cy="4269618"/>
            <a:chOff x="0" y="0"/>
            <a:chExt cx="6851010" cy="5692824"/>
          </a:xfrm>
        </p:grpSpPr>
        <p:sp>
          <p:nvSpPr>
            <p:cNvPr id="3" name="Freeform 3"/>
            <p:cNvSpPr/>
            <p:nvPr/>
          </p:nvSpPr>
          <p:spPr>
            <a:xfrm>
              <a:off x="38100" y="38100"/>
              <a:ext cx="6774815" cy="5616575"/>
            </a:xfrm>
            <a:custGeom>
              <a:avLst/>
              <a:gdLst/>
              <a:ahLst/>
              <a:cxnLst/>
              <a:rect l="l" t="t" r="r" b="b"/>
              <a:pathLst>
                <a:path w="6774815" h="5616575">
                  <a:moveTo>
                    <a:pt x="0" y="0"/>
                  </a:moveTo>
                  <a:lnTo>
                    <a:pt x="6774815" y="0"/>
                  </a:lnTo>
                  <a:lnTo>
                    <a:pt x="6774815" y="5616575"/>
                  </a:lnTo>
                  <a:lnTo>
                    <a:pt x="0" y="561657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6851015" cy="5692775"/>
            </a:xfrm>
            <a:custGeom>
              <a:avLst/>
              <a:gdLst/>
              <a:ahLst/>
              <a:cxnLst/>
              <a:rect l="l" t="t" r="r" b="b"/>
              <a:pathLst>
                <a:path w="6851015" h="5692775">
                  <a:moveTo>
                    <a:pt x="38100" y="0"/>
                  </a:moveTo>
                  <a:lnTo>
                    <a:pt x="6812915" y="0"/>
                  </a:lnTo>
                  <a:cubicBezTo>
                    <a:pt x="6833997" y="0"/>
                    <a:pt x="6851015" y="17018"/>
                    <a:pt x="6851015" y="38100"/>
                  </a:cubicBezTo>
                  <a:lnTo>
                    <a:pt x="6851015" y="5654675"/>
                  </a:lnTo>
                  <a:cubicBezTo>
                    <a:pt x="6851015" y="5675757"/>
                    <a:pt x="6833997" y="5692775"/>
                    <a:pt x="6812915" y="5692775"/>
                  </a:cubicBezTo>
                  <a:lnTo>
                    <a:pt x="38100" y="5692775"/>
                  </a:lnTo>
                  <a:cubicBezTo>
                    <a:pt x="17018" y="5692775"/>
                    <a:pt x="0" y="5675757"/>
                    <a:pt x="0" y="5654675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5654675"/>
                  </a:lnTo>
                  <a:lnTo>
                    <a:pt x="38100" y="5654675"/>
                  </a:lnTo>
                  <a:lnTo>
                    <a:pt x="38100" y="5616575"/>
                  </a:lnTo>
                  <a:lnTo>
                    <a:pt x="6812915" y="5616575"/>
                  </a:lnTo>
                  <a:lnTo>
                    <a:pt x="6812915" y="5654675"/>
                  </a:lnTo>
                  <a:lnTo>
                    <a:pt x="6774815" y="5654675"/>
                  </a:lnTo>
                  <a:lnTo>
                    <a:pt x="6774815" y="38100"/>
                  </a:lnTo>
                  <a:lnTo>
                    <a:pt x="6812915" y="38100"/>
                  </a:lnTo>
                  <a:lnTo>
                    <a:pt x="6812915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6787871" y="5204978"/>
            <a:ext cx="5138258" cy="4269618"/>
            <a:chOff x="0" y="0"/>
            <a:chExt cx="6851010" cy="5692824"/>
          </a:xfrm>
        </p:grpSpPr>
        <p:sp>
          <p:nvSpPr>
            <p:cNvPr id="6" name="Freeform 6"/>
            <p:cNvSpPr/>
            <p:nvPr/>
          </p:nvSpPr>
          <p:spPr>
            <a:xfrm>
              <a:off x="38100" y="38100"/>
              <a:ext cx="6774815" cy="5616575"/>
            </a:xfrm>
            <a:custGeom>
              <a:avLst/>
              <a:gdLst/>
              <a:ahLst/>
              <a:cxnLst/>
              <a:rect l="l" t="t" r="r" b="b"/>
              <a:pathLst>
                <a:path w="6774815" h="5616575">
                  <a:moveTo>
                    <a:pt x="0" y="0"/>
                  </a:moveTo>
                  <a:lnTo>
                    <a:pt x="6774815" y="0"/>
                  </a:lnTo>
                  <a:lnTo>
                    <a:pt x="6774815" y="5616575"/>
                  </a:lnTo>
                  <a:lnTo>
                    <a:pt x="0" y="561657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6851015" cy="5692775"/>
            </a:xfrm>
            <a:custGeom>
              <a:avLst/>
              <a:gdLst/>
              <a:ahLst/>
              <a:cxnLst/>
              <a:rect l="l" t="t" r="r" b="b"/>
              <a:pathLst>
                <a:path w="6851015" h="5692775">
                  <a:moveTo>
                    <a:pt x="38100" y="0"/>
                  </a:moveTo>
                  <a:lnTo>
                    <a:pt x="6812915" y="0"/>
                  </a:lnTo>
                  <a:cubicBezTo>
                    <a:pt x="6833997" y="0"/>
                    <a:pt x="6851015" y="17018"/>
                    <a:pt x="6851015" y="38100"/>
                  </a:cubicBezTo>
                  <a:lnTo>
                    <a:pt x="6851015" y="5654675"/>
                  </a:lnTo>
                  <a:cubicBezTo>
                    <a:pt x="6851015" y="5675757"/>
                    <a:pt x="6833997" y="5692775"/>
                    <a:pt x="6812915" y="5692775"/>
                  </a:cubicBezTo>
                  <a:lnTo>
                    <a:pt x="38100" y="5692775"/>
                  </a:lnTo>
                  <a:cubicBezTo>
                    <a:pt x="17018" y="5692775"/>
                    <a:pt x="0" y="5675757"/>
                    <a:pt x="0" y="5654675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5654675"/>
                  </a:lnTo>
                  <a:lnTo>
                    <a:pt x="38100" y="5654675"/>
                  </a:lnTo>
                  <a:lnTo>
                    <a:pt x="38100" y="5616575"/>
                  </a:lnTo>
                  <a:lnTo>
                    <a:pt x="6812915" y="5616575"/>
                  </a:lnTo>
                  <a:lnTo>
                    <a:pt x="6812915" y="5654675"/>
                  </a:lnTo>
                  <a:lnTo>
                    <a:pt x="6774815" y="5654675"/>
                  </a:lnTo>
                  <a:lnTo>
                    <a:pt x="6774815" y="38100"/>
                  </a:lnTo>
                  <a:lnTo>
                    <a:pt x="6812915" y="38100"/>
                  </a:lnTo>
                  <a:lnTo>
                    <a:pt x="6812915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FBA2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55312" y="165861"/>
            <a:ext cx="17797256" cy="9955281"/>
            <a:chOff x="0" y="0"/>
            <a:chExt cx="23729674" cy="1327370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729696" cy="13273660"/>
            </a:xfrm>
            <a:custGeom>
              <a:avLst/>
              <a:gdLst/>
              <a:ahLst/>
              <a:cxnLst/>
              <a:rect l="l" t="t" r="r" b="b"/>
              <a:pathLst>
                <a:path w="23729696" h="13273660">
                  <a:moveTo>
                    <a:pt x="57150" y="0"/>
                  </a:moveTo>
                  <a:lnTo>
                    <a:pt x="23672546" y="0"/>
                  </a:lnTo>
                  <a:cubicBezTo>
                    <a:pt x="23704169" y="0"/>
                    <a:pt x="23729696" y="25527"/>
                    <a:pt x="23729696" y="57150"/>
                  </a:cubicBezTo>
                  <a:lnTo>
                    <a:pt x="23729696" y="13216510"/>
                  </a:lnTo>
                  <a:cubicBezTo>
                    <a:pt x="23729696" y="13248132"/>
                    <a:pt x="23704169" y="13273660"/>
                    <a:pt x="23672546" y="13273660"/>
                  </a:cubicBezTo>
                  <a:lnTo>
                    <a:pt x="57150" y="13273660"/>
                  </a:lnTo>
                  <a:cubicBezTo>
                    <a:pt x="25527" y="13273660"/>
                    <a:pt x="0" y="13248132"/>
                    <a:pt x="0" y="13216510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3216510"/>
                  </a:lnTo>
                  <a:lnTo>
                    <a:pt x="57150" y="13216510"/>
                  </a:lnTo>
                  <a:lnTo>
                    <a:pt x="57150" y="13159360"/>
                  </a:lnTo>
                  <a:lnTo>
                    <a:pt x="23672546" y="13159360"/>
                  </a:lnTo>
                  <a:lnTo>
                    <a:pt x="23672546" y="13216510"/>
                  </a:lnTo>
                  <a:lnTo>
                    <a:pt x="23615396" y="13216510"/>
                  </a:lnTo>
                  <a:lnTo>
                    <a:pt x="23615396" y="57150"/>
                  </a:lnTo>
                  <a:lnTo>
                    <a:pt x="23672546" y="57150"/>
                  </a:lnTo>
                  <a:lnTo>
                    <a:pt x="23672546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739326" y="1304967"/>
            <a:ext cx="4245612" cy="1189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752"/>
              </a:lnSpc>
            </a:pPr>
            <a:r>
              <a:rPr lang="fa-IR" sz="3600" spc="53" dirty="0">
                <a:solidFill>
                  <a:srgbClr val="404040"/>
                </a:solidFill>
                <a:latin typeface="Montserrat Bold"/>
              </a:rPr>
              <a:t> </a:t>
            </a:r>
          </a:p>
          <a:p>
            <a:pPr algn="r">
              <a:lnSpc>
                <a:spcPts val="4752"/>
              </a:lnSpc>
            </a:pPr>
            <a:r>
              <a:rPr lang="fa-IR" sz="3600" spc="53" dirty="0">
                <a:solidFill>
                  <a:srgbClr val="0070C0"/>
                </a:solidFill>
                <a:latin typeface="Montserrat Bold"/>
              </a:rPr>
              <a:t> ارائه نمونه کارها</a:t>
            </a:r>
            <a:endParaRPr lang="en-US" sz="3600" spc="53" dirty="0">
              <a:solidFill>
                <a:srgbClr val="0070C0"/>
              </a:solidFill>
              <a:latin typeface="Montserrat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39326" y="4479171"/>
            <a:ext cx="4245612" cy="20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</a:rPr>
              <a:t>آسان برای تغییر رنگ، عکس و متن.</a:t>
            </a:r>
            <a:r>
              <a:rPr lang="en-US" sz="1399" spc="20" dirty="0">
                <a:solidFill>
                  <a:srgbClr val="404040"/>
                </a:solidFill>
                <a:latin typeface="Montserrat Bold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00970" y="5390748"/>
            <a:ext cx="4783969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. 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آسان برای تغییر رنگ، عکس و متن.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. 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آسان برای تغییر رنگ، عکس و متن.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</a:rPr>
              <a:t>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467528" y="2105576"/>
            <a:ext cx="2340772" cy="425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</a:rPr>
              <a:t>ارائه پاورپوینت مدرنی را دریافت کنید که به زیبایی طراحی شده است</a:t>
            </a:r>
            <a:r>
              <a:rPr lang="en-US" sz="1399" spc="20" dirty="0">
                <a:solidFill>
                  <a:srgbClr val="404040"/>
                </a:solidFill>
                <a:latin typeface="Montserrat Bold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186612" y="6508108"/>
            <a:ext cx="2340772" cy="64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fa-IR" sz="1399" spc="20" dirty="0">
                <a:solidFill>
                  <a:srgbClr val="595959"/>
                </a:solidFill>
                <a:latin typeface="Montserrat Bold"/>
              </a:rPr>
              <a:t>شما به سادگی می توانید مخاطبان خود را تحت تاثیر قرار دهید و جذابیت و جذابیت بی نظیری به آن اضافه کنید.</a:t>
            </a:r>
            <a:endParaRPr lang="en-US" sz="1399" spc="20" dirty="0">
              <a:solidFill>
                <a:srgbClr val="595959"/>
              </a:solidFill>
              <a:latin typeface="Montserrat 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6816446" y="830552"/>
            <a:ext cx="5081108" cy="4212936"/>
          </a:xfrm>
          <a:custGeom>
            <a:avLst/>
            <a:gdLst/>
            <a:ahLst/>
            <a:cxnLst/>
            <a:rect l="l" t="t" r="r" b="b"/>
            <a:pathLst>
              <a:path w="5081108" h="4212936">
                <a:moveTo>
                  <a:pt x="0" y="0"/>
                </a:moveTo>
                <a:lnTo>
                  <a:pt x="5081107" y="0"/>
                </a:lnTo>
                <a:lnTo>
                  <a:pt x="5081107" y="4212936"/>
                </a:lnTo>
                <a:lnTo>
                  <a:pt x="0" y="42129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299" r="-12589" b="-31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2097362" y="5233085"/>
            <a:ext cx="5081107" cy="4212936"/>
          </a:xfrm>
          <a:custGeom>
            <a:avLst/>
            <a:gdLst/>
            <a:ahLst/>
            <a:cxnLst/>
            <a:rect l="l" t="t" r="r" b="b"/>
            <a:pathLst>
              <a:path w="5081107" h="4212936">
                <a:moveTo>
                  <a:pt x="0" y="0"/>
                </a:moveTo>
                <a:lnTo>
                  <a:pt x="5081108" y="0"/>
                </a:lnTo>
                <a:lnTo>
                  <a:pt x="5081108" y="4212935"/>
                </a:lnTo>
                <a:lnTo>
                  <a:pt x="0" y="42129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4475" r="-176" b="-292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24000" cy="10287000"/>
            <a:chOff x="0" y="0"/>
            <a:chExt cx="432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054" cy="13716000"/>
            </a:xfrm>
            <a:custGeom>
              <a:avLst/>
              <a:gdLst/>
              <a:ahLst/>
              <a:cxnLst/>
              <a:rect l="l" t="t" r="r" b="b"/>
              <a:pathLst>
                <a:path w="432054" h="13716000">
                  <a:moveTo>
                    <a:pt x="0" y="0"/>
                  </a:moveTo>
                  <a:lnTo>
                    <a:pt x="432054" y="0"/>
                  </a:lnTo>
                  <a:lnTo>
                    <a:pt x="4320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7964000" y="0"/>
            <a:ext cx="324000" cy="10287000"/>
            <a:chOff x="0" y="0"/>
            <a:chExt cx="432000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32054" cy="13716000"/>
            </a:xfrm>
            <a:custGeom>
              <a:avLst/>
              <a:gdLst/>
              <a:ahLst/>
              <a:cxnLst/>
              <a:rect l="l" t="t" r="r" b="b"/>
              <a:pathLst>
                <a:path w="432054" h="13716000">
                  <a:moveTo>
                    <a:pt x="0" y="0"/>
                  </a:moveTo>
                  <a:lnTo>
                    <a:pt x="432054" y="0"/>
                  </a:lnTo>
                  <a:lnTo>
                    <a:pt x="4320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18288000" cy="324000"/>
            <a:chOff x="0" y="0"/>
            <a:chExt cx="24384000" cy="432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384000" cy="432054"/>
            </a:xfrm>
            <a:custGeom>
              <a:avLst/>
              <a:gdLst/>
              <a:ahLst/>
              <a:cxnLst/>
              <a:rect l="l" t="t" r="r" b="b"/>
              <a:pathLst>
                <a:path w="24384000" h="432054">
                  <a:moveTo>
                    <a:pt x="0" y="0"/>
                  </a:moveTo>
                  <a:lnTo>
                    <a:pt x="24384000" y="0"/>
                  </a:lnTo>
                  <a:lnTo>
                    <a:pt x="24384000" y="432054"/>
                  </a:lnTo>
                  <a:lnTo>
                    <a:pt x="0" y="432054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0" y="9963000"/>
            <a:ext cx="18288000" cy="324000"/>
            <a:chOff x="0" y="0"/>
            <a:chExt cx="24384000" cy="432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384000" cy="432054"/>
            </a:xfrm>
            <a:custGeom>
              <a:avLst/>
              <a:gdLst/>
              <a:ahLst/>
              <a:cxnLst/>
              <a:rect l="l" t="t" r="r" b="b"/>
              <a:pathLst>
                <a:path w="24384000" h="432054">
                  <a:moveTo>
                    <a:pt x="0" y="0"/>
                  </a:moveTo>
                  <a:lnTo>
                    <a:pt x="24384000" y="0"/>
                  </a:lnTo>
                  <a:lnTo>
                    <a:pt x="24384000" y="432054"/>
                  </a:lnTo>
                  <a:lnTo>
                    <a:pt x="0" y="432054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317274" y="324000"/>
            <a:ext cx="7843416" cy="9639000"/>
          </a:xfrm>
          <a:custGeom>
            <a:avLst/>
            <a:gdLst/>
            <a:ahLst/>
            <a:cxnLst/>
            <a:rect l="l" t="t" r="r" b="b"/>
            <a:pathLst>
              <a:path w="7843416" h="9639000">
                <a:moveTo>
                  <a:pt x="0" y="0"/>
                </a:moveTo>
                <a:lnTo>
                  <a:pt x="7843416" y="0"/>
                </a:lnTo>
                <a:lnTo>
                  <a:pt x="7843416" y="9639000"/>
                </a:lnTo>
                <a:lnTo>
                  <a:pt x="0" y="9639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875" r="-25941" b="-64"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8944582" y="824353"/>
            <a:ext cx="8229600" cy="1728192"/>
            <a:chOff x="0" y="0"/>
            <a:chExt cx="10972800" cy="230425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972800" cy="2304288"/>
            </a:xfrm>
            <a:custGeom>
              <a:avLst/>
              <a:gdLst/>
              <a:ahLst/>
              <a:cxnLst/>
              <a:rect l="l" t="t" r="r" b="b"/>
              <a:pathLst>
                <a:path w="10972800" h="2304288">
                  <a:moveTo>
                    <a:pt x="0" y="0"/>
                  </a:moveTo>
                  <a:lnTo>
                    <a:pt x="10972800" y="0"/>
                  </a:lnTo>
                  <a:lnTo>
                    <a:pt x="10972800" y="2304288"/>
                  </a:lnTo>
                  <a:lnTo>
                    <a:pt x="0" y="230428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315246" y="7195728"/>
            <a:ext cx="7843416" cy="2160240"/>
            <a:chOff x="0" y="0"/>
            <a:chExt cx="10457888" cy="28803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457942" cy="2880360"/>
            </a:xfrm>
            <a:custGeom>
              <a:avLst/>
              <a:gdLst/>
              <a:ahLst/>
              <a:cxnLst/>
              <a:rect l="l" t="t" r="r" b="b"/>
              <a:pathLst>
                <a:path w="10457942" h="2880360">
                  <a:moveTo>
                    <a:pt x="0" y="0"/>
                  </a:moveTo>
                  <a:lnTo>
                    <a:pt x="10457942" y="0"/>
                  </a:lnTo>
                  <a:lnTo>
                    <a:pt x="10457942" y="2880360"/>
                  </a:lnTo>
                  <a:lnTo>
                    <a:pt x="0" y="2880360"/>
                  </a:lnTo>
                  <a:close/>
                </a:path>
              </a:pathLst>
            </a:custGeom>
            <a:solidFill>
              <a:srgbClr val="0680C3">
                <a:alpha val="80000"/>
              </a:srgbClr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231474" y="7543197"/>
            <a:ext cx="5973804" cy="923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456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نمونه کارها ساده</a:t>
            </a:r>
          </a:p>
          <a:p>
            <a:pPr algn="ctr" rtl="1">
              <a:lnSpc>
                <a:spcPts val="3456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ارائه</a:t>
            </a:r>
            <a:endParaRPr lang="en-US" sz="3600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403509" y="1896360"/>
            <a:ext cx="1584124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304297" y="1896360"/>
            <a:ext cx="15841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205085" y="1896360"/>
            <a:ext cx="15841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173697" y="2881462"/>
            <a:ext cx="790904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40"/>
              </a:lnSpc>
            </a:pPr>
            <a:r>
              <a:rPr lang="fa-IR" sz="2000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نمونه کارها طراحی شده است</a:t>
            </a:r>
            <a:endParaRPr lang="en-US" sz="2000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173697" y="3440572"/>
            <a:ext cx="7909045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 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9167982" y="5826628"/>
            <a:ext cx="3812022" cy="415499"/>
            <a:chOff x="0" y="0"/>
            <a:chExt cx="5082696" cy="55399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082667" cy="553974"/>
            </a:xfrm>
            <a:custGeom>
              <a:avLst/>
              <a:gdLst/>
              <a:ahLst/>
              <a:cxnLst/>
              <a:rect l="l" t="t" r="r" b="b"/>
              <a:pathLst>
                <a:path w="5082667" h="553974">
                  <a:moveTo>
                    <a:pt x="0" y="0"/>
                  </a:moveTo>
                  <a:lnTo>
                    <a:pt x="5082667" y="0"/>
                  </a:lnTo>
                  <a:lnTo>
                    <a:pt x="5082667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0"/>
              <a:ext cx="5082696" cy="553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259424" y="6259026"/>
            <a:ext cx="362914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3172472" y="5826628"/>
            <a:ext cx="3812022" cy="415499"/>
            <a:chOff x="0" y="0"/>
            <a:chExt cx="5082696" cy="55399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082667" cy="553974"/>
            </a:xfrm>
            <a:custGeom>
              <a:avLst/>
              <a:gdLst/>
              <a:ahLst/>
              <a:cxnLst/>
              <a:rect l="l" t="t" r="r" b="b"/>
              <a:pathLst>
                <a:path w="5082667" h="553974">
                  <a:moveTo>
                    <a:pt x="0" y="0"/>
                  </a:moveTo>
                  <a:lnTo>
                    <a:pt x="5082667" y="0"/>
                  </a:lnTo>
                  <a:lnTo>
                    <a:pt x="5082667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0"/>
              <a:ext cx="5082696" cy="553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263913" y="6259026"/>
            <a:ext cx="362914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9167982" y="7888608"/>
            <a:ext cx="3812022" cy="415499"/>
            <a:chOff x="0" y="0"/>
            <a:chExt cx="5082696" cy="553998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5082667" cy="553974"/>
            </a:xfrm>
            <a:custGeom>
              <a:avLst/>
              <a:gdLst/>
              <a:ahLst/>
              <a:cxnLst/>
              <a:rect l="l" t="t" r="r" b="b"/>
              <a:pathLst>
                <a:path w="5082667" h="553974">
                  <a:moveTo>
                    <a:pt x="0" y="0"/>
                  </a:moveTo>
                  <a:lnTo>
                    <a:pt x="5082667" y="0"/>
                  </a:lnTo>
                  <a:lnTo>
                    <a:pt x="5082667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90C221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0"/>
              <a:ext cx="5082696" cy="553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9259424" y="8321006"/>
            <a:ext cx="362914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3" name="Group 33"/>
          <p:cNvGrpSpPr/>
          <p:nvPr/>
        </p:nvGrpSpPr>
        <p:grpSpPr>
          <a:xfrm>
            <a:off x="13172472" y="7888608"/>
            <a:ext cx="3812022" cy="415499"/>
            <a:chOff x="0" y="0"/>
            <a:chExt cx="5082696" cy="553998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082667" cy="553974"/>
            </a:xfrm>
            <a:custGeom>
              <a:avLst/>
              <a:gdLst/>
              <a:ahLst/>
              <a:cxnLst/>
              <a:rect l="l" t="t" r="r" b="b"/>
              <a:pathLst>
                <a:path w="5082667" h="553974">
                  <a:moveTo>
                    <a:pt x="0" y="0"/>
                  </a:moveTo>
                  <a:lnTo>
                    <a:pt x="5082667" y="0"/>
                  </a:lnTo>
                  <a:lnTo>
                    <a:pt x="5082667" y="553974"/>
                  </a:lnTo>
                  <a:lnTo>
                    <a:pt x="0" y="553974"/>
                  </a:lnTo>
                  <a:close/>
                </a:path>
              </a:pathLst>
            </a:custGeom>
            <a:solidFill>
              <a:srgbClr val="FBA200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0"/>
              <a:ext cx="5082696" cy="5539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439"/>
                </a:lnSpc>
              </a:pPr>
              <a:r>
                <a:rPr lang="fa-IR" sz="1200" spc="17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محتوا در اینجا</a:t>
              </a:r>
              <a:endParaRPr lang="en-US" sz="1200" spc="17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3263913" y="8321006"/>
            <a:ext cx="362914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5105873" y="1896360"/>
            <a:ext cx="158412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8" name="Group 38"/>
          <p:cNvGrpSpPr/>
          <p:nvPr/>
        </p:nvGrpSpPr>
        <p:grpSpPr>
          <a:xfrm>
            <a:off x="13484958" y="1471847"/>
            <a:ext cx="1024377" cy="160444"/>
            <a:chOff x="0" y="0"/>
            <a:chExt cx="1365836" cy="2139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365758" cy="213868"/>
            </a:xfrm>
            <a:custGeom>
              <a:avLst/>
              <a:gdLst/>
              <a:ahLst/>
              <a:cxnLst/>
              <a:rect l="l" t="t" r="r" b="b"/>
              <a:pathLst>
                <a:path w="1365758" h="213868">
                  <a:moveTo>
                    <a:pt x="1247648" y="75057"/>
                  </a:moveTo>
                  <a:cubicBezTo>
                    <a:pt x="1229487" y="75057"/>
                    <a:pt x="1214628" y="89789"/>
                    <a:pt x="1214628" y="108077"/>
                  </a:cubicBezTo>
                  <a:cubicBezTo>
                    <a:pt x="1214628" y="126365"/>
                    <a:pt x="1229360" y="141097"/>
                    <a:pt x="1247648" y="141097"/>
                  </a:cubicBezTo>
                  <a:cubicBezTo>
                    <a:pt x="1265936" y="141097"/>
                    <a:pt x="1280668" y="126365"/>
                    <a:pt x="1280668" y="108077"/>
                  </a:cubicBezTo>
                  <a:cubicBezTo>
                    <a:pt x="1280668" y="89789"/>
                    <a:pt x="1265936" y="75057"/>
                    <a:pt x="1247648" y="75057"/>
                  </a:cubicBezTo>
                  <a:close/>
                  <a:moveTo>
                    <a:pt x="1059942" y="75057"/>
                  </a:moveTo>
                  <a:cubicBezTo>
                    <a:pt x="1041781" y="75057"/>
                    <a:pt x="1026922" y="89789"/>
                    <a:pt x="1026922" y="108077"/>
                  </a:cubicBezTo>
                  <a:cubicBezTo>
                    <a:pt x="1026922" y="126365"/>
                    <a:pt x="1041654" y="141097"/>
                    <a:pt x="1059942" y="141097"/>
                  </a:cubicBezTo>
                  <a:cubicBezTo>
                    <a:pt x="1078230" y="141097"/>
                    <a:pt x="1092962" y="126365"/>
                    <a:pt x="1092962" y="108077"/>
                  </a:cubicBezTo>
                  <a:cubicBezTo>
                    <a:pt x="1092962" y="89789"/>
                    <a:pt x="1078230" y="75057"/>
                    <a:pt x="1059942" y="75057"/>
                  </a:cubicBezTo>
                  <a:close/>
                  <a:moveTo>
                    <a:pt x="872236" y="75057"/>
                  </a:moveTo>
                  <a:cubicBezTo>
                    <a:pt x="854075" y="75057"/>
                    <a:pt x="839216" y="89789"/>
                    <a:pt x="839216" y="108077"/>
                  </a:cubicBezTo>
                  <a:cubicBezTo>
                    <a:pt x="839216" y="126365"/>
                    <a:pt x="853948" y="141097"/>
                    <a:pt x="872236" y="141097"/>
                  </a:cubicBezTo>
                  <a:cubicBezTo>
                    <a:pt x="890524" y="141097"/>
                    <a:pt x="905256" y="126365"/>
                    <a:pt x="905256" y="108077"/>
                  </a:cubicBezTo>
                  <a:cubicBezTo>
                    <a:pt x="905256" y="89789"/>
                    <a:pt x="890524" y="75057"/>
                    <a:pt x="872236" y="75057"/>
                  </a:cubicBezTo>
                  <a:close/>
                  <a:moveTo>
                    <a:pt x="684530" y="75057"/>
                  </a:moveTo>
                  <a:cubicBezTo>
                    <a:pt x="666369" y="75057"/>
                    <a:pt x="651510" y="89789"/>
                    <a:pt x="651510" y="108077"/>
                  </a:cubicBezTo>
                  <a:cubicBezTo>
                    <a:pt x="651510" y="126365"/>
                    <a:pt x="666242" y="141097"/>
                    <a:pt x="684530" y="141097"/>
                  </a:cubicBezTo>
                  <a:cubicBezTo>
                    <a:pt x="702818" y="141097"/>
                    <a:pt x="717550" y="126365"/>
                    <a:pt x="717550" y="108077"/>
                  </a:cubicBezTo>
                  <a:cubicBezTo>
                    <a:pt x="717550" y="89789"/>
                    <a:pt x="702818" y="75057"/>
                    <a:pt x="684530" y="75057"/>
                  </a:cubicBezTo>
                  <a:close/>
                  <a:moveTo>
                    <a:pt x="496824" y="75057"/>
                  </a:moveTo>
                  <a:cubicBezTo>
                    <a:pt x="478663" y="75057"/>
                    <a:pt x="463804" y="89789"/>
                    <a:pt x="463804" y="108077"/>
                  </a:cubicBezTo>
                  <a:cubicBezTo>
                    <a:pt x="463804" y="126365"/>
                    <a:pt x="478536" y="141097"/>
                    <a:pt x="496824" y="141097"/>
                  </a:cubicBezTo>
                  <a:cubicBezTo>
                    <a:pt x="515112" y="141097"/>
                    <a:pt x="529844" y="126365"/>
                    <a:pt x="529844" y="108077"/>
                  </a:cubicBezTo>
                  <a:cubicBezTo>
                    <a:pt x="529844" y="89789"/>
                    <a:pt x="515112" y="75057"/>
                    <a:pt x="496824" y="75057"/>
                  </a:cubicBezTo>
                  <a:close/>
                  <a:moveTo>
                    <a:pt x="309118" y="75057"/>
                  </a:moveTo>
                  <a:cubicBezTo>
                    <a:pt x="290957" y="75057"/>
                    <a:pt x="276098" y="89789"/>
                    <a:pt x="276098" y="108077"/>
                  </a:cubicBezTo>
                  <a:cubicBezTo>
                    <a:pt x="276098" y="126365"/>
                    <a:pt x="290830" y="141097"/>
                    <a:pt x="309118" y="141097"/>
                  </a:cubicBezTo>
                  <a:cubicBezTo>
                    <a:pt x="327406" y="141097"/>
                    <a:pt x="342138" y="126365"/>
                    <a:pt x="342138" y="108077"/>
                  </a:cubicBezTo>
                  <a:cubicBezTo>
                    <a:pt x="342138" y="89789"/>
                    <a:pt x="327406" y="75057"/>
                    <a:pt x="309118" y="75057"/>
                  </a:cubicBezTo>
                  <a:close/>
                  <a:moveTo>
                    <a:pt x="121412" y="75057"/>
                  </a:moveTo>
                  <a:cubicBezTo>
                    <a:pt x="103251" y="75057"/>
                    <a:pt x="88392" y="89789"/>
                    <a:pt x="88392" y="108077"/>
                  </a:cubicBezTo>
                  <a:cubicBezTo>
                    <a:pt x="88392" y="126365"/>
                    <a:pt x="103124" y="141097"/>
                    <a:pt x="121412" y="141097"/>
                  </a:cubicBezTo>
                  <a:cubicBezTo>
                    <a:pt x="139700" y="141097"/>
                    <a:pt x="154432" y="126365"/>
                    <a:pt x="154432" y="108077"/>
                  </a:cubicBezTo>
                  <a:cubicBezTo>
                    <a:pt x="154432" y="89789"/>
                    <a:pt x="139700" y="75057"/>
                    <a:pt x="121412" y="75057"/>
                  </a:cubicBezTo>
                  <a:close/>
                  <a:moveTo>
                    <a:pt x="1247394" y="42037"/>
                  </a:moveTo>
                  <a:cubicBezTo>
                    <a:pt x="1283843" y="42037"/>
                    <a:pt x="1313307" y="71628"/>
                    <a:pt x="1313307" y="107950"/>
                  </a:cubicBezTo>
                  <a:cubicBezTo>
                    <a:pt x="1313307" y="144272"/>
                    <a:pt x="1283716" y="173863"/>
                    <a:pt x="1247394" y="173863"/>
                  </a:cubicBezTo>
                  <a:cubicBezTo>
                    <a:pt x="1211072" y="173863"/>
                    <a:pt x="1181481" y="144272"/>
                    <a:pt x="1181481" y="107950"/>
                  </a:cubicBezTo>
                  <a:cubicBezTo>
                    <a:pt x="1181481" y="71628"/>
                    <a:pt x="1211072" y="42037"/>
                    <a:pt x="1247394" y="42037"/>
                  </a:cubicBezTo>
                  <a:close/>
                  <a:moveTo>
                    <a:pt x="1059688" y="42037"/>
                  </a:moveTo>
                  <a:cubicBezTo>
                    <a:pt x="1096137" y="42037"/>
                    <a:pt x="1125601" y="71628"/>
                    <a:pt x="1125601" y="107950"/>
                  </a:cubicBezTo>
                  <a:cubicBezTo>
                    <a:pt x="1125601" y="144272"/>
                    <a:pt x="1096010" y="173863"/>
                    <a:pt x="1059688" y="173863"/>
                  </a:cubicBezTo>
                  <a:cubicBezTo>
                    <a:pt x="1023366" y="173863"/>
                    <a:pt x="993775" y="144272"/>
                    <a:pt x="993775" y="107950"/>
                  </a:cubicBezTo>
                  <a:cubicBezTo>
                    <a:pt x="993775" y="71628"/>
                    <a:pt x="1023366" y="42037"/>
                    <a:pt x="1059688" y="42037"/>
                  </a:cubicBezTo>
                  <a:close/>
                  <a:moveTo>
                    <a:pt x="871982" y="42037"/>
                  </a:moveTo>
                  <a:cubicBezTo>
                    <a:pt x="908431" y="42037"/>
                    <a:pt x="937895" y="71628"/>
                    <a:pt x="937895" y="107950"/>
                  </a:cubicBezTo>
                  <a:cubicBezTo>
                    <a:pt x="937895" y="144272"/>
                    <a:pt x="908304" y="173863"/>
                    <a:pt x="871982" y="173863"/>
                  </a:cubicBezTo>
                  <a:cubicBezTo>
                    <a:pt x="835660" y="173863"/>
                    <a:pt x="806069" y="144272"/>
                    <a:pt x="806069" y="107950"/>
                  </a:cubicBezTo>
                  <a:cubicBezTo>
                    <a:pt x="806069" y="71628"/>
                    <a:pt x="835660" y="42037"/>
                    <a:pt x="871982" y="42037"/>
                  </a:cubicBezTo>
                  <a:close/>
                  <a:moveTo>
                    <a:pt x="684276" y="42037"/>
                  </a:moveTo>
                  <a:cubicBezTo>
                    <a:pt x="720725" y="42037"/>
                    <a:pt x="750189" y="71628"/>
                    <a:pt x="750189" y="107950"/>
                  </a:cubicBezTo>
                  <a:cubicBezTo>
                    <a:pt x="750189" y="144272"/>
                    <a:pt x="720598" y="173863"/>
                    <a:pt x="684276" y="173863"/>
                  </a:cubicBezTo>
                  <a:cubicBezTo>
                    <a:pt x="647954" y="173863"/>
                    <a:pt x="618363" y="144272"/>
                    <a:pt x="618363" y="107950"/>
                  </a:cubicBezTo>
                  <a:cubicBezTo>
                    <a:pt x="618363" y="71628"/>
                    <a:pt x="647954" y="42037"/>
                    <a:pt x="684276" y="42037"/>
                  </a:cubicBezTo>
                  <a:close/>
                  <a:moveTo>
                    <a:pt x="496570" y="42037"/>
                  </a:moveTo>
                  <a:cubicBezTo>
                    <a:pt x="533019" y="42037"/>
                    <a:pt x="562483" y="71628"/>
                    <a:pt x="562483" y="107950"/>
                  </a:cubicBezTo>
                  <a:cubicBezTo>
                    <a:pt x="562483" y="144272"/>
                    <a:pt x="533400" y="173990"/>
                    <a:pt x="496951" y="173990"/>
                  </a:cubicBezTo>
                  <a:cubicBezTo>
                    <a:pt x="460502" y="173990"/>
                    <a:pt x="431038" y="144399"/>
                    <a:pt x="431038" y="108077"/>
                  </a:cubicBezTo>
                  <a:cubicBezTo>
                    <a:pt x="431038" y="71755"/>
                    <a:pt x="460629" y="42164"/>
                    <a:pt x="496951" y="42164"/>
                  </a:cubicBezTo>
                  <a:close/>
                  <a:moveTo>
                    <a:pt x="309245" y="42164"/>
                  </a:moveTo>
                  <a:cubicBezTo>
                    <a:pt x="345694" y="42164"/>
                    <a:pt x="375158" y="71755"/>
                    <a:pt x="375158" y="108077"/>
                  </a:cubicBezTo>
                  <a:cubicBezTo>
                    <a:pt x="375158" y="144399"/>
                    <a:pt x="345567" y="173990"/>
                    <a:pt x="309245" y="173990"/>
                  </a:cubicBezTo>
                  <a:cubicBezTo>
                    <a:pt x="272923" y="173990"/>
                    <a:pt x="243332" y="144399"/>
                    <a:pt x="243332" y="108077"/>
                  </a:cubicBezTo>
                  <a:cubicBezTo>
                    <a:pt x="243332" y="71755"/>
                    <a:pt x="272923" y="42164"/>
                    <a:pt x="309245" y="42164"/>
                  </a:cubicBezTo>
                  <a:close/>
                  <a:moveTo>
                    <a:pt x="121539" y="42164"/>
                  </a:moveTo>
                  <a:cubicBezTo>
                    <a:pt x="157988" y="42164"/>
                    <a:pt x="187452" y="71755"/>
                    <a:pt x="187452" y="108077"/>
                  </a:cubicBezTo>
                  <a:cubicBezTo>
                    <a:pt x="187452" y="144399"/>
                    <a:pt x="158115" y="173990"/>
                    <a:pt x="121666" y="173990"/>
                  </a:cubicBezTo>
                  <a:cubicBezTo>
                    <a:pt x="85217" y="173990"/>
                    <a:pt x="55753" y="144526"/>
                    <a:pt x="55753" y="108077"/>
                  </a:cubicBezTo>
                  <a:cubicBezTo>
                    <a:pt x="55753" y="71628"/>
                    <a:pt x="85217" y="42037"/>
                    <a:pt x="121666" y="42037"/>
                  </a:cubicBezTo>
                  <a:close/>
                  <a:moveTo>
                    <a:pt x="107442" y="26924"/>
                  </a:moveTo>
                  <a:cubicBezTo>
                    <a:pt x="63246" y="26924"/>
                    <a:pt x="27305" y="62738"/>
                    <a:pt x="27305" y="107061"/>
                  </a:cubicBezTo>
                  <a:cubicBezTo>
                    <a:pt x="27305" y="151384"/>
                    <a:pt x="63119" y="187198"/>
                    <a:pt x="107442" y="187198"/>
                  </a:cubicBezTo>
                  <a:lnTo>
                    <a:pt x="1258443" y="187198"/>
                  </a:lnTo>
                  <a:cubicBezTo>
                    <a:pt x="1302639" y="187198"/>
                    <a:pt x="1338580" y="151384"/>
                    <a:pt x="1338580" y="107061"/>
                  </a:cubicBezTo>
                  <a:cubicBezTo>
                    <a:pt x="1338580" y="62738"/>
                    <a:pt x="1302766" y="26924"/>
                    <a:pt x="1258443" y="26924"/>
                  </a:cubicBezTo>
                  <a:close/>
                  <a:moveTo>
                    <a:pt x="106934" y="0"/>
                  </a:moveTo>
                  <a:lnTo>
                    <a:pt x="1258824" y="0"/>
                  </a:lnTo>
                  <a:cubicBezTo>
                    <a:pt x="1317879" y="0"/>
                    <a:pt x="1365758" y="47879"/>
                    <a:pt x="1365758" y="106934"/>
                  </a:cubicBezTo>
                  <a:cubicBezTo>
                    <a:pt x="1365758" y="165989"/>
                    <a:pt x="1317879" y="213868"/>
                    <a:pt x="1258824" y="213868"/>
                  </a:cubicBezTo>
                  <a:lnTo>
                    <a:pt x="106934" y="213868"/>
                  </a:lnTo>
                  <a:cubicBezTo>
                    <a:pt x="47879" y="213868"/>
                    <a:pt x="0" y="165989"/>
                    <a:pt x="0" y="106934"/>
                  </a:cubicBezTo>
                  <a:cubicBezTo>
                    <a:pt x="0" y="47879"/>
                    <a:pt x="47879" y="0"/>
                    <a:pt x="106934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5416787" y="1524209"/>
            <a:ext cx="945761" cy="148132"/>
            <a:chOff x="0" y="0"/>
            <a:chExt cx="1261015" cy="197509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261110" cy="197612"/>
            </a:xfrm>
            <a:custGeom>
              <a:avLst/>
              <a:gdLst/>
              <a:ahLst/>
              <a:cxnLst/>
              <a:rect l="l" t="t" r="r" b="b"/>
              <a:pathLst>
                <a:path w="1261110" h="197612">
                  <a:moveTo>
                    <a:pt x="1151890" y="69342"/>
                  </a:moveTo>
                  <a:cubicBezTo>
                    <a:pt x="1135126" y="69342"/>
                    <a:pt x="1121410" y="82931"/>
                    <a:pt x="1121410" y="99822"/>
                  </a:cubicBezTo>
                  <a:cubicBezTo>
                    <a:pt x="1121410" y="116713"/>
                    <a:pt x="1134999" y="130302"/>
                    <a:pt x="1151890" y="130302"/>
                  </a:cubicBezTo>
                  <a:cubicBezTo>
                    <a:pt x="1168781" y="130302"/>
                    <a:pt x="1182370" y="116713"/>
                    <a:pt x="1182370" y="99822"/>
                  </a:cubicBezTo>
                  <a:cubicBezTo>
                    <a:pt x="1182370" y="82931"/>
                    <a:pt x="1168781" y="69342"/>
                    <a:pt x="1151890" y="69342"/>
                  </a:cubicBezTo>
                  <a:close/>
                  <a:moveTo>
                    <a:pt x="978662" y="69342"/>
                  </a:moveTo>
                  <a:cubicBezTo>
                    <a:pt x="961898" y="69342"/>
                    <a:pt x="948182" y="82931"/>
                    <a:pt x="948182" y="99822"/>
                  </a:cubicBezTo>
                  <a:cubicBezTo>
                    <a:pt x="948182" y="116713"/>
                    <a:pt x="961771" y="130302"/>
                    <a:pt x="978662" y="130302"/>
                  </a:cubicBezTo>
                  <a:cubicBezTo>
                    <a:pt x="995553" y="130302"/>
                    <a:pt x="1009142" y="116713"/>
                    <a:pt x="1009142" y="99822"/>
                  </a:cubicBezTo>
                  <a:cubicBezTo>
                    <a:pt x="1009142" y="82931"/>
                    <a:pt x="995553" y="69342"/>
                    <a:pt x="978662" y="69342"/>
                  </a:cubicBezTo>
                  <a:close/>
                  <a:moveTo>
                    <a:pt x="805434" y="69342"/>
                  </a:moveTo>
                  <a:cubicBezTo>
                    <a:pt x="788670" y="69342"/>
                    <a:pt x="774954" y="82931"/>
                    <a:pt x="774954" y="99822"/>
                  </a:cubicBezTo>
                  <a:cubicBezTo>
                    <a:pt x="774954" y="116713"/>
                    <a:pt x="788543" y="130302"/>
                    <a:pt x="805434" y="130302"/>
                  </a:cubicBezTo>
                  <a:cubicBezTo>
                    <a:pt x="822325" y="130302"/>
                    <a:pt x="835914" y="116713"/>
                    <a:pt x="835914" y="99822"/>
                  </a:cubicBezTo>
                  <a:cubicBezTo>
                    <a:pt x="835914" y="82931"/>
                    <a:pt x="822325" y="69342"/>
                    <a:pt x="805434" y="69342"/>
                  </a:cubicBezTo>
                  <a:close/>
                  <a:moveTo>
                    <a:pt x="632206" y="69342"/>
                  </a:moveTo>
                  <a:cubicBezTo>
                    <a:pt x="615442" y="69342"/>
                    <a:pt x="601726" y="82931"/>
                    <a:pt x="601726" y="99822"/>
                  </a:cubicBezTo>
                  <a:cubicBezTo>
                    <a:pt x="601726" y="116713"/>
                    <a:pt x="615315" y="130302"/>
                    <a:pt x="632206" y="130302"/>
                  </a:cubicBezTo>
                  <a:cubicBezTo>
                    <a:pt x="649097" y="130302"/>
                    <a:pt x="662686" y="116713"/>
                    <a:pt x="662686" y="99822"/>
                  </a:cubicBezTo>
                  <a:cubicBezTo>
                    <a:pt x="662686" y="82931"/>
                    <a:pt x="649097" y="69342"/>
                    <a:pt x="632206" y="69342"/>
                  </a:cubicBezTo>
                  <a:close/>
                  <a:moveTo>
                    <a:pt x="458978" y="69342"/>
                  </a:moveTo>
                  <a:cubicBezTo>
                    <a:pt x="442214" y="69342"/>
                    <a:pt x="428498" y="82931"/>
                    <a:pt x="428498" y="99822"/>
                  </a:cubicBezTo>
                  <a:cubicBezTo>
                    <a:pt x="428498" y="116713"/>
                    <a:pt x="442087" y="130302"/>
                    <a:pt x="458978" y="130302"/>
                  </a:cubicBezTo>
                  <a:cubicBezTo>
                    <a:pt x="475869" y="130302"/>
                    <a:pt x="489458" y="116713"/>
                    <a:pt x="489458" y="99822"/>
                  </a:cubicBezTo>
                  <a:cubicBezTo>
                    <a:pt x="489458" y="82931"/>
                    <a:pt x="475869" y="69342"/>
                    <a:pt x="458978" y="69342"/>
                  </a:cubicBezTo>
                  <a:close/>
                  <a:moveTo>
                    <a:pt x="285750" y="69342"/>
                  </a:moveTo>
                  <a:cubicBezTo>
                    <a:pt x="268986" y="69342"/>
                    <a:pt x="255270" y="82931"/>
                    <a:pt x="255270" y="99822"/>
                  </a:cubicBezTo>
                  <a:cubicBezTo>
                    <a:pt x="255270" y="116713"/>
                    <a:pt x="268859" y="130302"/>
                    <a:pt x="285750" y="130302"/>
                  </a:cubicBezTo>
                  <a:cubicBezTo>
                    <a:pt x="302641" y="130302"/>
                    <a:pt x="316230" y="116713"/>
                    <a:pt x="316230" y="99822"/>
                  </a:cubicBezTo>
                  <a:cubicBezTo>
                    <a:pt x="316230" y="82931"/>
                    <a:pt x="302641" y="69342"/>
                    <a:pt x="285750" y="69342"/>
                  </a:cubicBezTo>
                  <a:close/>
                  <a:moveTo>
                    <a:pt x="112522" y="69342"/>
                  </a:moveTo>
                  <a:cubicBezTo>
                    <a:pt x="95758" y="69342"/>
                    <a:pt x="82042" y="82931"/>
                    <a:pt x="82042" y="99822"/>
                  </a:cubicBezTo>
                  <a:cubicBezTo>
                    <a:pt x="82042" y="116713"/>
                    <a:pt x="95631" y="130302"/>
                    <a:pt x="112522" y="130302"/>
                  </a:cubicBezTo>
                  <a:cubicBezTo>
                    <a:pt x="129413" y="130302"/>
                    <a:pt x="143002" y="116713"/>
                    <a:pt x="143002" y="99822"/>
                  </a:cubicBezTo>
                  <a:cubicBezTo>
                    <a:pt x="143002" y="82931"/>
                    <a:pt x="129413" y="69342"/>
                    <a:pt x="112522" y="69342"/>
                  </a:cubicBezTo>
                  <a:close/>
                  <a:moveTo>
                    <a:pt x="1151890" y="38862"/>
                  </a:moveTo>
                  <a:cubicBezTo>
                    <a:pt x="1185545" y="38862"/>
                    <a:pt x="1212850" y="66167"/>
                    <a:pt x="1212850" y="99822"/>
                  </a:cubicBezTo>
                  <a:cubicBezTo>
                    <a:pt x="1212850" y="133477"/>
                    <a:pt x="1185545" y="160782"/>
                    <a:pt x="1151890" y="160782"/>
                  </a:cubicBezTo>
                  <a:cubicBezTo>
                    <a:pt x="1118235" y="160782"/>
                    <a:pt x="1090930" y="133477"/>
                    <a:pt x="1090930" y="99822"/>
                  </a:cubicBezTo>
                  <a:cubicBezTo>
                    <a:pt x="1090930" y="66167"/>
                    <a:pt x="1118235" y="38862"/>
                    <a:pt x="1151890" y="38862"/>
                  </a:cubicBezTo>
                  <a:close/>
                  <a:moveTo>
                    <a:pt x="978662" y="38862"/>
                  </a:moveTo>
                  <a:cubicBezTo>
                    <a:pt x="1012317" y="38862"/>
                    <a:pt x="1039622" y="66167"/>
                    <a:pt x="1039622" y="99822"/>
                  </a:cubicBezTo>
                  <a:cubicBezTo>
                    <a:pt x="1039622" y="133477"/>
                    <a:pt x="1012317" y="160782"/>
                    <a:pt x="978662" y="160782"/>
                  </a:cubicBezTo>
                  <a:cubicBezTo>
                    <a:pt x="945007" y="160782"/>
                    <a:pt x="917702" y="133477"/>
                    <a:pt x="917702" y="99822"/>
                  </a:cubicBezTo>
                  <a:cubicBezTo>
                    <a:pt x="917702" y="66167"/>
                    <a:pt x="945007" y="38862"/>
                    <a:pt x="978662" y="38862"/>
                  </a:cubicBezTo>
                  <a:close/>
                  <a:moveTo>
                    <a:pt x="805434" y="38862"/>
                  </a:moveTo>
                  <a:cubicBezTo>
                    <a:pt x="839089" y="38862"/>
                    <a:pt x="866394" y="66167"/>
                    <a:pt x="866394" y="99822"/>
                  </a:cubicBezTo>
                  <a:cubicBezTo>
                    <a:pt x="866394" y="133477"/>
                    <a:pt x="839089" y="160782"/>
                    <a:pt x="805434" y="160782"/>
                  </a:cubicBezTo>
                  <a:cubicBezTo>
                    <a:pt x="771779" y="160782"/>
                    <a:pt x="744474" y="133477"/>
                    <a:pt x="744474" y="99822"/>
                  </a:cubicBezTo>
                  <a:cubicBezTo>
                    <a:pt x="744474" y="66167"/>
                    <a:pt x="771779" y="38862"/>
                    <a:pt x="805434" y="38862"/>
                  </a:cubicBezTo>
                  <a:close/>
                  <a:moveTo>
                    <a:pt x="632206" y="38862"/>
                  </a:moveTo>
                  <a:cubicBezTo>
                    <a:pt x="665861" y="38862"/>
                    <a:pt x="693166" y="66167"/>
                    <a:pt x="693166" y="99822"/>
                  </a:cubicBezTo>
                  <a:cubicBezTo>
                    <a:pt x="693166" y="133477"/>
                    <a:pt x="665861" y="160782"/>
                    <a:pt x="632206" y="160782"/>
                  </a:cubicBezTo>
                  <a:cubicBezTo>
                    <a:pt x="598551" y="160782"/>
                    <a:pt x="571246" y="133477"/>
                    <a:pt x="571246" y="99822"/>
                  </a:cubicBezTo>
                  <a:cubicBezTo>
                    <a:pt x="571246" y="66167"/>
                    <a:pt x="598551" y="38862"/>
                    <a:pt x="632206" y="38862"/>
                  </a:cubicBezTo>
                  <a:close/>
                  <a:moveTo>
                    <a:pt x="458978" y="38862"/>
                  </a:moveTo>
                  <a:cubicBezTo>
                    <a:pt x="492633" y="38862"/>
                    <a:pt x="519938" y="66167"/>
                    <a:pt x="519938" y="99822"/>
                  </a:cubicBezTo>
                  <a:cubicBezTo>
                    <a:pt x="519938" y="133477"/>
                    <a:pt x="492633" y="160782"/>
                    <a:pt x="458978" y="160782"/>
                  </a:cubicBezTo>
                  <a:cubicBezTo>
                    <a:pt x="425323" y="160782"/>
                    <a:pt x="398018" y="133477"/>
                    <a:pt x="398018" y="99822"/>
                  </a:cubicBezTo>
                  <a:cubicBezTo>
                    <a:pt x="398018" y="66167"/>
                    <a:pt x="425323" y="38862"/>
                    <a:pt x="458978" y="38862"/>
                  </a:cubicBezTo>
                  <a:close/>
                  <a:moveTo>
                    <a:pt x="285750" y="38862"/>
                  </a:moveTo>
                  <a:cubicBezTo>
                    <a:pt x="319405" y="38862"/>
                    <a:pt x="346710" y="66167"/>
                    <a:pt x="346710" y="99822"/>
                  </a:cubicBezTo>
                  <a:cubicBezTo>
                    <a:pt x="346710" y="133477"/>
                    <a:pt x="319405" y="160782"/>
                    <a:pt x="285750" y="160782"/>
                  </a:cubicBezTo>
                  <a:cubicBezTo>
                    <a:pt x="252095" y="160782"/>
                    <a:pt x="224790" y="133477"/>
                    <a:pt x="224790" y="99822"/>
                  </a:cubicBezTo>
                  <a:cubicBezTo>
                    <a:pt x="224790" y="66167"/>
                    <a:pt x="252095" y="38862"/>
                    <a:pt x="285750" y="38862"/>
                  </a:cubicBezTo>
                  <a:close/>
                  <a:moveTo>
                    <a:pt x="112522" y="38862"/>
                  </a:moveTo>
                  <a:cubicBezTo>
                    <a:pt x="146177" y="38862"/>
                    <a:pt x="173482" y="66167"/>
                    <a:pt x="173482" y="99822"/>
                  </a:cubicBezTo>
                  <a:cubicBezTo>
                    <a:pt x="173482" y="133477"/>
                    <a:pt x="146177" y="160782"/>
                    <a:pt x="112522" y="160782"/>
                  </a:cubicBezTo>
                  <a:cubicBezTo>
                    <a:pt x="78867" y="160782"/>
                    <a:pt x="51562" y="133477"/>
                    <a:pt x="51562" y="99822"/>
                  </a:cubicBezTo>
                  <a:cubicBezTo>
                    <a:pt x="51562" y="66167"/>
                    <a:pt x="78867" y="38862"/>
                    <a:pt x="112522" y="38862"/>
                  </a:cubicBezTo>
                  <a:close/>
                  <a:moveTo>
                    <a:pt x="99187" y="24765"/>
                  </a:moveTo>
                  <a:cubicBezTo>
                    <a:pt x="58293" y="24765"/>
                    <a:pt x="25273" y="57912"/>
                    <a:pt x="25273" y="98679"/>
                  </a:cubicBezTo>
                  <a:cubicBezTo>
                    <a:pt x="25273" y="139446"/>
                    <a:pt x="58293" y="172720"/>
                    <a:pt x="99187" y="172720"/>
                  </a:cubicBezTo>
                  <a:lnTo>
                    <a:pt x="1161796" y="172720"/>
                  </a:lnTo>
                  <a:cubicBezTo>
                    <a:pt x="1202690" y="172720"/>
                    <a:pt x="1235710" y="139573"/>
                    <a:pt x="1235710" y="98806"/>
                  </a:cubicBezTo>
                  <a:cubicBezTo>
                    <a:pt x="1235710" y="58039"/>
                    <a:pt x="1202690" y="24765"/>
                    <a:pt x="1161796" y="24765"/>
                  </a:cubicBezTo>
                  <a:close/>
                  <a:moveTo>
                    <a:pt x="98806" y="0"/>
                  </a:moveTo>
                  <a:lnTo>
                    <a:pt x="1162304" y="0"/>
                  </a:lnTo>
                  <a:cubicBezTo>
                    <a:pt x="1216787" y="0"/>
                    <a:pt x="1261110" y="44196"/>
                    <a:pt x="1261110" y="98806"/>
                  </a:cubicBezTo>
                  <a:cubicBezTo>
                    <a:pt x="1261110" y="153416"/>
                    <a:pt x="1216914" y="197612"/>
                    <a:pt x="1162304" y="197612"/>
                  </a:cubicBezTo>
                  <a:lnTo>
                    <a:pt x="98806" y="197612"/>
                  </a:lnTo>
                  <a:cubicBezTo>
                    <a:pt x="44196" y="197485"/>
                    <a:pt x="0" y="153289"/>
                    <a:pt x="0" y="98806"/>
                  </a:cubicBezTo>
                  <a:cubicBezTo>
                    <a:pt x="0" y="44323"/>
                    <a:pt x="44196" y="0"/>
                    <a:pt x="98806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5790159" y="1365370"/>
            <a:ext cx="140405" cy="140405"/>
            <a:chOff x="0" y="0"/>
            <a:chExt cx="187206" cy="187206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87198" cy="187198"/>
            </a:xfrm>
            <a:custGeom>
              <a:avLst/>
              <a:gdLst/>
              <a:ahLst/>
              <a:cxnLst/>
              <a:rect l="l" t="t" r="r" b="b"/>
              <a:pathLst>
                <a:path w="187198" h="187198">
                  <a:moveTo>
                    <a:pt x="62865" y="6223"/>
                  </a:moveTo>
                  <a:lnTo>
                    <a:pt x="62865" y="67818"/>
                  </a:lnTo>
                  <a:lnTo>
                    <a:pt x="124333" y="67818"/>
                  </a:lnTo>
                  <a:lnTo>
                    <a:pt x="124333" y="6223"/>
                  </a:lnTo>
                  <a:close/>
                  <a:moveTo>
                    <a:pt x="0" y="0"/>
                  </a:moveTo>
                  <a:lnTo>
                    <a:pt x="187198" y="0"/>
                  </a:lnTo>
                  <a:lnTo>
                    <a:pt x="18719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5968004" y="1365370"/>
            <a:ext cx="140405" cy="140405"/>
            <a:chOff x="0" y="0"/>
            <a:chExt cx="187206" cy="187206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87198" cy="187198"/>
            </a:xfrm>
            <a:custGeom>
              <a:avLst/>
              <a:gdLst/>
              <a:ahLst/>
              <a:cxnLst/>
              <a:rect l="l" t="t" r="r" b="b"/>
              <a:pathLst>
                <a:path w="187198" h="187198">
                  <a:moveTo>
                    <a:pt x="62865" y="6223"/>
                  </a:moveTo>
                  <a:lnTo>
                    <a:pt x="62865" y="67818"/>
                  </a:lnTo>
                  <a:lnTo>
                    <a:pt x="124333" y="67818"/>
                  </a:lnTo>
                  <a:lnTo>
                    <a:pt x="124333" y="6223"/>
                  </a:lnTo>
                  <a:close/>
                  <a:moveTo>
                    <a:pt x="0" y="0"/>
                  </a:moveTo>
                  <a:lnTo>
                    <a:pt x="187198" y="0"/>
                  </a:lnTo>
                  <a:lnTo>
                    <a:pt x="18719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16145848" y="1365370"/>
            <a:ext cx="140405" cy="140405"/>
            <a:chOff x="0" y="0"/>
            <a:chExt cx="187206" cy="187206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87198" cy="187198"/>
            </a:xfrm>
            <a:custGeom>
              <a:avLst/>
              <a:gdLst/>
              <a:ahLst/>
              <a:cxnLst/>
              <a:rect l="l" t="t" r="r" b="b"/>
              <a:pathLst>
                <a:path w="187198" h="187198">
                  <a:moveTo>
                    <a:pt x="62865" y="6223"/>
                  </a:moveTo>
                  <a:lnTo>
                    <a:pt x="62865" y="67818"/>
                  </a:lnTo>
                  <a:lnTo>
                    <a:pt x="124333" y="67818"/>
                  </a:lnTo>
                  <a:lnTo>
                    <a:pt x="124333" y="6223"/>
                  </a:lnTo>
                  <a:close/>
                  <a:moveTo>
                    <a:pt x="0" y="0"/>
                  </a:moveTo>
                  <a:lnTo>
                    <a:pt x="187198" y="0"/>
                  </a:lnTo>
                  <a:lnTo>
                    <a:pt x="187198" y="187198"/>
                  </a:lnTo>
                  <a:lnTo>
                    <a:pt x="0" y="187198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16043258" y="1037949"/>
            <a:ext cx="347155" cy="255557"/>
            <a:chOff x="0" y="0"/>
            <a:chExt cx="462874" cy="340743"/>
          </a:xfrm>
        </p:grpSpPr>
        <p:sp>
          <p:nvSpPr>
            <p:cNvPr id="49" name="Freeform 49"/>
            <p:cNvSpPr/>
            <p:nvPr/>
          </p:nvSpPr>
          <p:spPr>
            <a:xfrm>
              <a:off x="-127" y="-29210"/>
              <a:ext cx="470027" cy="370078"/>
            </a:xfrm>
            <a:custGeom>
              <a:avLst/>
              <a:gdLst/>
              <a:ahLst/>
              <a:cxnLst/>
              <a:rect l="l" t="t" r="r" b="b"/>
              <a:pathLst>
                <a:path w="470027" h="370078">
                  <a:moveTo>
                    <a:pt x="231521" y="276606"/>
                  </a:moveTo>
                  <a:cubicBezTo>
                    <a:pt x="257302" y="276606"/>
                    <a:pt x="278257" y="297561"/>
                    <a:pt x="278257" y="323342"/>
                  </a:cubicBezTo>
                  <a:cubicBezTo>
                    <a:pt x="278257" y="349123"/>
                    <a:pt x="257302" y="370078"/>
                    <a:pt x="231521" y="370078"/>
                  </a:cubicBezTo>
                  <a:cubicBezTo>
                    <a:pt x="205740" y="370078"/>
                    <a:pt x="184785" y="349123"/>
                    <a:pt x="184785" y="323342"/>
                  </a:cubicBezTo>
                  <a:cubicBezTo>
                    <a:pt x="184785" y="297561"/>
                    <a:pt x="205740" y="276606"/>
                    <a:pt x="231521" y="276606"/>
                  </a:cubicBezTo>
                  <a:close/>
                  <a:moveTo>
                    <a:pt x="230251" y="191008"/>
                  </a:moveTo>
                  <a:cubicBezTo>
                    <a:pt x="268224" y="190500"/>
                    <a:pt x="297815" y="202565"/>
                    <a:pt x="327660" y="215519"/>
                  </a:cubicBezTo>
                  <a:cubicBezTo>
                    <a:pt x="348488" y="227076"/>
                    <a:pt x="349758" y="237109"/>
                    <a:pt x="346202" y="246888"/>
                  </a:cubicBezTo>
                  <a:cubicBezTo>
                    <a:pt x="342011" y="257429"/>
                    <a:pt x="332486" y="265557"/>
                    <a:pt x="314452" y="257302"/>
                  </a:cubicBezTo>
                  <a:cubicBezTo>
                    <a:pt x="290703" y="237744"/>
                    <a:pt x="214630" y="221996"/>
                    <a:pt x="167767" y="249555"/>
                  </a:cubicBezTo>
                  <a:cubicBezTo>
                    <a:pt x="154940" y="258953"/>
                    <a:pt x="128651" y="266446"/>
                    <a:pt x="121793" y="249809"/>
                  </a:cubicBezTo>
                  <a:cubicBezTo>
                    <a:pt x="120015" y="244348"/>
                    <a:pt x="119507" y="239776"/>
                    <a:pt x="119888" y="235712"/>
                  </a:cubicBezTo>
                  <a:cubicBezTo>
                    <a:pt x="121158" y="223774"/>
                    <a:pt x="131826" y="217170"/>
                    <a:pt x="151003" y="208280"/>
                  </a:cubicBezTo>
                  <a:cubicBezTo>
                    <a:pt x="181737" y="196215"/>
                    <a:pt x="207645" y="191389"/>
                    <a:pt x="230378" y="191008"/>
                  </a:cubicBezTo>
                  <a:close/>
                  <a:moveTo>
                    <a:pt x="226568" y="109728"/>
                  </a:moveTo>
                  <a:cubicBezTo>
                    <a:pt x="303022" y="109347"/>
                    <a:pt x="363982" y="139954"/>
                    <a:pt x="385064" y="154178"/>
                  </a:cubicBezTo>
                  <a:cubicBezTo>
                    <a:pt x="400050" y="162433"/>
                    <a:pt x="414147" y="174244"/>
                    <a:pt x="403606" y="192532"/>
                  </a:cubicBezTo>
                  <a:cubicBezTo>
                    <a:pt x="388239" y="207010"/>
                    <a:pt x="378714" y="201676"/>
                    <a:pt x="363982" y="190754"/>
                  </a:cubicBezTo>
                  <a:cubicBezTo>
                    <a:pt x="328041" y="176784"/>
                    <a:pt x="248920" y="105918"/>
                    <a:pt x="94742" y="193294"/>
                  </a:cubicBezTo>
                  <a:cubicBezTo>
                    <a:pt x="77216" y="205740"/>
                    <a:pt x="63500" y="199517"/>
                    <a:pt x="57658" y="187452"/>
                  </a:cubicBezTo>
                  <a:cubicBezTo>
                    <a:pt x="56134" y="184150"/>
                    <a:pt x="55626" y="181102"/>
                    <a:pt x="55880" y="178054"/>
                  </a:cubicBezTo>
                  <a:cubicBezTo>
                    <a:pt x="56769" y="169037"/>
                    <a:pt x="65024" y="161036"/>
                    <a:pt x="77216" y="154051"/>
                  </a:cubicBezTo>
                  <a:cubicBezTo>
                    <a:pt x="129032" y="121285"/>
                    <a:pt x="180594" y="109855"/>
                    <a:pt x="226441" y="109601"/>
                  </a:cubicBezTo>
                  <a:close/>
                  <a:moveTo>
                    <a:pt x="218567" y="29337"/>
                  </a:moveTo>
                  <a:cubicBezTo>
                    <a:pt x="301117" y="27559"/>
                    <a:pt x="378587" y="56261"/>
                    <a:pt x="440944" y="97028"/>
                  </a:cubicBezTo>
                  <a:cubicBezTo>
                    <a:pt x="454787" y="103124"/>
                    <a:pt x="470027" y="123317"/>
                    <a:pt x="459486" y="138430"/>
                  </a:cubicBezTo>
                  <a:cubicBezTo>
                    <a:pt x="445262" y="151130"/>
                    <a:pt x="427228" y="141605"/>
                    <a:pt x="417195" y="132461"/>
                  </a:cubicBezTo>
                  <a:cubicBezTo>
                    <a:pt x="395605" y="119126"/>
                    <a:pt x="237871" y="0"/>
                    <a:pt x="39497" y="138811"/>
                  </a:cubicBezTo>
                  <a:cubicBezTo>
                    <a:pt x="23622" y="152146"/>
                    <a:pt x="8890" y="143510"/>
                    <a:pt x="2540" y="133985"/>
                  </a:cubicBezTo>
                  <a:cubicBezTo>
                    <a:pt x="635" y="130429"/>
                    <a:pt x="0" y="126873"/>
                    <a:pt x="127" y="123317"/>
                  </a:cubicBezTo>
                  <a:cubicBezTo>
                    <a:pt x="762" y="112776"/>
                    <a:pt x="9652" y="102997"/>
                    <a:pt x="21590" y="96901"/>
                  </a:cubicBezTo>
                  <a:cubicBezTo>
                    <a:pt x="87122" y="50292"/>
                    <a:pt x="154432" y="30607"/>
                    <a:pt x="218567" y="29337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11672162" y="1263408"/>
            <a:ext cx="924867" cy="356133"/>
            <a:chOff x="0" y="0"/>
            <a:chExt cx="1233156" cy="474844"/>
          </a:xfrm>
        </p:grpSpPr>
        <p:sp>
          <p:nvSpPr>
            <p:cNvPr id="51" name="Freeform 51"/>
            <p:cNvSpPr/>
            <p:nvPr/>
          </p:nvSpPr>
          <p:spPr>
            <a:xfrm>
              <a:off x="-7874" y="0"/>
              <a:ext cx="1240917" cy="474980"/>
            </a:xfrm>
            <a:custGeom>
              <a:avLst/>
              <a:gdLst/>
              <a:ahLst/>
              <a:cxnLst/>
              <a:rect l="l" t="t" r="r" b="b"/>
              <a:pathLst>
                <a:path w="1240917" h="474980">
                  <a:moveTo>
                    <a:pt x="1007872" y="352044"/>
                  </a:moveTo>
                  <a:cubicBezTo>
                    <a:pt x="1022350" y="352044"/>
                    <a:pt x="1034034" y="363728"/>
                    <a:pt x="1034034" y="378206"/>
                  </a:cubicBezTo>
                  <a:cubicBezTo>
                    <a:pt x="1034034" y="392684"/>
                    <a:pt x="1022350" y="404368"/>
                    <a:pt x="1007872" y="404368"/>
                  </a:cubicBezTo>
                  <a:cubicBezTo>
                    <a:pt x="993394" y="404368"/>
                    <a:pt x="981710" y="392684"/>
                    <a:pt x="981710" y="378206"/>
                  </a:cubicBezTo>
                  <a:cubicBezTo>
                    <a:pt x="981710" y="363728"/>
                    <a:pt x="993394" y="352044"/>
                    <a:pt x="1007872" y="352044"/>
                  </a:cubicBezTo>
                  <a:close/>
                  <a:moveTo>
                    <a:pt x="236601" y="348869"/>
                  </a:moveTo>
                  <a:cubicBezTo>
                    <a:pt x="251079" y="348869"/>
                    <a:pt x="262763" y="360553"/>
                    <a:pt x="262763" y="375031"/>
                  </a:cubicBezTo>
                  <a:cubicBezTo>
                    <a:pt x="262763" y="389509"/>
                    <a:pt x="251079" y="401193"/>
                    <a:pt x="236601" y="401193"/>
                  </a:cubicBezTo>
                  <a:cubicBezTo>
                    <a:pt x="222123" y="401193"/>
                    <a:pt x="210439" y="389509"/>
                    <a:pt x="210439" y="375031"/>
                  </a:cubicBezTo>
                  <a:cubicBezTo>
                    <a:pt x="210439" y="360553"/>
                    <a:pt x="222123" y="348869"/>
                    <a:pt x="236601" y="348869"/>
                  </a:cubicBezTo>
                  <a:close/>
                  <a:moveTo>
                    <a:pt x="1007364" y="331089"/>
                  </a:moveTo>
                  <a:cubicBezTo>
                    <a:pt x="995426" y="331089"/>
                    <a:pt x="983488" y="335661"/>
                    <a:pt x="974471" y="344678"/>
                  </a:cubicBezTo>
                  <a:cubicBezTo>
                    <a:pt x="956310" y="362839"/>
                    <a:pt x="956310" y="392303"/>
                    <a:pt x="974471" y="410464"/>
                  </a:cubicBezTo>
                  <a:cubicBezTo>
                    <a:pt x="992632" y="428625"/>
                    <a:pt x="1022096" y="428625"/>
                    <a:pt x="1040257" y="410464"/>
                  </a:cubicBezTo>
                  <a:cubicBezTo>
                    <a:pt x="1058418" y="392303"/>
                    <a:pt x="1058418" y="362839"/>
                    <a:pt x="1040257" y="344678"/>
                  </a:cubicBezTo>
                  <a:cubicBezTo>
                    <a:pt x="1031113" y="335534"/>
                    <a:pt x="1019302" y="331089"/>
                    <a:pt x="1007364" y="331089"/>
                  </a:cubicBezTo>
                  <a:close/>
                  <a:moveTo>
                    <a:pt x="236093" y="327914"/>
                  </a:moveTo>
                  <a:cubicBezTo>
                    <a:pt x="224155" y="327914"/>
                    <a:pt x="212217" y="332486"/>
                    <a:pt x="203200" y="341503"/>
                  </a:cubicBezTo>
                  <a:cubicBezTo>
                    <a:pt x="185039" y="359664"/>
                    <a:pt x="185039" y="389128"/>
                    <a:pt x="203200" y="407289"/>
                  </a:cubicBezTo>
                  <a:cubicBezTo>
                    <a:pt x="221361" y="425450"/>
                    <a:pt x="250825" y="425450"/>
                    <a:pt x="268986" y="407289"/>
                  </a:cubicBezTo>
                  <a:cubicBezTo>
                    <a:pt x="287147" y="389128"/>
                    <a:pt x="287147" y="359664"/>
                    <a:pt x="268986" y="341503"/>
                  </a:cubicBezTo>
                  <a:cubicBezTo>
                    <a:pt x="259842" y="332359"/>
                    <a:pt x="248031" y="327914"/>
                    <a:pt x="236093" y="327914"/>
                  </a:cubicBezTo>
                  <a:close/>
                  <a:moveTo>
                    <a:pt x="1007745" y="281686"/>
                  </a:moveTo>
                  <a:cubicBezTo>
                    <a:pt x="1060323" y="281686"/>
                    <a:pt x="1103884" y="325120"/>
                    <a:pt x="1104900" y="378841"/>
                  </a:cubicBezTo>
                  <a:cubicBezTo>
                    <a:pt x="1104900" y="378841"/>
                    <a:pt x="1104900" y="379857"/>
                    <a:pt x="1104900" y="380873"/>
                  </a:cubicBezTo>
                  <a:cubicBezTo>
                    <a:pt x="1102868" y="432435"/>
                    <a:pt x="1060450" y="474980"/>
                    <a:pt x="1007745" y="474980"/>
                  </a:cubicBezTo>
                  <a:cubicBezTo>
                    <a:pt x="955040" y="474980"/>
                    <a:pt x="911606" y="433451"/>
                    <a:pt x="910590" y="380873"/>
                  </a:cubicBezTo>
                  <a:cubicBezTo>
                    <a:pt x="910590" y="380873"/>
                    <a:pt x="910590" y="379857"/>
                    <a:pt x="910590" y="378841"/>
                  </a:cubicBezTo>
                  <a:cubicBezTo>
                    <a:pt x="910590" y="325247"/>
                    <a:pt x="954024" y="281686"/>
                    <a:pt x="1007745" y="281686"/>
                  </a:cubicBezTo>
                  <a:close/>
                  <a:moveTo>
                    <a:pt x="236474" y="278511"/>
                  </a:moveTo>
                  <a:cubicBezTo>
                    <a:pt x="289052" y="278511"/>
                    <a:pt x="332613" y="321945"/>
                    <a:pt x="333629" y="375666"/>
                  </a:cubicBezTo>
                  <a:cubicBezTo>
                    <a:pt x="333629" y="375666"/>
                    <a:pt x="333629" y="376682"/>
                    <a:pt x="333629" y="377698"/>
                  </a:cubicBezTo>
                  <a:cubicBezTo>
                    <a:pt x="331597" y="429260"/>
                    <a:pt x="289179" y="471805"/>
                    <a:pt x="236474" y="471805"/>
                  </a:cubicBezTo>
                  <a:cubicBezTo>
                    <a:pt x="183769" y="471805"/>
                    <a:pt x="140335" y="430276"/>
                    <a:pt x="139319" y="377698"/>
                  </a:cubicBezTo>
                  <a:cubicBezTo>
                    <a:pt x="139319" y="377698"/>
                    <a:pt x="139319" y="376682"/>
                    <a:pt x="139319" y="375666"/>
                  </a:cubicBezTo>
                  <a:cubicBezTo>
                    <a:pt x="139319" y="322072"/>
                    <a:pt x="182753" y="278511"/>
                    <a:pt x="236474" y="278511"/>
                  </a:cubicBezTo>
                  <a:close/>
                  <a:moveTo>
                    <a:pt x="17145" y="243078"/>
                  </a:moveTo>
                  <a:cubicBezTo>
                    <a:pt x="17145" y="250190"/>
                    <a:pt x="17145" y="264287"/>
                    <a:pt x="17145" y="277495"/>
                  </a:cubicBezTo>
                  <a:cubicBezTo>
                    <a:pt x="17145" y="284607"/>
                    <a:pt x="22225" y="289687"/>
                    <a:pt x="29337" y="289687"/>
                  </a:cubicBezTo>
                  <a:lnTo>
                    <a:pt x="82931" y="289687"/>
                  </a:lnTo>
                  <a:cubicBezTo>
                    <a:pt x="84963" y="289687"/>
                    <a:pt x="86995" y="288671"/>
                    <a:pt x="89027" y="285623"/>
                  </a:cubicBezTo>
                  <a:lnTo>
                    <a:pt x="104140" y="264414"/>
                  </a:lnTo>
                  <a:cubicBezTo>
                    <a:pt x="109220" y="256286"/>
                    <a:pt x="106172" y="243205"/>
                    <a:pt x="98044" y="243205"/>
                  </a:cubicBezTo>
                  <a:cubicBezTo>
                    <a:pt x="98044" y="243205"/>
                    <a:pt x="19177" y="243205"/>
                    <a:pt x="17145" y="243205"/>
                  </a:cubicBezTo>
                  <a:close/>
                  <a:moveTo>
                    <a:pt x="665480" y="183515"/>
                  </a:moveTo>
                  <a:cubicBezTo>
                    <a:pt x="662432" y="183515"/>
                    <a:pt x="659384" y="184531"/>
                    <a:pt x="659384" y="185547"/>
                  </a:cubicBezTo>
                  <a:lnTo>
                    <a:pt x="659384" y="316865"/>
                  </a:lnTo>
                  <a:cubicBezTo>
                    <a:pt x="659384" y="317881"/>
                    <a:pt x="662432" y="318897"/>
                    <a:pt x="665480" y="318897"/>
                  </a:cubicBezTo>
                  <a:cubicBezTo>
                    <a:pt x="668528" y="318897"/>
                    <a:pt x="670560" y="317881"/>
                    <a:pt x="671576" y="316865"/>
                  </a:cubicBezTo>
                  <a:lnTo>
                    <a:pt x="671576" y="185420"/>
                  </a:lnTo>
                  <a:cubicBezTo>
                    <a:pt x="671576" y="184404"/>
                    <a:pt x="668528" y="183388"/>
                    <a:pt x="665480" y="183388"/>
                  </a:cubicBezTo>
                  <a:close/>
                  <a:moveTo>
                    <a:pt x="1184783" y="149098"/>
                  </a:moveTo>
                  <a:cubicBezTo>
                    <a:pt x="1179322" y="147955"/>
                    <a:pt x="1172718" y="149479"/>
                    <a:pt x="1168273" y="154051"/>
                  </a:cubicBezTo>
                  <a:cubicBezTo>
                    <a:pt x="1150112" y="170180"/>
                    <a:pt x="1143000" y="186436"/>
                    <a:pt x="1135888" y="204597"/>
                  </a:cubicBezTo>
                  <a:cubicBezTo>
                    <a:pt x="1131824" y="214757"/>
                    <a:pt x="1138936" y="224790"/>
                    <a:pt x="1149985" y="224790"/>
                  </a:cubicBezTo>
                  <a:lnTo>
                    <a:pt x="1175258" y="224790"/>
                  </a:lnTo>
                  <a:cubicBezTo>
                    <a:pt x="1188466" y="225806"/>
                    <a:pt x="1194435" y="214630"/>
                    <a:pt x="1194435" y="202565"/>
                  </a:cubicBezTo>
                  <a:lnTo>
                    <a:pt x="1194435" y="160147"/>
                  </a:lnTo>
                  <a:cubicBezTo>
                    <a:pt x="1194435" y="154051"/>
                    <a:pt x="1190117" y="150241"/>
                    <a:pt x="1184656" y="149098"/>
                  </a:cubicBezTo>
                  <a:close/>
                  <a:moveTo>
                    <a:pt x="428879" y="84836"/>
                  </a:moveTo>
                  <a:lnTo>
                    <a:pt x="421640" y="89027"/>
                  </a:lnTo>
                  <a:cubicBezTo>
                    <a:pt x="406400" y="98552"/>
                    <a:pt x="392811" y="108077"/>
                    <a:pt x="380365" y="116713"/>
                  </a:cubicBezTo>
                  <a:cubicBezTo>
                    <a:pt x="375285" y="120777"/>
                    <a:pt x="366268" y="137922"/>
                    <a:pt x="375285" y="137922"/>
                  </a:cubicBezTo>
                  <a:lnTo>
                    <a:pt x="428879" y="137922"/>
                  </a:lnTo>
                  <a:close/>
                  <a:moveTo>
                    <a:pt x="943610" y="54864"/>
                  </a:moveTo>
                  <a:lnTo>
                    <a:pt x="943610" y="137922"/>
                  </a:lnTo>
                  <a:lnTo>
                    <a:pt x="1042670" y="137922"/>
                  </a:lnTo>
                  <a:cubicBezTo>
                    <a:pt x="1054862" y="137922"/>
                    <a:pt x="1055878" y="115697"/>
                    <a:pt x="1035558" y="97409"/>
                  </a:cubicBezTo>
                  <a:cubicBezTo>
                    <a:pt x="1018667" y="82423"/>
                    <a:pt x="995299" y="70739"/>
                    <a:pt x="968121" y="61595"/>
                  </a:cubicBezTo>
                  <a:close/>
                  <a:moveTo>
                    <a:pt x="659511" y="30861"/>
                  </a:moveTo>
                  <a:lnTo>
                    <a:pt x="639445" y="31623"/>
                  </a:lnTo>
                  <a:cubicBezTo>
                    <a:pt x="625856" y="32258"/>
                    <a:pt x="618109" y="32766"/>
                    <a:pt x="618109" y="32766"/>
                  </a:cubicBezTo>
                  <a:cubicBezTo>
                    <a:pt x="543560" y="32766"/>
                    <a:pt x="488696" y="52070"/>
                    <a:pt x="445897" y="75057"/>
                  </a:cubicBezTo>
                  <a:lnTo>
                    <a:pt x="441071" y="77851"/>
                  </a:lnTo>
                  <a:lnTo>
                    <a:pt x="441071" y="137922"/>
                  </a:lnTo>
                  <a:lnTo>
                    <a:pt x="659511" y="137922"/>
                  </a:lnTo>
                  <a:close/>
                  <a:moveTo>
                    <a:pt x="695198" y="137287"/>
                  </a:moveTo>
                  <a:lnTo>
                    <a:pt x="671703" y="137668"/>
                  </a:lnTo>
                  <a:lnTo>
                    <a:pt x="671703" y="244983"/>
                  </a:lnTo>
                  <a:lnTo>
                    <a:pt x="931545" y="244983"/>
                  </a:lnTo>
                  <a:lnTo>
                    <a:pt x="931545" y="51435"/>
                  </a:lnTo>
                  <a:lnTo>
                    <a:pt x="924941" y="49657"/>
                  </a:lnTo>
                  <a:cubicBezTo>
                    <a:pt x="849122" y="32766"/>
                    <a:pt x="758190" y="29718"/>
                    <a:pt x="695071" y="30226"/>
                  </a:cubicBezTo>
                  <a:close/>
                  <a:moveTo>
                    <a:pt x="696468" y="0"/>
                  </a:moveTo>
                  <a:cubicBezTo>
                    <a:pt x="860679" y="0"/>
                    <a:pt x="992759" y="8128"/>
                    <a:pt x="1095375" y="98425"/>
                  </a:cubicBezTo>
                  <a:cubicBezTo>
                    <a:pt x="1101471" y="103505"/>
                    <a:pt x="1109472" y="106553"/>
                    <a:pt x="1117600" y="106553"/>
                  </a:cubicBezTo>
                  <a:lnTo>
                    <a:pt x="1190371" y="106553"/>
                  </a:lnTo>
                  <a:cubicBezTo>
                    <a:pt x="1199515" y="106553"/>
                    <a:pt x="1206500" y="113665"/>
                    <a:pt x="1206500" y="122682"/>
                  </a:cubicBezTo>
                  <a:lnTo>
                    <a:pt x="1206500" y="224790"/>
                  </a:lnTo>
                  <a:cubicBezTo>
                    <a:pt x="1224661" y="224790"/>
                    <a:pt x="1239901" y="238887"/>
                    <a:pt x="1240917" y="255143"/>
                  </a:cubicBezTo>
                  <a:lnTo>
                    <a:pt x="1240917" y="342138"/>
                  </a:lnTo>
                  <a:lnTo>
                    <a:pt x="1159002" y="376555"/>
                  </a:lnTo>
                  <a:lnTo>
                    <a:pt x="1108583" y="376555"/>
                  </a:lnTo>
                  <a:cubicBezTo>
                    <a:pt x="1108583" y="319913"/>
                    <a:pt x="1063117" y="274447"/>
                    <a:pt x="1006475" y="274447"/>
                  </a:cubicBezTo>
                  <a:cubicBezTo>
                    <a:pt x="949833" y="274447"/>
                    <a:pt x="904367" y="319913"/>
                    <a:pt x="904367" y="376555"/>
                  </a:cubicBezTo>
                  <a:lnTo>
                    <a:pt x="339852" y="376555"/>
                  </a:lnTo>
                  <a:cubicBezTo>
                    <a:pt x="339852" y="376555"/>
                    <a:pt x="339852" y="375539"/>
                    <a:pt x="339852" y="374523"/>
                  </a:cubicBezTo>
                  <a:cubicBezTo>
                    <a:pt x="339852" y="317881"/>
                    <a:pt x="294386" y="272415"/>
                    <a:pt x="237744" y="272415"/>
                  </a:cubicBezTo>
                  <a:cubicBezTo>
                    <a:pt x="181102" y="272415"/>
                    <a:pt x="135636" y="317881"/>
                    <a:pt x="135636" y="374523"/>
                  </a:cubicBezTo>
                  <a:cubicBezTo>
                    <a:pt x="135636" y="374523"/>
                    <a:pt x="135636" y="375539"/>
                    <a:pt x="135636" y="376555"/>
                  </a:cubicBezTo>
                  <a:lnTo>
                    <a:pt x="40513" y="376555"/>
                  </a:lnTo>
                  <a:cubicBezTo>
                    <a:pt x="23368" y="376555"/>
                    <a:pt x="8128" y="362458"/>
                    <a:pt x="8128" y="345186"/>
                  </a:cubicBezTo>
                  <a:lnTo>
                    <a:pt x="8128" y="256159"/>
                  </a:lnTo>
                  <a:cubicBezTo>
                    <a:pt x="8128" y="256159"/>
                    <a:pt x="0" y="213741"/>
                    <a:pt x="80899" y="192405"/>
                  </a:cubicBezTo>
                  <a:cubicBezTo>
                    <a:pt x="139573" y="177292"/>
                    <a:pt x="237617" y="157988"/>
                    <a:pt x="295275" y="142875"/>
                  </a:cubicBezTo>
                  <a:cubicBezTo>
                    <a:pt x="319532" y="136779"/>
                    <a:pt x="327660" y="124714"/>
                    <a:pt x="340741" y="113538"/>
                  </a:cubicBezTo>
                  <a:cubicBezTo>
                    <a:pt x="379349" y="80264"/>
                    <a:pt x="493522" y="1270"/>
                    <a:pt x="624078" y="254"/>
                  </a:cubicBezTo>
                  <a:cubicBezTo>
                    <a:pt x="648843" y="127"/>
                    <a:pt x="672973" y="0"/>
                    <a:pt x="69646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2194562" y="2983263"/>
            <a:ext cx="1618827" cy="877162"/>
            <a:chOff x="0" y="0"/>
            <a:chExt cx="2158436" cy="11695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58492" cy="1169543"/>
            </a:xfrm>
            <a:custGeom>
              <a:avLst/>
              <a:gdLst/>
              <a:ahLst/>
              <a:cxnLst/>
              <a:rect l="l" t="t" r="r" b="b"/>
              <a:pathLst>
                <a:path w="2158492" h="1169543">
                  <a:moveTo>
                    <a:pt x="0" y="0"/>
                  </a:moveTo>
                  <a:lnTo>
                    <a:pt x="2158492" y="0"/>
                  </a:lnTo>
                  <a:lnTo>
                    <a:pt x="2158492" y="1169543"/>
                  </a:lnTo>
                  <a:lnTo>
                    <a:pt x="0" y="11695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0"/>
              <a:ext cx="2158436" cy="1169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40"/>
                </a:lnSpc>
              </a:pPr>
              <a:r>
                <a:rPr lang="en-US" sz="3200" spc="47">
                  <a:solidFill>
                    <a:srgbClr val="07A398"/>
                  </a:solidFill>
                  <a:latin typeface="Montserrat Bold"/>
                  <a:cs typeface="B Nazanin" pitchFamily="2" charset="-78"/>
                </a:rPr>
                <a:t>50%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4555473" y="3028982"/>
            <a:ext cx="1344636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19A695"/>
                </a:solidFill>
                <a:latin typeface="Montserrat Bold"/>
                <a:cs typeface="B Nazanin" pitchFamily="2" charset="-78"/>
              </a:rPr>
              <a:t>40%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471680" y="7057971"/>
            <a:ext cx="1344636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en-US" sz="3200" spc="47">
                <a:solidFill>
                  <a:srgbClr val="0680C3"/>
                </a:solidFill>
                <a:latin typeface="Montserrat Bold"/>
                <a:cs typeface="B Nazanin" pitchFamily="2" charset="-78"/>
              </a:rPr>
              <a:t>70%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02533" y="4489659"/>
            <a:ext cx="3809682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 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733" y="4074161"/>
            <a:ext cx="377573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3326352" y="4489659"/>
            <a:ext cx="3809682" cy="539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3319553" y="4074161"/>
            <a:ext cx="377573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5997730" y="8339416"/>
            <a:ext cx="630358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986683" y="7923918"/>
            <a:ext cx="624843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7896227" y="3259932"/>
            <a:ext cx="2405062" cy="2138362"/>
            <a:chOff x="0" y="0"/>
            <a:chExt cx="3206750" cy="285115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206623" cy="2851150"/>
            </a:xfrm>
            <a:custGeom>
              <a:avLst/>
              <a:gdLst/>
              <a:ahLst/>
              <a:cxnLst/>
              <a:rect l="l" t="t" r="r" b="b"/>
              <a:pathLst>
                <a:path w="3206623" h="2851150">
                  <a:moveTo>
                    <a:pt x="1486408" y="2718562"/>
                  </a:moveTo>
                  <a:cubicBezTo>
                    <a:pt x="1620012" y="2453386"/>
                    <a:pt x="1386205" y="2536190"/>
                    <a:pt x="1302639" y="2436749"/>
                  </a:cubicBezTo>
                  <a:cubicBezTo>
                    <a:pt x="1336040" y="2204720"/>
                    <a:pt x="1553210" y="2453386"/>
                    <a:pt x="1620012" y="2337308"/>
                  </a:cubicBezTo>
                  <a:cubicBezTo>
                    <a:pt x="1553210" y="2038985"/>
                    <a:pt x="1369441" y="1989201"/>
                    <a:pt x="935228" y="2188083"/>
                  </a:cubicBezTo>
                  <a:cubicBezTo>
                    <a:pt x="935228" y="1956054"/>
                    <a:pt x="935228" y="1740535"/>
                    <a:pt x="935228" y="1491869"/>
                  </a:cubicBezTo>
                  <a:cubicBezTo>
                    <a:pt x="801624" y="1558163"/>
                    <a:pt x="684657" y="1624457"/>
                    <a:pt x="584454" y="1674241"/>
                  </a:cubicBezTo>
                  <a:cubicBezTo>
                    <a:pt x="551053" y="1690878"/>
                    <a:pt x="534289" y="1740535"/>
                    <a:pt x="534289" y="1773682"/>
                  </a:cubicBezTo>
                  <a:cubicBezTo>
                    <a:pt x="584454" y="1972564"/>
                    <a:pt x="634492" y="2154936"/>
                    <a:pt x="684657" y="2403602"/>
                  </a:cubicBezTo>
                  <a:cubicBezTo>
                    <a:pt x="835025" y="2320671"/>
                    <a:pt x="951865" y="2254377"/>
                    <a:pt x="1068832" y="2171573"/>
                  </a:cubicBezTo>
                  <a:cubicBezTo>
                    <a:pt x="1302639" y="2038985"/>
                    <a:pt x="1436243" y="2072132"/>
                    <a:pt x="1553210" y="2304161"/>
                  </a:cubicBezTo>
                  <a:cubicBezTo>
                    <a:pt x="1286002" y="2287524"/>
                    <a:pt x="1286002" y="2287524"/>
                    <a:pt x="1252601" y="2486533"/>
                  </a:cubicBezTo>
                  <a:cubicBezTo>
                    <a:pt x="1286002" y="2503170"/>
                    <a:pt x="1319403" y="2519680"/>
                    <a:pt x="1369568" y="2536317"/>
                  </a:cubicBezTo>
                  <a:cubicBezTo>
                    <a:pt x="1402969" y="2552954"/>
                    <a:pt x="1436370" y="2569464"/>
                    <a:pt x="1486535" y="2586101"/>
                  </a:cubicBezTo>
                  <a:cubicBezTo>
                    <a:pt x="1352931" y="2702179"/>
                    <a:pt x="1169162" y="2718689"/>
                    <a:pt x="1018921" y="2652395"/>
                  </a:cubicBezTo>
                  <a:cubicBezTo>
                    <a:pt x="885317" y="2602611"/>
                    <a:pt x="734949" y="2536317"/>
                    <a:pt x="618109" y="2685542"/>
                  </a:cubicBezTo>
                  <a:cubicBezTo>
                    <a:pt x="584708" y="2718689"/>
                    <a:pt x="501142" y="2751836"/>
                    <a:pt x="451104" y="2735326"/>
                  </a:cubicBezTo>
                  <a:cubicBezTo>
                    <a:pt x="317500" y="2718689"/>
                    <a:pt x="183896" y="2669032"/>
                    <a:pt x="50292" y="2635885"/>
                  </a:cubicBezTo>
                  <a:cubicBezTo>
                    <a:pt x="33401" y="2619121"/>
                    <a:pt x="0" y="2569337"/>
                    <a:pt x="0" y="2536190"/>
                  </a:cubicBezTo>
                  <a:cubicBezTo>
                    <a:pt x="0" y="2519553"/>
                    <a:pt x="16764" y="2469896"/>
                    <a:pt x="50165" y="2453259"/>
                  </a:cubicBezTo>
                  <a:cubicBezTo>
                    <a:pt x="83566" y="2436622"/>
                    <a:pt x="150368" y="2420112"/>
                    <a:pt x="200533" y="2403475"/>
                  </a:cubicBezTo>
                  <a:cubicBezTo>
                    <a:pt x="150368" y="2171446"/>
                    <a:pt x="100330" y="1922780"/>
                    <a:pt x="33528" y="1690624"/>
                  </a:cubicBezTo>
                  <a:cubicBezTo>
                    <a:pt x="127" y="1541399"/>
                    <a:pt x="50292" y="1441958"/>
                    <a:pt x="167132" y="1375664"/>
                  </a:cubicBezTo>
                  <a:cubicBezTo>
                    <a:pt x="417576" y="1226693"/>
                    <a:pt x="651383" y="1077468"/>
                    <a:pt x="901954" y="944880"/>
                  </a:cubicBezTo>
                  <a:cubicBezTo>
                    <a:pt x="1068959" y="861949"/>
                    <a:pt x="1252728" y="845439"/>
                    <a:pt x="1436370" y="795655"/>
                  </a:cubicBezTo>
                  <a:cubicBezTo>
                    <a:pt x="1202563" y="580136"/>
                    <a:pt x="1068959" y="331470"/>
                    <a:pt x="1118997" y="0"/>
                  </a:cubicBezTo>
                  <a:cubicBezTo>
                    <a:pt x="1336167" y="0"/>
                    <a:pt x="1536573" y="0"/>
                    <a:pt x="1753616" y="0"/>
                  </a:cubicBezTo>
                  <a:cubicBezTo>
                    <a:pt x="1970659" y="0"/>
                    <a:pt x="2187829" y="0"/>
                    <a:pt x="2421636" y="0"/>
                  </a:cubicBezTo>
                  <a:cubicBezTo>
                    <a:pt x="2455037" y="314960"/>
                    <a:pt x="2354834" y="563626"/>
                    <a:pt x="2070862" y="795655"/>
                  </a:cubicBezTo>
                  <a:cubicBezTo>
                    <a:pt x="2204466" y="828802"/>
                    <a:pt x="2304669" y="845439"/>
                    <a:pt x="2404872" y="895096"/>
                  </a:cubicBezTo>
                  <a:cubicBezTo>
                    <a:pt x="2505075" y="944753"/>
                    <a:pt x="2622042" y="994537"/>
                    <a:pt x="2688844" y="1077468"/>
                  </a:cubicBezTo>
                  <a:cubicBezTo>
                    <a:pt x="2855849" y="1359281"/>
                    <a:pt x="3006217" y="1641094"/>
                    <a:pt x="3173222" y="1939417"/>
                  </a:cubicBezTo>
                  <a:cubicBezTo>
                    <a:pt x="3189986" y="1989201"/>
                    <a:pt x="3206623" y="2072005"/>
                    <a:pt x="3189986" y="2138299"/>
                  </a:cubicBezTo>
                  <a:cubicBezTo>
                    <a:pt x="3173222" y="2337181"/>
                    <a:pt x="3123184" y="2536190"/>
                    <a:pt x="3073019" y="2735072"/>
                  </a:cubicBezTo>
                  <a:cubicBezTo>
                    <a:pt x="3073019" y="2784856"/>
                    <a:pt x="3022854" y="2818003"/>
                    <a:pt x="3006217" y="2851150"/>
                  </a:cubicBezTo>
                  <a:cubicBezTo>
                    <a:pt x="2972816" y="2818003"/>
                    <a:pt x="2939415" y="2784856"/>
                    <a:pt x="2922651" y="2751709"/>
                  </a:cubicBezTo>
                  <a:cubicBezTo>
                    <a:pt x="2905887" y="2718562"/>
                    <a:pt x="2889250" y="2685415"/>
                    <a:pt x="2872486" y="2652268"/>
                  </a:cubicBezTo>
                  <a:cubicBezTo>
                    <a:pt x="2822321" y="2652268"/>
                    <a:pt x="2755519" y="2652268"/>
                    <a:pt x="2688717" y="2668905"/>
                  </a:cubicBezTo>
                  <a:cubicBezTo>
                    <a:pt x="2688717" y="2420239"/>
                    <a:pt x="2688717" y="2204720"/>
                    <a:pt x="2688717" y="1989328"/>
                  </a:cubicBezTo>
                  <a:cubicBezTo>
                    <a:pt x="2655316" y="1989328"/>
                    <a:pt x="2638552" y="1989328"/>
                    <a:pt x="2621915" y="1989328"/>
                  </a:cubicBezTo>
                  <a:cubicBezTo>
                    <a:pt x="2621915" y="2121916"/>
                    <a:pt x="2621915" y="2254504"/>
                    <a:pt x="2621915" y="2387219"/>
                  </a:cubicBezTo>
                  <a:cubicBezTo>
                    <a:pt x="2605151" y="2387219"/>
                    <a:pt x="2588514" y="2370582"/>
                    <a:pt x="2588514" y="2370582"/>
                  </a:cubicBezTo>
                  <a:cubicBezTo>
                    <a:pt x="2521712" y="2403729"/>
                    <a:pt x="2454910" y="2453513"/>
                    <a:pt x="2371344" y="2503170"/>
                  </a:cubicBezTo>
                  <a:cubicBezTo>
                    <a:pt x="2354580" y="2470023"/>
                    <a:pt x="2321179" y="2420239"/>
                    <a:pt x="2287778" y="2370582"/>
                  </a:cubicBezTo>
                  <a:cubicBezTo>
                    <a:pt x="2220976" y="2387219"/>
                    <a:pt x="2137410" y="2420366"/>
                    <a:pt x="2053971" y="2436876"/>
                  </a:cubicBezTo>
                  <a:cubicBezTo>
                    <a:pt x="2070735" y="2503170"/>
                    <a:pt x="2070735" y="2569464"/>
                    <a:pt x="2087372" y="2635758"/>
                  </a:cubicBezTo>
                  <a:cubicBezTo>
                    <a:pt x="2003806" y="2619121"/>
                    <a:pt x="1970405" y="2602611"/>
                    <a:pt x="1920367" y="2602611"/>
                  </a:cubicBezTo>
                  <a:cubicBezTo>
                    <a:pt x="1920367" y="2619248"/>
                    <a:pt x="1920367" y="2619248"/>
                    <a:pt x="1937131" y="2635758"/>
                  </a:cubicBezTo>
                  <a:cubicBezTo>
                    <a:pt x="1786763" y="2668905"/>
                    <a:pt x="1653159" y="2685542"/>
                    <a:pt x="1486154" y="271868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272464" y="5386388"/>
            <a:ext cx="1164432" cy="1157288"/>
            <a:chOff x="0" y="0"/>
            <a:chExt cx="1552576" cy="154305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552575" cy="1543050"/>
            </a:xfrm>
            <a:custGeom>
              <a:avLst/>
              <a:gdLst/>
              <a:ahLst/>
              <a:cxnLst/>
              <a:rect l="l" t="t" r="r" b="b"/>
              <a:pathLst>
                <a:path w="1552575" h="1543050">
                  <a:moveTo>
                    <a:pt x="33401" y="514350"/>
                  </a:moveTo>
                  <a:cubicBezTo>
                    <a:pt x="50038" y="464566"/>
                    <a:pt x="83439" y="414782"/>
                    <a:pt x="100203" y="348488"/>
                  </a:cubicBezTo>
                  <a:cubicBezTo>
                    <a:pt x="200406" y="348488"/>
                    <a:pt x="283845" y="464693"/>
                    <a:pt x="400685" y="348488"/>
                  </a:cubicBezTo>
                  <a:cubicBezTo>
                    <a:pt x="517525" y="248920"/>
                    <a:pt x="434086" y="165989"/>
                    <a:pt x="417322" y="66421"/>
                  </a:cubicBezTo>
                  <a:cubicBezTo>
                    <a:pt x="484124" y="49784"/>
                    <a:pt x="550926" y="16637"/>
                    <a:pt x="617728" y="0"/>
                  </a:cubicBezTo>
                  <a:cubicBezTo>
                    <a:pt x="634365" y="66421"/>
                    <a:pt x="667766" y="116205"/>
                    <a:pt x="701167" y="182499"/>
                  </a:cubicBezTo>
                  <a:cubicBezTo>
                    <a:pt x="918210" y="215646"/>
                    <a:pt x="918210" y="215646"/>
                    <a:pt x="1035050" y="33147"/>
                  </a:cubicBezTo>
                  <a:cubicBezTo>
                    <a:pt x="1051687" y="33147"/>
                    <a:pt x="1101852" y="49784"/>
                    <a:pt x="1118489" y="66294"/>
                  </a:cubicBezTo>
                  <a:cubicBezTo>
                    <a:pt x="1151890" y="82931"/>
                    <a:pt x="1185291" y="99441"/>
                    <a:pt x="1218692" y="116078"/>
                  </a:cubicBezTo>
                  <a:cubicBezTo>
                    <a:pt x="1185291" y="165862"/>
                    <a:pt x="1168654" y="232283"/>
                    <a:pt x="1135253" y="281940"/>
                  </a:cubicBezTo>
                  <a:cubicBezTo>
                    <a:pt x="1285494" y="464439"/>
                    <a:pt x="1285494" y="464439"/>
                    <a:pt x="1485773" y="414655"/>
                  </a:cubicBezTo>
                  <a:cubicBezTo>
                    <a:pt x="1502410" y="447802"/>
                    <a:pt x="1519174" y="481076"/>
                    <a:pt x="1519174" y="514223"/>
                  </a:cubicBezTo>
                  <a:cubicBezTo>
                    <a:pt x="1535811" y="530860"/>
                    <a:pt x="1552575" y="564007"/>
                    <a:pt x="1552575" y="597154"/>
                  </a:cubicBezTo>
                  <a:cubicBezTo>
                    <a:pt x="1285494" y="746506"/>
                    <a:pt x="1285494" y="862584"/>
                    <a:pt x="1535938" y="1011936"/>
                  </a:cubicBezTo>
                  <a:cubicBezTo>
                    <a:pt x="1502537" y="1078357"/>
                    <a:pt x="1485900" y="1144651"/>
                    <a:pt x="1452499" y="1211072"/>
                  </a:cubicBezTo>
                  <a:cubicBezTo>
                    <a:pt x="1385697" y="1177925"/>
                    <a:pt x="1318895" y="1144651"/>
                    <a:pt x="1268857" y="1128141"/>
                  </a:cubicBezTo>
                  <a:cubicBezTo>
                    <a:pt x="1085215" y="1260856"/>
                    <a:pt x="1085215" y="1260856"/>
                    <a:pt x="1135253" y="1476629"/>
                  </a:cubicBezTo>
                  <a:cubicBezTo>
                    <a:pt x="1085215" y="1493266"/>
                    <a:pt x="1018413" y="1526413"/>
                    <a:pt x="951611" y="1543050"/>
                  </a:cubicBezTo>
                  <a:cubicBezTo>
                    <a:pt x="818007" y="1277620"/>
                    <a:pt x="701167" y="1277620"/>
                    <a:pt x="534289" y="1526413"/>
                  </a:cubicBezTo>
                  <a:cubicBezTo>
                    <a:pt x="467487" y="1493266"/>
                    <a:pt x="417449" y="1459992"/>
                    <a:pt x="350647" y="1426845"/>
                  </a:cubicBezTo>
                  <a:cubicBezTo>
                    <a:pt x="367284" y="1327277"/>
                    <a:pt x="484251" y="1227709"/>
                    <a:pt x="334010" y="1144778"/>
                  </a:cubicBezTo>
                  <a:cubicBezTo>
                    <a:pt x="267208" y="1111631"/>
                    <a:pt x="183769" y="1111631"/>
                    <a:pt x="116967" y="1078357"/>
                  </a:cubicBezTo>
                  <a:cubicBezTo>
                    <a:pt x="100330" y="1094994"/>
                    <a:pt x="83566" y="1111504"/>
                    <a:pt x="83566" y="1128141"/>
                  </a:cubicBezTo>
                  <a:cubicBezTo>
                    <a:pt x="50038" y="1061847"/>
                    <a:pt x="33401" y="1012063"/>
                    <a:pt x="0" y="945769"/>
                  </a:cubicBezTo>
                  <a:cubicBezTo>
                    <a:pt x="267081" y="796417"/>
                    <a:pt x="283845" y="680212"/>
                    <a:pt x="33401" y="514350"/>
                  </a:cubicBezTo>
                  <a:close/>
                  <a:moveTo>
                    <a:pt x="784606" y="530987"/>
                  </a:moveTo>
                  <a:cubicBezTo>
                    <a:pt x="651002" y="530987"/>
                    <a:pt x="550926" y="630555"/>
                    <a:pt x="550926" y="763270"/>
                  </a:cubicBezTo>
                  <a:cubicBezTo>
                    <a:pt x="534289" y="895985"/>
                    <a:pt x="651129" y="1012190"/>
                    <a:pt x="784606" y="1012190"/>
                  </a:cubicBezTo>
                  <a:cubicBezTo>
                    <a:pt x="918083" y="1012190"/>
                    <a:pt x="1035050" y="895985"/>
                    <a:pt x="1018286" y="763270"/>
                  </a:cubicBezTo>
                  <a:cubicBezTo>
                    <a:pt x="1018286" y="647065"/>
                    <a:pt x="918083" y="530987"/>
                    <a:pt x="784606" y="53098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8636794" y="2514600"/>
            <a:ext cx="1190625" cy="695325"/>
            <a:chOff x="0" y="0"/>
            <a:chExt cx="1587500" cy="927100"/>
          </a:xfrm>
        </p:grpSpPr>
        <p:sp>
          <p:nvSpPr>
            <p:cNvPr id="37" name="Freeform 37"/>
            <p:cNvSpPr/>
            <p:nvPr/>
          </p:nvSpPr>
          <p:spPr>
            <a:xfrm>
              <a:off x="-127" y="0"/>
              <a:ext cx="1587627" cy="926973"/>
            </a:xfrm>
            <a:custGeom>
              <a:avLst/>
              <a:gdLst/>
              <a:ahLst/>
              <a:cxnLst/>
              <a:rect l="l" t="t" r="r" b="b"/>
              <a:pathLst>
                <a:path w="1587627" h="926973">
                  <a:moveTo>
                    <a:pt x="534924" y="115824"/>
                  </a:moveTo>
                  <a:cubicBezTo>
                    <a:pt x="551688" y="347599"/>
                    <a:pt x="568325" y="546227"/>
                    <a:pt x="585089" y="761492"/>
                  </a:cubicBezTo>
                  <a:cubicBezTo>
                    <a:pt x="601853" y="761492"/>
                    <a:pt x="601853" y="761492"/>
                    <a:pt x="618490" y="761492"/>
                  </a:cubicBezTo>
                  <a:cubicBezTo>
                    <a:pt x="618490" y="562864"/>
                    <a:pt x="618490" y="380746"/>
                    <a:pt x="618490" y="198628"/>
                  </a:cubicBezTo>
                  <a:cubicBezTo>
                    <a:pt x="618363" y="99314"/>
                    <a:pt x="635127" y="0"/>
                    <a:pt x="752094" y="0"/>
                  </a:cubicBezTo>
                  <a:cubicBezTo>
                    <a:pt x="885825" y="0"/>
                    <a:pt x="885825" y="99314"/>
                    <a:pt x="885825" y="198628"/>
                  </a:cubicBezTo>
                  <a:cubicBezTo>
                    <a:pt x="869061" y="380746"/>
                    <a:pt x="885825" y="579374"/>
                    <a:pt x="885825" y="761492"/>
                  </a:cubicBezTo>
                  <a:cubicBezTo>
                    <a:pt x="885825" y="761492"/>
                    <a:pt x="902589" y="761492"/>
                    <a:pt x="919226" y="761492"/>
                  </a:cubicBezTo>
                  <a:cubicBezTo>
                    <a:pt x="935863" y="546354"/>
                    <a:pt x="952627" y="347726"/>
                    <a:pt x="969391" y="115824"/>
                  </a:cubicBezTo>
                  <a:cubicBezTo>
                    <a:pt x="1169924" y="181991"/>
                    <a:pt x="1286891" y="297942"/>
                    <a:pt x="1353693" y="446913"/>
                  </a:cubicBezTo>
                  <a:cubicBezTo>
                    <a:pt x="1420495" y="562737"/>
                    <a:pt x="1470660" y="662178"/>
                    <a:pt x="1537462" y="778002"/>
                  </a:cubicBezTo>
                  <a:cubicBezTo>
                    <a:pt x="1587627" y="877316"/>
                    <a:pt x="1537462" y="926973"/>
                    <a:pt x="1420495" y="926973"/>
                  </a:cubicBezTo>
                  <a:cubicBezTo>
                    <a:pt x="1203198" y="926973"/>
                    <a:pt x="986028" y="926973"/>
                    <a:pt x="768731" y="926973"/>
                  </a:cubicBezTo>
                  <a:cubicBezTo>
                    <a:pt x="568198" y="926973"/>
                    <a:pt x="351028" y="926973"/>
                    <a:pt x="150495" y="926973"/>
                  </a:cubicBezTo>
                  <a:cubicBezTo>
                    <a:pt x="100330" y="926973"/>
                    <a:pt x="33528" y="893826"/>
                    <a:pt x="16764" y="860806"/>
                  </a:cubicBezTo>
                  <a:cubicBezTo>
                    <a:pt x="0" y="827786"/>
                    <a:pt x="33528" y="778002"/>
                    <a:pt x="50165" y="728345"/>
                  </a:cubicBezTo>
                  <a:cubicBezTo>
                    <a:pt x="83566" y="662178"/>
                    <a:pt x="100330" y="612521"/>
                    <a:pt x="133731" y="546227"/>
                  </a:cubicBezTo>
                  <a:cubicBezTo>
                    <a:pt x="200660" y="347726"/>
                    <a:pt x="300863" y="182118"/>
                    <a:pt x="534924" y="11582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9286876" y="5062538"/>
            <a:ext cx="764382" cy="797720"/>
            <a:chOff x="0" y="0"/>
            <a:chExt cx="1019176" cy="1063626"/>
          </a:xfrm>
        </p:grpSpPr>
        <p:sp>
          <p:nvSpPr>
            <p:cNvPr id="39" name="Freeform 39"/>
            <p:cNvSpPr/>
            <p:nvPr/>
          </p:nvSpPr>
          <p:spPr>
            <a:xfrm>
              <a:off x="0" y="-127"/>
              <a:ext cx="1019175" cy="1063752"/>
            </a:xfrm>
            <a:custGeom>
              <a:avLst/>
              <a:gdLst/>
              <a:ahLst/>
              <a:cxnLst/>
              <a:rect l="l" t="t" r="r" b="b"/>
              <a:pathLst>
                <a:path w="1019175" h="1063752">
                  <a:moveTo>
                    <a:pt x="1002411" y="831088"/>
                  </a:moveTo>
                  <a:cubicBezTo>
                    <a:pt x="768604" y="764667"/>
                    <a:pt x="718439" y="814451"/>
                    <a:pt x="751840" y="1063752"/>
                  </a:cubicBezTo>
                  <a:cubicBezTo>
                    <a:pt x="685038" y="1030478"/>
                    <a:pt x="634873" y="997331"/>
                    <a:pt x="584708" y="980694"/>
                  </a:cubicBezTo>
                  <a:cubicBezTo>
                    <a:pt x="517906" y="980694"/>
                    <a:pt x="451104" y="980694"/>
                    <a:pt x="384175" y="980694"/>
                  </a:cubicBezTo>
                  <a:cubicBezTo>
                    <a:pt x="350774" y="980694"/>
                    <a:pt x="300609" y="1013968"/>
                    <a:pt x="233807" y="1030605"/>
                  </a:cubicBezTo>
                  <a:cubicBezTo>
                    <a:pt x="267335" y="847725"/>
                    <a:pt x="283972" y="731393"/>
                    <a:pt x="83566" y="781177"/>
                  </a:cubicBezTo>
                  <a:cubicBezTo>
                    <a:pt x="50165" y="781177"/>
                    <a:pt x="16764" y="714756"/>
                    <a:pt x="0" y="681482"/>
                  </a:cubicBezTo>
                  <a:cubicBezTo>
                    <a:pt x="183769" y="565150"/>
                    <a:pt x="183769" y="498729"/>
                    <a:pt x="0" y="349123"/>
                  </a:cubicBezTo>
                  <a:cubicBezTo>
                    <a:pt x="50165" y="332486"/>
                    <a:pt x="100203" y="299212"/>
                    <a:pt x="133604" y="299212"/>
                  </a:cubicBezTo>
                  <a:cubicBezTo>
                    <a:pt x="250571" y="299212"/>
                    <a:pt x="300736" y="265938"/>
                    <a:pt x="300736" y="149606"/>
                  </a:cubicBezTo>
                  <a:cubicBezTo>
                    <a:pt x="300736" y="116332"/>
                    <a:pt x="334137" y="66548"/>
                    <a:pt x="367538" y="0"/>
                  </a:cubicBezTo>
                  <a:cubicBezTo>
                    <a:pt x="467741" y="166243"/>
                    <a:pt x="551307" y="265938"/>
                    <a:pt x="668274" y="83058"/>
                  </a:cubicBezTo>
                  <a:cubicBezTo>
                    <a:pt x="685038" y="66421"/>
                    <a:pt x="751840" y="83058"/>
                    <a:pt x="785241" y="99695"/>
                  </a:cubicBezTo>
                  <a:cubicBezTo>
                    <a:pt x="735076" y="299085"/>
                    <a:pt x="785241" y="348996"/>
                    <a:pt x="1019175" y="332359"/>
                  </a:cubicBezTo>
                  <a:cubicBezTo>
                    <a:pt x="1002411" y="382270"/>
                    <a:pt x="985774" y="432054"/>
                    <a:pt x="969010" y="465328"/>
                  </a:cubicBezTo>
                  <a:cubicBezTo>
                    <a:pt x="885444" y="531749"/>
                    <a:pt x="885444" y="598297"/>
                    <a:pt x="952246" y="681355"/>
                  </a:cubicBezTo>
                  <a:cubicBezTo>
                    <a:pt x="985647" y="714629"/>
                    <a:pt x="969010" y="764413"/>
                    <a:pt x="1002411" y="830961"/>
                  </a:cubicBezTo>
                  <a:close/>
                  <a:moveTo>
                    <a:pt x="517906" y="332486"/>
                  </a:moveTo>
                  <a:cubicBezTo>
                    <a:pt x="451104" y="432181"/>
                    <a:pt x="384302" y="482092"/>
                    <a:pt x="367538" y="531876"/>
                  </a:cubicBezTo>
                  <a:cubicBezTo>
                    <a:pt x="350774" y="631571"/>
                    <a:pt x="417703" y="714629"/>
                    <a:pt x="517906" y="698119"/>
                  </a:cubicBezTo>
                  <a:cubicBezTo>
                    <a:pt x="568071" y="681482"/>
                    <a:pt x="651510" y="615061"/>
                    <a:pt x="668274" y="548513"/>
                  </a:cubicBezTo>
                  <a:cubicBezTo>
                    <a:pt x="668274" y="498602"/>
                    <a:pt x="601472" y="432181"/>
                    <a:pt x="517906" y="332486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246117" y="168732"/>
            <a:ext cx="17795766" cy="9949535"/>
          </a:xfrm>
          <a:custGeom>
            <a:avLst/>
            <a:gdLst/>
            <a:ahLst/>
            <a:cxnLst/>
            <a:rect l="l" t="t" r="r" b="b"/>
            <a:pathLst>
              <a:path w="17795766" h="9949535">
                <a:moveTo>
                  <a:pt x="0" y="0"/>
                </a:moveTo>
                <a:lnTo>
                  <a:pt x="17795766" y="0"/>
                </a:lnTo>
                <a:lnTo>
                  <a:pt x="17795766" y="9949535"/>
                </a:lnTo>
                <a:lnTo>
                  <a:pt x="0" y="99495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36" b="-136"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AutoShape 22"/>
          <p:cNvSpPr/>
          <p:nvPr/>
        </p:nvSpPr>
        <p:spPr>
          <a:xfrm rot="81830">
            <a:off x="9040003" y="5222235"/>
            <a:ext cx="4216328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rot="-10718889">
            <a:off x="4955244" y="6358936"/>
            <a:ext cx="4239355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rot="10583070">
            <a:off x="3581988" y="7432676"/>
            <a:ext cx="1585978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rot="10584382">
            <a:off x="13103773" y="4110864"/>
            <a:ext cx="1595615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rot="5075335">
            <a:off x="4447878" y="6881706"/>
            <a:ext cx="1232232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rot="5659682">
            <a:off x="8464084" y="5793073"/>
            <a:ext cx="1344609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 rot="5672027">
            <a:off x="12573112" y="4691493"/>
            <a:ext cx="1265230" cy="0"/>
          </a:xfrm>
          <a:prstGeom prst="line">
            <a:avLst/>
          </a:prstGeom>
          <a:ln w="47625" cap="rnd">
            <a:solidFill>
              <a:srgbClr val="2C2F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9" name="Group 29"/>
          <p:cNvGrpSpPr/>
          <p:nvPr/>
        </p:nvGrpSpPr>
        <p:grpSpPr>
          <a:xfrm>
            <a:off x="2445572" y="6857725"/>
            <a:ext cx="1188000" cy="1188000"/>
            <a:chOff x="0" y="0"/>
            <a:chExt cx="1584000" cy="1584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583944" cy="1583944"/>
            </a:xfrm>
            <a:custGeom>
              <a:avLst/>
              <a:gdLst/>
              <a:ahLst/>
              <a:cxnLst/>
              <a:rect l="l" t="t" r="r" b="b"/>
              <a:pathLst>
                <a:path w="1583944" h="1583944">
                  <a:moveTo>
                    <a:pt x="0" y="791972"/>
                  </a:moveTo>
                  <a:cubicBezTo>
                    <a:pt x="0" y="354584"/>
                    <a:pt x="354584" y="0"/>
                    <a:pt x="791972" y="0"/>
                  </a:cubicBezTo>
                  <a:cubicBezTo>
                    <a:pt x="1229360" y="0"/>
                    <a:pt x="1583944" y="354584"/>
                    <a:pt x="1583944" y="791972"/>
                  </a:cubicBezTo>
                  <a:cubicBezTo>
                    <a:pt x="1583944" y="1229360"/>
                    <a:pt x="1229360" y="1583944"/>
                    <a:pt x="791972" y="1583944"/>
                  </a:cubicBezTo>
                  <a:cubicBezTo>
                    <a:pt x="354584" y="1583944"/>
                    <a:pt x="0" y="1229360"/>
                    <a:pt x="0" y="79197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6510603" y="5750454"/>
            <a:ext cx="1188000" cy="1188000"/>
            <a:chOff x="0" y="0"/>
            <a:chExt cx="1584000" cy="1584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583944" cy="1583944"/>
            </a:xfrm>
            <a:custGeom>
              <a:avLst/>
              <a:gdLst/>
              <a:ahLst/>
              <a:cxnLst/>
              <a:rect l="l" t="t" r="r" b="b"/>
              <a:pathLst>
                <a:path w="1583944" h="1583944">
                  <a:moveTo>
                    <a:pt x="0" y="791972"/>
                  </a:moveTo>
                  <a:cubicBezTo>
                    <a:pt x="0" y="354584"/>
                    <a:pt x="354584" y="0"/>
                    <a:pt x="791972" y="0"/>
                  </a:cubicBezTo>
                  <a:cubicBezTo>
                    <a:pt x="1229360" y="0"/>
                    <a:pt x="1583944" y="354584"/>
                    <a:pt x="1583944" y="791972"/>
                  </a:cubicBezTo>
                  <a:cubicBezTo>
                    <a:pt x="1583944" y="1229360"/>
                    <a:pt x="1229360" y="1583944"/>
                    <a:pt x="791972" y="1583944"/>
                  </a:cubicBezTo>
                  <a:cubicBezTo>
                    <a:pt x="354584" y="1583944"/>
                    <a:pt x="0" y="1229360"/>
                    <a:pt x="0" y="791972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0579209" y="4643184"/>
            <a:ext cx="1188000" cy="1188000"/>
            <a:chOff x="0" y="0"/>
            <a:chExt cx="1584000" cy="1584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583944" cy="1583944"/>
            </a:xfrm>
            <a:custGeom>
              <a:avLst/>
              <a:gdLst/>
              <a:ahLst/>
              <a:cxnLst/>
              <a:rect l="l" t="t" r="r" b="b"/>
              <a:pathLst>
                <a:path w="1583944" h="1583944">
                  <a:moveTo>
                    <a:pt x="0" y="791972"/>
                  </a:moveTo>
                  <a:cubicBezTo>
                    <a:pt x="0" y="354584"/>
                    <a:pt x="354584" y="0"/>
                    <a:pt x="791972" y="0"/>
                  </a:cubicBezTo>
                  <a:cubicBezTo>
                    <a:pt x="1229360" y="0"/>
                    <a:pt x="1583944" y="354584"/>
                    <a:pt x="1583944" y="791972"/>
                  </a:cubicBezTo>
                  <a:cubicBezTo>
                    <a:pt x="1583944" y="1229360"/>
                    <a:pt x="1229360" y="1583944"/>
                    <a:pt x="791972" y="1583944"/>
                  </a:cubicBezTo>
                  <a:cubicBezTo>
                    <a:pt x="354584" y="1583944"/>
                    <a:pt x="0" y="1229360"/>
                    <a:pt x="0" y="79197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4647812" y="3535914"/>
            <a:ext cx="1188000" cy="1188000"/>
            <a:chOff x="0" y="0"/>
            <a:chExt cx="1584000" cy="1584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583944" cy="1583944"/>
            </a:xfrm>
            <a:custGeom>
              <a:avLst/>
              <a:gdLst/>
              <a:ahLst/>
              <a:cxnLst/>
              <a:rect l="l" t="t" r="r" b="b"/>
              <a:pathLst>
                <a:path w="1583944" h="1583944">
                  <a:moveTo>
                    <a:pt x="0" y="791972"/>
                  </a:moveTo>
                  <a:cubicBezTo>
                    <a:pt x="0" y="354584"/>
                    <a:pt x="354584" y="0"/>
                    <a:pt x="791972" y="0"/>
                  </a:cubicBezTo>
                  <a:cubicBezTo>
                    <a:pt x="1229360" y="0"/>
                    <a:pt x="1583944" y="354584"/>
                    <a:pt x="1583944" y="791972"/>
                  </a:cubicBezTo>
                  <a:cubicBezTo>
                    <a:pt x="1583944" y="1229360"/>
                    <a:pt x="1229360" y="1583944"/>
                    <a:pt x="791972" y="1583944"/>
                  </a:cubicBezTo>
                  <a:cubicBezTo>
                    <a:pt x="354584" y="1583944"/>
                    <a:pt x="0" y="1229360"/>
                    <a:pt x="0" y="79197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sp>
        <p:nvSpPr>
          <p:cNvPr id="37" name="TextBox 37"/>
          <p:cNvSpPr txBox="1"/>
          <p:nvPr/>
        </p:nvSpPr>
        <p:spPr>
          <a:xfrm>
            <a:off x="1420561" y="3902271"/>
            <a:ext cx="323802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420556" y="4317770"/>
            <a:ext cx="3238026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5487975" y="2812958"/>
            <a:ext cx="323802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5487969" y="3228457"/>
            <a:ext cx="3238026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555388" y="6901182"/>
            <a:ext cx="323802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9555382" y="7316681"/>
            <a:ext cx="3238026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622802" y="5662782"/>
            <a:ext cx="323802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3622796" y="6078281"/>
            <a:ext cx="3238026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من امیدوارم و معتقدم که این الگو زمان، پول و اعتبار شما را جلب کند. ارائه پاورپوینت مدرن را دریافت کنید که به زیبایی طراحی شده است. طراحی شده است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      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345225" y="7071261"/>
            <a:ext cx="15235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07A398"/>
                </a:solidFill>
                <a:latin typeface="Montserrat Bold"/>
                <a:cs typeface="B Nazanin" pitchFamily="2" charset="-78"/>
              </a:rPr>
              <a:t>43%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2277812" y="8327859"/>
            <a:ext cx="15235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0680C3"/>
                </a:solidFill>
                <a:latin typeface="Montserrat Bold"/>
                <a:cs typeface="B Nazanin" pitchFamily="2" charset="-78"/>
              </a:rPr>
              <a:t>75%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0412638" y="3660609"/>
            <a:ext cx="15235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0680C3"/>
                </a:solidFill>
                <a:latin typeface="Montserrat Bold"/>
                <a:cs typeface="B Nazanin" pitchFamily="2" charset="-78"/>
              </a:rPr>
              <a:t>65%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4480052" y="2574003"/>
            <a:ext cx="15235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07A398"/>
                </a:solidFill>
                <a:latin typeface="Montserrat Bold"/>
                <a:cs typeface="B Nazanin" pitchFamily="2" charset="-78"/>
              </a:rPr>
              <a:t>83%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10631606" y="5239831"/>
            <a:ext cx="999423" cy="156536"/>
            <a:chOff x="0" y="0"/>
            <a:chExt cx="1332564" cy="208714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332611" cy="208788"/>
            </a:xfrm>
            <a:custGeom>
              <a:avLst/>
              <a:gdLst/>
              <a:ahLst/>
              <a:cxnLst/>
              <a:rect l="l" t="t" r="r" b="b"/>
              <a:pathLst>
                <a:path w="1332611" h="208788">
                  <a:moveTo>
                    <a:pt x="1217295" y="73279"/>
                  </a:moveTo>
                  <a:cubicBezTo>
                    <a:pt x="1199515" y="73279"/>
                    <a:pt x="1185164" y="87630"/>
                    <a:pt x="1185164" y="105410"/>
                  </a:cubicBezTo>
                  <a:cubicBezTo>
                    <a:pt x="1185164" y="123190"/>
                    <a:pt x="1199515" y="137541"/>
                    <a:pt x="1217295" y="137541"/>
                  </a:cubicBezTo>
                  <a:cubicBezTo>
                    <a:pt x="1235075" y="137541"/>
                    <a:pt x="1249426" y="123190"/>
                    <a:pt x="1249426" y="105410"/>
                  </a:cubicBezTo>
                  <a:cubicBezTo>
                    <a:pt x="1249426" y="87630"/>
                    <a:pt x="1235075" y="73279"/>
                    <a:pt x="1217295" y="73279"/>
                  </a:cubicBezTo>
                  <a:close/>
                  <a:moveTo>
                    <a:pt x="1034161" y="73279"/>
                  </a:moveTo>
                  <a:cubicBezTo>
                    <a:pt x="1016381" y="73279"/>
                    <a:pt x="1002030" y="87630"/>
                    <a:pt x="1002030" y="105410"/>
                  </a:cubicBezTo>
                  <a:cubicBezTo>
                    <a:pt x="1002030" y="123190"/>
                    <a:pt x="1016381" y="137541"/>
                    <a:pt x="1034161" y="137541"/>
                  </a:cubicBezTo>
                  <a:cubicBezTo>
                    <a:pt x="1051941" y="137541"/>
                    <a:pt x="1066292" y="123190"/>
                    <a:pt x="1066292" y="105410"/>
                  </a:cubicBezTo>
                  <a:cubicBezTo>
                    <a:pt x="1066292" y="87630"/>
                    <a:pt x="1051941" y="73279"/>
                    <a:pt x="1034161" y="73279"/>
                  </a:cubicBezTo>
                  <a:close/>
                  <a:moveTo>
                    <a:pt x="851027" y="73279"/>
                  </a:moveTo>
                  <a:cubicBezTo>
                    <a:pt x="833247" y="73279"/>
                    <a:pt x="818896" y="87630"/>
                    <a:pt x="818896" y="105410"/>
                  </a:cubicBezTo>
                  <a:cubicBezTo>
                    <a:pt x="818896" y="123190"/>
                    <a:pt x="833247" y="137541"/>
                    <a:pt x="851027" y="137541"/>
                  </a:cubicBezTo>
                  <a:cubicBezTo>
                    <a:pt x="868807" y="137541"/>
                    <a:pt x="883285" y="123190"/>
                    <a:pt x="883285" y="105410"/>
                  </a:cubicBezTo>
                  <a:cubicBezTo>
                    <a:pt x="883285" y="87630"/>
                    <a:pt x="868934" y="73279"/>
                    <a:pt x="851154" y="73279"/>
                  </a:cubicBezTo>
                  <a:close/>
                  <a:moveTo>
                    <a:pt x="668020" y="73279"/>
                  </a:moveTo>
                  <a:cubicBezTo>
                    <a:pt x="650240" y="73279"/>
                    <a:pt x="635889" y="87630"/>
                    <a:pt x="635889" y="105410"/>
                  </a:cubicBezTo>
                  <a:cubicBezTo>
                    <a:pt x="635889" y="123190"/>
                    <a:pt x="650240" y="137541"/>
                    <a:pt x="668020" y="137541"/>
                  </a:cubicBezTo>
                  <a:cubicBezTo>
                    <a:pt x="685800" y="137541"/>
                    <a:pt x="700151" y="123190"/>
                    <a:pt x="700151" y="105410"/>
                  </a:cubicBezTo>
                  <a:cubicBezTo>
                    <a:pt x="700151" y="87630"/>
                    <a:pt x="685800" y="73279"/>
                    <a:pt x="668020" y="73279"/>
                  </a:cubicBezTo>
                  <a:close/>
                  <a:moveTo>
                    <a:pt x="484886" y="73279"/>
                  </a:moveTo>
                  <a:cubicBezTo>
                    <a:pt x="467106" y="73279"/>
                    <a:pt x="452755" y="87630"/>
                    <a:pt x="452755" y="105410"/>
                  </a:cubicBezTo>
                  <a:cubicBezTo>
                    <a:pt x="452755" y="123190"/>
                    <a:pt x="467106" y="137541"/>
                    <a:pt x="484886" y="137541"/>
                  </a:cubicBezTo>
                  <a:cubicBezTo>
                    <a:pt x="502666" y="137541"/>
                    <a:pt x="517017" y="123190"/>
                    <a:pt x="517017" y="105410"/>
                  </a:cubicBezTo>
                  <a:cubicBezTo>
                    <a:pt x="517017" y="87630"/>
                    <a:pt x="502666" y="73279"/>
                    <a:pt x="484886" y="73279"/>
                  </a:cubicBezTo>
                  <a:close/>
                  <a:moveTo>
                    <a:pt x="301752" y="73279"/>
                  </a:moveTo>
                  <a:cubicBezTo>
                    <a:pt x="283972" y="73279"/>
                    <a:pt x="269621" y="87630"/>
                    <a:pt x="269621" y="105410"/>
                  </a:cubicBezTo>
                  <a:cubicBezTo>
                    <a:pt x="269621" y="123190"/>
                    <a:pt x="283972" y="137541"/>
                    <a:pt x="301752" y="137541"/>
                  </a:cubicBezTo>
                  <a:cubicBezTo>
                    <a:pt x="319532" y="137541"/>
                    <a:pt x="334010" y="123190"/>
                    <a:pt x="334010" y="105410"/>
                  </a:cubicBezTo>
                  <a:cubicBezTo>
                    <a:pt x="334010" y="87630"/>
                    <a:pt x="319659" y="73279"/>
                    <a:pt x="301879" y="73279"/>
                  </a:cubicBezTo>
                  <a:close/>
                  <a:moveTo>
                    <a:pt x="118745" y="73279"/>
                  </a:moveTo>
                  <a:cubicBezTo>
                    <a:pt x="100965" y="73279"/>
                    <a:pt x="86614" y="87630"/>
                    <a:pt x="86614" y="105410"/>
                  </a:cubicBezTo>
                  <a:cubicBezTo>
                    <a:pt x="86614" y="123190"/>
                    <a:pt x="100965" y="137541"/>
                    <a:pt x="118745" y="137541"/>
                  </a:cubicBezTo>
                  <a:cubicBezTo>
                    <a:pt x="136525" y="137541"/>
                    <a:pt x="150876" y="123190"/>
                    <a:pt x="150876" y="105410"/>
                  </a:cubicBezTo>
                  <a:cubicBezTo>
                    <a:pt x="150876" y="87630"/>
                    <a:pt x="136525" y="73279"/>
                    <a:pt x="118745" y="73279"/>
                  </a:cubicBezTo>
                  <a:close/>
                  <a:moveTo>
                    <a:pt x="1217295" y="41148"/>
                  </a:moveTo>
                  <a:cubicBezTo>
                    <a:pt x="1252855" y="41148"/>
                    <a:pt x="1281684" y="69977"/>
                    <a:pt x="1281684" y="105537"/>
                  </a:cubicBezTo>
                  <a:cubicBezTo>
                    <a:pt x="1281684" y="141097"/>
                    <a:pt x="1252855" y="169926"/>
                    <a:pt x="1217295" y="169926"/>
                  </a:cubicBezTo>
                  <a:cubicBezTo>
                    <a:pt x="1181735" y="169926"/>
                    <a:pt x="1152906" y="141097"/>
                    <a:pt x="1152906" y="105537"/>
                  </a:cubicBezTo>
                  <a:cubicBezTo>
                    <a:pt x="1152906" y="69977"/>
                    <a:pt x="1181735" y="41148"/>
                    <a:pt x="1217295" y="41148"/>
                  </a:cubicBezTo>
                  <a:close/>
                  <a:moveTo>
                    <a:pt x="1034161" y="41148"/>
                  </a:moveTo>
                  <a:cubicBezTo>
                    <a:pt x="1069721" y="41148"/>
                    <a:pt x="1098550" y="69977"/>
                    <a:pt x="1098550" y="105537"/>
                  </a:cubicBezTo>
                  <a:cubicBezTo>
                    <a:pt x="1098550" y="141097"/>
                    <a:pt x="1069721" y="169926"/>
                    <a:pt x="1034161" y="169926"/>
                  </a:cubicBezTo>
                  <a:cubicBezTo>
                    <a:pt x="998601" y="169926"/>
                    <a:pt x="969772" y="141097"/>
                    <a:pt x="969772" y="105537"/>
                  </a:cubicBezTo>
                  <a:cubicBezTo>
                    <a:pt x="969772" y="69977"/>
                    <a:pt x="998601" y="41148"/>
                    <a:pt x="1034161" y="41148"/>
                  </a:cubicBezTo>
                  <a:close/>
                  <a:moveTo>
                    <a:pt x="851027" y="41148"/>
                  </a:moveTo>
                  <a:cubicBezTo>
                    <a:pt x="886587" y="41148"/>
                    <a:pt x="915416" y="69977"/>
                    <a:pt x="915416" y="105537"/>
                  </a:cubicBezTo>
                  <a:cubicBezTo>
                    <a:pt x="915416" y="141097"/>
                    <a:pt x="886587" y="169926"/>
                    <a:pt x="851027" y="169926"/>
                  </a:cubicBezTo>
                  <a:cubicBezTo>
                    <a:pt x="815467" y="169926"/>
                    <a:pt x="786638" y="141097"/>
                    <a:pt x="786638" y="105537"/>
                  </a:cubicBezTo>
                  <a:cubicBezTo>
                    <a:pt x="786638" y="69977"/>
                    <a:pt x="815467" y="41148"/>
                    <a:pt x="851027" y="41148"/>
                  </a:cubicBezTo>
                  <a:close/>
                  <a:moveTo>
                    <a:pt x="667893" y="41148"/>
                  </a:moveTo>
                  <a:cubicBezTo>
                    <a:pt x="703453" y="41148"/>
                    <a:pt x="732282" y="69977"/>
                    <a:pt x="732282" y="105537"/>
                  </a:cubicBezTo>
                  <a:cubicBezTo>
                    <a:pt x="732282" y="141097"/>
                    <a:pt x="703453" y="169926"/>
                    <a:pt x="667893" y="169926"/>
                  </a:cubicBezTo>
                  <a:cubicBezTo>
                    <a:pt x="632333" y="169926"/>
                    <a:pt x="603504" y="141097"/>
                    <a:pt x="603504" y="105537"/>
                  </a:cubicBezTo>
                  <a:cubicBezTo>
                    <a:pt x="603504" y="69977"/>
                    <a:pt x="632460" y="41021"/>
                    <a:pt x="668020" y="41021"/>
                  </a:cubicBezTo>
                  <a:close/>
                  <a:moveTo>
                    <a:pt x="484886" y="41021"/>
                  </a:moveTo>
                  <a:cubicBezTo>
                    <a:pt x="520446" y="41021"/>
                    <a:pt x="549275" y="69850"/>
                    <a:pt x="549275" y="105410"/>
                  </a:cubicBezTo>
                  <a:cubicBezTo>
                    <a:pt x="549275" y="140970"/>
                    <a:pt x="520446" y="169799"/>
                    <a:pt x="484886" y="169799"/>
                  </a:cubicBezTo>
                  <a:cubicBezTo>
                    <a:pt x="449326" y="169799"/>
                    <a:pt x="420497" y="140970"/>
                    <a:pt x="420497" y="105410"/>
                  </a:cubicBezTo>
                  <a:cubicBezTo>
                    <a:pt x="420497" y="69850"/>
                    <a:pt x="449326" y="41021"/>
                    <a:pt x="484886" y="41021"/>
                  </a:cubicBezTo>
                  <a:close/>
                  <a:moveTo>
                    <a:pt x="301752" y="41021"/>
                  </a:moveTo>
                  <a:cubicBezTo>
                    <a:pt x="337312" y="41021"/>
                    <a:pt x="366141" y="69850"/>
                    <a:pt x="366141" y="105410"/>
                  </a:cubicBezTo>
                  <a:cubicBezTo>
                    <a:pt x="366141" y="140970"/>
                    <a:pt x="337312" y="169799"/>
                    <a:pt x="301752" y="169799"/>
                  </a:cubicBezTo>
                  <a:cubicBezTo>
                    <a:pt x="266192" y="169799"/>
                    <a:pt x="237490" y="140970"/>
                    <a:pt x="237490" y="105410"/>
                  </a:cubicBezTo>
                  <a:cubicBezTo>
                    <a:pt x="237490" y="69850"/>
                    <a:pt x="266319" y="41021"/>
                    <a:pt x="301879" y="41021"/>
                  </a:cubicBezTo>
                  <a:close/>
                  <a:moveTo>
                    <a:pt x="118745" y="41021"/>
                  </a:moveTo>
                  <a:cubicBezTo>
                    <a:pt x="154305" y="41021"/>
                    <a:pt x="183134" y="69850"/>
                    <a:pt x="183134" y="105410"/>
                  </a:cubicBezTo>
                  <a:cubicBezTo>
                    <a:pt x="183134" y="140970"/>
                    <a:pt x="154305" y="169799"/>
                    <a:pt x="118745" y="169799"/>
                  </a:cubicBezTo>
                  <a:cubicBezTo>
                    <a:pt x="83185" y="169799"/>
                    <a:pt x="54356" y="140970"/>
                    <a:pt x="54356" y="105410"/>
                  </a:cubicBezTo>
                  <a:cubicBezTo>
                    <a:pt x="54356" y="69850"/>
                    <a:pt x="83185" y="41021"/>
                    <a:pt x="118745" y="41021"/>
                  </a:cubicBezTo>
                  <a:close/>
                  <a:moveTo>
                    <a:pt x="104775" y="26162"/>
                  </a:moveTo>
                  <a:cubicBezTo>
                    <a:pt x="61595" y="26162"/>
                    <a:pt x="26670" y="61214"/>
                    <a:pt x="26670" y="104267"/>
                  </a:cubicBezTo>
                  <a:cubicBezTo>
                    <a:pt x="26670" y="147320"/>
                    <a:pt x="61722" y="182372"/>
                    <a:pt x="104775" y="182372"/>
                  </a:cubicBezTo>
                  <a:lnTo>
                    <a:pt x="1227709" y="182372"/>
                  </a:lnTo>
                  <a:cubicBezTo>
                    <a:pt x="1270889" y="182372"/>
                    <a:pt x="1305814" y="147320"/>
                    <a:pt x="1305814" y="104267"/>
                  </a:cubicBezTo>
                  <a:cubicBezTo>
                    <a:pt x="1305814" y="61214"/>
                    <a:pt x="1270762" y="26162"/>
                    <a:pt x="1227709" y="26162"/>
                  </a:cubicBezTo>
                  <a:close/>
                  <a:moveTo>
                    <a:pt x="104394" y="0"/>
                  </a:moveTo>
                  <a:lnTo>
                    <a:pt x="1228217" y="0"/>
                  </a:lnTo>
                  <a:cubicBezTo>
                    <a:pt x="1285875" y="0"/>
                    <a:pt x="1332611" y="46736"/>
                    <a:pt x="1332611" y="104394"/>
                  </a:cubicBezTo>
                  <a:cubicBezTo>
                    <a:pt x="1332611" y="162052"/>
                    <a:pt x="1285875" y="208788"/>
                    <a:pt x="1228217" y="208788"/>
                  </a:cubicBezTo>
                  <a:lnTo>
                    <a:pt x="104394" y="208788"/>
                  </a:lnTo>
                  <a:cubicBezTo>
                    <a:pt x="46736" y="208661"/>
                    <a:pt x="0" y="162052"/>
                    <a:pt x="0" y="104394"/>
                  </a:cubicBezTo>
                  <a:cubicBezTo>
                    <a:pt x="0" y="46736"/>
                    <a:pt x="46736" y="0"/>
                    <a:pt x="104394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4742825" y="4285658"/>
            <a:ext cx="922725" cy="144523"/>
            <a:chOff x="0" y="0"/>
            <a:chExt cx="1230300" cy="192698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230376" cy="192786"/>
            </a:xfrm>
            <a:custGeom>
              <a:avLst/>
              <a:gdLst/>
              <a:ahLst/>
              <a:cxnLst/>
              <a:rect l="l" t="t" r="r" b="b"/>
              <a:pathLst>
                <a:path w="1230376" h="192786">
                  <a:moveTo>
                    <a:pt x="1123823" y="67564"/>
                  </a:moveTo>
                  <a:cubicBezTo>
                    <a:pt x="1107440" y="67564"/>
                    <a:pt x="1094105" y="80899"/>
                    <a:pt x="1094105" y="97282"/>
                  </a:cubicBezTo>
                  <a:cubicBezTo>
                    <a:pt x="1094105" y="113665"/>
                    <a:pt x="1107440" y="127000"/>
                    <a:pt x="1123823" y="127000"/>
                  </a:cubicBezTo>
                  <a:cubicBezTo>
                    <a:pt x="1140206" y="127000"/>
                    <a:pt x="1153541" y="113665"/>
                    <a:pt x="1153541" y="97282"/>
                  </a:cubicBezTo>
                  <a:cubicBezTo>
                    <a:pt x="1153541" y="80899"/>
                    <a:pt x="1140206" y="67564"/>
                    <a:pt x="1123823" y="67564"/>
                  </a:cubicBezTo>
                  <a:close/>
                  <a:moveTo>
                    <a:pt x="954786" y="67564"/>
                  </a:moveTo>
                  <a:cubicBezTo>
                    <a:pt x="938403" y="67564"/>
                    <a:pt x="925068" y="80899"/>
                    <a:pt x="925068" y="97282"/>
                  </a:cubicBezTo>
                  <a:cubicBezTo>
                    <a:pt x="925068" y="113665"/>
                    <a:pt x="938403" y="127000"/>
                    <a:pt x="954786" y="127000"/>
                  </a:cubicBezTo>
                  <a:cubicBezTo>
                    <a:pt x="971169" y="127000"/>
                    <a:pt x="984504" y="113665"/>
                    <a:pt x="984504" y="97282"/>
                  </a:cubicBezTo>
                  <a:cubicBezTo>
                    <a:pt x="984504" y="80899"/>
                    <a:pt x="971169" y="67564"/>
                    <a:pt x="954786" y="67564"/>
                  </a:cubicBezTo>
                  <a:close/>
                  <a:moveTo>
                    <a:pt x="785749" y="67564"/>
                  </a:moveTo>
                  <a:cubicBezTo>
                    <a:pt x="769366" y="67564"/>
                    <a:pt x="756031" y="80899"/>
                    <a:pt x="756031" y="97282"/>
                  </a:cubicBezTo>
                  <a:cubicBezTo>
                    <a:pt x="756031" y="113665"/>
                    <a:pt x="769366" y="127000"/>
                    <a:pt x="785749" y="127000"/>
                  </a:cubicBezTo>
                  <a:cubicBezTo>
                    <a:pt x="802132" y="127000"/>
                    <a:pt x="815467" y="113665"/>
                    <a:pt x="815467" y="97282"/>
                  </a:cubicBezTo>
                  <a:cubicBezTo>
                    <a:pt x="815467" y="80899"/>
                    <a:pt x="802132" y="67564"/>
                    <a:pt x="785749" y="67564"/>
                  </a:cubicBezTo>
                  <a:close/>
                  <a:moveTo>
                    <a:pt x="616712" y="67564"/>
                  </a:moveTo>
                  <a:cubicBezTo>
                    <a:pt x="600329" y="67564"/>
                    <a:pt x="586994" y="80899"/>
                    <a:pt x="586994" y="97282"/>
                  </a:cubicBezTo>
                  <a:cubicBezTo>
                    <a:pt x="586994" y="113665"/>
                    <a:pt x="600329" y="127000"/>
                    <a:pt x="616712" y="127000"/>
                  </a:cubicBezTo>
                  <a:cubicBezTo>
                    <a:pt x="633095" y="127000"/>
                    <a:pt x="646430" y="113792"/>
                    <a:pt x="646430" y="97282"/>
                  </a:cubicBezTo>
                  <a:cubicBezTo>
                    <a:pt x="646430" y="80772"/>
                    <a:pt x="633095" y="67564"/>
                    <a:pt x="616712" y="67564"/>
                  </a:cubicBezTo>
                  <a:close/>
                  <a:moveTo>
                    <a:pt x="447675" y="67564"/>
                  </a:moveTo>
                  <a:cubicBezTo>
                    <a:pt x="431292" y="67564"/>
                    <a:pt x="417957" y="80899"/>
                    <a:pt x="417957" y="97282"/>
                  </a:cubicBezTo>
                  <a:cubicBezTo>
                    <a:pt x="417957" y="113665"/>
                    <a:pt x="431292" y="127000"/>
                    <a:pt x="447675" y="127000"/>
                  </a:cubicBezTo>
                  <a:cubicBezTo>
                    <a:pt x="464058" y="127000"/>
                    <a:pt x="477393" y="113665"/>
                    <a:pt x="477393" y="97282"/>
                  </a:cubicBezTo>
                  <a:cubicBezTo>
                    <a:pt x="477393" y="80899"/>
                    <a:pt x="464058" y="67564"/>
                    <a:pt x="447675" y="67564"/>
                  </a:cubicBezTo>
                  <a:close/>
                  <a:moveTo>
                    <a:pt x="278638" y="67564"/>
                  </a:moveTo>
                  <a:cubicBezTo>
                    <a:pt x="262255" y="67564"/>
                    <a:pt x="248920" y="80899"/>
                    <a:pt x="248920" y="97282"/>
                  </a:cubicBezTo>
                  <a:cubicBezTo>
                    <a:pt x="248920" y="113665"/>
                    <a:pt x="262255" y="127000"/>
                    <a:pt x="278638" y="127000"/>
                  </a:cubicBezTo>
                  <a:cubicBezTo>
                    <a:pt x="295021" y="127000"/>
                    <a:pt x="308356" y="113665"/>
                    <a:pt x="308356" y="97282"/>
                  </a:cubicBezTo>
                  <a:cubicBezTo>
                    <a:pt x="308356" y="80899"/>
                    <a:pt x="295021" y="67564"/>
                    <a:pt x="278638" y="67564"/>
                  </a:cubicBezTo>
                  <a:close/>
                  <a:moveTo>
                    <a:pt x="109601" y="67564"/>
                  </a:moveTo>
                  <a:cubicBezTo>
                    <a:pt x="93218" y="67564"/>
                    <a:pt x="79883" y="80899"/>
                    <a:pt x="79883" y="97282"/>
                  </a:cubicBezTo>
                  <a:cubicBezTo>
                    <a:pt x="79883" y="113665"/>
                    <a:pt x="93218" y="127000"/>
                    <a:pt x="109601" y="127000"/>
                  </a:cubicBezTo>
                  <a:cubicBezTo>
                    <a:pt x="125984" y="127000"/>
                    <a:pt x="139319" y="113665"/>
                    <a:pt x="139319" y="97282"/>
                  </a:cubicBezTo>
                  <a:cubicBezTo>
                    <a:pt x="139319" y="80899"/>
                    <a:pt x="125984" y="67564"/>
                    <a:pt x="109601" y="67564"/>
                  </a:cubicBezTo>
                  <a:close/>
                  <a:moveTo>
                    <a:pt x="1123823" y="37846"/>
                  </a:moveTo>
                  <a:cubicBezTo>
                    <a:pt x="1156589" y="37846"/>
                    <a:pt x="1183259" y="64389"/>
                    <a:pt x="1183259" y="97282"/>
                  </a:cubicBezTo>
                  <a:cubicBezTo>
                    <a:pt x="1183259" y="130175"/>
                    <a:pt x="1156716" y="156718"/>
                    <a:pt x="1123823" y="156718"/>
                  </a:cubicBezTo>
                  <a:cubicBezTo>
                    <a:pt x="1090930" y="156718"/>
                    <a:pt x="1064387" y="130175"/>
                    <a:pt x="1064387" y="97282"/>
                  </a:cubicBezTo>
                  <a:cubicBezTo>
                    <a:pt x="1064387" y="64389"/>
                    <a:pt x="1090930" y="37846"/>
                    <a:pt x="1123823" y="37846"/>
                  </a:cubicBezTo>
                  <a:close/>
                  <a:moveTo>
                    <a:pt x="954786" y="37846"/>
                  </a:moveTo>
                  <a:cubicBezTo>
                    <a:pt x="987552" y="37846"/>
                    <a:pt x="1014222" y="64389"/>
                    <a:pt x="1014222" y="97282"/>
                  </a:cubicBezTo>
                  <a:cubicBezTo>
                    <a:pt x="1014222" y="130175"/>
                    <a:pt x="987679" y="156718"/>
                    <a:pt x="954786" y="156718"/>
                  </a:cubicBezTo>
                  <a:cubicBezTo>
                    <a:pt x="921893" y="156718"/>
                    <a:pt x="895350" y="130175"/>
                    <a:pt x="895350" y="97282"/>
                  </a:cubicBezTo>
                  <a:cubicBezTo>
                    <a:pt x="895350" y="64389"/>
                    <a:pt x="921893" y="37846"/>
                    <a:pt x="954786" y="37846"/>
                  </a:cubicBezTo>
                  <a:close/>
                  <a:moveTo>
                    <a:pt x="785749" y="37846"/>
                  </a:moveTo>
                  <a:cubicBezTo>
                    <a:pt x="818515" y="37846"/>
                    <a:pt x="845185" y="64389"/>
                    <a:pt x="845185" y="97282"/>
                  </a:cubicBezTo>
                  <a:cubicBezTo>
                    <a:pt x="845185" y="130175"/>
                    <a:pt x="818642" y="156718"/>
                    <a:pt x="785749" y="156718"/>
                  </a:cubicBezTo>
                  <a:cubicBezTo>
                    <a:pt x="752856" y="156718"/>
                    <a:pt x="726313" y="130175"/>
                    <a:pt x="726313" y="97282"/>
                  </a:cubicBezTo>
                  <a:cubicBezTo>
                    <a:pt x="726313" y="64389"/>
                    <a:pt x="752856" y="37846"/>
                    <a:pt x="785749" y="37846"/>
                  </a:cubicBezTo>
                  <a:close/>
                  <a:moveTo>
                    <a:pt x="616712" y="37846"/>
                  </a:moveTo>
                  <a:cubicBezTo>
                    <a:pt x="649478" y="37846"/>
                    <a:pt x="676148" y="64389"/>
                    <a:pt x="676148" y="97282"/>
                  </a:cubicBezTo>
                  <a:cubicBezTo>
                    <a:pt x="676148" y="130175"/>
                    <a:pt x="649605" y="156718"/>
                    <a:pt x="616712" y="156718"/>
                  </a:cubicBezTo>
                  <a:cubicBezTo>
                    <a:pt x="583819" y="156718"/>
                    <a:pt x="557276" y="130175"/>
                    <a:pt x="557276" y="97282"/>
                  </a:cubicBezTo>
                  <a:cubicBezTo>
                    <a:pt x="557276" y="64389"/>
                    <a:pt x="583819" y="37846"/>
                    <a:pt x="616712" y="37846"/>
                  </a:cubicBezTo>
                  <a:close/>
                  <a:moveTo>
                    <a:pt x="447675" y="37846"/>
                  </a:moveTo>
                  <a:cubicBezTo>
                    <a:pt x="480441" y="37846"/>
                    <a:pt x="507111" y="64389"/>
                    <a:pt x="507111" y="97282"/>
                  </a:cubicBezTo>
                  <a:cubicBezTo>
                    <a:pt x="507111" y="130175"/>
                    <a:pt x="480568" y="156718"/>
                    <a:pt x="447675" y="156718"/>
                  </a:cubicBezTo>
                  <a:cubicBezTo>
                    <a:pt x="414782" y="156718"/>
                    <a:pt x="388239" y="130175"/>
                    <a:pt x="388239" y="97282"/>
                  </a:cubicBezTo>
                  <a:cubicBezTo>
                    <a:pt x="388239" y="64389"/>
                    <a:pt x="414782" y="37846"/>
                    <a:pt x="447675" y="37846"/>
                  </a:cubicBezTo>
                  <a:close/>
                  <a:moveTo>
                    <a:pt x="278638" y="37846"/>
                  </a:moveTo>
                  <a:cubicBezTo>
                    <a:pt x="311404" y="37846"/>
                    <a:pt x="338074" y="64389"/>
                    <a:pt x="338074" y="97282"/>
                  </a:cubicBezTo>
                  <a:cubicBezTo>
                    <a:pt x="338074" y="130175"/>
                    <a:pt x="311531" y="156718"/>
                    <a:pt x="278638" y="156718"/>
                  </a:cubicBezTo>
                  <a:cubicBezTo>
                    <a:pt x="245745" y="156718"/>
                    <a:pt x="219202" y="130175"/>
                    <a:pt x="219202" y="97282"/>
                  </a:cubicBezTo>
                  <a:cubicBezTo>
                    <a:pt x="219202" y="64389"/>
                    <a:pt x="245745" y="37846"/>
                    <a:pt x="278638" y="37846"/>
                  </a:cubicBezTo>
                  <a:close/>
                  <a:moveTo>
                    <a:pt x="109601" y="37846"/>
                  </a:moveTo>
                  <a:cubicBezTo>
                    <a:pt x="142367" y="37846"/>
                    <a:pt x="169037" y="64389"/>
                    <a:pt x="169037" y="97282"/>
                  </a:cubicBezTo>
                  <a:cubicBezTo>
                    <a:pt x="169037" y="130175"/>
                    <a:pt x="142494" y="156718"/>
                    <a:pt x="109601" y="156718"/>
                  </a:cubicBezTo>
                  <a:cubicBezTo>
                    <a:pt x="76708" y="156718"/>
                    <a:pt x="50165" y="130175"/>
                    <a:pt x="50165" y="97282"/>
                  </a:cubicBezTo>
                  <a:cubicBezTo>
                    <a:pt x="50165" y="64389"/>
                    <a:pt x="76835" y="37846"/>
                    <a:pt x="109601" y="37846"/>
                  </a:cubicBezTo>
                  <a:close/>
                  <a:moveTo>
                    <a:pt x="96774" y="24257"/>
                  </a:moveTo>
                  <a:cubicBezTo>
                    <a:pt x="56896" y="24257"/>
                    <a:pt x="24638" y="56515"/>
                    <a:pt x="24638" y="96393"/>
                  </a:cubicBezTo>
                  <a:cubicBezTo>
                    <a:pt x="24638" y="136271"/>
                    <a:pt x="56896" y="168529"/>
                    <a:pt x="96774" y="168529"/>
                  </a:cubicBezTo>
                  <a:lnTo>
                    <a:pt x="1133475" y="168529"/>
                  </a:lnTo>
                  <a:cubicBezTo>
                    <a:pt x="1173353" y="168529"/>
                    <a:pt x="1205611" y="136271"/>
                    <a:pt x="1205611" y="96393"/>
                  </a:cubicBezTo>
                  <a:cubicBezTo>
                    <a:pt x="1205611" y="56515"/>
                    <a:pt x="1173353" y="24257"/>
                    <a:pt x="1133475" y="24257"/>
                  </a:cubicBezTo>
                  <a:close/>
                  <a:moveTo>
                    <a:pt x="96393" y="0"/>
                  </a:moveTo>
                  <a:lnTo>
                    <a:pt x="1133983" y="0"/>
                  </a:lnTo>
                  <a:cubicBezTo>
                    <a:pt x="1187196" y="0"/>
                    <a:pt x="1230376" y="43180"/>
                    <a:pt x="1230376" y="96393"/>
                  </a:cubicBezTo>
                  <a:cubicBezTo>
                    <a:pt x="1230376" y="149606"/>
                    <a:pt x="1187196" y="192786"/>
                    <a:pt x="1133983" y="192786"/>
                  </a:cubicBezTo>
                  <a:lnTo>
                    <a:pt x="96393" y="192786"/>
                  </a:lnTo>
                  <a:cubicBezTo>
                    <a:pt x="43180" y="192659"/>
                    <a:pt x="0" y="149606"/>
                    <a:pt x="0" y="96393"/>
                  </a:cubicBezTo>
                  <a:cubicBezTo>
                    <a:pt x="0" y="43180"/>
                    <a:pt x="43180" y="0"/>
                    <a:pt x="96393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5107103" y="4130688"/>
            <a:ext cx="136985" cy="136985"/>
            <a:chOff x="0" y="0"/>
            <a:chExt cx="182646" cy="182646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82626" cy="182626"/>
            </a:xfrm>
            <a:custGeom>
              <a:avLst/>
              <a:gdLst/>
              <a:ahLst/>
              <a:cxnLst/>
              <a:rect l="l" t="t" r="r" b="b"/>
              <a:pathLst>
                <a:path w="182626" h="182626">
                  <a:moveTo>
                    <a:pt x="61341" y="6096"/>
                  </a:moveTo>
                  <a:lnTo>
                    <a:pt x="61341" y="66167"/>
                  </a:lnTo>
                  <a:lnTo>
                    <a:pt x="121285" y="66167"/>
                  </a:lnTo>
                  <a:lnTo>
                    <a:pt x="121285" y="6096"/>
                  </a:lnTo>
                  <a:close/>
                  <a:moveTo>
                    <a:pt x="0" y="0"/>
                  </a:moveTo>
                  <a:lnTo>
                    <a:pt x="182626" y="0"/>
                  </a:lnTo>
                  <a:lnTo>
                    <a:pt x="182626" y="182626"/>
                  </a:lnTo>
                  <a:lnTo>
                    <a:pt x="0" y="18262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5280616" y="4130688"/>
            <a:ext cx="136985" cy="136985"/>
            <a:chOff x="0" y="0"/>
            <a:chExt cx="182646" cy="182646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82626" cy="182626"/>
            </a:xfrm>
            <a:custGeom>
              <a:avLst/>
              <a:gdLst/>
              <a:ahLst/>
              <a:cxnLst/>
              <a:rect l="l" t="t" r="r" b="b"/>
              <a:pathLst>
                <a:path w="182626" h="182626">
                  <a:moveTo>
                    <a:pt x="61341" y="6096"/>
                  </a:moveTo>
                  <a:lnTo>
                    <a:pt x="61341" y="66167"/>
                  </a:lnTo>
                  <a:lnTo>
                    <a:pt x="121285" y="66167"/>
                  </a:lnTo>
                  <a:lnTo>
                    <a:pt x="121285" y="6096"/>
                  </a:lnTo>
                  <a:close/>
                  <a:moveTo>
                    <a:pt x="0" y="0"/>
                  </a:moveTo>
                  <a:lnTo>
                    <a:pt x="182626" y="0"/>
                  </a:lnTo>
                  <a:lnTo>
                    <a:pt x="182626" y="182626"/>
                  </a:lnTo>
                  <a:lnTo>
                    <a:pt x="0" y="18262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5454128" y="4130688"/>
            <a:ext cx="136985" cy="136985"/>
            <a:chOff x="0" y="0"/>
            <a:chExt cx="182646" cy="182646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82626" cy="182626"/>
            </a:xfrm>
            <a:custGeom>
              <a:avLst/>
              <a:gdLst/>
              <a:ahLst/>
              <a:cxnLst/>
              <a:rect l="l" t="t" r="r" b="b"/>
              <a:pathLst>
                <a:path w="182626" h="182626">
                  <a:moveTo>
                    <a:pt x="61341" y="6096"/>
                  </a:moveTo>
                  <a:lnTo>
                    <a:pt x="61341" y="66167"/>
                  </a:lnTo>
                  <a:lnTo>
                    <a:pt x="121285" y="66167"/>
                  </a:lnTo>
                  <a:lnTo>
                    <a:pt x="121285" y="6096"/>
                  </a:lnTo>
                  <a:close/>
                  <a:moveTo>
                    <a:pt x="0" y="0"/>
                  </a:moveTo>
                  <a:lnTo>
                    <a:pt x="182626" y="0"/>
                  </a:lnTo>
                  <a:lnTo>
                    <a:pt x="182626" y="182626"/>
                  </a:lnTo>
                  <a:lnTo>
                    <a:pt x="0" y="18262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5354036" y="3811242"/>
            <a:ext cx="338700" cy="249332"/>
            <a:chOff x="0" y="0"/>
            <a:chExt cx="451599" cy="332443"/>
          </a:xfrm>
        </p:grpSpPr>
        <p:sp>
          <p:nvSpPr>
            <p:cNvPr id="60" name="Freeform 60"/>
            <p:cNvSpPr/>
            <p:nvPr/>
          </p:nvSpPr>
          <p:spPr>
            <a:xfrm>
              <a:off x="-127" y="-28448"/>
              <a:ext cx="458597" cy="360934"/>
            </a:xfrm>
            <a:custGeom>
              <a:avLst/>
              <a:gdLst/>
              <a:ahLst/>
              <a:cxnLst/>
              <a:rect l="l" t="t" r="r" b="b"/>
              <a:pathLst>
                <a:path w="458597" h="360934">
                  <a:moveTo>
                    <a:pt x="225933" y="269748"/>
                  </a:moveTo>
                  <a:cubicBezTo>
                    <a:pt x="251079" y="269748"/>
                    <a:pt x="271526" y="290195"/>
                    <a:pt x="271526" y="315341"/>
                  </a:cubicBezTo>
                  <a:cubicBezTo>
                    <a:pt x="271526" y="340487"/>
                    <a:pt x="251079" y="360934"/>
                    <a:pt x="225933" y="360934"/>
                  </a:cubicBezTo>
                  <a:cubicBezTo>
                    <a:pt x="200787" y="360934"/>
                    <a:pt x="180340" y="340487"/>
                    <a:pt x="180340" y="315341"/>
                  </a:cubicBezTo>
                  <a:cubicBezTo>
                    <a:pt x="180340" y="290195"/>
                    <a:pt x="200787" y="269748"/>
                    <a:pt x="225933" y="269748"/>
                  </a:cubicBezTo>
                  <a:close/>
                  <a:moveTo>
                    <a:pt x="224663" y="186182"/>
                  </a:moveTo>
                  <a:cubicBezTo>
                    <a:pt x="261747" y="185674"/>
                    <a:pt x="290576" y="197485"/>
                    <a:pt x="319659" y="210058"/>
                  </a:cubicBezTo>
                  <a:cubicBezTo>
                    <a:pt x="339979" y="221361"/>
                    <a:pt x="341249" y="231140"/>
                    <a:pt x="337820" y="240665"/>
                  </a:cubicBezTo>
                  <a:cubicBezTo>
                    <a:pt x="333756" y="250952"/>
                    <a:pt x="324485" y="258953"/>
                    <a:pt x="306832" y="250825"/>
                  </a:cubicBezTo>
                  <a:cubicBezTo>
                    <a:pt x="283718" y="231775"/>
                    <a:pt x="209550" y="216281"/>
                    <a:pt x="163703" y="243205"/>
                  </a:cubicBezTo>
                  <a:cubicBezTo>
                    <a:pt x="151130" y="252476"/>
                    <a:pt x="125476" y="259588"/>
                    <a:pt x="118745" y="243459"/>
                  </a:cubicBezTo>
                  <a:cubicBezTo>
                    <a:pt x="117094" y="238125"/>
                    <a:pt x="116459" y="233680"/>
                    <a:pt x="116840" y="229743"/>
                  </a:cubicBezTo>
                  <a:cubicBezTo>
                    <a:pt x="118110" y="218059"/>
                    <a:pt x="128524" y="211709"/>
                    <a:pt x="147193" y="202946"/>
                  </a:cubicBezTo>
                  <a:cubicBezTo>
                    <a:pt x="177165" y="191262"/>
                    <a:pt x="202438" y="186436"/>
                    <a:pt x="224663" y="186055"/>
                  </a:cubicBezTo>
                  <a:close/>
                  <a:moveTo>
                    <a:pt x="220980" y="106807"/>
                  </a:moveTo>
                  <a:cubicBezTo>
                    <a:pt x="295656" y="106553"/>
                    <a:pt x="354965" y="136398"/>
                    <a:pt x="375666" y="150368"/>
                  </a:cubicBezTo>
                  <a:cubicBezTo>
                    <a:pt x="390271" y="158496"/>
                    <a:pt x="404114" y="170053"/>
                    <a:pt x="393827" y="187833"/>
                  </a:cubicBezTo>
                  <a:cubicBezTo>
                    <a:pt x="378841" y="201930"/>
                    <a:pt x="369570" y="196723"/>
                    <a:pt x="355092" y="186055"/>
                  </a:cubicBezTo>
                  <a:cubicBezTo>
                    <a:pt x="320040" y="172466"/>
                    <a:pt x="242824" y="103251"/>
                    <a:pt x="92456" y="188595"/>
                  </a:cubicBezTo>
                  <a:cubicBezTo>
                    <a:pt x="75311" y="200660"/>
                    <a:pt x="61976" y="194691"/>
                    <a:pt x="56261" y="183007"/>
                  </a:cubicBezTo>
                  <a:cubicBezTo>
                    <a:pt x="54864" y="179832"/>
                    <a:pt x="54229" y="176784"/>
                    <a:pt x="54610" y="173863"/>
                  </a:cubicBezTo>
                  <a:cubicBezTo>
                    <a:pt x="55499" y="165100"/>
                    <a:pt x="63627" y="157353"/>
                    <a:pt x="75438" y="150495"/>
                  </a:cubicBezTo>
                  <a:cubicBezTo>
                    <a:pt x="125984" y="118491"/>
                    <a:pt x="176276" y="107315"/>
                    <a:pt x="220980" y="107188"/>
                  </a:cubicBezTo>
                  <a:close/>
                  <a:moveTo>
                    <a:pt x="213233" y="28575"/>
                  </a:moveTo>
                  <a:cubicBezTo>
                    <a:pt x="293751" y="26924"/>
                    <a:pt x="369316" y="54864"/>
                    <a:pt x="430149" y="94615"/>
                  </a:cubicBezTo>
                  <a:cubicBezTo>
                    <a:pt x="443738" y="100711"/>
                    <a:pt x="458597" y="120269"/>
                    <a:pt x="448310" y="135128"/>
                  </a:cubicBezTo>
                  <a:cubicBezTo>
                    <a:pt x="434340" y="147447"/>
                    <a:pt x="416814" y="138176"/>
                    <a:pt x="407035" y="129286"/>
                  </a:cubicBezTo>
                  <a:cubicBezTo>
                    <a:pt x="385953" y="116078"/>
                    <a:pt x="232156" y="0"/>
                    <a:pt x="38608" y="135382"/>
                  </a:cubicBezTo>
                  <a:cubicBezTo>
                    <a:pt x="22987" y="148463"/>
                    <a:pt x="8636" y="139954"/>
                    <a:pt x="2413" y="130683"/>
                  </a:cubicBezTo>
                  <a:cubicBezTo>
                    <a:pt x="635" y="127254"/>
                    <a:pt x="0" y="123698"/>
                    <a:pt x="127" y="120269"/>
                  </a:cubicBezTo>
                  <a:cubicBezTo>
                    <a:pt x="762" y="109982"/>
                    <a:pt x="9525" y="100457"/>
                    <a:pt x="21082" y="94615"/>
                  </a:cubicBezTo>
                  <a:cubicBezTo>
                    <a:pt x="84963" y="49022"/>
                    <a:pt x="150622" y="29845"/>
                    <a:pt x="213233" y="28575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6573543" y="6146223"/>
            <a:ext cx="1004366" cy="386745"/>
            <a:chOff x="0" y="0"/>
            <a:chExt cx="1339154" cy="515660"/>
          </a:xfrm>
        </p:grpSpPr>
        <p:sp>
          <p:nvSpPr>
            <p:cNvPr id="62" name="Freeform 62"/>
            <p:cNvSpPr/>
            <p:nvPr/>
          </p:nvSpPr>
          <p:spPr>
            <a:xfrm>
              <a:off x="-8509" y="0"/>
              <a:ext cx="1347597" cy="515620"/>
            </a:xfrm>
            <a:custGeom>
              <a:avLst/>
              <a:gdLst/>
              <a:ahLst/>
              <a:cxnLst/>
              <a:rect l="l" t="t" r="r" b="b"/>
              <a:pathLst>
                <a:path w="1347597" h="515620">
                  <a:moveTo>
                    <a:pt x="1094486" y="382270"/>
                  </a:moveTo>
                  <a:cubicBezTo>
                    <a:pt x="1110234" y="382270"/>
                    <a:pt x="1122934" y="394970"/>
                    <a:pt x="1122934" y="410718"/>
                  </a:cubicBezTo>
                  <a:cubicBezTo>
                    <a:pt x="1122934" y="426466"/>
                    <a:pt x="1110234" y="439166"/>
                    <a:pt x="1094486" y="439166"/>
                  </a:cubicBezTo>
                  <a:cubicBezTo>
                    <a:pt x="1078738" y="439166"/>
                    <a:pt x="1066038" y="426466"/>
                    <a:pt x="1066038" y="410718"/>
                  </a:cubicBezTo>
                  <a:cubicBezTo>
                    <a:pt x="1066038" y="394970"/>
                    <a:pt x="1078738" y="382270"/>
                    <a:pt x="1094486" y="382270"/>
                  </a:cubicBezTo>
                  <a:close/>
                  <a:moveTo>
                    <a:pt x="256921" y="378841"/>
                  </a:moveTo>
                  <a:cubicBezTo>
                    <a:pt x="272669" y="378841"/>
                    <a:pt x="285369" y="391541"/>
                    <a:pt x="285369" y="407289"/>
                  </a:cubicBezTo>
                  <a:cubicBezTo>
                    <a:pt x="285369" y="423037"/>
                    <a:pt x="272669" y="435737"/>
                    <a:pt x="256921" y="435737"/>
                  </a:cubicBezTo>
                  <a:cubicBezTo>
                    <a:pt x="241173" y="435737"/>
                    <a:pt x="228473" y="423037"/>
                    <a:pt x="228473" y="407289"/>
                  </a:cubicBezTo>
                  <a:cubicBezTo>
                    <a:pt x="228473" y="391541"/>
                    <a:pt x="241173" y="378841"/>
                    <a:pt x="256921" y="378841"/>
                  </a:cubicBezTo>
                  <a:close/>
                  <a:moveTo>
                    <a:pt x="1093978" y="359537"/>
                  </a:moveTo>
                  <a:cubicBezTo>
                    <a:pt x="1081024" y="359537"/>
                    <a:pt x="1068070" y="364490"/>
                    <a:pt x="1058291" y="374396"/>
                  </a:cubicBezTo>
                  <a:cubicBezTo>
                    <a:pt x="1038606" y="394081"/>
                    <a:pt x="1038606" y="426085"/>
                    <a:pt x="1058291" y="445897"/>
                  </a:cubicBezTo>
                  <a:cubicBezTo>
                    <a:pt x="1077976" y="465709"/>
                    <a:pt x="1109980" y="465582"/>
                    <a:pt x="1129792" y="445897"/>
                  </a:cubicBezTo>
                  <a:cubicBezTo>
                    <a:pt x="1149604" y="426212"/>
                    <a:pt x="1149477" y="394208"/>
                    <a:pt x="1129792" y="374396"/>
                  </a:cubicBezTo>
                  <a:cubicBezTo>
                    <a:pt x="1119886" y="364490"/>
                    <a:pt x="1107059" y="359537"/>
                    <a:pt x="1094105" y="359537"/>
                  </a:cubicBezTo>
                  <a:close/>
                  <a:moveTo>
                    <a:pt x="256540" y="356108"/>
                  </a:moveTo>
                  <a:cubicBezTo>
                    <a:pt x="243586" y="356108"/>
                    <a:pt x="230632" y="361061"/>
                    <a:pt x="220853" y="370967"/>
                  </a:cubicBezTo>
                  <a:cubicBezTo>
                    <a:pt x="201168" y="390652"/>
                    <a:pt x="201168" y="422656"/>
                    <a:pt x="220853" y="442468"/>
                  </a:cubicBezTo>
                  <a:cubicBezTo>
                    <a:pt x="240538" y="462280"/>
                    <a:pt x="272542" y="462153"/>
                    <a:pt x="292354" y="442468"/>
                  </a:cubicBezTo>
                  <a:cubicBezTo>
                    <a:pt x="312166" y="422783"/>
                    <a:pt x="312039" y="390779"/>
                    <a:pt x="292354" y="370967"/>
                  </a:cubicBezTo>
                  <a:cubicBezTo>
                    <a:pt x="282448" y="361061"/>
                    <a:pt x="269621" y="356108"/>
                    <a:pt x="256667" y="356108"/>
                  </a:cubicBezTo>
                  <a:close/>
                  <a:moveTo>
                    <a:pt x="1094740" y="305943"/>
                  </a:moveTo>
                  <a:cubicBezTo>
                    <a:pt x="1151890" y="305943"/>
                    <a:pt x="1199134" y="353187"/>
                    <a:pt x="1200150" y="411353"/>
                  </a:cubicBezTo>
                  <a:cubicBezTo>
                    <a:pt x="1200150" y="411353"/>
                    <a:pt x="1200150" y="412496"/>
                    <a:pt x="1200150" y="413512"/>
                  </a:cubicBezTo>
                  <a:cubicBezTo>
                    <a:pt x="1197991" y="469519"/>
                    <a:pt x="1151763" y="515620"/>
                    <a:pt x="1094740" y="515620"/>
                  </a:cubicBezTo>
                  <a:cubicBezTo>
                    <a:pt x="1037717" y="515620"/>
                    <a:pt x="990346" y="470535"/>
                    <a:pt x="989330" y="413512"/>
                  </a:cubicBezTo>
                  <a:cubicBezTo>
                    <a:pt x="989330" y="413512"/>
                    <a:pt x="989330" y="412369"/>
                    <a:pt x="989330" y="411353"/>
                  </a:cubicBezTo>
                  <a:cubicBezTo>
                    <a:pt x="989330" y="353187"/>
                    <a:pt x="1036574" y="305943"/>
                    <a:pt x="1094740" y="305943"/>
                  </a:cubicBezTo>
                  <a:close/>
                  <a:moveTo>
                    <a:pt x="257175" y="302514"/>
                  </a:moveTo>
                  <a:cubicBezTo>
                    <a:pt x="314325" y="302514"/>
                    <a:pt x="361569" y="349758"/>
                    <a:pt x="362585" y="407924"/>
                  </a:cubicBezTo>
                  <a:cubicBezTo>
                    <a:pt x="362585" y="407924"/>
                    <a:pt x="362585" y="409067"/>
                    <a:pt x="362585" y="410083"/>
                  </a:cubicBezTo>
                  <a:cubicBezTo>
                    <a:pt x="360426" y="466090"/>
                    <a:pt x="314198" y="512191"/>
                    <a:pt x="257175" y="512191"/>
                  </a:cubicBezTo>
                  <a:cubicBezTo>
                    <a:pt x="200152" y="512191"/>
                    <a:pt x="152781" y="467106"/>
                    <a:pt x="151765" y="410083"/>
                  </a:cubicBezTo>
                  <a:cubicBezTo>
                    <a:pt x="151765" y="410083"/>
                    <a:pt x="151765" y="408940"/>
                    <a:pt x="151765" y="407924"/>
                  </a:cubicBezTo>
                  <a:cubicBezTo>
                    <a:pt x="151765" y="349758"/>
                    <a:pt x="199009" y="302514"/>
                    <a:pt x="257175" y="302514"/>
                  </a:cubicBezTo>
                  <a:close/>
                  <a:moveTo>
                    <a:pt x="18669" y="263906"/>
                  </a:moveTo>
                  <a:cubicBezTo>
                    <a:pt x="18669" y="271653"/>
                    <a:pt x="18669" y="287020"/>
                    <a:pt x="18669" y="301244"/>
                  </a:cubicBezTo>
                  <a:cubicBezTo>
                    <a:pt x="18669" y="308991"/>
                    <a:pt x="24130" y="314452"/>
                    <a:pt x="31877" y="314452"/>
                  </a:cubicBezTo>
                  <a:lnTo>
                    <a:pt x="90043" y="314452"/>
                  </a:lnTo>
                  <a:cubicBezTo>
                    <a:pt x="92202" y="314452"/>
                    <a:pt x="94488" y="313309"/>
                    <a:pt x="96647" y="310007"/>
                  </a:cubicBezTo>
                  <a:lnTo>
                    <a:pt x="113157" y="286893"/>
                  </a:lnTo>
                  <a:cubicBezTo>
                    <a:pt x="118618" y="278130"/>
                    <a:pt x="115316" y="263779"/>
                    <a:pt x="106553" y="263779"/>
                  </a:cubicBezTo>
                  <a:cubicBezTo>
                    <a:pt x="106553" y="263779"/>
                    <a:pt x="20828" y="263779"/>
                    <a:pt x="18669" y="263779"/>
                  </a:cubicBezTo>
                  <a:close/>
                  <a:moveTo>
                    <a:pt x="722757" y="199009"/>
                  </a:moveTo>
                  <a:cubicBezTo>
                    <a:pt x="719455" y="199009"/>
                    <a:pt x="716153" y="200152"/>
                    <a:pt x="716153" y="201168"/>
                  </a:cubicBezTo>
                  <a:lnTo>
                    <a:pt x="716153" y="344170"/>
                  </a:lnTo>
                  <a:cubicBezTo>
                    <a:pt x="716153" y="345313"/>
                    <a:pt x="719455" y="346329"/>
                    <a:pt x="722757" y="346329"/>
                  </a:cubicBezTo>
                  <a:cubicBezTo>
                    <a:pt x="726059" y="346329"/>
                    <a:pt x="728218" y="345186"/>
                    <a:pt x="729361" y="344170"/>
                  </a:cubicBezTo>
                  <a:lnTo>
                    <a:pt x="729361" y="201295"/>
                  </a:lnTo>
                  <a:cubicBezTo>
                    <a:pt x="729361" y="200152"/>
                    <a:pt x="726059" y="199136"/>
                    <a:pt x="722757" y="199136"/>
                  </a:cubicBezTo>
                  <a:close/>
                  <a:moveTo>
                    <a:pt x="1286637" y="161925"/>
                  </a:moveTo>
                  <a:cubicBezTo>
                    <a:pt x="1280795" y="160655"/>
                    <a:pt x="1273556" y="162306"/>
                    <a:pt x="1268603" y="167259"/>
                  </a:cubicBezTo>
                  <a:cubicBezTo>
                    <a:pt x="1248791" y="184785"/>
                    <a:pt x="1241171" y="202438"/>
                    <a:pt x="1233424" y="222123"/>
                  </a:cubicBezTo>
                  <a:cubicBezTo>
                    <a:pt x="1228979" y="233045"/>
                    <a:pt x="1236726" y="244094"/>
                    <a:pt x="1248791" y="244094"/>
                  </a:cubicBezTo>
                  <a:lnTo>
                    <a:pt x="1276223" y="244094"/>
                  </a:lnTo>
                  <a:cubicBezTo>
                    <a:pt x="1290447" y="245237"/>
                    <a:pt x="1297051" y="233172"/>
                    <a:pt x="1297051" y="219964"/>
                  </a:cubicBezTo>
                  <a:lnTo>
                    <a:pt x="1297051" y="173863"/>
                  </a:lnTo>
                  <a:cubicBezTo>
                    <a:pt x="1297051" y="167259"/>
                    <a:pt x="1292352" y="163195"/>
                    <a:pt x="1286510" y="161925"/>
                  </a:cubicBezTo>
                  <a:close/>
                  <a:moveTo>
                    <a:pt x="465709" y="92075"/>
                  </a:moveTo>
                  <a:lnTo>
                    <a:pt x="457835" y="96647"/>
                  </a:lnTo>
                  <a:cubicBezTo>
                    <a:pt x="441198" y="106934"/>
                    <a:pt x="426466" y="117348"/>
                    <a:pt x="413004" y="126619"/>
                  </a:cubicBezTo>
                  <a:cubicBezTo>
                    <a:pt x="407543" y="131064"/>
                    <a:pt x="397637" y="149733"/>
                    <a:pt x="407543" y="149733"/>
                  </a:cubicBezTo>
                  <a:lnTo>
                    <a:pt x="465709" y="149733"/>
                  </a:lnTo>
                  <a:close/>
                  <a:moveTo>
                    <a:pt x="1024763" y="59563"/>
                  </a:moveTo>
                  <a:lnTo>
                    <a:pt x="1024763" y="149733"/>
                  </a:lnTo>
                  <a:lnTo>
                    <a:pt x="1132459" y="149733"/>
                  </a:lnTo>
                  <a:cubicBezTo>
                    <a:pt x="1145667" y="149733"/>
                    <a:pt x="1146683" y="125603"/>
                    <a:pt x="1124712" y="105791"/>
                  </a:cubicBezTo>
                  <a:cubicBezTo>
                    <a:pt x="1106424" y="89535"/>
                    <a:pt x="1081024" y="76835"/>
                    <a:pt x="1051433" y="66929"/>
                  </a:cubicBezTo>
                  <a:close/>
                  <a:moveTo>
                    <a:pt x="716153" y="33528"/>
                  </a:moveTo>
                  <a:lnTo>
                    <a:pt x="694309" y="34290"/>
                  </a:lnTo>
                  <a:cubicBezTo>
                    <a:pt x="679577" y="34925"/>
                    <a:pt x="671068" y="35560"/>
                    <a:pt x="671068" y="35560"/>
                  </a:cubicBezTo>
                  <a:cubicBezTo>
                    <a:pt x="590042" y="35560"/>
                    <a:pt x="530479" y="56642"/>
                    <a:pt x="484124" y="81407"/>
                  </a:cubicBezTo>
                  <a:lnTo>
                    <a:pt x="478917" y="84455"/>
                  </a:lnTo>
                  <a:lnTo>
                    <a:pt x="478917" y="149733"/>
                  </a:lnTo>
                  <a:lnTo>
                    <a:pt x="716153" y="149733"/>
                  </a:lnTo>
                  <a:close/>
                  <a:moveTo>
                    <a:pt x="754888" y="148971"/>
                  </a:moveTo>
                  <a:lnTo>
                    <a:pt x="729361" y="149352"/>
                  </a:lnTo>
                  <a:lnTo>
                    <a:pt x="729361" y="265811"/>
                  </a:lnTo>
                  <a:lnTo>
                    <a:pt x="1011555" y="265811"/>
                  </a:lnTo>
                  <a:lnTo>
                    <a:pt x="1011555" y="55880"/>
                  </a:lnTo>
                  <a:lnTo>
                    <a:pt x="1004443" y="53848"/>
                  </a:lnTo>
                  <a:cubicBezTo>
                    <a:pt x="922147" y="35560"/>
                    <a:pt x="823341" y="32258"/>
                    <a:pt x="754761" y="32766"/>
                  </a:cubicBezTo>
                  <a:close/>
                  <a:moveTo>
                    <a:pt x="756285" y="0"/>
                  </a:moveTo>
                  <a:cubicBezTo>
                    <a:pt x="934593" y="0"/>
                    <a:pt x="1077976" y="8890"/>
                    <a:pt x="1189482" y="106934"/>
                  </a:cubicBezTo>
                  <a:cubicBezTo>
                    <a:pt x="1196086" y="112395"/>
                    <a:pt x="1204849" y="115697"/>
                    <a:pt x="1213612" y="115697"/>
                  </a:cubicBezTo>
                  <a:lnTo>
                    <a:pt x="1292733" y="115697"/>
                  </a:lnTo>
                  <a:cubicBezTo>
                    <a:pt x="1302639" y="115697"/>
                    <a:pt x="1310259" y="123444"/>
                    <a:pt x="1310259" y="133223"/>
                  </a:cubicBezTo>
                  <a:lnTo>
                    <a:pt x="1310259" y="244221"/>
                  </a:lnTo>
                  <a:cubicBezTo>
                    <a:pt x="1330071" y="244221"/>
                    <a:pt x="1346454" y="259588"/>
                    <a:pt x="1347597" y="277114"/>
                  </a:cubicBezTo>
                  <a:lnTo>
                    <a:pt x="1347597" y="371602"/>
                  </a:lnTo>
                  <a:lnTo>
                    <a:pt x="1258697" y="408940"/>
                  </a:lnTo>
                  <a:lnTo>
                    <a:pt x="1203833" y="408940"/>
                  </a:lnTo>
                  <a:cubicBezTo>
                    <a:pt x="1203833" y="347472"/>
                    <a:pt x="1154430" y="297942"/>
                    <a:pt x="1092835" y="297942"/>
                  </a:cubicBezTo>
                  <a:cubicBezTo>
                    <a:pt x="1031240" y="297942"/>
                    <a:pt x="981837" y="347345"/>
                    <a:pt x="981837" y="408940"/>
                  </a:cubicBezTo>
                  <a:lnTo>
                    <a:pt x="369062" y="408940"/>
                  </a:lnTo>
                  <a:cubicBezTo>
                    <a:pt x="369062" y="408940"/>
                    <a:pt x="369062" y="407797"/>
                    <a:pt x="369062" y="406781"/>
                  </a:cubicBezTo>
                  <a:cubicBezTo>
                    <a:pt x="369062" y="345313"/>
                    <a:pt x="319659" y="295783"/>
                    <a:pt x="258064" y="295783"/>
                  </a:cubicBezTo>
                  <a:cubicBezTo>
                    <a:pt x="196469" y="295783"/>
                    <a:pt x="147066" y="345186"/>
                    <a:pt x="147066" y="406781"/>
                  </a:cubicBezTo>
                  <a:cubicBezTo>
                    <a:pt x="147066" y="406781"/>
                    <a:pt x="147066" y="407924"/>
                    <a:pt x="147066" y="408940"/>
                  </a:cubicBezTo>
                  <a:lnTo>
                    <a:pt x="43942" y="408940"/>
                  </a:lnTo>
                  <a:cubicBezTo>
                    <a:pt x="25273" y="408940"/>
                    <a:pt x="8763" y="393573"/>
                    <a:pt x="8763" y="374904"/>
                  </a:cubicBezTo>
                  <a:lnTo>
                    <a:pt x="8763" y="278257"/>
                  </a:lnTo>
                  <a:cubicBezTo>
                    <a:pt x="8763" y="278257"/>
                    <a:pt x="0" y="232156"/>
                    <a:pt x="87884" y="209042"/>
                  </a:cubicBezTo>
                  <a:cubicBezTo>
                    <a:pt x="151638" y="192532"/>
                    <a:pt x="258191" y="171704"/>
                    <a:pt x="320675" y="155194"/>
                  </a:cubicBezTo>
                  <a:cubicBezTo>
                    <a:pt x="347091" y="148590"/>
                    <a:pt x="355854" y="135382"/>
                    <a:pt x="370078" y="123317"/>
                  </a:cubicBezTo>
                  <a:cubicBezTo>
                    <a:pt x="411861" y="87122"/>
                    <a:pt x="535940" y="1397"/>
                    <a:pt x="677672" y="381"/>
                  </a:cubicBezTo>
                  <a:cubicBezTo>
                    <a:pt x="704596" y="254"/>
                    <a:pt x="730758" y="0"/>
                    <a:pt x="75628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80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34098" y="-9122"/>
            <a:ext cx="411480" cy="894947"/>
            <a:chOff x="0" y="0"/>
            <a:chExt cx="548640" cy="119326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8640" cy="1193292"/>
            </a:xfrm>
            <a:custGeom>
              <a:avLst/>
              <a:gdLst/>
              <a:ahLst/>
              <a:cxnLst/>
              <a:rect l="l" t="t" r="r" b="b"/>
              <a:pathLst>
                <a:path w="548640" h="1193292">
                  <a:moveTo>
                    <a:pt x="0" y="0"/>
                  </a:moveTo>
                  <a:lnTo>
                    <a:pt x="548640" y="0"/>
                  </a:lnTo>
                  <a:lnTo>
                    <a:pt x="548640" y="1193292"/>
                  </a:lnTo>
                  <a:lnTo>
                    <a:pt x="0" y="119329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07296" y="275469"/>
            <a:ext cx="685800" cy="274320"/>
            <a:chOff x="0" y="0"/>
            <a:chExt cx="914400" cy="365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lnTo>
                    <a:pt x="731520" y="0"/>
                  </a:lnTo>
                  <a:cubicBezTo>
                    <a:pt x="832485" y="0"/>
                    <a:pt x="914400" y="81915"/>
                    <a:pt x="914400" y="182880"/>
                  </a:cubicBezTo>
                  <a:cubicBezTo>
                    <a:pt x="914400" y="283845"/>
                    <a:pt x="832485" y="365760"/>
                    <a:pt x="731520" y="365760"/>
                  </a:cubicBezTo>
                  <a:lnTo>
                    <a:pt x="182880" y="365760"/>
                  </a:lnTo>
                  <a:cubicBezTo>
                    <a:pt x="81915" y="365760"/>
                    <a:pt x="0" y="283845"/>
                    <a:pt x="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3" y="885825"/>
            <a:ext cx="2414586" cy="411480"/>
            <a:chOff x="0" y="0"/>
            <a:chExt cx="3219448" cy="5486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219450" cy="548640"/>
            </a:xfrm>
            <a:custGeom>
              <a:avLst/>
              <a:gdLst/>
              <a:ahLst/>
              <a:cxnLst/>
              <a:rect l="l" t="t" r="r" b="b"/>
              <a:pathLst>
                <a:path w="3219450" h="548640">
                  <a:moveTo>
                    <a:pt x="0" y="0"/>
                  </a:moveTo>
                  <a:lnTo>
                    <a:pt x="3219450" y="0"/>
                  </a:lnTo>
                  <a:lnTo>
                    <a:pt x="3219450" y="548640"/>
                  </a:lnTo>
                  <a:lnTo>
                    <a:pt x="0" y="5486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902880" y="1743074"/>
            <a:ext cx="411480" cy="1480862"/>
            <a:chOff x="0" y="0"/>
            <a:chExt cx="548640" cy="197448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8640" cy="1974469"/>
            </a:xfrm>
            <a:custGeom>
              <a:avLst/>
              <a:gdLst/>
              <a:ahLst/>
              <a:cxnLst/>
              <a:rect l="l" t="t" r="r" b="b"/>
              <a:pathLst>
                <a:path w="548640" h="1974469">
                  <a:moveTo>
                    <a:pt x="0" y="0"/>
                  </a:moveTo>
                  <a:lnTo>
                    <a:pt x="548640" y="0"/>
                  </a:lnTo>
                  <a:lnTo>
                    <a:pt x="548640" y="1974469"/>
                  </a:lnTo>
                  <a:lnTo>
                    <a:pt x="0" y="197446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483689" y="885825"/>
            <a:ext cx="1830671" cy="1830671"/>
            <a:chOff x="0" y="0"/>
            <a:chExt cx="2440894" cy="2440894"/>
          </a:xfrm>
        </p:grpSpPr>
        <p:sp>
          <p:nvSpPr>
            <p:cNvPr id="11" name="Freeform 11"/>
            <p:cNvSpPr/>
            <p:nvPr/>
          </p:nvSpPr>
          <p:spPr>
            <a:xfrm>
              <a:off x="1216533" y="-2159"/>
              <a:ext cx="1223899" cy="1203579"/>
            </a:xfrm>
            <a:custGeom>
              <a:avLst/>
              <a:gdLst/>
              <a:ahLst/>
              <a:cxnLst/>
              <a:rect l="l" t="t" r="r" b="b"/>
              <a:pathLst>
                <a:path w="1223899" h="1203579">
                  <a:moveTo>
                    <a:pt x="0" y="2159"/>
                  </a:moveTo>
                  <a:cubicBezTo>
                    <a:pt x="661924" y="0"/>
                    <a:pt x="1204976" y="526034"/>
                    <a:pt x="1223899" y="1187831"/>
                  </a:cubicBezTo>
                  <a:lnTo>
                    <a:pt x="671322" y="1203579"/>
                  </a:lnTo>
                  <a:cubicBezTo>
                    <a:pt x="661035" y="841629"/>
                    <a:pt x="363982" y="553847"/>
                    <a:pt x="1778" y="5549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2764971" y="1872123"/>
            <a:ext cx="685800" cy="274320"/>
            <a:chOff x="0" y="0"/>
            <a:chExt cx="914400" cy="3657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lnTo>
                    <a:pt x="731520" y="0"/>
                  </a:lnTo>
                  <a:cubicBezTo>
                    <a:pt x="832485" y="0"/>
                    <a:pt x="914400" y="81915"/>
                    <a:pt x="914400" y="182880"/>
                  </a:cubicBezTo>
                  <a:cubicBezTo>
                    <a:pt x="914400" y="283845"/>
                    <a:pt x="832485" y="365760"/>
                    <a:pt x="731520" y="365760"/>
                  </a:cubicBezTo>
                  <a:lnTo>
                    <a:pt x="182880" y="365760"/>
                  </a:lnTo>
                  <a:cubicBezTo>
                    <a:pt x="81915" y="365760"/>
                    <a:pt x="0" y="283845"/>
                    <a:pt x="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089364" y="736695"/>
            <a:ext cx="274320" cy="685800"/>
            <a:chOff x="0" y="0"/>
            <a:chExt cx="365760" cy="9144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65760" cy="914400"/>
            </a:xfrm>
            <a:custGeom>
              <a:avLst/>
              <a:gdLst/>
              <a:ahLst/>
              <a:cxnLst/>
              <a:rect l="l" t="t" r="r" b="b"/>
              <a:pathLst>
                <a:path w="365760" h="91440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cubicBezTo>
                    <a:pt x="283845" y="0"/>
                    <a:pt x="365760" y="81915"/>
                    <a:pt x="365760" y="182880"/>
                  </a:cubicBezTo>
                  <a:lnTo>
                    <a:pt x="365760" y="731520"/>
                  </a:lnTo>
                  <a:cubicBezTo>
                    <a:pt x="365760" y="832485"/>
                    <a:pt x="283845" y="914400"/>
                    <a:pt x="182880" y="914400"/>
                  </a:cubicBezTo>
                  <a:cubicBezTo>
                    <a:pt x="81915" y="914400"/>
                    <a:pt x="0" y="832485"/>
                    <a:pt x="0" y="73152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5519440" y="7531706"/>
            <a:ext cx="2768560" cy="411480"/>
            <a:chOff x="0" y="0"/>
            <a:chExt cx="3691414" cy="5486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691382" cy="548640"/>
            </a:xfrm>
            <a:custGeom>
              <a:avLst/>
              <a:gdLst/>
              <a:ahLst/>
              <a:cxnLst/>
              <a:rect l="l" t="t" r="r" b="b"/>
              <a:pathLst>
                <a:path w="3691382" h="548640">
                  <a:moveTo>
                    <a:pt x="3691382" y="0"/>
                  </a:moveTo>
                  <a:lnTo>
                    <a:pt x="0" y="0"/>
                  </a:lnTo>
                  <a:lnTo>
                    <a:pt x="0" y="548640"/>
                  </a:lnTo>
                  <a:lnTo>
                    <a:pt x="3691382" y="5486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4619669" y="8388956"/>
            <a:ext cx="411480" cy="973422"/>
            <a:chOff x="0" y="0"/>
            <a:chExt cx="548640" cy="129789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48640" cy="1297940"/>
            </a:xfrm>
            <a:custGeom>
              <a:avLst/>
              <a:gdLst/>
              <a:ahLst/>
              <a:cxnLst/>
              <a:rect l="l" t="t" r="r" b="b"/>
              <a:pathLst>
                <a:path w="548640" h="1297940">
                  <a:moveTo>
                    <a:pt x="548640" y="0"/>
                  </a:moveTo>
                  <a:lnTo>
                    <a:pt x="0" y="0"/>
                  </a:lnTo>
                  <a:lnTo>
                    <a:pt x="0" y="1297940"/>
                  </a:lnTo>
                  <a:lnTo>
                    <a:pt x="548640" y="12979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4619669" y="7531706"/>
            <a:ext cx="1830671" cy="1830671"/>
            <a:chOff x="0" y="0"/>
            <a:chExt cx="2440894" cy="2440894"/>
          </a:xfrm>
        </p:grpSpPr>
        <p:sp>
          <p:nvSpPr>
            <p:cNvPr id="21" name="Freeform 21"/>
            <p:cNvSpPr/>
            <p:nvPr/>
          </p:nvSpPr>
          <p:spPr>
            <a:xfrm>
              <a:off x="508" y="-2159"/>
              <a:ext cx="1223772" cy="1203579"/>
            </a:xfrm>
            <a:custGeom>
              <a:avLst/>
              <a:gdLst/>
              <a:ahLst/>
              <a:cxnLst/>
              <a:rect l="l" t="t" r="r" b="b"/>
              <a:pathLst>
                <a:path w="1223772" h="1203579">
                  <a:moveTo>
                    <a:pt x="1223772" y="2159"/>
                  </a:moveTo>
                  <a:cubicBezTo>
                    <a:pt x="561848" y="0"/>
                    <a:pt x="18923" y="526034"/>
                    <a:pt x="0" y="1187831"/>
                  </a:cubicBezTo>
                  <a:lnTo>
                    <a:pt x="552577" y="1203579"/>
                  </a:lnTo>
                  <a:cubicBezTo>
                    <a:pt x="562864" y="841629"/>
                    <a:pt x="859917" y="553847"/>
                    <a:pt x="1222121" y="5549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4483257" y="8518004"/>
            <a:ext cx="685800" cy="274320"/>
            <a:chOff x="0" y="0"/>
            <a:chExt cx="914400" cy="3657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914400" y="182880"/>
                  </a:moveTo>
                  <a:cubicBezTo>
                    <a:pt x="914400" y="81915"/>
                    <a:pt x="832485" y="0"/>
                    <a:pt x="731520" y="0"/>
                  </a:cubicBezTo>
                  <a:lnTo>
                    <a:pt x="182880" y="0"/>
                  </a:lnTo>
                  <a:cubicBezTo>
                    <a:pt x="81915" y="0"/>
                    <a:pt x="0" y="81915"/>
                    <a:pt x="0" y="182880"/>
                  </a:cubicBezTo>
                  <a:cubicBezTo>
                    <a:pt x="0" y="283845"/>
                    <a:pt x="81915" y="365760"/>
                    <a:pt x="182880" y="365760"/>
                  </a:cubicBezTo>
                  <a:lnTo>
                    <a:pt x="731520" y="365760"/>
                  </a:lnTo>
                  <a:cubicBezTo>
                    <a:pt x="832485" y="365760"/>
                    <a:pt x="914400" y="283845"/>
                    <a:pt x="91440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5570345" y="7382576"/>
            <a:ext cx="274320" cy="685800"/>
            <a:chOff x="0" y="0"/>
            <a:chExt cx="365760" cy="9144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65760" cy="914400"/>
            </a:xfrm>
            <a:custGeom>
              <a:avLst/>
              <a:gdLst/>
              <a:ahLst/>
              <a:cxnLst/>
              <a:rect l="l" t="t" r="r" b="b"/>
              <a:pathLst>
                <a:path w="365760" h="914400">
                  <a:moveTo>
                    <a:pt x="365760" y="182880"/>
                  </a:moveTo>
                  <a:cubicBezTo>
                    <a:pt x="365760" y="81915"/>
                    <a:pt x="283845" y="0"/>
                    <a:pt x="182880" y="0"/>
                  </a:cubicBezTo>
                  <a:cubicBezTo>
                    <a:pt x="81915" y="0"/>
                    <a:pt x="0" y="81915"/>
                    <a:pt x="0" y="182880"/>
                  </a:cubicBezTo>
                  <a:lnTo>
                    <a:pt x="0" y="731520"/>
                  </a:lnTo>
                  <a:cubicBezTo>
                    <a:pt x="0" y="832485"/>
                    <a:pt x="81915" y="914400"/>
                    <a:pt x="182880" y="914400"/>
                  </a:cubicBezTo>
                  <a:cubicBezTo>
                    <a:pt x="283845" y="914400"/>
                    <a:pt x="365760" y="832485"/>
                    <a:pt x="365760" y="73152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10800000">
            <a:off x="4025608" y="9293796"/>
            <a:ext cx="11704928" cy="411480"/>
            <a:chOff x="0" y="0"/>
            <a:chExt cx="15606570" cy="5486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5606522" cy="548640"/>
            </a:xfrm>
            <a:custGeom>
              <a:avLst/>
              <a:gdLst/>
              <a:ahLst/>
              <a:cxnLst/>
              <a:rect l="l" t="t" r="r" b="b"/>
              <a:pathLst>
                <a:path w="15606522" h="548640">
                  <a:moveTo>
                    <a:pt x="0" y="0"/>
                  </a:moveTo>
                  <a:lnTo>
                    <a:pt x="15606522" y="0"/>
                  </a:lnTo>
                  <a:lnTo>
                    <a:pt x="15606522" y="548640"/>
                  </a:lnTo>
                  <a:lnTo>
                    <a:pt x="0" y="5486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10800000">
            <a:off x="3125840" y="7112517"/>
            <a:ext cx="411480" cy="1735509"/>
            <a:chOff x="0" y="0"/>
            <a:chExt cx="548640" cy="231401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48640" cy="2314067"/>
            </a:xfrm>
            <a:custGeom>
              <a:avLst/>
              <a:gdLst/>
              <a:ahLst/>
              <a:cxnLst/>
              <a:rect l="l" t="t" r="r" b="b"/>
              <a:pathLst>
                <a:path w="548640" h="2314067">
                  <a:moveTo>
                    <a:pt x="0" y="0"/>
                  </a:moveTo>
                  <a:lnTo>
                    <a:pt x="548640" y="0"/>
                  </a:lnTo>
                  <a:lnTo>
                    <a:pt x="548640" y="2314067"/>
                  </a:lnTo>
                  <a:lnTo>
                    <a:pt x="0" y="231406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10800000">
            <a:off x="3125840" y="7874605"/>
            <a:ext cx="1830671" cy="1830671"/>
            <a:chOff x="0" y="0"/>
            <a:chExt cx="2440894" cy="2440894"/>
          </a:xfrm>
        </p:grpSpPr>
        <p:sp>
          <p:nvSpPr>
            <p:cNvPr id="31" name="Freeform 31"/>
            <p:cNvSpPr/>
            <p:nvPr/>
          </p:nvSpPr>
          <p:spPr>
            <a:xfrm>
              <a:off x="1216533" y="-2159"/>
              <a:ext cx="1223899" cy="1203579"/>
            </a:xfrm>
            <a:custGeom>
              <a:avLst/>
              <a:gdLst/>
              <a:ahLst/>
              <a:cxnLst/>
              <a:rect l="l" t="t" r="r" b="b"/>
              <a:pathLst>
                <a:path w="1223899" h="1203579">
                  <a:moveTo>
                    <a:pt x="0" y="2159"/>
                  </a:moveTo>
                  <a:cubicBezTo>
                    <a:pt x="661924" y="0"/>
                    <a:pt x="1204976" y="526034"/>
                    <a:pt x="1223899" y="1187831"/>
                  </a:cubicBezTo>
                  <a:lnTo>
                    <a:pt x="671322" y="1203579"/>
                  </a:lnTo>
                  <a:cubicBezTo>
                    <a:pt x="661035" y="841629"/>
                    <a:pt x="363982" y="553847"/>
                    <a:pt x="1778" y="5549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/>
          <p:nvPr/>
        </p:nvGrpSpPr>
        <p:grpSpPr>
          <a:xfrm rot="-10800000">
            <a:off x="2989428" y="8444658"/>
            <a:ext cx="685800" cy="274320"/>
            <a:chOff x="0" y="0"/>
            <a:chExt cx="914400" cy="3657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lnTo>
                    <a:pt x="731520" y="0"/>
                  </a:lnTo>
                  <a:cubicBezTo>
                    <a:pt x="832485" y="0"/>
                    <a:pt x="914400" y="81915"/>
                    <a:pt x="914400" y="182880"/>
                  </a:cubicBezTo>
                  <a:cubicBezTo>
                    <a:pt x="914400" y="283845"/>
                    <a:pt x="832485" y="365760"/>
                    <a:pt x="731520" y="365760"/>
                  </a:cubicBezTo>
                  <a:lnTo>
                    <a:pt x="182880" y="365760"/>
                  </a:lnTo>
                  <a:cubicBezTo>
                    <a:pt x="81915" y="365760"/>
                    <a:pt x="0" y="283845"/>
                    <a:pt x="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4" name="Group 34"/>
          <p:cNvGrpSpPr/>
          <p:nvPr/>
        </p:nvGrpSpPr>
        <p:grpSpPr>
          <a:xfrm rot="-10800000">
            <a:off x="4076516" y="9168606"/>
            <a:ext cx="274320" cy="685800"/>
            <a:chOff x="0" y="0"/>
            <a:chExt cx="365760" cy="9144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65760" cy="914400"/>
            </a:xfrm>
            <a:custGeom>
              <a:avLst/>
              <a:gdLst/>
              <a:ahLst/>
              <a:cxnLst/>
              <a:rect l="l" t="t" r="r" b="b"/>
              <a:pathLst>
                <a:path w="365760" h="91440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cubicBezTo>
                    <a:pt x="283845" y="0"/>
                    <a:pt x="365760" y="81915"/>
                    <a:pt x="365760" y="182880"/>
                  </a:cubicBezTo>
                  <a:lnTo>
                    <a:pt x="365760" y="731520"/>
                  </a:lnTo>
                  <a:cubicBezTo>
                    <a:pt x="365760" y="832485"/>
                    <a:pt x="283845" y="914400"/>
                    <a:pt x="182880" y="914400"/>
                  </a:cubicBezTo>
                  <a:cubicBezTo>
                    <a:pt x="81915" y="914400"/>
                    <a:pt x="0" y="832485"/>
                    <a:pt x="0" y="73152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14962342" y="9311393"/>
            <a:ext cx="1830671" cy="1830671"/>
            <a:chOff x="0" y="0"/>
            <a:chExt cx="2440894" cy="2440894"/>
          </a:xfrm>
        </p:grpSpPr>
        <p:sp>
          <p:nvSpPr>
            <p:cNvPr id="37" name="Freeform 37"/>
            <p:cNvSpPr/>
            <p:nvPr/>
          </p:nvSpPr>
          <p:spPr>
            <a:xfrm>
              <a:off x="1216533" y="-2159"/>
              <a:ext cx="1223899" cy="1203579"/>
            </a:xfrm>
            <a:custGeom>
              <a:avLst/>
              <a:gdLst/>
              <a:ahLst/>
              <a:cxnLst/>
              <a:rect l="l" t="t" r="r" b="b"/>
              <a:pathLst>
                <a:path w="1223899" h="1203579">
                  <a:moveTo>
                    <a:pt x="0" y="2159"/>
                  </a:moveTo>
                  <a:cubicBezTo>
                    <a:pt x="661924" y="0"/>
                    <a:pt x="1204976" y="526034"/>
                    <a:pt x="1223899" y="1187831"/>
                  </a:cubicBezTo>
                  <a:lnTo>
                    <a:pt x="671322" y="1203579"/>
                  </a:lnTo>
                  <a:cubicBezTo>
                    <a:pt x="661035" y="841629"/>
                    <a:pt x="363982" y="553847"/>
                    <a:pt x="1778" y="5549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6244373" y="10031481"/>
            <a:ext cx="685800" cy="274320"/>
            <a:chOff x="0" y="0"/>
            <a:chExt cx="914400" cy="36576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lnTo>
                    <a:pt x="731520" y="0"/>
                  </a:lnTo>
                  <a:cubicBezTo>
                    <a:pt x="832485" y="0"/>
                    <a:pt x="914400" y="81915"/>
                    <a:pt x="914400" y="182880"/>
                  </a:cubicBezTo>
                  <a:cubicBezTo>
                    <a:pt x="914400" y="283845"/>
                    <a:pt x="832485" y="365760"/>
                    <a:pt x="731520" y="365760"/>
                  </a:cubicBezTo>
                  <a:lnTo>
                    <a:pt x="182880" y="365760"/>
                  </a:lnTo>
                  <a:cubicBezTo>
                    <a:pt x="81915" y="365760"/>
                    <a:pt x="0" y="283845"/>
                    <a:pt x="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5596592" y="9162263"/>
            <a:ext cx="274320" cy="685800"/>
            <a:chOff x="0" y="0"/>
            <a:chExt cx="365760" cy="914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65760" cy="914400"/>
            </a:xfrm>
            <a:custGeom>
              <a:avLst/>
              <a:gdLst/>
              <a:ahLst/>
              <a:cxnLst/>
              <a:rect l="l" t="t" r="r" b="b"/>
              <a:pathLst>
                <a:path w="365760" h="914400">
                  <a:moveTo>
                    <a:pt x="0" y="182880"/>
                  </a:moveTo>
                  <a:cubicBezTo>
                    <a:pt x="0" y="81915"/>
                    <a:pt x="81915" y="0"/>
                    <a:pt x="182880" y="0"/>
                  </a:cubicBezTo>
                  <a:cubicBezTo>
                    <a:pt x="283845" y="0"/>
                    <a:pt x="365760" y="81915"/>
                    <a:pt x="365760" y="182880"/>
                  </a:cubicBezTo>
                  <a:lnTo>
                    <a:pt x="365760" y="731520"/>
                  </a:lnTo>
                  <a:cubicBezTo>
                    <a:pt x="365760" y="832485"/>
                    <a:pt x="283845" y="914400"/>
                    <a:pt x="182880" y="914400"/>
                  </a:cubicBezTo>
                  <a:cubicBezTo>
                    <a:pt x="81915" y="914400"/>
                    <a:pt x="0" y="832485"/>
                    <a:pt x="0" y="73152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42" name="TextBox 42"/>
          <p:cNvSpPr txBox="1"/>
          <p:nvPr/>
        </p:nvSpPr>
        <p:spPr>
          <a:xfrm>
            <a:off x="7772400" y="1881620"/>
            <a:ext cx="6669280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r>
              <a:rPr lang="en-US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8832771" y="1206937"/>
            <a:ext cx="5608902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رنگ.</a:t>
            </a:r>
            <a:endParaRPr lang="en-US" sz="2400" spc="3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2362200" y="3695700"/>
            <a:ext cx="4420557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48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سبک ستون</a:t>
            </a:r>
          </a:p>
          <a:p>
            <a:pPr algn="ctr" rtl="1">
              <a:lnSpc>
                <a:spcPts val="4320"/>
              </a:lnSpc>
            </a:pPr>
            <a:r>
              <a:rPr lang="fa-IR" sz="48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اینفوگرافیک</a:t>
            </a:r>
          </a:p>
          <a:p>
            <a:pPr algn="l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</a:t>
            </a:r>
            <a:endParaRPr lang="en-US" sz="3600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5" name="Group 45"/>
          <p:cNvGrpSpPr/>
          <p:nvPr/>
        </p:nvGrpSpPr>
        <p:grpSpPr>
          <a:xfrm rot="-5400000">
            <a:off x="13980681" y="1722468"/>
            <a:ext cx="3874656" cy="411480"/>
            <a:chOff x="0" y="0"/>
            <a:chExt cx="5166208" cy="5486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166233" cy="548640"/>
            </a:xfrm>
            <a:custGeom>
              <a:avLst/>
              <a:gdLst/>
              <a:ahLst/>
              <a:cxnLst/>
              <a:rect l="l" t="t" r="r" b="b"/>
              <a:pathLst>
                <a:path w="5166233" h="548640">
                  <a:moveTo>
                    <a:pt x="5166233" y="0"/>
                  </a:moveTo>
                  <a:lnTo>
                    <a:pt x="0" y="0"/>
                  </a:lnTo>
                  <a:lnTo>
                    <a:pt x="0" y="548640"/>
                  </a:lnTo>
                  <a:lnTo>
                    <a:pt x="5166233" y="5486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7" name="Group 47"/>
          <p:cNvGrpSpPr/>
          <p:nvPr/>
        </p:nvGrpSpPr>
        <p:grpSpPr>
          <a:xfrm rot="-5400000">
            <a:off x="17223019" y="3700324"/>
            <a:ext cx="411480" cy="1718482"/>
            <a:chOff x="0" y="0"/>
            <a:chExt cx="548640" cy="229131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548640" cy="2291334"/>
            </a:xfrm>
            <a:custGeom>
              <a:avLst/>
              <a:gdLst/>
              <a:ahLst/>
              <a:cxnLst/>
              <a:rect l="l" t="t" r="r" b="b"/>
              <a:pathLst>
                <a:path w="548640" h="2291334">
                  <a:moveTo>
                    <a:pt x="548640" y="0"/>
                  </a:moveTo>
                  <a:lnTo>
                    <a:pt x="0" y="0"/>
                  </a:lnTo>
                  <a:lnTo>
                    <a:pt x="0" y="2291334"/>
                  </a:lnTo>
                  <a:lnTo>
                    <a:pt x="548640" y="229133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9" name="Group 49"/>
          <p:cNvGrpSpPr/>
          <p:nvPr/>
        </p:nvGrpSpPr>
        <p:grpSpPr>
          <a:xfrm rot="-5400000">
            <a:off x="15712268" y="2934634"/>
            <a:ext cx="1830671" cy="1830671"/>
            <a:chOff x="0" y="0"/>
            <a:chExt cx="2440894" cy="2440894"/>
          </a:xfrm>
        </p:grpSpPr>
        <p:sp>
          <p:nvSpPr>
            <p:cNvPr id="50" name="Freeform 50"/>
            <p:cNvSpPr/>
            <p:nvPr/>
          </p:nvSpPr>
          <p:spPr>
            <a:xfrm>
              <a:off x="508" y="-2159"/>
              <a:ext cx="1223772" cy="1203579"/>
            </a:xfrm>
            <a:custGeom>
              <a:avLst/>
              <a:gdLst/>
              <a:ahLst/>
              <a:cxnLst/>
              <a:rect l="l" t="t" r="r" b="b"/>
              <a:pathLst>
                <a:path w="1223772" h="1203579">
                  <a:moveTo>
                    <a:pt x="1223772" y="2159"/>
                  </a:moveTo>
                  <a:cubicBezTo>
                    <a:pt x="561848" y="0"/>
                    <a:pt x="18923" y="526034"/>
                    <a:pt x="0" y="1187831"/>
                  </a:cubicBezTo>
                  <a:lnTo>
                    <a:pt x="552577" y="1203579"/>
                  </a:lnTo>
                  <a:cubicBezTo>
                    <a:pt x="562864" y="841629"/>
                    <a:pt x="859917" y="553847"/>
                    <a:pt x="1222121" y="5549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1" name="Group 51"/>
          <p:cNvGrpSpPr/>
          <p:nvPr/>
        </p:nvGrpSpPr>
        <p:grpSpPr>
          <a:xfrm rot="-5400000">
            <a:off x="16492826" y="4421656"/>
            <a:ext cx="685800" cy="274320"/>
            <a:chOff x="0" y="0"/>
            <a:chExt cx="914400" cy="3657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914400" cy="365760"/>
            </a:xfrm>
            <a:custGeom>
              <a:avLst/>
              <a:gdLst/>
              <a:ahLst/>
              <a:cxnLst/>
              <a:rect l="l" t="t" r="r" b="b"/>
              <a:pathLst>
                <a:path w="914400" h="365760">
                  <a:moveTo>
                    <a:pt x="914400" y="182880"/>
                  </a:moveTo>
                  <a:cubicBezTo>
                    <a:pt x="914400" y="81915"/>
                    <a:pt x="832485" y="0"/>
                    <a:pt x="731520" y="0"/>
                  </a:cubicBezTo>
                  <a:lnTo>
                    <a:pt x="182880" y="0"/>
                  </a:lnTo>
                  <a:cubicBezTo>
                    <a:pt x="81915" y="0"/>
                    <a:pt x="0" y="81915"/>
                    <a:pt x="0" y="182880"/>
                  </a:cubicBezTo>
                  <a:cubicBezTo>
                    <a:pt x="0" y="283845"/>
                    <a:pt x="81915" y="365760"/>
                    <a:pt x="182880" y="365760"/>
                  </a:cubicBezTo>
                  <a:lnTo>
                    <a:pt x="731520" y="365760"/>
                  </a:lnTo>
                  <a:cubicBezTo>
                    <a:pt x="832485" y="365760"/>
                    <a:pt x="914400" y="283845"/>
                    <a:pt x="914400" y="18288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53" name="Group 53"/>
          <p:cNvGrpSpPr/>
          <p:nvPr/>
        </p:nvGrpSpPr>
        <p:grpSpPr>
          <a:xfrm rot="-5400000">
            <a:off x="15768878" y="3334569"/>
            <a:ext cx="274320" cy="685800"/>
            <a:chOff x="0" y="0"/>
            <a:chExt cx="365760" cy="9144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65760" cy="914400"/>
            </a:xfrm>
            <a:custGeom>
              <a:avLst/>
              <a:gdLst/>
              <a:ahLst/>
              <a:cxnLst/>
              <a:rect l="l" t="t" r="r" b="b"/>
              <a:pathLst>
                <a:path w="365760" h="914400">
                  <a:moveTo>
                    <a:pt x="365760" y="182880"/>
                  </a:moveTo>
                  <a:cubicBezTo>
                    <a:pt x="365760" y="81915"/>
                    <a:pt x="283845" y="0"/>
                    <a:pt x="182880" y="0"/>
                  </a:cubicBezTo>
                  <a:cubicBezTo>
                    <a:pt x="81915" y="0"/>
                    <a:pt x="0" y="81915"/>
                    <a:pt x="0" y="182880"/>
                  </a:cubicBezTo>
                  <a:lnTo>
                    <a:pt x="0" y="731520"/>
                  </a:lnTo>
                  <a:cubicBezTo>
                    <a:pt x="0" y="832485"/>
                    <a:pt x="81915" y="914400"/>
                    <a:pt x="182880" y="914400"/>
                  </a:cubicBezTo>
                  <a:cubicBezTo>
                    <a:pt x="283845" y="914400"/>
                    <a:pt x="365760" y="832485"/>
                    <a:pt x="365760" y="73152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255312" y="165861"/>
            <a:ext cx="17797256" cy="9955281"/>
            <a:chOff x="0" y="0"/>
            <a:chExt cx="23729674" cy="13273708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729696" cy="13273660"/>
            </a:xfrm>
            <a:custGeom>
              <a:avLst/>
              <a:gdLst/>
              <a:ahLst/>
              <a:cxnLst/>
              <a:rect l="l" t="t" r="r" b="b"/>
              <a:pathLst>
                <a:path w="23729696" h="13273660">
                  <a:moveTo>
                    <a:pt x="57150" y="0"/>
                  </a:moveTo>
                  <a:lnTo>
                    <a:pt x="23672546" y="0"/>
                  </a:lnTo>
                  <a:cubicBezTo>
                    <a:pt x="23704169" y="0"/>
                    <a:pt x="23729696" y="25527"/>
                    <a:pt x="23729696" y="57150"/>
                  </a:cubicBezTo>
                  <a:lnTo>
                    <a:pt x="23729696" y="13216510"/>
                  </a:lnTo>
                  <a:cubicBezTo>
                    <a:pt x="23729696" y="13248132"/>
                    <a:pt x="23704169" y="13273660"/>
                    <a:pt x="23672546" y="13273660"/>
                  </a:cubicBezTo>
                  <a:lnTo>
                    <a:pt x="57150" y="13273660"/>
                  </a:lnTo>
                  <a:cubicBezTo>
                    <a:pt x="25527" y="13273660"/>
                    <a:pt x="0" y="13248132"/>
                    <a:pt x="0" y="13216510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3216510"/>
                  </a:lnTo>
                  <a:lnTo>
                    <a:pt x="57150" y="13216510"/>
                  </a:lnTo>
                  <a:lnTo>
                    <a:pt x="57150" y="13159360"/>
                  </a:lnTo>
                  <a:lnTo>
                    <a:pt x="23672546" y="13159360"/>
                  </a:lnTo>
                  <a:lnTo>
                    <a:pt x="23672546" y="13216510"/>
                  </a:lnTo>
                  <a:lnTo>
                    <a:pt x="23615396" y="13216510"/>
                  </a:lnTo>
                  <a:lnTo>
                    <a:pt x="23615396" y="57150"/>
                  </a:lnTo>
                  <a:lnTo>
                    <a:pt x="23672546" y="57150"/>
                  </a:lnTo>
                  <a:lnTo>
                    <a:pt x="23672546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198884" y="6356991"/>
            <a:ext cx="865959" cy="865961"/>
            <a:chOff x="0" y="0"/>
            <a:chExt cx="1154612" cy="1154614"/>
          </a:xfrm>
        </p:grpSpPr>
        <p:sp>
          <p:nvSpPr>
            <p:cNvPr id="3" name="Freeform 3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3451628" y="5072911"/>
            <a:ext cx="1404969" cy="1397163"/>
            <a:chOff x="0" y="0"/>
            <a:chExt cx="1873292" cy="1862884"/>
          </a:xfrm>
        </p:grpSpPr>
        <p:sp>
          <p:nvSpPr>
            <p:cNvPr id="5" name="Freeform 5"/>
            <p:cNvSpPr/>
            <p:nvPr/>
          </p:nvSpPr>
          <p:spPr>
            <a:xfrm>
              <a:off x="-127" y="-2032"/>
              <a:ext cx="1874901" cy="1870583"/>
            </a:xfrm>
            <a:custGeom>
              <a:avLst/>
              <a:gdLst/>
              <a:ahLst/>
              <a:cxnLst/>
              <a:rect l="l" t="t" r="r" b="b"/>
              <a:pathLst>
                <a:path w="1874901" h="1870583">
                  <a:moveTo>
                    <a:pt x="967486" y="1870075"/>
                  </a:moveTo>
                  <a:cubicBezTo>
                    <a:pt x="951357" y="1870075"/>
                    <a:pt x="935228" y="1870075"/>
                    <a:pt x="918591" y="1870075"/>
                  </a:cubicBezTo>
                  <a:cubicBezTo>
                    <a:pt x="908177" y="1866392"/>
                    <a:pt x="902462" y="1858645"/>
                    <a:pt x="899287" y="1848231"/>
                  </a:cubicBezTo>
                  <a:cubicBezTo>
                    <a:pt x="881634" y="1794129"/>
                    <a:pt x="863346" y="1740027"/>
                    <a:pt x="845693" y="1685925"/>
                  </a:cubicBezTo>
                  <a:cubicBezTo>
                    <a:pt x="841502" y="1673479"/>
                    <a:pt x="833247" y="1665605"/>
                    <a:pt x="820166" y="1663065"/>
                  </a:cubicBezTo>
                  <a:cubicBezTo>
                    <a:pt x="792607" y="1656842"/>
                    <a:pt x="764540" y="1651127"/>
                    <a:pt x="736854" y="1644269"/>
                  </a:cubicBezTo>
                  <a:cubicBezTo>
                    <a:pt x="722249" y="1640586"/>
                    <a:pt x="710311" y="1644269"/>
                    <a:pt x="699897" y="1655191"/>
                  </a:cubicBezTo>
                  <a:cubicBezTo>
                    <a:pt x="659892" y="1696847"/>
                    <a:pt x="618744" y="1737360"/>
                    <a:pt x="578104" y="1778508"/>
                  </a:cubicBezTo>
                  <a:cubicBezTo>
                    <a:pt x="568706" y="1787906"/>
                    <a:pt x="557784" y="1789938"/>
                    <a:pt x="546862" y="1783715"/>
                  </a:cubicBezTo>
                  <a:cubicBezTo>
                    <a:pt x="503174" y="1759204"/>
                    <a:pt x="459994" y="1734820"/>
                    <a:pt x="416306" y="1710309"/>
                  </a:cubicBezTo>
                  <a:cubicBezTo>
                    <a:pt x="401193" y="1701927"/>
                    <a:pt x="397510" y="1693164"/>
                    <a:pt x="401701" y="1677035"/>
                  </a:cubicBezTo>
                  <a:cubicBezTo>
                    <a:pt x="415798" y="1620774"/>
                    <a:pt x="430276" y="1565148"/>
                    <a:pt x="444373" y="1509014"/>
                  </a:cubicBezTo>
                  <a:cubicBezTo>
                    <a:pt x="447548" y="1497076"/>
                    <a:pt x="445389" y="1486154"/>
                    <a:pt x="436626" y="1476756"/>
                  </a:cubicBezTo>
                  <a:cubicBezTo>
                    <a:pt x="415798" y="1454912"/>
                    <a:pt x="394462" y="1433068"/>
                    <a:pt x="373634" y="1411224"/>
                  </a:cubicBezTo>
                  <a:cubicBezTo>
                    <a:pt x="365252" y="1402334"/>
                    <a:pt x="354838" y="1399794"/>
                    <a:pt x="343408" y="1402334"/>
                  </a:cubicBezTo>
                  <a:cubicBezTo>
                    <a:pt x="332994" y="1404366"/>
                    <a:pt x="323088" y="1407033"/>
                    <a:pt x="313182" y="1409065"/>
                  </a:cubicBezTo>
                  <a:cubicBezTo>
                    <a:pt x="265811" y="1419479"/>
                    <a:pt x="218948" y="1430401"/>
                    <a:pt x="171704" y="1440815"/>
                  </a:cubicBezTo>
                  <a:cubicBezTo>
                    <a:pt x="158750" y="1443990"/>
                    <a:pt x="148336" y="1439291"/>
                    <a:pt x="142621" y="1427861"/>
                  </a:cubicBezTo>
                  <a:cubicBezTo>
                    <a:pt x="118745" y="1382014"/>
                    <a:pt x="95250" y="1335786"/>
                    <a:pt x="71374" y="1289939"/>
                  </a:cubicBezTo>
                  <a:cubicBezTo>
                    <a:pt x="66167" y="1279525"/>
                    <a:pt x="68199" y="1268095"/>
                    <a:pt x="76581" y="1260221"/>
                  </a:cubicBezTo>
                  <a:cubicBezTo>
                    <a:pt x="120269" y="1219581"/>
                    <a:pt x="164465" y="1178560"/>
                    <a:pt x="208280" y="1137920"/>
                  </a:cubicBezTo>
                  <a:cubicBezTo>
                    <a:pt x="217170" y="1130173"/>
                    <a:pt x="220218" y="1119759"/>
                    <a:pt x="218694" y="1108202"/>
                  </a:cubicBezTo>
                  <a:cubicBezTo>
                    <a:pt x="213487" y="1080135"/>
                    <a:pt x="208280" y="1051433"/>
                    <a:pt x="203073" y="1023366"/>
                  </a:cubicBezTo>
                  <a:cubicBezTo>
                    <a:pt x="201041" y="1011428"/>
                    <a:pt x="194183" y="1003554"/>
                    <a:pt x="182753" y="999490"/>
                  </a:cubicBezTo>
                  <a:cubicBezTo>
                    <a:pt x="144272" y="985393"/>
                    <a:pt x="105791" y="971423"/>
                    <a:pt x="67691" y="957326"/>
                  </a:cubicBezTo>
                  <a:cubicBezTo>
                    <a:pt x="45339" y="948944"/>
                    <a:pt x="22479" y="941705"/>
                    <a:pt x="0" y="931799"/>
                  </a:cubicBezTo>
                  <a:cubicBezTo>
                    <a:pt x="0" y="921893"/>
                    <a:pt x="0" y="912495"/>
                    <a:pt x="0" y="902716"/>
                  </a:cubicBezTo>
                  <a:cubicBezTo>
                    <a:pt x="1524" y="885571"/>
                    <a:pt x="3175" y="868934"/>
                    <a:pt x="4699" y="851662"/>
                  </a:cubicBezTo>
                  <a:cubicBezTo>
                    <a:pt x="7874" y="818388"/>
                    <a:pt x="12446" y="785114"/>
                    <a:pt x="17653" y="752221"/>
                  </a:cubicBezTo>
                  <a:cubicBezTo>
                    <a:pt x="19177" y="741299"/>
                    <a:pt x="27051" y="733425"/>
                    <a:pt x="38481" y="731393"/>
                  </a:cubicBezTo>
                  <a:cubicBezTo>
                    <a:pt x="97790" y="720471"/>
                    <a:pt x="156591" y="710057"/>
                    <a:pt x="215900" y="699135"/>
                  </a:cubicBezTo>
                  <a:cubicBezTo>
                    <a:pt x="228346" y="697103"/>
                    <a:pt x="236728" y="690245"/>
                    <a:pt x="241935" y="678815"/>
                  </a:cubicBezTo>
                  <a:cubicBezTo>
                    <a:pt x="250825" y="656971"/>
                    <a:pt x="260096" y="635127"/>
                    <a:pt x="268986" y="613791"/>
                  </a:cubicBezTo>
                  <a:cubicBezTo>
                    <a:pt x="274701" y="600202"/>
                    <a:pt x="273177" y="588772"/>
                    <a:pt x="264287" y="576834"/>
                  </a:cubicBezTo>
                  <a:cubicBezTo>
                    <a:pt x="229362" y="531622"/>
                    <a:pt x="195072" y="485775"/>
                    <a:pt x="160782" y="440563"/>
                  </a:cubicBezTo>
                  <a:cubicBezTo>
                    <a:pt x="151892" y="428625"/>
                    <a:pt x="151892" y="418211"/>
                    <a:pt x="161290" y="406781"/>
                  </a:cubicBezTo>
                  <a:cubicBezTo>
                    <a:pt x="194564" y="365125"/>
                    <a:pt x="227838" y="324104"/>
                    <a:pt x="261747" y="282448"/>
                  </a:cubicBezTo>
                  <a:cubicBezTo>
                    <a:pt x="272669" y="269494"/>
                    <a:pt x="281559" y="266827"/>
                    <a:pt x="297180" y="273050"/>
                  </a:cubicBezTo>
                  <a:cubicBezTo>
                    <a:pt x="351790" y="295910"/>
                    <a:pt x="406400" y="318262"/>
                    <a:pt x="461645" y="341249"/>
                  </a:cubicBezTo>
                  <a:cubicBezTo>
                    <a:pt x="472567" y="345948"/>
                    <a:pt x="483489" y="345440"/>
                    <a:pt x="493395" y="338709"/>
                  </a:cubicBezTo>
                  <a:cubicBezTo>
                    <a:pt x="511048" y="326771"/>
                    <a:pt x="528320" y="314833"/>
                    <a:pt x="545465" y="302768"/>
                  </a:cubicBezTo>
                  <a:cubicBezTo>
                    <a:pt x="553847" y="297053"/>
                    <a:pt x="557911" y="288671"/>
                    <a:pt x="557911" y="278257"/>
                  </a:cubicBezTo>
                  <a:cubicBezTo>
                    <a:pt x="557911" y="272034"/>
                    <a:pt x="557403" y="265811"/>
                    <a:pt x="556895" y="260096"/>
                  </a:cubicBezTo>
                  <a:cubicBezTo>
                    <a:pt x="554863" y="233045"/>
                    <a:pt x="552704" y="206502"/>
                    <a:pt x="550672" y="179451"/>
                  </a:cubicBezTo>
                  <a:cubicBezTo>
                    <a:pt x="548640" y="152400"/>
                    <a:pt x="546481" y="125857"/>
                    <a:pt x="544449" y="98806"/>
                  </a:cubicBezTo>
                  <a:cubicBezTo>
                    <a:pt x="543433" y="86360"/>
                    <a:pt x="549656" y="76454"/>
                    <a:pt x="561594" y="72263"/>
                  </a:cubicBezTo>
                  <a:cubicBezTo>
                    <a:pt x="615188" y="54102"/>
                    <a:pt x="668782" y="35814"/>
                    <a:pt x="722376" y="18161"/>
                  </a:cubicBezTo>
                  <a:cubicBezTo>
                    <a:pt x="726059" y="17145"/>
                    <a:pt x="729107" y="16637"/>
                    <a:pt x="732790" y="16637"/>
                  </a:cubicBezTo>
                  <a:cubicBezTo>
                    <a:pt x="742696" y="17145"/>
                    <a:pt x="748919" y="23368"/>
                    <a:pt x="754634" y="31242"/>
                  </a:cubicBezTo>
                  <a:cubicBezTo>
                    <a:pt x="787908" y="79629"/>
                    <a:pt x="821817" y="128016"/>
                    <a:pt x="855091" y="176403"/>
                  </a:cubicBezTo>
                  <a:cubicBezTo>
                    <a:pt x="862838" y="187325"/>
                    <a:pt x="873252" y="192532"/>
                    <a:pt x="886333" y="191516"/>
                  </a:cubicBezTo>
                  <a:cubicBezTo>
                    <a:pt x="903986" y="189992"/>
                    <a:pt x="922274" y="189484"/>
                    <a:pt x="939927" y="189484"/>
                  </a:cubicBezTo>
                  <a:cubicBezTo>
                    <a:pt x="947166" y="189484"/>
                    <a:pt x="952373" y="186944"/>
                    <a:pt x="956564" y="181102"/>
                  </a:cubicBezTo>
                  <a:cubicBezTo>
                    <a:pt x="958596" y="178562"/>
                    <a:pt x="960755" y="175387"/>
                    <a:pt x="962279" y="172720"/>
                  </a:cubicBezTo>
                  <a:cubicBezTo>
                    <a:pt x="971169" y="156591"/>
                    <a:pt x="979424" y="140462"/>
                    <a:pt x="988314" y="124841"/>
                  </a:cubicBezTo>
                  <a:cubicBezTo>
                    <a:pt x="1007618" y="88392"/>
                    <a:pt x="1027303" y="52451"/>
                    <a:pt x="1046607" y="16129"/>
                  </a:cubicBezTo>
                  <a:cubicBezTo>
                    <a:pt x="1052830" y="4699"/>
                    <a:pt x="1062736" y="0"/>
                    <a:pt x="1075690" y="3175"/>
                  </a:cubicBezTo>
                  <a:cubicBezTo>
                    <a:pt x="1131951" y="16764"/>
                    <a:pt x="1188085" y="29718"/>
                    <a:pt x="1244346" y="43180"/>
                  </a:cubicBezTo>
                  <a:cubicBezTo>
                    <a:pt x="1256284" y="46355"/>
                    <a:pt x="1263650" y="55118"/>
                    <a:pt x="1264158" y="67691"/>
                  </a:cubicBezTo>
                  <a:cubicBezTo>
                    <a:pt x="1264666" y="74422"/>
                    <a:pt x="1264666" y="81280"/>
                    <a:pt x="1265174" y="88011"/>
                  </a:cubicBezTo>
                  <a:cubicBezTo>
                    <a:pt x="1266698" y="130175"/>
                    <a:pt x="1267714" y="172339"/>
                    <a:pt x="1269365" y="213995"/>
                  </a:cubicBezTo>
                  <a:cubicBezTo>
                    <a:pt x="1269873" y="225425"/>
                    <a:pt x="1270381" y="237363"/>
                    <a:pt x="1270889" y="248920"/>
                  </a:cubicBezTo>
                  <a:cubicBezTo>
                    <a:pt x="1271397" y="260477"/>
                    <a:pt x="1277112" y="269240"/>
                    <a:pt x="1287018" y="274955"/>
                  </a:cubicBezTo>
                  <a:cubicBezTo>
                    <a:pt x="1299464" y="282194"/>
                    <a:pt x="1312545" y="289052"/>
                    <a:pt x="1324991" y="296799"/>
                  </a:cubicBezTo>
                  <a:cubicBezTo>
                    <a:pt x="1337437" y="304038"/>
                    <a:pt x="1348867" y="303530"/>
                    <a:pt x="1361440" y="296799"/>
                  </a:cubicBezTo>
                  <a:cubicBezTo>
                    <a:pt x="1413002" y="268224"/>
                    <a:pt x="1463929" y="239522"/>
                    <a:pt x="1515491" y="210947"/>
                  </a:cubicBezTo>
                  <a:cubicBezTo>
                    <a:pt x="1527429" y="204216"/>
                    <a:pt x="1538859" y="206248"/>
                    <a:pt x="1548257" y="215646"/>
                  </a:cubicBezTo>
                  <a:cubicBezTo>
                    <a:pt x="1588262" y="256286"/>
                    <a:pt x="1627886" y="297307"/>
                    <a:pt x="1667891" y="337947"/>
                  </a:cubicBezTo>
                  <a:cubicBezTo>
                    <a:pt x="1678305" y="348869"/>
                    <a:pt x="1679829" y="358775"/>
                    <a:pt x="1672082" y="371729"/>
                  </a:cubicBezTo>
                  <a:cubicBezTo>
                    <a:pt x="1642364" y="422148"/>
                    <a:pt x="1612265" y="472186"/>
                    <a:pt x="1582547" y="522605"/>
                  </a:cubicBezTo>
                  <a:cubicBezTo>
                    <a:pt x="1575816" y="534035"/>
                    <a:pt x="1575308" y="545973"/>
                    <a:pt x="1582039" y="557530"/>
                  </a:cubicBezTo>
                  <a:cubicBezTo>
                    <a:pt x="1589786" y="571627"/>
                    <a:pt x="1597152" y="585597"/>
                    <a:pt x="1604899" y="599694"/>
                  </a:cubicBezTo>
                  <a:cubicBezTo>
                    <a:pt x="1610614" y="610108"/>
                    <a:pt x="1619504" y="615823"/>
                    <a:pt x="1631442" y="616331"/>
                  </a:cubicBezTo>
                  <a:cubicBezTo>
                    <a:pt x="1651254" y="617855"/>
                    <a:pt x="1671447" y="618871"/>
                    <a:pt x="1691259" y="620522"/>
                  </a:cubicBezTo>
                  <a:cubicBezTo>
                    <a:pt x="1731899" y="623062"/>
                    <a:pt x="1772412" y="625729"/>
                    <a:pt x="1813052" y="628269"/>
                  </a:cubicBezTo>
                  <a:cubicBezTo>
                    <a:pt x="1824482" y="628777"/>
                    <a:pt x="1833880" y="636651"/>
                    <a:pt x="1836420" y="648081"/>
                  </a:cubicBezTo>
                  <a:cubicBezTo>
                    <a:pt x="1848866" y="704342"/>
                    <a:pt x="1860931" y="760984"/>
                    <a:pt x="1873377" y="817753"/>
                  </a:cubicBezTo>
                  <a:cubicBezTo>
                    <a:pt x="1874901" y="825500"/>
                    <a:pt x="1872869" y="832358"/>
                    <a:pt x="1867662" y="838581"/>
                  </a:cubicBezTo>
                  <a:cubicBezTo>
                    <a:pt x="1865122" y="841756"/>
                    <a:pt x="1860931" y="843788"/>
                    <a:pt x="1857248" y="845820"/>
                  </a:cubicBezTo>
                  <a:cubicBezTo>
                    <a:pt x="1805178" y="871855"/>
                    <a:pt x="1753235" y="897890"/>
                    <a:pt x="1700657" y="923925"/>
                  </a:cubicBezTo>
                  <a:cubicBezTo>
                    <a:pt x="1689735" y="929640"/>
                    <a:pt x="1683512" y="938022"/>
                    <a:pt x="1683004" y="950468"/>
                  </a:cubicBezTo>
                  <a:cubicBezTo>
                    <a:pt x="1681988" y="970280"/>
                    <a:pt x="1680464" y="989457"/>
                    <a:pt x="1679321" y="1009269"/>
                  </a:cubicBezTo>
                  <a:cubicBezTo>
                    <a:pt x="1678813" y="1020699"/>
                    <a:pt x="1683004" y="1030605"/>
                    <a:pt x="1692910" y="1037336"/>
                  </a:cubicBezTo>
                  <a:cubicBezTo>
                    <a:pt x="1741297" y="1072769"/>
                    <a:pt x="1789176" y="1108583"/>
                    <a:pt x="1837563" y="1144016"/>
                  </a:cubicBezTo>
                  <a:cubicBezTo>
                    <a:pt x="1848993" y="1152398"/>
                    <a:pt x="1852676" y="1162812"/>
                    <a:pt x="1847469" y="1176274"/>
                  </a:cubicBezTo>
                  <a:cubicBezTo>
                    <a:pt x="1838579" y="1200785"/>
                    <a:pt x="1829816" y="1225169"/>
                    <a:pt x="1820926" y="1249680"/>
                  </a:cubicBezTo>
                  <a:cubicBezTo>
                    <a:pt x="1811020" y="1276731"/>
                    <a:pt x="1801114" y="1304290"/>
                    <a:pt x="1790700" y="1331341"/>
                  </a:cubicBezTo>
                  <a:cubicBezTo>
                    <a:pt x="1786509" y="1342771"/>
                    <a:pt x="1776603" y="1348994"/>
                    <a:pt x="1765173" y="1347978"/>
                  </a:cubicBezTo>
                  <a:cubicBezTo>
                    <a:pt x="1743329" y="1345946"/>
                    <a:pt x="1721993" y="1343279"/>
                    <a:pt x="1700149" y="1341247"/>
                  </a:cubicBezTo>
                  <a:cubicBezTo>
                    <a:pt x="1662684" y="1337056"/>
                    <a:pt x="1625219" y="1332865"/>
                    <a:pt x="1587754" y="1329309"/>
                  </a:cubicBezTo>
                  <a:cubicBezTo>
                    <a:pt x="1575816" y="1328293"/>
                    <a:pt x="1566418" y="1332484"/>
                    <a:pt x="1559179" y="1342263"/>
                  </a:cubicBezTo>
                  <a:cubicBezTo>
                    <a:pt x="1545590" y="1360424"/>
                    <a:pt x="1532636" y="1379220"/>
                    <a:pt x="1518539" y="1397381"/>
                  </a:cubicBezTo>
                  <a:cubicBezTo>
                    <a:pt x="1510157" y="1408303"/>
                    <a:pt x="1509141" y="1419733"/>
                    <a:pt x="1513840" y="1432306"/>
                  </a:cubicBezTo>
                  <a:cubicBezTo>
                    <a:pt x="1534668" y="1487424"/>
                    <a:pt x="1556004" y="1542669"/>
                    <a:pt x="1576832" y="1597787"/>
                  </a:cubicBezTo>
                  <a:cubicBezTo>
                    <a:pt x="1582547" y="1612392"/>
                    <a:pt x="1579372" y="1622298"/>
                    <a:pt x="1567434" y="1631569"/>
                  </a:cubicBezTo>
                  <a:cubicBezTo>
                    <a:pt x="1525778" y="1662811"/>
                    <a:pt x="1484757" y="1694561"/>
                    <a:pt x="1443101" y="1725803"/>
                  </a:cubicBezTo>
                  <a:cubicBezTo>
                    <a:pt x="1431163" y="1734693"/>
                    <a:pt x="1420749" y="1734693"/>
                    <a:pt x="1409319" y="1725295"/>
                  </a:cubicBezTo>
                  <a:cubicBezTo>
                    <a:pt x="1364615" y="1689354"/>
                    <a:pt x="1319276" y="1652905"/>
                    <a:pt x="1274572" y="1616583"/>
                  </a:cubicBezTo>
                  <a:cubicBezTo>
                    <a:pt x="1264666" y="1608836"/>
                    <a:pt x="1254252" y="1606169"/>
                    <a:pt x="1242822" y="1610360"/>
                  </a:cubicBezTo>
                  <a:cubicBezTo>
                    <a:pt x="1216279" y="1620266"/>
                    <a:pt x="1189736" y="1630172"/>
                    <a:pt x="1163701" y="1640586"/>
                  </a:cubicBezTo>
                  <a:cubicBezTo>
                    <a:pt x="1153287" y="1644777"/>
                    <a:pt x="1147064" y="1652524"/>
                    <a:pt x="1144397" y="1663446"/>
                  </a:cubicBezTo>
                  <a:cubicBezTo>
                    <a:pt x="1140714" y="1680591"/>
                    <a:pt x="1137158" y="1698371"/>
                    <a:pt x="1133475" y="1715516"/>
                  </a:cubicBezTo>
                  <a:cubicBezTo>
                    <a:pt x="1124585" y="1757172"/>
                    <a:pt x="1116330" y="1798193"/>
                    <a:pt x="1107440" y="1839849"/>
                  </a:cubicBezTo>
                  <a:cubicBezTo>
                    <a:pt x="1104900" y="1851787"/>
                    <a:pt x="1097534" y="1859153"/>
                    <a:pt x="1085596" y="1860677"/>
                  </a:cubicBezTo>
                  <a:cubicBezTo>
                    <a:pt x="1058037" y="1864360"/>
                    <a:pt x="1030478" y="1866900"/>
                    <a:pt x="1002919" y="1869567"/>
                  </a:cubicBezTo>
                  <a:cubicBezTo>
                    <a:pt x="989330" y="1868551"/>
                    <a:pt x="978408" y="1869567"/>
                    <a:pt x="967486" y="1870583"/>
                  </a:cubicBezTo>
                  <a:close/>
                  <a:moveTo>
                    <a:pt x="936752" y="387477"/>
                  </a:moveTo>
                  <a:cubicBezTo>
                    <a:pt x="639191" y="386969"/>
                    <a:pt x="391414" y="626872"/>
                    <a:pt x="390398" y="931799"/>
                  </a:cubicBezTo>
                  <a:cubicBezTo>
                    <a:pt x="389382" y="1235202"/>
                    <a:pt x="632841" y="1479169"/>
                    <a:pt x="934720" y="1480312"/>
                  </a:cubicBezTo>
                  <a:cubicBezTo>
                    <a:pt x="1239647" y="1481328"/>
                    <a:pt x="1482598" y="1235202"/>
                    <a:pt x="1483233" y="934466"/>
                  </a:cubicBezTo>
                  <a:cubicBezTo>
                    <a:pt x="1483233" y="632714"/>
                    <a:pt x="1238631" y="387096"/>
                    <a:pt x="936879" y="387604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536183" y="2532480"/>
            <a:ext cx="1577504" cy="1605843"/>
            <a:chOff x="0" y="0"/>
            <a:chExt cx="2103338" cy="2141124"/>
          </a:xfrm>
        </p:grpSpPr>
        <p:sp>
          <p:nvSpPr>
            <p:cNvPr id="7" name="Freeform 7"/>
            <p:cNvSpPr/>
            <p:nvPr/>
          </p:nvSpPr>
          <p:spPr>
            <a:xfrm>
              <a:off x="-2032" y="-1778"/>
              <a:ext cx="2109724" cy="2146935"/>
            </a:xfrm>
            <a:custGeom>
              <a:avLst/>
              <a:gdLst/>
              <a:ahLst/>
              <a:cxnLst/>
              <a:rect l="l" t="t" r="r" b="b"/>
              <a:pathLst>
                <a:path w="2109724" h="2146935">
                  <a:moveTo>
                    <a:pt x="1075690" y="2159"/>
                  </a:moveTo>
                  <a:cubicBezTo>
                    <a:pt x="1109726" y="4699"/>
                    <a:pt x="1144270" y="7239"/>
                    <a:pt x="1179576" y="9144"/>
                  </a:cubicBezTo>
                  <a:cubicBezTo>
                    <a:pt x="1190879" y="9779"/>
                    <a:pt x="1194054" y="15494"/>
                    <a:pt x="1197229" y="24892"/>
                  </a:cubicBezTo>
                  <a:cubicBezTo>
                    <a:pt x="1216152" y="82169"/>
                    <a:pt x="1205357" y="138938"/>
                    <a:pt x="1195324" y="195580"/>
                  </a:cubicBezTo>
                  <a:cubicBezTo>
                    <a:pt x="1191514" y="217678"/>
                    <a:pt x="1188339" y="240284"/>
                    <a:pt x="1184656" y="262382"/>
                  </a:cubicBezTo>
                  <a:cubicBezTo>
                    <a:pt x="1182751" y="273685"/>
                    <a:pt x="1185926" y="280035"/>
                    <a:pt x="1197864" y="282575"/>
                  </a:cubicBezTo>
                  <a:cubicBezTo>
                    <a:pt x="1269619" y="295783"/>
                    <a:pt x="1338961" y="319151"/>
                    <a:pt x="1405001" y="350012"/>
                  </a:cubicBezTo>
                  <a:cubicBezTo>
                    <a:pt x="1416304" y="355092"/>
                    <a:pt x="1420749" y="351282"/>
                    <a:pt x="1425829" y="341884"/>
                  </a:cubicBezTo>
                  <a:cubicBezTo>
                    <a:pt x="1443482" y="305943"/>
                    <a:pt x="1463675" y="271399"/>
                    <a:pt x="1479296" y="234823"/>
                  </a:cubicBezTo>
                  <a:cubicBezTo>
                    <a:pt x="1493774" y="201422"/>
                    <a:pt x="1516507" y="175641"/>
                    <a:pt x="1543558" y="152273"/>
                  </a:cubicBezTo>
                  <a:cubicBezTo>
                    <a:pt x="1567434" y="131445"/>
                    <a:pt x="1566799" y="132080"/>
                    <a:pt x="1593977" y="147828"/>
                  </a:cubicBezTo>
                  <a:cubicBezTo>
                    <a:pt x="1661414" y="186817"/>
                    <a:pt x="1722501" y="234696"/>
                    <a:pt x="1781683" y="285115"/>
                  </a:cubicBezTo>
                  <a:cubicBezTo>
                    <a:pt x="1790446" y="292735"/>
                    <a:pt x="1792986" y="299593"/>
                    <a:pt x="1786763" y="308991"/>
                  </a:cubicBezTo>
                  <a:cubicBezTo>
                    <a:pt x="1786128" y="309626"/>
                    <a:pt x="1785493" y="310896"/>
                    <a:pt x="1785493" y="312166"/>
                  </a:cubicBezTo>
                  <a:cubicBezTo>
                    <a:pt x="1769745" y="357505"/>
                    <a:pt x="1741424" y="393446"/>
                    <a:pt x="1706118" y="425577"/>
                  </a:cubicBezTo>
                  <a:cubicBezTo>
                    <a:pt x="1680972" y="447675"/>
                    <a:pt x="1658239" y="472821"/>
                    <a:pt x="1634363" y="496062"/>
                  </a:cubicBezTo>
                  <a:cubicBezTo>
                    <a:pt x="1628013" y="502412"/>
                    <a:pt x="1626235" y="506730"/>
                    <a:pt x="1633093" y="514350"/>
                  </a:cubicBezTo>
                  <a:cubicBezTo>
                    <a:pt x="1646936" y="529463"/>
                    <a:pt x="1658874" y="545846"/>
                    <a:pt x="1673352" y="560959"/>
                  </a:cubicBezTo>
                  <a:cubicBezTo>
                    <a:pt x="1710563" y="599948"/>
                    <a:pt x="1735074" y="647192"/>
                    <a:pt x="1762760" y="691896"/>
                  </a:cubicBezTo>
                  <a:cubicBezTo>
                    <a:pt x="1769745" y="703199"/>
                    <a:pt x="1775333" y="705104"/>
                    <a:pt x="1787271" y="698881"/>
                  </a:cubicBezTo>
                  <a:cubicBezTo>
                    <a:pt x="1831975" y="675640"/>
                    <a:pt x="1876679" y="652907"/>
                    <a:pt x="1922018" y="630301"/>
                  </a:cubicBezTo>
                  <a:cubicBezTo>
                    <a:pt x="1951609" y="615823"/>
                    <a:pt x="1984375" y="618363"/>
                    <a:pt x="2015871" y="613918"/>
                  </a:cubicBezTo>
                  <a:cubicBezTo>
                    <a:pt x="2022856" y="612648"/>
                    <a:pt x="2025904" y="618998"/>
                    <a:pt x="2027809" y="623951"/>
                  </a:cubicBezTo>
                  <a:cubicBezTo>
                    <a:pt x="2061845" y="702691"/>
                    <a:pt x="2088896" y="783844"/>
                    <a:pt x="2107184" y="867664"/>
                  </a:cubicBezTo>
                  <a:cubicBezTo>
                    <a:pt x="2109089" y="876427"/>
                    <a:pt x="2105914" y="881507"/>
                    <a:pt x="2098421" y="885317"/>
                  </a:cubicBezTo>
                  <a:cubicBezTo>
                    <a:pt x="2079498" y="895350"/>
                    <a:pt x="2060575" y="906145"/>
                    <a:pt x="2041779" y="916178"/>
                  </a:cubicBezTo>
                  <a:cubicBezTo>
                    <a:pt x="2021586" y="926846"/>
                    <a:pt x="1998980" y="926211"/>
                    <a:pt x="1977517" y="930021"/>
                  </a:cubicBezTo>
                  <a:cubicBezTo>
                    <a:pt x="1941576" y="936371"/>
                    <a:pt x="1905127" y="941959"/>
                    <a:pt x="1868551" y="947039"/>
                  </a:cubicBezTo>
                  <a:cubicBezTo>
                    <a:pt x="1854073" y="948944"/>
                    <a:pt x="1850263" y="955167"/>
                    <a:pt x="1851533" y="968502"/>
                  </a:cubicBezTo>
                  <a:cubicBezTo>
                    <a:pt x="1854073" y="994918"/>
                    <a:pt x="1855343" y="1021969"/>
                    <a:pt x="1858518" y="1048512"/>
                  </a:cubicBezTo>
                  <a:cubicBezTo>
                    <a:pt x="1862963" y="1088136"/>
                    <a:pt x="1855978" y="1127252"/>
                    <a:pt x="1852803" y="1166241"/>
                  </a:cubicBezTo>
                  <a:cubicBezTo>
                    <a:pt x="1850263" y="1198372"/>
                    <a:pt x="1848993" y="1198372"/>
                    <a:pt x="1879854" y="1202817"/>
                  </a:cubicBezTo>
                  <a:cubicBezTo>
                    <a:pt x="1926463" y="1210437"/>
                    <a:pt x="1973072" y="1217295"/>
                    <a:pt x="2019681" y="1224915"/>
                  </a:cubicBezTo>
                  <a:cubicBezTo>
                    <a:pt x="2041779" y="1228725"/>
                    <a:pt x="2058670" y="1242568"/>
                    <a:pt x="2077593" y="1252601"/>
                  </a:cubicBezTo>
                  <a:cubicBezTo>
                    <a:pt x="2109724" y="1269619"/>
                    <a:pt x="2108454" y="1270254"/>
                    <a:pt x="2100834" y="1305560"/>
                  </a:cubicBezTo>
                  <a:cubicBezTo>
                    <a:pt x="2084451" y="1379855"/>
                    <a:pt x="2058670" y="1450340"/>
                    <a:pt x="2029714" y="1520317"/>
                  </a:cubicBezTo>
                  <a:cubicBezTo>
                    <a:pt x="2024634" y="1532255"/>
                    <a:pt x="2017776" y="1535430"/>
                    <a:pt x="2005838" y="1534160"/>
                  </a:cubicBezTo>
                  <a:cubicBezTo>
                    <a:pt x="1962404" y="1530350"/>
                    <a:pt x="1921510" y="1521587"/>
                    <a:pt x="1883664" y="1498854"/>
                  </a:cubicBezTo>
                  <a:cubicBezTo>
                    <a:pt x="1852168" y="1479931"/>
                    <a:pt x="1818132" y="1465453"/>
                    <a:pt x="1786001" y="1447800"/>
                  </a:cubicBezTo>
                  <a:cubicBezTo>
                    <a:pt x="1776603" y="1442720"/>
                    <a:pt x="1770253" y="1442720"/>
                    <a:pt x="1764538" y="1453515"/>
                  </a:cubicBezTo>
                  <a:cubicBezTo>
                    <a:pt x="1729232" y="1517777"/>
                    <a:pt x="1686433" y="1576959"/>
                    <a:pt x="1636649" y="1629791"/>
                  </a:cubicBezTo>
                  <a:cubicBezTo>
                    <a:pt x="1627886" y="1639189"/>
                    <a:pt x="1627886" y="1644904"/>
                    <a:pt x="1637284" y="1653667"/>
                  </a:cubicBezTo>
                  <a:cubicBezTo>
                    <a:pt x="1674495" y="1689608"/>
                    <a:pt x="1711579" y="1726057"/>
                    <a:pt x="1747520" y="1763903"/>
                  </a:cubicBezTo>
                  <a:cubicBezTo>
                    <a:pt x="1769618" y="1787144"/>
                    <a:pt x="1776476" y="1819275"/>
                    <a:pt x="1790954" y="1847088"/>
                  </a:cubicBezTo>
                  <a:cubicBezTo>
                    <a:pt x="1793494" y="1852168"/>
                    <a:pt x="1789049" y="1855851"/>
                    <a:pt x="1785239" y="1859026"/>
                  </a:cubicBezTo>
                  <a:cubicBezTo>
                    <a:pt x="1720342" y="1916303"/>
                    <a:pt x="1651762" y="1967357"/>
                    <a:pt x="1576832" y="2010156"/>
                  </a:cubicBezTo>
                  <a:cubicBezTo>
                    <a:pt x="1569847" y="2014601"/>
                    <a:pt x="1564894" y="2013966"/>
                    <a:pt x="1558544" y="2008251"/>
                  </a:cubicBezTo>
                  <a:cubicBezTo>
                    <a:pt x="1523873" y="1978660"/>
                    <a:pt x="1493012" y="1947164"/>
                    <a:pt x="1475359" y="1903730"/>
                  </a:cubicBezTo>
                  <a:cubicBezTo>
                    <a:pt x="1461516" y="1869694"/>
                    <a:pt x="1441958" y="1838198"/>
                    <a:pt x="1426210" y="1805432"/>
                  </a:cubicBezTo>
                  <a:cubicBezTo>
                    <a:pt x="1421130" y="1795399"/>
                    <a:pt x="1416177" y="1792859"/>
                    <a:pt x="1405382" y="1797304"/>
                  </a:cubicBezTo>
                  <a:cubicBezTo>
                    <a:pt x="1339850" y="1828165"/>
                    <a:pt x="1271270" y="1850771"/>
                    <a:pt x="1199515" y="1864741"/>
                  </a:cubicBezTo>
                  <a:cubicBezTo>
                    <a:pt x="1185672" y="1867281"/>
                    <a:pt x="1183132" y="1874774"/>
                    <a:pt x="1185672" y="1886839"/>
                  </a:cubicBezTo>
                  <a:cubicBezTo>
                    <a:pt x="1193800" y="1935353"/>
                    <a:pt x="1201420" y="1983867"/>
                    <a:pt x="1208913" y="2032889"/>
                  </a:cubicBezTo>
                  <a:cubicBezTo>
                    <a:pt x="1213993" y="2066925"/>
                    <a:pt x="1200785" y="2097786"/>
                    <a:pt x="1195705" y="2130552"/>
                  </a:cubicBezTo>
                  <a:cubicBezTo>
                    <a:pt x="1194435" y="2137537"/>
                    <a:pt x="1187577" y="2137537"/>
                    <a:pt x="1181862" y="2138172"/>
                  </a:cubicBezTo>
                  <a:cubicBezTo>
                    <a:pt x="1096899" y="2146935"/>
                    <a:pt x="1012444" y="2146300"/>
                    <a:pt x="927481" y="2138172"/>
                  </a:cubicBezTo>
                  <a:cubicBezTo>
                    <a:pt x="916813" y="2136902"/>
                    <a:pt x="914908" y="2131187"/>
                    <a:pt x="911733" y="2122424"/>
                  </a:cubicBezTo>
                  <a:cubicBezTo>
                    <a:pt x="892810" y="2065782"/>
                    <a:pt x="902970" y="2009648"/>
                    <a:pt x="913638" y="1953006"/>
                  </a:cubicBezTo>
                  <a:cubicBezTo>
                    <a:pt x="917448" y="1930908"/>
                    <a:pt x="920623" y="1908302"/>
                    <a:pt x="924941" y="1886204"/>
                  </a:cubicBezTo>
                  <a:cubicBezTo>
                    <a:pt x="927481" y="1873631"/>
                    <a:pt x="923671" y="1866646"/>
                    <a:pt x="910463" y="1864106"/>
                  </a:cubicBezTo>
                  <a:cubicBezTo>
                    <a:pt x="838708" y="1850898"/>
                    <a:pt x="770636" y="1828165"/>
                    <a:pt x="704596" y="1796669"/>
                  </a:cubicBezTo>
                  <a:cubicBezTo>
                    <a:pt x="695198" y="1792224"/>
                    <a:pt x="690118" y="1793494"/>
                    <a:pt x="685038" y="1803654"/>
                  </a:cubicBezTo>
                  <a:cubicBezTo>
                    <a:pt x="662940" y="1848358"/>
                    <a:pt x="639699" y="1892427"/>
                    <a:pt x="617601" y="1937131"/>
                  </a:cubicBezTo>
                  <a:cubicBezTo>
                    <a:pt x="601853" y="1968627"/>
                    <a:pt x="571627" y="1986915"/>
                    <a:pt x="547751" y="2010791"/>
                  </a:cubicBezTo>
                  <a:cubicBezTo>
                    <a:pt x="542036" y="2016506"/>
                    <a:pt x="537083" y="2011426"/>
                    <a:pt x="532003" y="2008251"/>
                  </a:cubicBezTo>
                  <a:cubicBezTo>
                    <a:pt x="470916" y="1970405"/>
                    <a:pt x="409829" y="1932686"/>
                    <a:pt x="356362" y="1884172"/>
                  </a:cubicBezTo>
                  <a:cubicBezTo>
                    <a:pt x="346964" y="1875409"/>
                    <a:pt x="336169" y="1867154"/>
                    <a:pt x="326136" y="1859026"/>
                  </a:cubicBezTo>
                  <a:cubicBezTo>
                    <a:pt x="319151" y="1853311"/>
                    <a:pt x="318516" y="1848358"/>
                    <a:pt x="321691" y="1840103"/>
                  </a:cubicBezTo>
                  <a:cubicBezTo>
                    <a:pt x="339344" y="1799209"/>
                    <a:pt x="359537" y="1760093"/>
                    <a:pt x="394716" y="1729867"/>
                  </a:cubicBezTo>
                  <a:cubicBezTo>
                    <a:pt x="423037" y="1705991"/>
                    <a:pt x="447675" y="1677543"/>
                    <a:pt x="474091" y="1651127"/>
                  </a:cubicBezTo>
                  <a:cubicBezTo>
                    <a:pt x="481711" y="1644142"/>
                    <a:pt x="482854" y="1639189"/>
                    <a:pt x="475361" y="1630299"/>
                  </a:cubicBezTo>
                  <a:cubicBezTo>
                    <a:pt x="461518" y="1615186"/>
                    <a:pt x="449580" y="1598803"/>
                    <a:pt x="435102" y="1583690"/>
                  </a:cubicBezTo>
                  <a:cubicBezTo>
                    <a:pt x="398526" y="1545336"/>
                    <a:pt x="374650" y="1498092"/>
                    <a:pt x="346964" y="1454023"/>
                  </a:cubicBezTo>
                  <a:cubicBezTo>
                    <a:pt x="339979" y="1442720"/>
                    <a:pt x="334391" y="1440815"/>
                    <a:pt x="322453" y="1447038"/>
                  </a:cubicBezTo>
                  <a:cubicBezTo>
                    <a:pt x="277749" y="1470279"/>
                    <a:pt x="233045" y="1493012"/>
                    <a:pt x="187706" y="1515618"/>
                  </a:cubicBezTo>
                  <a:cubicBezTo>
                    <a:pt x="158115" y="1530731"/>
                    <a:pt x="125349" y="1527556"/>
                    <a:pt x="93853" y="1532001"/>
                  </a:cubicBezTo>
                  <a:cubicBezTo>
                    <a:pt x="86868" y="1533271"/>
                    <a:pt x="83820" y="1527556"/>
                    <a:pt x="81915" y="1521968"/>
                  </a:cubicBezTo>
                  <a:cubicBezTo>
                    <a:pt x="47879" y="1443228"/>
                    <a:pt x="20828" y="1362075"/>
                    <a:pt x="2540" y="1278255"/>
                  </a:cubicBezTo>
                  <a:cubicBezTo>
                    <a:pt x="635" y="1269492"/>
                    <a:pt x="3810" y="1264412"/>
                    <a:pt x="11303" y="1260602"/>
                  </a:cubicBezTo>
                  <a:cubicBezTo>
                    <a:pt x="30226" y="1250569"/>
                    <a:pt x="49149" y="1239774"/>
                    <a:pt x="67945" y="1229741"/>
                  </a:cubicBezTo>
                  <a:cubicBezTo>
                    <a:pt x="88138" y="1219073"/>
                    <a:pt x="110744" y="1219708"/>
                    <a:pt x="132207" y="1215898"/>
                  </a:cubicBezTo>
                  <a:cubicBezTo>
                    <a:pt x="168783" y="1209548"/>
                    <a:pt x="205867" y="1203325"/>
                    <a:pt x="242443" y="1198245"/>
                  </a:cubicBezTo>
                  <a:cubicBezTo>
                    <a:pt x="255016" y="1196340"/>
                    <a:pt x="258826" y="1190625"/>
                    <a:pt x="257556" y="1178687"/>
                  </a:cubicBezTo>
                  <a:cubicBezTo>
                    <a:pt x="255016" y="1151636"/>
                    <a:pt x="253746" y="1124585"/>
                    <a:pt x="250571" y="1097407"/>
                  </a:cubicBezTo>
                  <a:cubicBezTo>
                    <a:pt x="246126" y="1057783"/>
                    <a:pt x="253111" y="1018667"/>
                    <a:pt x="256286" y="979678"/>
                  </a:cubicBezTo>
                  <a:cubicBezTo>
                    <a:pt x="258826" y="947547"/>
                    <a:pt x="260096" y="947547"/>
                    <a:pt x="227965" y="942467"/>
                  </a:cubicBezTo>
                  <a:cubicBezTo>
                    <a:pt x="182626" y="934847"/>
                    <a:pt x="136652" y="927989"/>
                    <a:pt x="91313" y="921004"/>
                  </a:cubicBezTo>
                  <a:cubicBezTo>
                    <a:pt x="68580" y="917829"/>
                    <a:pt x="51054" y="903351"/>
                    <a:pt x="32131" y="893318"/>
                  </a:cubicBezTo>
                  <a:cubicBezTo>
                    <a:pt x="0" y="875538"/>
                    <a:pt x="1270" y="875538"/>
                    <a:pt x="8890" y="840232"/>
                  </a:cubicBezTo>
                  <a:cubicBezTo>
                    <a:pt x="25273" y="765937"/>
                    <a:pt x="51054" y="695452"/>
                    <a:pt x="80010" y="625475"/>
                  </a:cubicBezTo>
                  <a:cubicBezTo>
                    <a:pt x="85090" y="613537"/>
                    <a:pt x="91313" y="610362"/>
                    <a:pt x="103886" y="611632"/>
                  </a:cubicBezTo>
                  <a:cubicBezTo>
                    <a:pt x="147320" y="615442"/>
                    <a:pt x="188214" y="624205"/>
                    <a:pt x="226060" y="646938"/>
                  </a:cubicBezTo>
                  <a:cubicBezTo>
                    <a:pt x="256921" y="665226"/>
                    <a:pt x="290322" y="679704"/>
                    <a:pt x="322453" y="696722"/>
                  </a:cubicBezTo>
                  <a:cubicBezTo>
                    <a:pt x="333121" y="702437"/>
                    <a:pt x="340106" y="702437"/>
                    <a:pt x="346329" y="690372"/>
                  </a:cubicBezTo>
                  <a:cubicBezTo>
                    <a:pt x="381635" y="626110"/>
                    <a:pt x="424434" y="567563"/>
                    <a:pt x="474218" y="514096"/>
                  </a:cubicBezTo>
                  <a:cubicBezTo>
                    <a:pt x="482346" y="505333"/>
                    <a:pt x="481838" y="500888"/>
                    <a:pt x="473583" y="492633"/>
                  </a:cubicBezTo>
                  <a:cubicBezTo>
                    <a:pt x="436372" y="456057"/>
                    <a:pt x="399288" y="419608"/>
                    <a:pt x="363347" y="382397"/>
                  </a:cubicBezTo>
                  <a:cubicBezTo>
                    <a:pt x="340614" y="359156"/>
                    <a:pt x="333756" y="326390"/>
                    <a:pt x="319278" y="298069"/>
                  </a:cubicBezTo>
                  <a:cubicBezTo>
                    <a:pt x="316738" y="292989"/>
                    <a:pt x="321183" y="289306"/>
                    <a:pt x="324993" y="286131"/>
                  </a:cubicBezTo>
                  <a:cubicBezTo>
                    <a:pt x="389890" y="228854"/>
                    <a:pt x="458470" y="177800"/>
                    <a:pt x="533400" y="135001"/>
                  </a:cubicBezTo>
                  <a:cubicBezTo>
                    <a:pt x="540385" y="130556"/>
                    <a:pt x="545338" y="131191"/>
                    <a:pt x="551688" y="136906"/>
                  </a:cubicBezTo>
                  <a:cubicBezTo>
                    <a:pt x="586359" y="166497"/>
                    <a:pt x="617220" y="197993"/>
                    <a:pt x="634873" y="241427"/>
                  </a:cubicBezTo>
                  <a:cubicBezTo>
                    <a:pt x="649351" y="275463"/>
                    <a:pt x="668274" y="307594"/>
                    <a:pt x="685292" y="340868"/>
                  </a:cubicBezTo>
                  <a:cubicBezTo>
                    <a:pt x="689737" y="349631"/>
                    <a:pt x="694055" y="352171"/>
                    <a:pt x="703580" y="347853"/>
                  </a:cubicBezTo>
                  <a:cubicBezTo>
                    <a:pt x="770382" y="316357"/>
                    <a:pt x="839597" y="293116"/>
                    <a:pt x="912622" y="279781"/>
                  </a:cubicBezTo>
                  <a:cubicBezTo>
                    <a:pt x="925195" y="277241"/>
                    <a:pt x="927100" y="270383"/>
                    <a:pt x="925195" y="259588"/>
                  </a:cubicBezTo>
                  <a:cubicBezTo>
                    <a:pt x="917067" y="211074"/>
                    <a:pt x="909447" y="161925"/>
                    <a:pt x="901954" y="113538"/>
                  </a:cubicBezTo>
                  <a:cubicBezTo>
                    <a:pt x="896239" y="78867"/>
                    <a:pt x="909574" y="47371"/>
                    <a:pt x="915162" y="14605"/>
                  </a:cubicBezTo>
                  <a:cubicBezTo>
                    <a:pt x="916432" y="8255"/>
                    <a:pt x="922147" y="6985"/>
                    <a:pt x="927735" y="6985"/>
                  </a:cubicBezTo>
                  <a:cubicBezTo>
                    <a:pt x="975614" y="6985"/>
                    <a:pt x="1024763" y="0"/>
                    <a:pt x="1075690" y="1905"/>
                  </a:cubicBezTo>
                  <a:close/>
                  <a:moveTo>
                    <a:pt x="1053592" y="1722501"/>
                  </a:moveTo>
                  <a:cubicBezTo>
                    <a:pt x="1412494" y="1719326"/>
                    <a:pt x="1700911" y="1437259"/>
                    <a:pt x="1701546" y="1075182"/>
                  </a:cubicBezTo>
                  <a:cubicBezTo>
                    <a:pt x="1702181" y="716915"/>
                    <a:pt x="1418209" y="427863"/>
                    <a:pt x="1054862" y="427228"/>
                  </a:cubicBezTo>
                  <a:cubicBezTo>
                    <a:pt x="695325" y="426593"/>
                    <a:pt x="406273" y="711835"/>
                    <a:pt x="406273" y="1075182"/>
                  </a:cubicBezTo>
                  <a:cubicBezTo>
                    <a:pt x="406273" y="1434084"/>
                    <a:pt x="692785" y="1718818"/>
                    <a:pt x="1053592" y="1722501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678303" y="330374"/>
            <a:ext cx="1280884" cy="1280886"/>
            <a:chOff x="0" y="0"/>
            <a:chExt cx="1707846" cy="1707848"/>
          </a:xfrm>
        </p:grpSpPr>
        <p:sp>
          <p:nvSpPr>
            <p:cNvPr id="9" name="Freeform 9"/>
            <p:cNvSpPr/>
            <p:nvPr/>
          </p:nvSpPr>
          <p:spPr>
            <a:xfrm>
              <a:off x="-2921" y="-2032"/>
              <a:ext cx="1719072" cy="1717802"/>
            </a:xfrm>
            <a:custGeom>
              <a:avLst/>
              <a:gdLst/>
              <a:ahLst/>
              <a:cxnLst/>
              <a:rect l="l" t="t" r="r" b="b"/>
              <a:pathLst>
                <a:path w="1719072" h="1717802">
                  <a:moveTo>
                    <a:pt x="945261" y="1397508"/>
                  </a:moveTo>
                  <a:cubicBezTo>
                    <a:pt x="887857" y="1409573"/>
                    <a:pt x="829691" y="1405255"/>
                    <a:pt x="772287" y="1397508"/>
                  </a:cubicBezTo>
                  <a:cubicBezTo>
                    <a:pt x="758825" y="1396111"/>
                    <a:pt x="754634" y="1400302"/>
                    <a:pt x="752475" y="1412367"/>
                  </a:cubicBezTo>
                  <a:cubicBezTo>
                    <a:pt x="747522" y="1440688"/>
                    <a:pt x="740410" y="1469009"/>
                    <a:pt x="736219" y="1497457"/>
                  </a:cubicBezTo>
                  <a:cubicBezTo>
                    <a:pt x="730504" y="1537081"/>
                    <a:pt x="716407" y="1573276"/>
                    <a:pt x="697230" y="1608709"/>
                  </a:cubicBezTo>
                  <a:cubicBezTo>
                    <a:pt x="679577" y="1639951"/>
                    <a:pt x="663956" y="1672463"/>
                    <a:pt x="647573" y="1705102"/>
                  </a:cubicBezTo>
                  <a:cubicBezTo>
                    <a:pt x="642620" y="1715770"/>
                    <a:pt x="636270" y="1717802"/>
                    <a:pt x="624840" y="1714373"/>
                  </a:cubicBezTo>
                  <a:cubicBezTo>
                    <a:pt x="554736" y="1693164"/>
                    <a:pt x="487426" y="1665478"/>
                    <a:pt x="422148" y="1630807"/>
                  </a:cubicBezTo>
                  <a:cubicBezTo>
                    <a:pt x="410845" y="1625092"/>
                    <a:pt x="408686" y="1618742"/>
                    <a:pt x="412242" y="1606677"/>
                  </a:cubicBezTo>
                  <a:cubicBezTo>
                    <a:pt x="429260" y="1557020"/>
                    <a:pt x="444881" y="1506728"/>
                    <a:pt x="461137" y="1457198"/>
                  </a:cubicBezTo>
                  <a:cubicBezTo>
                    <a:pt x="463931" y="1449451"/>
                    <a:pt x="468249" y="1442339"/>
                    <a:pt x="472440" y="1435227"/>
                  </a:cubicBezTo>
                  <a:cubicBezTo>
                    <a:pt x="497205" y="1398397"/>
                    <a:pt x="521335" y="1361567"/>
                    <a:pt x="546100" y="1324737"/>
                  </a:cubicBezTo>
                  <a:cubicBezTo>
                    <a:pt x="551815" y="1316228"/>
                    <a:pt x="551815" y="1310513"/>
                    <a:pt x="543306" y="1304163"/>
                  </a:cubicBezTo>
                  <a:cubicBezTo>
                    <a:pt x="493014" y="1267968"/>
                    <a:pt x="450469" y="1224026"/>
                    <a:pt x="413639" y="1174496"/>
                  </a:cubicBezTo>
                  <a:cubicBezTo>
                    <a:pt x="407924" y="1166749"/>
                    <a:pt x="402336" y="1166749"/>
                    <a:pt x="394462" y="1171702"/>
                  </a:cubicBezTo>
                  <a:cubicBezTo>
                    <a:pt x="369697" y="1188720"/>
                    <a:pt x="343408" y="1204341"/>
                    <a:pt x="319405" y="1221994"/>
                  </a:cubicBezTo>
                  <a:cubicBezTo>
                    <a:pt x="285369" y="1247521"/>
                    <a:pt x="247777" y="1263777"/>
                    <a:pt x="206756" y="1275080"/>
                  </a:cubicBezTo>
                  <a:cubicBezTo>
                    <a:pt x="174117" y="1284351"/>
                    <a:pt x="142240" y="1295654"/>
                    <a:pt x="111125" y="1306322"/>
                  </a:cubicBezTo>
                  <a:cubicBezTo>
                    <a:pt x="100457" y="1309878"/>
                    <a:pt x="94107" y="1307719"/>
                    <a:pt x="88392" y="1297051"/>
                  </a:cubicBezTo>
                  <a:cubicBezTo>
                    <a:pt x="53086" y="1231646"/>
                    <a:pt x="24765" y="1163701"/>
                    <a:pt x="4191" y="1092835"/>
                  </a:cubicBezTo>
                  <a:cubicBezTo>
                    <a:pt x="1397" y="1082167"/>
                    <a:pt x="2794" y="1076579"/>
                    <a:pt x="12700" y="1071626"/>
                  </a:cubicBezTo>
                  <a:cubicBezTo>
                    <a:pt x="61595" y="1046861"/>
                    <a:pt x="109728" y="1019937"/>
                    <a:pt x="160147" y="997966"/>
                  </a:cubicBezTo>
                  <a:cubicBezTo>
                    <a:pt x="192024" y="983742"/>
                    <a:pt x="228854" y="983107"/>
                    <a:pt x="263652" y="975233"/>
                  </a:cubicBezTo>
                  <a:cubicBezTo>
                    <a:pt x="277876" y="971677"/>
                    <a:pt x="292735" y="969518"/>
                    <a:pt x="306832" y="966724"/>
                  </a:cubicBezTo>
                  <a:cubicBezTo>
                    <a:pt x="317500" y="964565"/>
                    <a:pt x="323088" y="961009"/>
                    <a:pt x="321056" y="948309"/>
                  </a:cubicBezTo>
                  <a:cubicBezTo>
                    <a:pt x="317500" y="922147"/>
                    <a:pt x="314706" y="895858"/>
                    <a:pt x="313309" y="868934"/>
                  </a:cubicBezTo>
                  <a:cubicBezTo>
                    <a:pt x="311912" y="835660"/>
                    <a:pt x="318262" y="803021"/>
                    <a:pt x="321056" y="770382"/>
                  </a:cubicBezTo>
                  <a:cubicBezTo>
                    <a:pt x="322453" y="756920"/>
                    <a:pt x="317500" y="752602"/>
                    <a:pt x="306197" y="750570"/>
                  </a:cubicBezTo>
                  <a:cubicBezTo>
                    <a:pt x="284226" y="747014"/>
                    <a:pt x="262255" y="740664"/>
                    <a:pt x="240284" y="737870"/>
                  </a:cubicBezTo>
                  <a:cubicBezTo>
                    <a:pt x="165735" y="730631"/>
                    <a:pt x="104902" y="691642"/>
                    <a:pt x="41021" y="659130"/>
                  </a:cubicBezTo>
                  <a:cubicBezTo>
                    <a:pt x="0" y="638556"/>
                    <a:pt x="1397" y="638556"/>
                    <a:pt x="14097" y="594614"/>
                  </a:cubicBezTo>
                  <a:cubicBezTo>
                    <a:pt x="31750" y="533654"/>
                    <a:pt x="60198" y="477012"/>
                    <a:pt x="88519" y="421005"/>
                  </a:cubicBezTo>
                  <a:cubicBezTo>
                    <a:pt x="94234" y="409702"/>
                    <a:pt x="100584" y="407543"/>
                    <a:pt x="112649" y="411099"/>
                  </a:cubicBezTo>
                  <a:cubicBezTo>
                    <a:pt x="162306" y="428117"/>
                    <a:pt x="212598" y="443738"/>
                    <a:pt x="262128" y="459994"/>
                  </a:cubicBezTo>
                  <a:cubicBezTo>
                    <a:pt x="269875" y="462788"/>
                    <a:pt x="276987" y="467106"/>
                    <a:pt x="284099" y="471297"/>
                  </a:cubicBezTo>
                  <a:cubicBezTo>
                    <a:pt x="320929" y="496062"/>
                    <a:pt x="357759" y="520192"/>
                    <a:pt x="394589" y="544957"/>
                  </a:cubicBezTo>
                  <a:cubicBezTo>
                    <a:pt x="403098" y="550672"/>
                    <a:pt x="408813" y="550672"/>
                    <a:pt x="415163" y="542163"/>
                  </a:cubicBezTo>
                  <a:cubicBezTo>
                    <a:pt x="451358" y="492506"/>
                    <a:pt x="493776" y="450088"/>
                    <a:pt x="543433" y="413893"/>
                  </a:cubicBezTo>
                  <a:cubicBezTo>
                    <a:pt x="552704" y="406781"/>
                    <a:pt x="551942" y="401193"/>
                    <a:pt x="546227" y="391922"/>
                  </a:cubicBezTo>
                  <a:cubicBezTo>
                    <a:pt x="526415" y="363601"/>
                    <a:pt x="508000" y="333756"/>
                    <a:pt x="488061" y="305435"/>
                  </a:cubicBezTo>
                  <a:cubicBezTo>
                    <a:pt x="470281" y="280670"/>
                    <a:pt x="458343" y="253746"/>
                    <a:pt x="449834" y="224663"/>
                  </a:cubicBezTo>
                  <a:cubicBezTo>
                    <a:pt x="439166" y="187833"/>
                    <a:pt x="427101" y="151638"/>
                    <a:pt x="414401" y="115570"/>
                  </a:cubicBezTo>
                  <a:cubicBezTo>
                    <a:pt x="409448" y="101346"/>
                    <a:pt x="411607" y="93599"/>
                    <a:pt x="425704" y="86487"/>
                  </a:cubicBezTo>
                  <a:cubicBezTo>
                    <a:pt x="488950" y="53213"/>
                    <a:pt x="554863" y="25527"/>
                    <a:pt x="623570" y="4953"/>
                  </a:cubicBezTo>
                  <a:cubicBezTo>
                    <a:pt x="636270" y="1397"/>
                    <a:pt x="642747" y="2794"/>
                    <a:pt x="649097" y="14859"/>
                  </a:cubicBezTo>
                  <a:cubicBezTo>
                    <a:pt x="672465" y="61595"/>
                    <a:pt x="697230" y="108458"/>
                    <a:pt x="719963" y="155194"/>
                  </a:cubicBezTo>
                  <a:cubicBezTo>
                    <a:pt x="733425" y="183515"/>
                    <a:pt x="734187" y="216154"/>
                    <a:pt x="741172" y="245872"/>
                  </a:cubicBezTo>
                  <a:cubicBezTo>
                    <a:pt x="746125" y="266446"/>
                    <a:pt x="749681" y="287655"/>
                    <a:pt x="753872" y="308229"/>
                  </a:cubicBezTo>
                  <a:cubicBezTo>
                    <a:pt x="756031" y="318135"/>
                    <a:pt x="759587" y="321691"/>
                    <a:pt x="770890" y="320294"/>
                  </a:cubicBezTo>
                  <a:cubicBezTo>
                    <a:pt x="830453" y="311785"/>
                    <a:pt x="889254" y="311023"/>
                    <a:pt x="948817" y="320294"/>
                  </a:cubicBezTo>
                  <a:cubicBezTo>
                    <a:pt x="963041" y="322453"/>
                    <a:pt x="967232" y="317500"/>
                    <a:pt x="970026" y="304673"/>
                  </a:cubicBezTo>
                  <a:cubicBezTo>
                    <a:pt x="974979" y="275590"/>
                    <a:pt x="982726" y="247269"/>
                    <a:pt x="987044" y="217551"/>
                  </a:cubicBezTo>
                  <a:cubicBezTo>
                    <a:pt x="992759" y="179324"/>
                    <a:pt x="1006221" y="144526"/>
                    <a:pt x="1023874" y="111252"/>
                  </a:cubicBezTo>
                  <a:cubicBezTo>
                    <a:pt x="1041654" y="79375"/>
                    <a:pt x="1057910" y="46101"/>
                    <a:pt x="1074166" y="13462"/>
                  </a:cubicBezTo>
                  <a:cubicBezTo>
                    <a:pt x="1079881" y="2159"/>
                    <a:pt x="1085469" y="0"/>
                    <a:pt x="1097534" y="3556"/>
                  </a:cubicBezTo>
                  <a:cubicBezTo>
                    <a:pt x="1167638" y="24765"/>
                    <a:pt x="1235075" y="52451"/>
                    <a:pt x="1299464" y="87884"/>
                  </a:cubicBezTo>
                  <a:cubicBezTo>
                    <a:pt x="1310132" y="93599"/>
                    <a:pt x="1312926" y="99187"/>
                    <a:pt x="1308735" y="110617"/>
                  </a:cubicBezTo>
                  <a:cubicBezTo>
                    <a:pt x="1291717" y="160909"/>
                    <a:pt x="1276096" y="211963"/>
                    <a:pt x="1259078" y="262255"/>
                  </a:cubicBezTo>
                  <a:cubicBezTo>
                    <a:pt x="1256284" y="270002"/>
                    <a:pt x="1251966" y="277114"/>
                    <a:pt x="1247775" y="284226"/>
                  </a:cubicBezTo>
                  <a:cubicBezTo>
                    <a:pt x="1223645" y="320421"/>
                    <a:pt x="1199642" y="357251"/>
                    <a:pt x="1174750" y="393319"/>
                  </a:cubicBezTo>
                  <a:cubicBezTo>
                    <a:pt x="1168400" y="402590"/>
                    <a:pt x="1169035" y="408940"/>
                    <a:pt x="1177544" y="415290"/>
                  </a:cubicBezTo>
                  <a:cubicBezTo>
                    <a:pt x="1227201" y="451485"/>
                    <a:pt x="1269619" y="494665"/>
                    <a:pt x="1305814" y="543560"/>
                  </a:cubicBezTo>
                  <a:cubicBezTo>
                    <a:pt x="1312164" y="552831"/>
                    <a:pt x="1317879" y="552069"/>
                    <a:pt x="1326388" y="546354"/>
                  </a:cubicBezTo>
                  <a:cubicBezTo>
                    <a:pt x="1350518" y="530098"/>
                    <a:pt x="1375283" y="515112"/>
                    <a:pt x="1398016" y="497459"/>
                  </a:cubicBezTo>
                  <a:cubicBezTo>
                    <a:pt x="1432687" y="471297"/>
                    <a:pt x="1471676" y="454279"/>
                    <a:pt x="1513586" y="442214"/>
                  </a:cubicBezTo>
                  <a:cubicBezTo>
                    <a:pt x="1545463" y="433705"/>
                    <a:pt x="1576705" y="422402"/>
                    <a:pt x="1607820" y="411734"/>
                  </a:cubicBezTo>
                  <a:cubicBezTo>
                    <a:pt x="1619885" y="407543"/>
                    <a:pt x="1625473" y="410337"/>
                    <a:pt x="1631950" y="421640"/>
                  </a:cubicBezTo>
                  <a:cubicBezTo>
                    <a:pt x="1666621" y="486156"/>
                    <a:pt x="1695069" y="553466"/>
                    <a:pt x="1715516" y="624332"/>
                  </a:cubicBezTo>
                  <a:cubicBezTo>
                    <a:pt x="1719072" y="635635"/>
                    <a:pt x="1716278" y="641350"/>
                    <a:pt x="1706245" y="647065"/>
                  </a:cubicBezTo>
                  <a:cubicBezTo>
                    <a:pt x="1658112" y="671195"/>
                    <a:pt x="1611249" y="697357"/>
                    <a:pt x="1562354" y="719328"/>
                  </a:cubicBezTo>
                  <a:cubicBezTo>
                    <a:pt x="1529715" y="734187"/>
                    <a:pt x="1492250" y="734949"/>
                    <a:pt x="1457452" y="743458"/>
                  </a:cubicBezTo>
                  <a:cubicBezTo>
                    <a:pt x="1448943" y="745617"/>
                    <a:pt x="1439672" y="747014"/>
                    <a:pt x="1431290" y="748411"/>
                  </a:cubicBezTo>
                  <a:cubicBezTo>
                    <a:pt x="1398016" y="755523"/>
                    <a:pt x="1395857" y="755523"/>
                    <a:pt x="1400810" y="788797"/>
                  </a:cubicBezTo>
                  <a:cubicBezTo>
                    <a:pt x="1409319" y="841883"/>
                    <a:pt x="1405763" y="894334"/>
                    <a:pt x="1398651" y="947547"/>
                  </a:cubicBezTo>
                  <a:cubicBezTo>
                    <a:pt x="1396492" y="962406"/>
                    <a:pt x="1402842" y="965962"/>
                    <a:pt x="1414907" y="968121"/>
                  </a:cubicBezTo>
                  <a:cubicBezTo>
                    <a:pt x="1456055" y="975868"/>
                    <a:pt x="1497076" y="984377"/>
                    <a:pt x="1538224" y="992251"/>
                  </a:cubicBezTo>
                  <a:cubicBezTo>
                    <a:pt x="1550289" y="994410"/>
                    <a:pt x="1560957" y="998601"/>
                    <a:pt x="1571498" y="1003554"/>
                  </a:cubicBezTo>
                  <a:cubicBezTo>
                    <a:pt x="1614678" y="1026287"/>
                    <a:pt x="1658620" y="1048893"/>
                    <a:pt x="1702562" y="1070229"/>
                  </a:cubicBezTo>
                  <a:cubicBezTo>
                    <a:pt x="1715262" y="1076579"/>
                    <a:pt x="1718818" y="1082929"/>
                    <a:pt x="1714627" y="1097915"/>
                  </a:cubicBezTo>
                  <a:cubicBezTo>
                    <a:pt x="1694053" y="1166622"/>
                    <a:pt x="1666494" y="1231900"/>
                    <a:pt x="1632458" y="1295654"/>
                  </a:cubicBezTo>
                  <a:cubicBezTo>
                    <a:pt x="1626108" y="1307719"/>
                    <a:pt x="1619758" y="1311910"/>
                    <a:pt x="1606296" y="1306957"/>
                  </a:cubicBezTo>
                  <a:cubicBezTo>
                    <a:pt x="1558163" y="1290701"/>
                    <a:pt x="1509903" y="1275080"/>
                    <a:pt x="1461770" y="1259459"/>
                  </a:cubicBezTo>
                  <a:cubicBezTo>
                    <a:pt x="1451864" y="1256665"/>
                    <a:pt x="1443355" y="1251712"/>
                    <a:pt x="1434846" y="1245997"/>
                  </a:cubicBezTo>
                  <a:cubicBezTo>
                    <a:pt x="1398651" y="1221867"/>
                    <a:pt x="1361821" y="1197864"/>
                    <a:pt x="1325753" y="1172972"/>
                  </a:cubicBezTo>
                  <a:cubicBezTo>
                    <a:pt x="1316482" y="1166622"/>
                    <a:pt x="1310894" y="1167257"/>
                    <a:pt x="1303782" y="1176528"/>
                  </a:cubicBezTo>
                  <a:cubicBezTo>
                    <a:pt x="1268349" y="1224661"/>
                    <a:pt x="1226566" y="1267206"/>
                    <a:pt x="1178306" y="1302639"/>
                  </a:cubicBezTo>
                  <a:cubicBezTo>
                    <a:pt x="1167003" y="1311148"/>
                    <a:pt x="1167638" y="1318260"/>
                    <a:pt x="1175512" y="1328801"/>
                  </a:cubicBezTo>
                  <a:cubicBezTo>
                    <a:pt x="1193165" y="1353566"/>
                    <a:pt x="1208151" y="1379093"/>
                    <a:pt x="1225804" y="1403858"/>
                  </a:cubicBezTo>
                  <a:cubicBezTo>
                    <a:pt x="1247775" y="1434338"/>
                    <a:pt x="1263396" y="1467612"/>
                    <a:pt x="1273302" y="1503807"/>
                  </a:cubicBezTo>
                  <a:cubicBezTo>
                    <a:pt x="1283208" y="1539240"/>
                    <a:pt x="1295273" y="1573276"/>
                    <a:pt x="1307338" y="1607947"/>
                  </a:cubicBezTo>
                  <a:cubicBezTo>
                    <a:pt x="1310894" y="1618615"/>
                    <a:pt x="1308735" y="1624965"/>
                    <a:pt x="1298067" y="1630680"/>
                  </a:cubicBezTo>
                  <a:cubicBezTo>
                    <a:pt x="1232916" y="1666113"/>
                    <a:pt x="1164844" y="1694434"/>
                    <a:pt x="1093978" y="1715008"/>
                  </a:cubicBezTo>
                  <a:cubicBezTo>
                    <a:pt x="1083310" y="1717802"/>
                    <a:pt x="1077722" y="1716405"/>
                    <a:pt x="1072769" y="1706499"/>
                  </a:cubicBezTo>
                  <a:cubicBezTo>
                    <a:pt x="1048004" y="1657604"/>
                    <a:pt x="1022477" y="1608709"/>
                    <a:pt x="998347" y="1559814"/>
                  </a:cubicBezTo>
                  <a:cubicBezTo>
                    <a:pt x="991997" y="1547749"/>
                    <a:pt x="991997" y="1533652"/>
                    <a:pt x="989076" y="1520190"/>
                  </a:cubicBezTo>
                  <a:cubicBezTo>
                    <a:pt x="981964" y="1486154"/>
                    <a:pt x="975614" y="1452118"/>
                    <a:pt x="968502" y="1418082"/>
                  </a:cubicBezTo>
                  <a:cubicBezTo>
                    <a:pt x="964946" y="1396873"/>
                    <a:pt x="965708" y="1396873"/>
                    <a:pt x="945134" y="1397508"/>
                  </a:cubicBezTo>
                  <a:close/>
                  <a:moveTo>
                    <a:pt x="860044" y="1088517"/>
                  </a:moveTo>
                  <a:cubicBezTo>
                    <a:pt x="991870" y="1084961"/>
                    <a:pt x="1089660" y="986409"/>
                    <a:pt x="1088898" y="858901"/>
                  </a:cubicBezTo>
                  <a:cubicBezTo>
                    <a:pt x="1088136" y="728472"/>
                    <a:pt x="988314" y="630682"/>
                    <a:pt x="860044" y="631444"/>
                  </a:cubicBezTo>
                  <a:cubicBezTo>
                    <a:pt x="731012" y="631444"/>
                    <a:pt x="631825" y="730631"/>
                    <a:pt x="631825" y="859663"/>
                  </a:cubicBezTo>
                  <a:cubicBezTo>
                    <a:pt x="631825" y="988695"/>
                    <a:pt x="731774" y="1084961"/>
                    <a:pt x="860044" y="1088517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759616" y="8312648"/>
            <a:ext cx="1404969" cy="1397163"/>
            <a:chOff x="0" y="0"/>
            <a:chExt cx="1873292" cy="1862884"/>
          </a:xfrm>
        </p:grpSpPr>
        <p:sp>
          <p:nvSpPr>
            <p:cNvPr id="11" name="Freeform 11"/>
            <p:cNvSpPr/>
            <p:nvPr/>
          </p:nvSpPr>
          <p:spPr>
            <a:xfrm>
              <a:off x="-127" y="-2032"/>
              <a:ext cx="1874901" cy="1870583"/>
            </a:xfrm>
            <a:custGeom>
              <a:avLst/>
              <a:gdLst/>
              <a:ahLst/>
              <a:cxnLst/>
              <a:rect l="l" t="t" r="r" b="b"/>
              <a:pathLst>
                <a:path w="1874901" h="1870583">
                  <a:moveTo>
                    <a:pt x="967486" y="1870075"/>
                  </a:moveTo>
                  <a:cubicBezTo>
                    <a:pt x="951357" y="1870075"/>
                    <a:pt x="935228" y="1870075"/>
                    <a:pt x="918591" y="1870075"/>
                  </a:cubicBezTo>
                  <a:cubicBezTo>
                    <a:pt x="908177" y="1866392"/>
                    <a:pt x="902462" y="1858645"/>
                    <a:pt x="899287" y="1848231"/>
                  </a:cubicBezTo>
                  <a:cubicBezTo>
                    <a:pt x="881634" y="1794129"/>
                    <a:pt x="863346" y="1740027"/>
                    <a:pt x="845693" y="1685925"/>
                  </a:cubicBezTo>
                  <a:cubicBezTo>
                    <a:pt x="841502" y="1673479"/>
                    <a:pt x="833247" y="1665605"/>
                    <a:pt x="820166" y="1663065"/>
                  </a:cubicBezTo>
                  <a:cubicBezTo>
                    <a:pt x="792607" y="1656842"/>
                    <a:pt x="764540" y="1651127"/>
                    <a:pt x="736854" y="1644269"/>
                  </a:cubicBezTo>
                  <a:cubicBezTo>
                    <a:pt x="722249" y="1640586"/>
                    <a:pt x="710311" y="1644269"/>
                    <a:pt x="699897" y="1655191"/>
                  </a:cubicBezTo>
                  <a:cubicBezTo>
                    <a:pt x="659892" y="1696847"/>
                    <a:pt x="618744" y="1737360"/>
                    <a:pt x="578104" y="1778508"/>
                  </a:cubicBezTo>
                  <a:cubicBezTo>
                    <a:pt x="568706" y="1787906"/>
                    <a:pt x="557784" y="1789938"/>
                    <a:pt x="546862" y="1783715"/>
                  </a:cubicBezTo>
                  <a:cubicBezTo>
                    <a:pt x="503174" y="1759204"/>
                    <a:pt x="459994" y="1734820"/>
                    <a:pt x="416306" y="1710309"/>
                  </a:cubicBezTo>
                  <a:cubicBezTo>
                    <a:pt x="401193" y="1701927"/>
                    <a:pt x="397510" y="1693164"/>
                    <a:pt x="401701" y="1677035"/>
                  </a:cubicBezTo>
                  <a:cubicBezTo>
                    <a:pt x="415798" y="1620774"/>
                    <a:pt x="430276" y="1565148"/>
                    <a:pt x="444373" y="1509014"/>
                  </a:cubicBezTo>
                  <a:cubicBezTo>
                    <a:pt x="447548" y="1497076"/>
                    <a:pt x="445389" y="1486154"/>
                    <a:pt x="436626" y="1476756"/>
                  </a:cubicBezTo>
                  <a:cubicBezTo>
                    <a:pt x="415798" y="1454912"/>
                    <a:pt x="394462" y="1433068"/>
                    <a:pt x="373634" y="1411224"/>
                  </a:cubicBezTo>
                  <a:cubicBezTo>
                    <a:pt x="365252" y="1402334"/>
                    <a:pt x="354838" y="1399794"/>
                    <a:pt x="343408" y="1402334"/>
                  </a:cubicBezTo>
                  <a:cubicBezTo>
                    <a:pt x="332994" y="1404366"/>
                    <a:pt x="323088" y="1407033"/>
                    <a:pt x="313182" y="1409065"/>
                  </a:cubicBezTo>
                  <a:cubicBezTo>
                    <a:pt x="265811" y="1419479"/>
                    <a:pt x="218948" y="1430401"/>
                    <a:pt x="171704" y="1440815"/>
                  </a:cubicBezTo>
                  <a:cubicBezTo>
                    <a:pt x="158750" y="1443990"/>
                    <a:pt x="148336" y="1439291"/>
                    <a:pt x="142621" y="1427861"/>
                  </a:cubicBezTo>
                  <a:cubicBezTo>
                    <a:pt x="118745" y="1382014"/>
                    <a:pt x="95250" y="1335786"/>
                    <a:pt x="71374" y="1289939"/>
                  </a:cubicBezTo>
                  <a:cubicBezTo>
                    <a:pt x="66167" y="1279525"/>
                    <a:pt x="68199" y="1268095"/>
                    <a:pt x="76581" y="1260221"/>
                  </a:cubicBezTo>
                  <a:cubicBezTo>
                    <a:pt x="120269" y="1219581"/>
                    <a:pt x="164465" y="1178560"/>
                    <a:pt x="208280" y="1137920"/>
                  </a:cubicBezTo>
                  <a:cubicBezTo>
                    <a:pt x="217170" y="1130173"/>
                    <a:pt x="220218" y="1119759"/>
                    <a:pt x="218694" y="1108202"/>
                  </a:cubicBezTo>
                  <a:cubicBezTo>
                    <a:pt x="213487" y="1080135"/>
                    <a:pt x="208280" y="1051433"/>
                    <a:pt x="203073" y="1023366"/>
                  </a:cubicBezTo>
                  <a:cubicBezTo>
                    <a:pt x="201041" y="1011428"/>
                    <a:pt x="194183" y="1003554"/>
                    <a:pt x="182753" y="999490"/>
                  </a:cubicBezTo>
                  <a:cubicBezTo>
                    <a:pt x="144272" y="985393"/>
                    <a:pt x="105791" y="971423"/>
                    <a:pt x="67691" y="957326"/>
                  </a:cubicBezTo>
                  <a:cubicBezTo>
                    <a:pt x="45339" y="948944"/>
                    <a:pt x="22479" y="941705"/>
                    <a:pt x="0" y="931799"/>
                  </a:cubicBezTo>
                  <a:cubicBezTo>
                    <a:pt x="0" y="921893"/>
                    <a:pt x="0" y="912495"/>
                    <a:pt x="0" y="902716"/>
                  </a:cubicBezTo>
                  <a:cubicBezTo>
                    <a:pt x="1524" y="885571"/>
                    <a:pt x="3175" y="868934"/>
                    <a:pt x="4699" y="851662"/>
                  </a:cubicBezTo>
                  <a:cubicBezTo>
                    <a:pt x="7874" y="818388"/>
                    <a:pt x="12446" y="785114"/>
                    <a:pt x="17653" y="752221"/>
                  </a:cubicBezTo>
                  <a:cubicBezTo>
                    <a:pt x="19177" y="741299"/>
                    <a:pt x="27051" y="733425"/>
                    <a:pt x="38481" y="731393"/>
                  </a:cubicBezTo>
                  <a:cubicBezTo>
                    <a:pt x="97790" y="720471"/>
                    <a:pt x="156591" y="710057"/>
                    <a:pt x="215900" y="699135"/>
                  </a:cubicBezTo>
                  <a:cubicBezTo>
                    <a:pt x="228346" y="697103"/>
                    <a:pt x="236728" y="690245"/>
                    <a:pt x="241935" y="678815"/>
                  </a:cubicBezTo>
                  <a:cubicBezTo>
                    <a:pt x="250825" y="656971"/>
                    <a:pt x="260096" y="635127"/>
                    <a:pt x="268986" y="613791"/>
                  </a:cubicBezTo>
                  <a:cubicBezTo>
                    <a:pt x="274701" y="600202"/>
                    <a:pt x="273177" y="588772"/>
                    <a:pt x="264287" y="576834"/>
                  </a:cubicBezTo>
                  <a:cubicBezTo>
                    <a:pt x="229362" y="531622"/>
                    <a:pt x="195072" y="485775"/>
                    <a:pt x="160782" y="440563"/>
                  </a:cubicBezTo>
                  <a:cubicBezTo>
                    <a:pt x="151892" y="428625"/>
                    <a:pt x="151892" y="418211"/>
                    <a:pt x="161290" y="406781"/>
                  </a:cubicBezTo>
                  <a:cubicBezTo>
                    <a:pt x="194564" y="365125"/>
                    <a:pt x="227838" y="324104"/>
                    <a:pt x="261747" y="282448"/>
                  </a:cubicBezTo>
                  <a:cubicBezTo>
                    <a:pt x="272669" y="269494"/>
                    <a:pt x="281559" y="266827"/>
                    <a:pt x="297180" y="273050"/>
                  </a:cubicBezTo>
                  <a:cubicBezTo>
                    <a:pt x="351790" y="295910"/>
                    <a:pt x="406400" y="318262"/>
                    <a:pt x="461645" y="341249"/>
                  </a:cubicBezTo>
                  <a:cubicBezTo>
                    <a:pt x="472567" y="345948"/>
                    <a:pt x="483489" y="345440"/>
                    <a:pt x="493395" y="338709"/>
                  </a:cubicBezTo>
                  <a:cubicBezTo>
                    <a:pt x="511048" y="326771"/>
                    <a:pt x="528320" y="314833"/>
                    <a:pt x="545465" y="302768"/>
                  </a:cubicBezTo>
                  <a:cubicBezTo>
                    <a:pt x="553847" y="297053"/>
                    <a:pt x="557911" y="288671"/>
                    <a:pt x="557911" y="278257"/>
                  </a:cubicBezTo>
                  <a:cubicBezTo>
                    <a:pt x="557911" y="272034"/>
                    <a:pt x="557403" y="265811"/>
                    <a:pt x="556895" y="260096"/>
                  </a:cubicBezTo>
                  <a:cubicBezTo>
                    <a:pt x="554863" y="233045"/>
                    <a:pt x="552704" y="206502"/>
                    <a:pt x="550672" y="179451"/>
                  </a:cubicBezTo>
                  <a:cubicBezTo>
                    <a:pt x="548640" y="152400"/>
                    <a:pt x="546481" y="125857"/>
                    <a:pt x="544449" y="98806"/>
                  </a:cubicBezTo>
                  <a:cubicBezTo>
                    <a:pt x="543433" y="86360"/>
                    <a:pt x="549656" y="76454"/>
                    <a:pt x="561594" y="72263"/>
                  </a:cubicBezTo>
                  <a:cubicBezTo>
                    <a:pt x="615188" y="54102"/>
                    <a:pt x="668782" y="35814"/>
                    <a:pt x="722376" y="18161"/>
                  </a:cubicBezTo>
                  <a:cubicBezTo>
                    <a:pt x="726059" y="17145"/>
                    <a:pt x="729107" y="16637"/>
                    <a:pt x="732790" y="16637"/>
                  </a:cubicBezTo>
                  <a:cubicBezTo>
                    <a:pt x="742696" y="17145"/>
                    <a:pt x="748919" y="23368"/>
                    <a:pt x="754634" y="31242"/>
                  </a:cubicBezTo>
                  <a:cubicBezTo>
                    <a:pt x="787908" y="79629"/>
                    <a:pt x="821817" y="128016"/>
                    <a:pt x="855091" y="176403"/>
                  </a:cubicBezTo>
                  <a:cubicBezTo>
                    <a:pt x="862838" y="187325"/>
                    <a:pt x="873252" y="192532"/>
                    <a:pt x="886333" y="191516"/>
                  </a:cubicBezTo>
                  <a:cubicBezTo>
                    <a:pt x="903986" y="189992"/>
                    <a:pt x="922274" y="189484"/>
                    <a:pt x="939927" y="189484"/>
                  </a:cubicBezTo>
                  <a:cubicBezTo>
                    <a:pt x="947166" y="189484"/>
                    <a:pt x="952373" y="186944"/>
                    <a:pt x="956564" y="181102"/>
                  </a:cubicBezTo>
                  <a:cubicBezTo>
                    <a:pt x="958596" y="178562"/>
                    <a:pt x="960755" y="175387"/>
                    <a:pt x="962279" y="172720"/>
                  </a:cubicBezTo>
                  <a:cubicBezTo>
                    <a:pt x="971169" y="156591"/>
                    <a:pt x="979424" y="140462"/>
                    <a:pt x="988314" y="124841"/>
                  </a:cubicBezTo>
                  <a:cubicBezTo>
                    <a:pt x="1007618" y="88392"/>
                    <a:pt x="1027303" y="52451"/>
                    <a:pt x="1046607" y="16129"/>
                  </a:cubicBezTo>
                  <a:cubicBezTo>
                    <a:pt x="1052830" y="4699"/>
                    <a:pt x="1062736" y="0"/>
                    <a:pt x="1075690" y="3175"/>
                  </a:cubicBezTo>
                  <a:cubicBezTo>
                    <a:pt x="1131951" y="16764"/>
                    <a:pt x="1188085" y="29718"/>
                    <a:pt x="1244346" y="43180"/>
                  </a:cubicBezTo>
                  <a:cubicBezTo>
                    <a:pt x="1256284" y="46355"/>
                    <a:pt x="1263650" y="55118"/>
                    <a:pt x="1264158" y="67691"/>
                  </a:cubicBezTo>
                  <a:cubicBezTo>
                    <a:pt x="1264666" y="74422"/>
                    <a:pt x="1264666" y="81280"/>
                    <a:pt x="1265174" y="88011"/>
                  </a:cubicBezTo>
                  <a:cubicBezTo>
                    <a:pt x="1266698" y="130175"/>
                    <a:pt x="1267714" y="172339"/>
                    <a:pt x="1269365" y="213995"/>
                  </a:cubicBezTo>
                  <a:cubicBezTo>
                    <a:pt x="1269873" y="225425"/>
                    <a:pt x="1270381" y="237363"/>
                    <a:pt x="1270889" y="248920"/>
                  </a:cubicBezTo>
                  <a:cubicBezTo>
                    <a:pt x="1271397" y="260477"/>
                    <a:pt x="1277112" y="269240"/>
                    <a:pt x="1287018" y="274955"/>
                  </a:cubicBezTo>
                  <a:cubicBezTo>
                    <a:pt x="1299464" y="282194"/>
                    <a:pt x="1312545" y="289052"/>
                    <a:pt x="1324991" y="296799"/>
                  </a:cubicBezTo>
                  <a:cubicBezTo>
                    <a:pt x="1337437" y="304038"/>
                    <a:pt x="1348867" y="303530"/>
                    <a:pt x="1361440" y="296799"/>
                  </a:cubicBezTo>
                  <a:cubicBezTo>
                    <a:pt x="1413002" y="268224"/>
                    <a:pt x="1463929" y="239522"/>
                    <a:pt x="1515491" y="210947"/>
                  </a:cubicBezTo>
                  <a:cubicBezTo>
                    <a:pt x="1527429" y="204216"/>
                    <a:pt x="1538859" y="206248"/>
                    <a:pt x="1548257" y="215646"/>
                  </a:cubicBezTo>
                  <a:cubicBezTo>
                    <a:pt x="1588262" y="256286"/>
                    <a:pt x="1627886" y="297307"/>
                    <a:pt x="1667891" y="337947"/>
                  </a:cubicBezTo>
                  <a:cubicBezTo>
                    <a:pt x="1678305" y="348869"/>
                    <a:pt x="1679829" y="358775"/>
                    <a:pt x="1672082" y="371729"/>
                  </a:cubicBezTo>
                  <a:cubicBezTo>
                    <a:pt x="1642364" y="422148"/>
                    <a:pt x="1612265" y="472186"/>
                    <a:pt x="1582547" y="522605"/>
                  </a:cubicBezTo>
                  <a:cubicBezTo>
                    <a:pt x="1575816" y="534035"/>
                    <a:pt x="1575308" y="545973"/>
                    <a:pt x="1582039" y="557530"/>
                  </a:cubicBezTo>
                  <a:cubicBezTo>
                    <a:pt x="1589786" y="571627"/>
                    <a:pt x="1597152" y="585597"/>
                    <a:pt x="1604899" y="599694"/>
                  </a:cubicBezTo>
                  <a:cubicBezTo>
                    <a:pt x="1610614" y="610108"/>
                    <a:pt x="1619504" y="615823"/>
                    <a:pt x="1631442" y="616331"/>
                  </a:cubicBezTo>
                  <a:cubicBezTo>
                    <a:pt x="1651254" y="617855"/>
                    <a:pt x="1671447" y="618871"/>
                    <a:pt x="1691259" y="620522"/>
                  </a:cubicBezTo>
                  <a:cubicBezTo>
                    <a:pt x="1731899" y="623062"/>
                    <a:pt x="1772412" y="625729"/>
                    <a:pt x="1813052" y="628269"/>
                  </a:cubicBezTo>
                  <a:cubicBezTo>
                    <a:pt x="1824482" y="628777"/>
                    <a:pt x="1833880" y="636651"/>
                    <a:pt x="1836420" y="648081"/>
                  </a:cubicBezTo>
                  <a:cubicBezTo>
                    <a:pt x="1848866" y="704342"/>
                    <a:pt x="1860931" y="760984"/>
                    <a:pt x="1873377" y="817753"/>
                  </a:cubicBezTo>
                  <a:cubicBezTo>
                    <a:pt x="1874901" y="825500"/>
                    <a:pt x="1872869" y="832358"/>
                    <a:pt x="1867662" y="838581"/>
                  </a:cubicBezTo>
                  <a:cubicBezTo>
                    <a:pt x="1865122" y="841756"/>
                    <a:pt x="1860931" y="843788"/>
                    <a:pt x="1857248" y="845820"/>
                  </a:cubicBezTo>
                  <a:cubicBezTo>
                    <a:pt x="1805178" y="871855"/>
                    <a:pt x="1753235" y="897890"/>
                    <a:pt x="1700657" y="923925"/>
                  </a:cubicBezTo>
                  <a:cubicBezTo>
                    <a:pt x="1689735" y="929640"/>
                    <a:pt x="1683512" y="938022"/>
                    <a:pt x="1683004" y="950468"/>
                  </a:cubicBezTo>
                  <a:cubicBezTo>
                    <a:pt x="1681988" y="970280"/>
                    <a:pt x="1680464" y="989457"/>
                    <a:pt x="1679321" y="1009269"/>
                  </a:cubicBezTo>
                  <a:cubicBezTo>
                    <a:pt x="1678813" y="1020699"/>
                    <a:pt x="1683004" y="1030605"/>
                    <a:pt x="1692910" y="1037336"/>
                  </a:cubicBezTo>
                  <a:cubicBezTo>
                    <a:pt x="1741297" y="1072769"/>
                    <a:pt x="1789176" y="1108583"/>
                    <a:pt x="1837563" y="1144016"/>
                  </a:cubicBezTo>
                  <a:cubicBezTo>
                    <a:pt x="1848993" y="1152398"/>
                    <a:pt x="1852676" y="1162812"/>
                    <a:pt x="1847469" y="1176274"/>
                  </a:cubicBezTo>
                  <a:cubicBezTo>
                    <a:pt x="1838579" y="1200785"/>
                    <a:pt x="1829816" y="1225169"/>
                    <a:pt x="1820926" y="1249680"/>
                  </a:cubicBezTo>
                  <a:cubicBezTo>
                    <a:pt x="1811020" y="1276731"/>
                    <a:pt x="1801114" y="1304290"/>
                    <a:pt x="1790700" y="1331341"/>
                  </a:cubicBezTo>
                  <a:cubicBezTo>
                    <a:pt x="1786509" y="1342771"/>
                    <a:pt x="1776603" y="1348994"/>
                    <a:pt x="1765173" y="1347978"/>
                  </a:cubicBezTo>
                  <a:cubicBezTo>
                    <a:pt x="1743329" y="1345946"/>
                    <a:pt x="1721993" y="1343279"/>
                    <a:pt x="1700149" y="1341247"/>
                  </a:cubicBezTo>
                  <a:cubicBezTo>
                    <a:pt x="1662684" y="1337056"/>
                    <a:pt x="1625219" y="1332865"/>
                    <a:pt x="1587754" y="1329309"/>
                  </a:cubicBezTo>
                  <a:cubicBezTo>
                    <a:pt x="1575816" y="1328293"/>
                    <a:pt x="1566418" y="1332484"/>
                    <a:pt x="1559179" y="1342263"/>
                  </a:cubicBezTo>
                  <a:cubicBezTo>
                    <a:pt x="1545590" y="1360424"/>
                    <a:pt x="1532636" y="1379220"/>
                    <a:pt x="1518539" y="1397381"/>
                  </a:cubicBezTo>
                  <a:cubicBezTo>
                    <a:pt x="1510157" y="1408303"/>
                    <a:pt x="1509141" y="1419733"/>
                    <a:pt x="1513840" y="1432306"/>
                  </a:cubicBezTo>
                  <a:cubicBezTo>
                    <a:pt x="1534668" y="1487424"/>
                    <a:pt x="1556004" y="1542669"/>
                    <a:pt x="1576832" y="1597787"/>
                  </a:cubicBezTo>
                  <a:cubicBezTo>
                    <a:pt x="1582547" y="1612392"/>
                    <a:pt x="1579372" y="1622298"/>
                    <a:pt x="1567434" y="1631569"/>
                  </a:cubicBezTo>
                  <a:cubicBezTo>
                    <a:pt x="1525778" y="1662811"/>
                    <a:pt x="1484757" y="1694561"/>
                    <a:pt x="1443101" y="1725803"/>
                  </a:cubicBezTo>
                  <a:cubicBezTo>
                    <a:pt x="1431163" y="1734693"/>
                    <a:pt x="1420749" y="1734693"/>
                    <a:pt x="1409319" y="1725295"/>
                  </a:cubicBezTo>
                  <a:cubicBezTo>
                    <a:pt x="1364615" y="1689354"/>
                    <a:pt x="1319276" y="1652905"/>
                    <a:pt x="1274572" y="1616583"/>
                  </a:cubicBezTo>
                  <a:cubicBezTo>
                    <a:pt x="1264666" y="1608836"/>
                    <a:pt x="1254252" y="1606169"/>
                    <a:pt x="1242822" y="1610360"/>
                  </a:cubicBezTo>
                  <a:cubicBezTo>
                    <a:pt x="1216279" y="1620266"/>
                    <a:pt x="1189736" y="1630172"/>
                    <a:pt x="1163701" y="1640586"/>
                  </a:cubicBezTo>
                  <a:cubicBezTo>
                    <a:pt x="1153287" y="1644777"/>
                    <a:pt x="1147064" y="1652524"/>
                    <a:pt x="1144397" y="1663446"/>
                  </a:cubicBezTo>
                  <a:cubicBezTo>
                    <a:pt x="1140714" y="1680591"/>
                    <a:pt x="1137158" y="1698371"/>
                    <a:pt x="1133475" y="1715516"/>
                  </a:cubicBezTo>
                  <a:cubicBezTo>
                    <a:pt x="1124585" y="1757172"/>
                    <a:pt x="1116330" y="1798193"/>
                    <a:pt x="1107440" y="1839849"/>
                  </a:cubicBezTo>
                  <a:cubicBezTo>
                    <a:pt x="1104900" y="1851787"/>
                    <a:pt x="1097534" y="1859153"/>
                    <a:pt x="1085596" y="1860677"/>
                  </a:cubicBezTo>
                  <a:cubicBezTo>
                    <a:pt x="1058037" y="1864360"/>
                    <a:pt x="1030478" y="1866900"/>
                    <a:pt x="1002919" y="1869567"/>
                  </a:cubicBezTo>
                  <a:cubicBezTo>
                    <a:pt x="989330" y="1868551"/>
                    <a:pt x="978408" y="1869567"/>
                    <a:pt x="967486" y="1870583"/>
                  </a:cubicBezTo>
                  <a:close/>
                  <a:moveTo>
                    <a:pt x="936752" y="387477"/>
                  </a:moveTo>
                  <a:cubicBezTo>
                    <a:pt x="639191" y="386969"/>
                    <a:pt x="391414" y="626872"/>
                    <a:pt x="390398" y="931799"/>
                  </a:cubicBezTo>
                  <a:cubicBezTo>
                    <a:pt x="389382" y="1235202"/>
                    <a:pt x="632841" y="1479169"/>
                    <a:pt x="934720" y="1480312"/>
                  </a:cubicBezTo>
                  <a:cubicBezTo>
                    <a:pt x="1239647" y="1481328"/>
                    <a:pt x="1482598" y="1235202"/>
                    <a:pt x="1483233" y="934466"/>
                  </a:cubicBezTo>
                  <a:cubicBezTo>
                    <a:pt x="1483233" y="632714"/>
                    <a:pt x="1238631" y="387096"/>
                    <a:pt x="936879" y="387604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536183" y="7178380"/>
            <a:ext cx="1577504" cy="1605843"/>
            <a:chOff x="0" y="0"/>
            <a:chExt cx="2103338" cy="2141124"/>
          </a:xfrm>
        </p:grpSpPr>
        <p:sp>
          <p:nvSpPr>
            <p:cNvPr id="13" name="Freeform 13"/>
            <p:cNvSpPr/>
            <p:nvPr/>
          </p:nvSpPr>
          <p:spPr>
            <a:xfrm>
              <a:off x="-2032" y="-1778"/>
              <a:ext cx="2109724" cy="2146935"/>
            </a:xfrm>
            <a:custGeom>
              <a:avLst/>
              <a:gdLst/>
              <a:ahLst/>
              <a:cxnLst/>
              <a:rect l="l" t="t" r="r" b="b"/>
              <a:pathLst>
                <a:path w="2109724" h="2146935">
                  <a:moveTo>
                    <a:pt x="1075690" y="2159"/>
                  </a:moveTo>
                  <a:cubicBezTo>
                    <a:pt x="1109726" y="4699"/>
                    <a:pt x="1144270" y="7239"/>
                    <a:pt x="1179576" y="9144"/>
                  </a:cubicBezTo>
                  <a:cubicBezTo>
                    <a:pt x="1190879" y="9779"/>
                    <a:pt x="1194054" y="15494"/>
                    <a:pt x="1197229" y="24892"/>
                  </a:cubicBezTo>
                  <a:cubicBezTo>
                    <a:pt x="1216152" y="82169"/>
                    <a:pt x="1205357" y="138938"/>
                    <a:pt x="1195324" y="195580"/>
                  </a:cubicBezTo>
                  <a:cubicBezTo>
                    <a:pt x="1191514" y="217678"/>
                    <a:pt x="1188339" y="240284"/>
                    <a:pt x="1184656" y="262382"/>
                  </a:cubicBezTo>
                  <a:cubicBezTo>
                    <a:pt x="1182751" y="273685"/>
                    <a:pt x="1185926" y="280035"/>
                    <a:pt x="1197864" y="282575"/>
                  </a:cubicBezTo>
                  <a:cubicBezTo>
                    <a:pt x="1269619" y="295783"/>
                    <a:pt x="1338961" y="319151"/>
                    <a:pt x="1405001" y="350012"/>
                  </a:cubicBezTo>
                  <a:cubicBezTo>
                    <a:pt x="1416304" y="355092"/>
                    <a:pt x="1420749" y="351282"/>
                    <a:pt x="1425829" y="341884"/>
                  </a:cubicBezTo>
                  <a:cubicBezTo>
                    <a:pt x="1443482" y="305943"/>
                    <a:pt x="1463675" y="271399"/>
                    <a:pt x="1479296" y="234823"/>
                  </a:cubicBezTo>
                  <a:cubicBezTo>
                    <a:pt x="1493774" y="201422"/>
                    <a:pt x="1516507" y="175641"/>
                    <a:pt x="1543558" y="152273"/>
                  </a:cubicBezTo>
                  <a:cubicBezTo>
                    <a:pt x="1567434" y="131445"/>
                    <a:pt x="1566799" y="132080"/>
                    <a:pt x="1593977" y="147828"/>
                  </a:cubicBezTo>
                  <a:cubicBezTo>
                    <a:pt x="1661414" y="186817"/>
                    <a:pt x="1722501" y="234696"/>
                    <a:pt x="1781683" y="285115"/>
                  </a:cubicBezTo>
                  <a:cubicBezTo>
                    <a:pt x="1790446" y="292735"/>
                    <a:pt x="1792986" y="299593"/>
                    <a:pt x="1786763" y="308991"/>
                  </a:cubicBezTo>
                  <a:cubicBezTo>
                    <a:pt x="1786128" y="309626"/>
                    <a:pt x="1785493" y="310896"/>
                    <a:pt x="1785493" y="312166"/>
                  </a:cubicBezTo>
                  <a:cubicBezTo>
                    <a:pt x="1769745" y="357505"/>
                    <a:pt x="1741424" y="393446"/>
                    <a:pt x="1706118" y="425577"/>
                  </a:cubicBezTo>
                  <a:cubicBezTo>
                    <a:pt x="1680972" y="447675"/>
                    <a:pt x="1658239" y="472821"/>
                    <a:pt x="1634363" y="496062"/>
                  </a:cubicBezTo>
                  <a:cubicBezTo>
                    <a:pt x="1628013" y="502412"/>
                    <a:pt x="1626235" y="506730"/>
                    <a:pt x="1633093" y="514350"/>
                  </a:cubicBezTo>
                  <a:cubicBezTo>
                    <a:pt x="1646936" y="529463"/>
                    <a:pt x="1658874" y="545846"/>
                    <a:pt x="1673352" y="560959"/>
                  </a:cubicBezTo>
                  <a:cubicBezTo>
                    <a:pt x="1710563" y="599948"/>
                    <a:pt x="1735074" y="647192"/>
                    <a:pt x="1762760" y="691896"/>
                  </a:cubicBezTo>
                  <a:cubicBezTo>
                    <a:pt x="1769745" y="703199"/>
                    <a:pt x="1775333" y="705104"/>
                    <a:pt x="1787271" y="698881"/>
                  </a:cubicBezTo>
                  <a:cubicBezTo>
                    <a:pt x="1831975" y="675640"/>
                    <a:pt x="1876679" y="652907"/>
                    <a:pt x="1922018" y="630301"/>
                  </a:cubicBezTo>
                  <a:cubicBezTo>
                    <a:pt x="1951609" y="615823"/>
                    <a:pt x="1984375" y="618363"/>
                    <a:pt x="2015871" y="613918"/>
                  </a:cubicBezTo>
                  <a:cubicBezTo>
                    <a:pt x="2022856" y="612648"/>
                    <a:pt x="2025904" y="618998"/>
                    <a:pt x="2027809" y="623951"/>
                  </a:cubicBezTo>
                  <a:cubicBezTo>
                    <a:pt x="2061845" y="702691"/>
                    <a:pt x="2088896" y="783844"/>
                    <a:pt x="2107184" y="867664"/>
                  </a:cubicBezTo>
                  <a:cubicBezTo>
                    <a:pt x="2109089" y="876427"/>
                    <a:pt x="2105914" y="881507"/>
                    <a:pt x="2098421" y="885317"/>
                  </a:cubicBezTo>
                  <a:cubicBezTo>
                    <a:pt x="2079498" y="895350"/>
                    <a:pt x="2060575" y="906145"/>
                    <a:pt x="2041779" y="916178"/>
                  </a:cubicBezTo>
                  <a:cubicBezTo>
                    <a:pt x="2021586" y="926846"/>
                    <a:pt x="1998980" y="926211"/>
                    <a:pt x="1977517" y="930021"/>
                  </a:cubicBezTo>
                  <a:cubicBezTo>
                    <a:pt x="1941576" y="936371"/>
                    <a:pt x="1905127" y="941959"/>
                    <a:pt x="1868551" y="947039"/>
                  </a:cubicBezTo>
                  <a:cubicBezTo>
                    <a:pt x="1854073" y="948944"/>
                    <a:pt x="1850263" y="955167"/>
                    <a:pt x="1851533" y="968502"/>
                  </a:cubicBezTo>
                  <a:cubicBezTo>
                    <a:pt x="1854073" y="994918"/>
                    <a:pt x="1855343" y="1021969"/>
                    <a:pt x="1858518" y="1048512"/>
                  </a:cubicBezTo>
                  <a:cubicBezTo>
                    <a:pt x="1862963" y="1088136"/>
                    <a:pt x="1855978" y="1127252"/>
                    <a:pt x="1852803" y="1166241"/>
                  </a:cubicBezTo>
                  <a:cubicBezTo>
                    <a:pt x="1850263" y="1198372"/>
                    <a:pt x="1848993" y="1198372"/>
                    <a:pt x="1879854" y="1202817"/>
                  </a:cubicBezTo>
                  <a:cubicBezTo>
                    <a:pt x="1926463" y="1210437"/>
                    <a:pt x="1973072" y="1217295"/>
                    <a:pt x="2019681" y="1224915"/>
                  </a:cubicBezTo>
                  <a:cubicBezTo>
                    <a:pt x="2041779" y="1228725"/>
                    <a:pt x="2058670" y="1242568"/>
                    <a:pt x="2077593" y="1252601"/>
                  </a:cubicBezTo>
                  <a:cubicBezTo>
                    <a:pt x="2109724" y="1269619"/>
                    <a:pt x="2108454" y="1270254"/>
                    <a:pt x="2100834" y="1305560"/>
                  </a:cubicBezTo>
                  <a:cubicBezTo>
                    <a:pt x="2084451" y="1379855"/>
                    <a:pt x="2058670" y="1450340"/>
                    <a:pt x="2029714" y="1520317"/>
                  </a:cubicBezTo>
                  <a:cubicBezTo>
                    <a:pt x="2024634" y="1532255"/>
                    <a:pt x="2017776" y="1535430"/>
                    <a:pt x="2005838" y="1534160"/>
                  </a:cubicBezTo>
                  <a:cubicBezTo>
                    <a:pt x="1962404" y="1530350"/>
                    <a:pt x="1921510" y="1521587"/>
                    <a:pt x="1883664" y="1498854"/>
                  </a:cubicBezTo>
                  <a:cubicBezTo>
                    <a:pt x="1852168" y="1479931"/>
                    <a:pt x="1818132" y="1465453"/>
                    <a:pt x="1786001" y="1447800"/>
                  </a:cubicBezTo>
                  <a:cubicBezTo>
                    <a:pt x="1776603" y="1442720"/>
                    <a:pt x="1770253" y="1442720"/>
                    <a:pt x="1764538" y="1453515"/>
                  </a:cubicBezTo>
                  <a:cubicBezTo>
                    <a:pt x="1729232" y="1517777"/>
                    <a:pt x="1686433" y="1576959"/>
                    <a:pt x="1636649" y="1629791"/>
                  </a:cubicBezTo>
                  <a:cubicBezTo>
                    <a:pt x="1627886" y="1639189"/>
                    <a:pt x="1627886" y="1644904"/>
                    <a:pt x="1637284" y="1653667"/>
                  </a:cubicBezTo>
                  <a:cubicBezTo>
                    <a:pt x="1674495" y="1689608"/>
                    <a:pt x="1711579" y="1726057"/>
                    <a:pt x="1747520" y="1763903"/>
                  </a:cubicBezTo>
                  <a:cubicBezTo>
                    <a:pt x="1769618" y="1787144"/>
                    <a:pt x="1776476" y="1819275"/>
                    <a:pt x="1790954" y="1847088"/>
                  </a:cubicBezTo>
                  <a:cubicBezTo>
                    <a:pt x="1793494" y="1852168"/>
                    <a:pt x="1789049" y="1855851"/>
                    <a:pt x="1785239" y="1859026"/>
                  </a:cubicBezTo>
                  <a:cubicBezTo>
                    <a:pt x="1720342" y="1916303"/>
                    <a:pt x="1651762" y="1967357"/>
                    <a:pt x="1576832" y="2010156"/>
                  </a:cubicBezTo>
                  <a:cubicBezTo>
                    <a:pt x="1569847" y="2014601"/>
                    <a:pt x="1564894" y="2013966"/>
                    <a:pt x="1558544" y="2008251"/>
                  </a:cubicBezTo>
                  <a:cubicBezTo>
                    <a:pt x="1523873" y="1978660"/>
                    <a:pt x="1493012" y="1947164"/>
                    <a:pt x="1475359" y="1903730"/>
                  </a:cubicBezTo>
                  <a:cubicBezTo>
                    <a:pt x="1461516" y="1869694"/>
                    <a:pt x="1441958" y="1838198"/>
                    <a:pt x="1426210" y="1805432"/>
                  </a:cubicBezTo>
                  <a:cubicBezTo>
                    <a:pt x="1421130" y="1795399"/>
                    <a:pt x="1416177" y="1792859"/>
                    <a:pt x="1405382" y="1797304"/>
                  </a:cubicBezTo>
                  <a:cubicBezTo>
                    <a:pt x="1339850" y="1828165"/>
                    <a:pt x="1271270" y="1850771"/>
                    <a:pt x="1199515" y="1864741"/>
                  </a:cubicBezTo>
                  <a:cubicBezTo>
                    <a:pt x="1185672" y="1867281"/>
                    <a:pt x="1183132" y="1874774"/>
                    <a:pt x="1185672" y="1886839"/>
                  </a:cubicBezTo>
                  <a:cubicBezTo>
                    <a:pt x="1193800" y="1935353"/>
                    <a:pt x="1201420" y="1983867"/>
                    <a:pt x="1208913" y="2032889"/>
                  </a:cubicBezTo>
                  <a:cubicBezTo>
                    <a:pt x="1213993" y="2066925"/>
                    <a:pt x="1200785" y="2097786"/>
                    <a:pt x="1195705" y="2130552"/>
                  </a:cubicBezTo>
                  <a:cubicBezTo>
                    <a:pt x="1194435" y="2137537"/>
                    <a:pt x="1187577" y="2137537"/>
                    <a:pt x="1181862" y="2138172"/>
                  </a:cubicBezTo>
                  <a:cubicBezTo>
                    <a:pt x="1096899" y="2146935"/>
                    <a:pt x="1012444" y="2146300"/>
                    <a:pt x="927481" y="2138172"/>
                  </a:cubicBezTo>
                  <a:cubicBezTo>
                    <a:pt x="916813" y="2136902"/>
                    <a:pt x="914908" y="2131187"/>
                    <a:pt x="911733" y="2122424"/>
                  </a:cubicBezTo>
                  <a:cubicBezTo>
                    <a:pt x="892810" y="2065782"/>
                    <a:pt x="902970" y="2009648"/>
                    <a:pt x="913638" y="1953006"/>
                  </a:cubicBezTo>
                  <a:cubicBezTo>
                    <a:pt x="917448" y="1930908"/>
                    <a:pt x="920623" y="1908302"/>
                    <a:pt x="924941" y="1886204"/>
                  </a:cubicBezTo>
                  <a:cubicBezTo>
                    <a:pt x="927481" y="1873631"/>
                    <a:pt x="923671" y="1866646"/>
                    <a:pt x="910463" y="1864106"/>
                  </a:cubicBezTo>
                  <a:cubicBezTo>
                    <a:pt x="838708" y="1850898"/>
                    <a:pt x="770636" y="1828165"/>
                    <a:pt x="704596" y="1796669"/>
                  </a:cubicBezTo>
                  <a:cubicBezTo>
                    <a:pt x="695198" y="1792224"/>
                    <a:pt x="690118" y="1793494"/>
                    <a:pt x="685038" y="1803654"/>
                  </a:cubicBezTo>
                  <a:cubicBezTo>
                    <a:pt x="662940" y="1848358"/>
                    <a:pt x="639699" y="1892427"/>
                    <a:pt x="617601" y="1937131"/>
                  </a:cubicBezTo>
                  <a:cubicBezTo>
                    <a:pt x="601853" y="1968627"/>
                    <a:pt x="571627" y="1986915"/>
                    <a:pt x="547751" y="2010791"/>
                  </a:cubicBezTo>
                  <a:cubicBezTo>
                    <a:pt x="542036" y="2016506"/>
                    <a:pt x="537083" y="2011426"/>
                    <a:pt x="532003" y="2008251"/>
                  </a:cubicBezTo>
                  <a:cubicBezTo>
                    <a:pt x="470916" y="1970405"/>
                    <a:pt x="409829" y="1932686"/>
                    <a:pt x="356362" y="1884172"/>
                  </a:cubicBezTo>
                  <a:cubicBezTo>
                    <a:pt x="346964" y="1875409"/>
                    <a:pt x="336169" y="1867154"/>
                    <a:pt x="326136" y="1859026"/>
                  </a:cubicBezTo>
                  <a:cubicBezTo>
                    <a:pt x="319151" y="1853311"/>
                    <a:pt x="318516" y="1848358"/>
                    <a:pt x="321691" y="1840103"/>
                  </a:cubicBezTo>
                  <a:cubicBezTo>
                    <a:pt x="339344" y="1799209"/>
                    <a:pt x="359537" y="1760093"/>
                    <a:pt x="394716" y="1729867"/>
                  </a:cubicBezTo>
                  <a:cubicBezTo>
                    <a:pt x="423037" y="1705991"/>
                    <a:pt x="447675" y="1677543"/>
                    <a:pt x="474091" y="1651127"/>
                  </a:cubicBezTo>
                  <a:cubicBezTo>
                    <a:pt x="481711" y="1644142"/>
                    <a:pt x="482854" y="1639189"/>
                    <a:pt x="475361" y="1630299"/>
                  </a:cubicBezTo>
                  <a:cubicBezTo>
                    <a:pt x="461518" y="1615186"/>
                    <a:pt x="449580" y="1598803"/>
                    <a:pt x="435102" y="1583690"/>
                  </a:cubicBezTo>
                  <a:cubicBezTo>
                    <a:pt x="398526" y="1545336"/>
                    <a:pt x="374650" y="1498092"/>
                    <a:pt x="346964" y="1454023"/>
                  </a:cubicBezTo>
                  <a:cubicBezTo>
                    <a:pt x="339979" y="1442720"/>
                    <a:pt x="334391" y="1440815"/>
                    <a:pt x="322453" y="1447038"/>
                  </a:cubicBezTo>
                  <a:cubicBezTo>
                    <a:pt x="277749" y="1470279"/>
                    <a:pt x="233045" y="1493012"/>
                    <a:pt x="187706" y="1515618"/>
                  </a:cubicBezTo>
                  <a:cubicBezTo>
                    <a:pt x="158115" y="1530731"/>
                    <a:pt x="125349" y="1527556"/>
                    <a:pt x="93853" y="1532001"/>
                  </a:cubicBezTo>
                  <a:cubicBezTo>
                    <a:pt x="86868" y="1533271"/>
                    <a:pt x="83820" y="1527556"/>
                    <a:pt x="81915" y="1521968"/>
                  </a:cubicBezTo>
                  <a:cubicBezTo>
                    <a:pt x="47879" y="1443228"/>
                    <a:pt x="20828" y="1362075"/>
                    <a:pt x="2540" y="1278255"/>
                  </a:cubicBezTo>
                  <a:cubicBezTo>
                    <a:pt x="635" y="1269492"/>
                    <a:pt x="3810" y="1264412"/>
                    <a:pt x="11303" y="1260602"/>
                  </a:cubicBezTo>
                  <a:cubicBezTo>
                    <a:pt x="30226" y="1250569"/>
                    <a:pt x="49149" y="1239774"/>
                    <a:pt x="67945" y="1229741"/>
                  </a:cubicBezTo>
                  <a:cubicBezTo>
                    <a:pt x="88138" y="1219073"/>
                    <a:pt x="110744" y="1219708"/>
                    <a:pt x="132207" y="1215898"/>
                  </a:cubicBezTo>
                  <a:cubicBezTo>
                    <a:pt x="168783" y="1209548"/>
                    <a:pt x="205867" y="1203325"/>
                    <a:pt x="242443" y="1198245"/>
                  </a:cubicBezTo>
                  <a:cubicBezTo>
                    <a:pt x="255016" y="1196340"/>
                    <a:pt x="258826" y="1190625"/>
                    <a:pt x="257556" y="1178687"/>
                  </a:cubicBezTo>
                  <a:cubicBezTo>
                    <a:pt x="255016" y="1151636"/>
                    <a:pt x="253746" y="1124585"/>
                    <a:pt x="250571" y="1097407"/>
                  </a:cubicBezTo>
                  <a:cubicBezTo>
                    <a:pt x="246126" y="1057783"/>
                    <a:pt x="253111" y="1018667"/>
                    <a:pt x="256286" y="979678"/>
                  </a:cubicBezTo>
                  <a:cubicBezTo>
                    <a:pt x="258826" y="947547"/>
                    <a:pt x="260096" y="947547"/>
                    <a:pt x="227965" y="942467"/>
                  </a:cubicBezTo>
                  <a:cubicBezTo>
                    <a:pt x="182626" y="934847"/>
                    <a:pt x="136652" y="927989"/>
                    <a:pt x="91313" y="921004"/>
                  </a:cubicBezTo>
                  <a:cubicBezTo>
                    <a:pt x="68580" y="917829"/>
                    <a:pt x="51054" y="903351"/>
                    <a:pt x="32131" y="893318"/>
                  </a:cubicBezTo>
                  <a:cubicBezTo>
                    <a:pt x="0" y="875538"/>
                    <a:pt x="1270" y="875538"/>
                    <a:pt x="8890" y="840232"/>
                  </a:cubicBezTo>
                  <a:cubicBezTo>
                    <a:pt x="25273" y="765937"/>
                    <a:pt x="51054" y="695452"/>
                    <a:pt x="80010" y="625475"/>
                  </a:cubicBezTo>
                  <a:cubicBezTo>
                    <a:pt x="85090" y="613537"/>
                    <a:pt x="91313" y="610362"/>
                    <a:pt x="103886" y="611632"/>
                  </a:cubicBezTo>
                  <a:cubicBezTo>
                    <a:pt x="147320" y="615442"/>
                    <a:pt x="188214" y="624205"/>
                    <a:pt x="226060" y="646938"/>
                  </a:cubicBezTo>
                  <a:cubicBezTo>
                    <a:pt x="256921" y="665226"/>
                    <a:pt x="290322" y="679704"/>
                    <a:pt x="322453" y="696722"/>
                  </a:cubicBezTo>
                  <a:cubicBezTo>
                    <a:pt x="333121" y="702437"/>
                    <a:pt x="340106" y="702437"/>
                    <a:pt x="346329" y="690372"/>
                  </a:cubicBezTo>
                  <a:cubicBezTo>
                    <a:pt x="381635" y="626110"/>
                    <a:pt x="424434" y="567563"/>
                    <a:pt x="474218" y="514096"/>
                  </a:cubicBezTo>
                  <a:cubicBezTo>
                    <a:pt x="482346" y="505333"/>
                    <a:pt x="481838" y="500888"/>
                    <a:pt x="473583" y="492633"/>
                  </a:cubicBezTo>
                  <a:cubicBezTo>
                    <a:pt x="436372" y="456057"/>
                    <a:pt x="399288" y="419608"/>
                    <a:pt x="363347" y="382397"/>
                  </a:cubicBezTo>
                  <a:cubicBezTo>
                    <a:pt x="340614" y="359156"/>
                    <a:pt x="333756" y="326390"/>
                    <a:pt x="319278" y="298069"/>
                  </a:cubicBezTo>
                  <a:cubicBezTo>
                    <a:pt x="316738" y="292989"/>
                    <a:pt x="321183" y="289306"/>
                    <a:pt x="324993" y="286131"/>
                  </a:cubicBezTo>
                  <a:cubicBezTo>
                    <a:pt x="389890" y="228854"/>
                    <a:pt x="458470" y="177800"/>
                    <a:pt x="533400" y="135001"/>
                  </a:cubicBezTo>
                  <a:cubicBezTo>
                    <a:pt x="540385" y="130556"/>
                    <a:pt x="545338" y="131191"/>
                    <a:pt x="551688" y="136906"/>
                  </a:cubicBezTo>
                  <a:cubicBezTo>
                    <a:pt x="586359" y="166497"/>
                    <a:pt x="617220" y="197993"/>
                    <a:pt x="634873" y="241427"/>
                  </a:cubicBezTo>
                  <a:cubicBezTo>
                    <a:pt x="649351" y="275463"/>
                    <a:pt x="668274" y="307594"/>
                    <a:pt x="685292" y="340868"/>
                  </a:cubicBezTo>
                  <a:cubicBezTo>
                    <a:pt x="689737" y="349631"/>
                    <a:pt x="694055" y="352171"/>
                    <a:pt x="703580" y="347853"/>
                  </a:cubicBezTo>
                  <a:cubicBezTo>
                    <a:pt x="770382" y="316357"/>
                    <a:pt x="839597" y="293116"/>
                    <a:pt x="912622" y="279781"/>
                  </a:cubicBezTo>
                  <a:cubicBezTo>
                    <a:pt x="925195" y="277241"/>
                    <a:pt x="927100" y="270383"/>
                    <a:pt x="925195" y="259588"/>
                  </a:cubicBezTo>
                  <a:cubicBezTo>
                    <a:pt x="917067" y="211074"/>
                    <a:pt x="909447" y="161925"/>
                    <a:pt x="901954" y="113538"/>
                  </a:cubicBezTo>
                  <a:cubicBezTo>
                    <a:pt x="896239" y="78867"/>
                    <a:pt x="909574" y="47371"/>
                    <a:pt x="915162" y="14605"/>
                  </a:cubicBezTo>
                  <a:cubicBezTo>
                    <a:pt x="916432" y="8255"/>
                    <a:pt x="922147" y="6985"/>
                    <a:pt x="927735" y="6985"/>
                  </a:cubicBezTo>
                  <a:cubicBezTo>
                    <a:pt x="975614" y="6985"/>
                    <a:pt x="1024763" y="0"/>
                    <a:pt x="1075690" y="1905"/>
                  </a:cubicBezTo>
                  <a:close/>
                  <a:moveTo>
                    <a:pt x="1053592" y="1722501"/>
                  </a:moveTo>
                  <a:cubicBezTo>
                    <a:pt x="1412494" y="1719326"/>
                    <a:pt x="1700911" y="1437259"/>
                    <a:pt x="1701546" y="1075182"/>
                  </a:cubicBezTo>
                  <a:cubicBezTo>
                    <a:pt x="1702181" y="716915"/>
                    <a:pt x="1418209" y="427863"/>
                    <a:pt x="1054862" y="427228"/>
                  </a:cubicBezTo>
                  <a:cubicBezTo>
                    <a:pt x="695325" y="426593"/>
                    <a:pt x="406273" y="711835"/>
                    <a:pt x="406273" y="1075182"/>
                  </a:cubicBezTo>
                  <a:cubicBezTo>
                    <a:pt x="406273" y="1434084"/>
                    <a:pt x="692785" y="1718818"/>
                    <a:pt x="1053592" y="1722501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 rot="2246763">
            <a:off x="483523" y="4998012"/>
            <a:ext cx="1828319" cy="1828319"/>
            <a:chOff x="0" y="0"/>
            <a:chExt cx="2437758" cy="2437758"/>
          </a:xfrm>
        </p:grpSpPr>
        <p:sp>
          <p:nvSpPr>
            <p:cNvPr id="15" name="Freeform 15"/>
            <p:cNvSpPr/>
            <p:nvPr/>
          </p:nvSpPr>
          <p:spPr>
            <a:xfrm>
              <a:off x="-1143" y="-1778"/>
              <a:ext cx="2440686" cy="2446528"/>
            </a:xfrm>
            <a:custGeom>
              <a:avLst/>
              <a:gdLst/>
              <a:ahLst/>
              <a:cxnLst/>
              <a:rect l="l" t="t" r="r" b="b"/>
              <a:pathLst>
                <a:path w="2440686" h="2446528">
                  <a:moveTo>
                    <a:pt x="1229995" y="2440559"/>
                  </a:moveTo>
                  <a:cubicBezTo>
                    <a:pt x="1210818" y="2440559"/>
                    <a:pt x="1191006" y="2440559"/>
                    <a:pt x="1171829" y="2440559"/>
                  </a:cubicBezTo>
                  <a:cubicBezTo>
                    <a:pt x="1161161" y="2440559"/>
                    <a:pt x="1155573" y="2436368"/>
                    <a:pt x="1154176" y="2425700"/>
                  </a:cubicBezTo>
                  <a:cubicBezTo>
                    <a:pt x="1145667" y="2380361"/>
                    <a:pt x="1135761" y="2335657"/>
                    <a:pt x="1127252" y="2290318"/>
                  </a:cubicBezTo>
                  <a:cubicBezTo>
                    <a:pt x="1124458" y="2276856"/>
                    <a:pt x="1128649" y="2263394"/>
                    <a:pt x="1130046" y="2249932"/>
                  </a:cubicBezTo>
                  <a:cubicBezTo>
                    <a:pt x="1131443" y="2238629"/>
                    <a:pt x="1128649" y="2232914"/>
                    <a:pt x="1115822" y="2231517"/>
                  </a:cubicBezTo>
                  <a:cubicBezTo>
                    <a:pt x="1061974" y="2225802"/>
                    <a:pt x="1008126" y="2215896"/>
                    <a:pt x="955675" y="2201799"/>
                  </a:cubicBezTo>
                  <a:cubicBezTo>
                    <a:pt x="944372" y="2199005"/>
                    <a:pt x="938022" y="2202561"/>
                    <a:pt x="935101" y="2213864"/>
                  </a:cubicBezTo>
                  <a:cubicBezTo>
                    <a:pt x="920242" y="2275459"/>
                    <a:pt x="875538" y="2320163"/>
                    <a:pt x="845820" y="2374011"/>
                  </a:cubicBezTo>
                  <a:cubicBezTo>
                    <a:pt x="842264" y="2380361"/>
                    <a:pt x="836549" y="2380361"/>
                    <a:pt x="830199" y="2378202"/>
                  </a:cubicBezTo>
                  <a:cubicBezTo>
                    <a:pt x="787654" y="2363978"/>
                    <a:pt x="745871" y="2346960"/>
                    <a:pt x="705485" y="2328545"/>
                  </a:cubicBezTo>
                  <a:cubicBezTo>
                    <a:pt x="696976" y="2324989"/>
                    <a:pt x="696214" y="2318639"/>
                    <a:pt x="697738" y="2311527"/>
                  </a:cubicBezTo>
                  <a:cubicBezTo>
                    <a:pt x="707009" y="2266188"/>
                    <a:pt x="714756" y="2220849"/>
                    <a:pt x="725424" y="2176145"/>
                  </a:cubicBezTo>
                  <a:cubicBezTo>
                    <a:pt x="728980" y="2161286"/>
                    <a:pt x="737489" y="2147824"/>
                    <a:pt x="745236" y="2134362"/>
                  </a:cubicBezTo>
                  <a:cubicBezTo>
                    <a:pt x="750189" y="2125853"/>
                    <a:pt x="748792" y="2120900"/>
                    <a:pt x="739521" y="2115947"/>
                  </a:cubicBezTo>
                  <a:cubicBezTo>
                    <a:pt x="689864" y="2089785"/>
                    <a:pt x="643128" y="2058543"/>
                    <a:pt x="598551" y="2024507"/>
                  </a:cubicBezTo>
                  <a:cubicBezTo>
                    <a:pt x="590804" y="2018157"/>
                    <a:pt x="585089" y="2018157"/>
                    <a:pt x="578739" y="2027301"/>
                  </a:cubicBezTo>
                  <a:cubicBezTo>
                    <a:pt x="541909" y="2078990"/>
                    <a:pt x="483108" y="2104517"/>
                    <a:pt x="434213" y="2142871"/>
                  </a:cubicBezTo>
                  <a:cubicBezTo>
                    <a:pt x="427863" y="2147824"/>
                    <a:pt x="422910" y="2145665"/>
                    <a:pt x="417195" y="2140712"/>
                  </a:cubicBezTo>
                  <a:cubicBezTo>
                    <a:pt x="383921" y="2111629"/>
                    <a:pt x="352679" y="2079752"/>
                    <a:pt x="322199" y="2048637"/>
                  </a:cubicBezTo>
                  <a:cubicBezTo>
                    <a:pt x="316484" y="2042287"/>
                    <a:pt x="315849" y="2037334"/>
                    <a:pt x="320802" y="2030222"/>
                  </a:cubicBezTo>
                  <a:cubicBezTo>
                    <a:pt x="346329" y="1991995"/>
                    <a:pt x="371856" y="1953641"/>
                    <a:pt x="398018" y="1915414"/>
                  </a:cubicBezTo>
                  <a:cubicBezTo>
                    <a:pt x="406527" y="1903349"/>
                    <a:pt x="419227" y="1895602"/>
                    <a:pt x="430657" y="1885696"/>
                  </a:cubicBezTo>
                  <a:cubicBezTo>
                    <a:pt x="439166" y="1878584"/>
                    <a:pt x="440563" y="1872234"/>
                    <a:pt x="433451" y="1863725"/>
                  </a:cubicBezTo>
                  <a:cubicBezTo>
                    <a:pt x="398780" y="1820545"/>
                    <a:pt x="366776" y="1775206"/>
                    <a:pt x="339217" y="1726184"/>
                  </a:cubicBezTo>
                  <a:cubicBezTo>
                    <a:pt x="332867" y="1714881"/>
                    <a:pt x="326517" y="1716913"/>
                    <a:pt x="318008" y="1722628"/>
                  </a:cubicBezTo>
                  <a:cubicBezTo>
                    <a:pt x="264160" y="1755902"/>
                    <a:pt x="201041" y="1756664"/>
                    <a:pt x="142240" y="1772920"/>
                  </a:cubicBezTo>
                  <a:cubicBezTo>
                    <a:pt x="134493" y="1775079"/>
                    <a:pt x="130175" y="1770761"/>
                    <a:pt x="127381" y="1763649"/>
                  </a:cubicBezTo>
                  <a:cubicBezTo>
                    <a:pt x="108204" y="1724025"/>
                    <a:pt x="90551" y="1682877"/>
                    <a:pt x="74930" y="1641729"/>
                  </a:cubicBezTo>
                  <a:cubicBezTo>
                    <a:pt x="72136" y="1633220"/>
                    <a:pt x="74168" y="1628267"/>
                    <a:pt x="81280" y="1623949"/>
                  </a:cubicBezTo>
                  <a:cubicBezTo>
                    <a:pt x="119507" y="1598422"/>
                    <a:pt x="157099" y="1572260"/>
                    <a:pt x="196850" y="1547368"/>
                  </a:cubicBezTo>
                  <a:cubicBezTo>
                    <a:pt x="209550" y="1539621"/>
                    <a:pt x="225171" y="1536065"/>
                    <a:pt x="240030" y="1531747"/>
                  </a:cubicBezTo>
                  <a:cubicBezTo>
                    <a:pt x="249301" y="1528953"/>
                    <a:pt x="252095" y="1524635"/>
                    <a:pt x="249301" y="1514729"/>
                  </a:cubicBezTo>
                  <a:cubicBezTo>
                    <a:pt x="233045" y="1460119"/>
                    <a:pt x="221615" y="1404874"/>
                    <a:pt x="213868" y="1348867"/>
                  </a:cubicBezTo>
                  <a:cubicBezTo>
                    <a:pt x="212471" y="1339596"/>
                    <a:pt x="208153" y="1336802"/>
                    <a:pt x="199009" y="1338199"/>
                  </a:cubicBezTo>
                  <a:cubicBezTo>
                    <a:pt x="135890" y="1348867"/>
                    <a:pt x="76454" y="1324737"/>
                    <a:pt x="15494" y="1317625"/>
                  </a:cubicBezTo>
                  <a:cubicBezTo>
                    <a:pt x="7747" y="1316863"/>
                    <a:pt x="4826" y="1311910"/>
                    <a:pt x="4191" y="1304163"/>
                  </a:cubicBezTo>
                  <a:cubicBezTo>
                    <a:pt x="0" y="1259459"/>
                    <a:pt x="1397" y="1214882"/>
                    <a:pt x="2032" y="1169543"/>
                  </a:cubicBezTo>
                  <a:cubicBezTo>
                    <a:pt x="2032" y="1161034"/>
                    <a:pt x="7747" y="1157478"/>
                    <a:pt x="15494" y="1156081"/>
                  </a:cubicBezTo>
                  <a:cubicBezTo>
                    <a:pt x="61595" y="1146810"/>
                    <a:pt x="106934" y="1137666"/>
                    <a:pt x="153035" y="1128395"/>
                  </a:cubicBezTo>
                  <a:cubicBezTo>
                    <a:pt x="166497" y="1125601"/>
                    <a:pt x="179959" y="1129792"/>
                    <a:pt x="193421" y="1131189"/>
                  </a:cubicBezTo>
                  <a:cubicBezTo>
                    <a:pt x="204724" y="1132586"/>
                    <a:pt x="210439" y="1128395"/>
                    <a:pt x="211836" y="1116330"/>
                  </a:cubicBezTo>
                  <a:cubicBezTo>
                    <a:pt x="217551" y="1063244"/>
                    <a:pt x="227457" y="1010031"/>
                    <a:pt x="240919" y="958342"/>
                  </a:cubicBezTo>
                  <a:cubicBezTo>
                    <a:pt x="244475" y="944880"/>
                    <a:pt x="239522" y="938530"/>
                    <a:pt x="226695" y="935609"/>
                  </a:cubicBezTo>
                  <a:cubicBezTo>
                    <a:pt x="166497" y="919988"/>
                    <a:pt x="121158" y="876046"/>
                    <a:pt x="68707" y="847090"/>
                  </a:cubicBezTo>
                  <a:cubicBezTo>
                    <a:pt x="62992" y="844296"/>
                    <a:pt x="62992" y="839343"/>
                    <a:pt x="64516" y="833628"/>
                  </a:cubicBezTo>
                  <a:cubicBezTo>
                    <a:pt x="78740" y="790448"/>
                    <a:pt x="96393" y="748538"/>
                    <a:pt x="114808" y="706755"/>
                  </a:cubicBezTo>
                  <a:cubicBezTo>
                    <a:pt x="118364" y="699008"/>
                    <a:pt x="124079" y="697484"/>
                    <a:pt x="130429" y="699643"/>
                  </a:cubicBezTo>
                  <a:cubicBezTo>
                    <a:pt x="189992" y="715264"/>
                    <a:pt x="253746" y="713867"/>
                    <a:pt x="308991" y="747141"/>
                  </a:cubicBezTo>
                  <a:cubicBezTo>
                    <a:pt x="318262" y="752856"/>
                    <a:pt x="322453" y="749300"/>
                    <a:pt x="326644" y="741426"/>
                  </a:cubicBezTo>
                  <a:cubicBezTo>
                    <a:pt x="352806" y="692531"/>
                    <a:pt x="383286" y="645795"/>
                    <a:pt x="416687" y="601853"/>
                  </a:cubicBezTo>
                  <a:cubicBezTo>
                    <a:pt x="420878" y="596138"/>
                    <a:pt x="427990" y="589788"/>
                    <a:pt x="417449" y="582676"/>
                  </a:cubicBezTo>
                  <a:cubicBezTo>
                    <a:pt x="377063" y="556514"/>
                    <a:pt x="356489" y="514604"/>
                    <a:pt x="328930" y="477774"/>
                  </a:cubicBezTo>
                  <a:cubicBezTo>
                    <a:pt x="323977" y="471424"/>
                    <a:pt x="320421" y="465074"/>
                    <a:pt x="315468" y="458597"/>
                  </a:cubicBezTo>
                  <a:cubicBezTo>
                    <a:pt x="293497" y="427355"/>
                    <a:pt x="292735" y="426720"/>
                    <a:pt x="318262" y="399796"/>
                  </a:cubicBezTo>
                  <a:cubicBezTo>
                    <a:pt x="342392" y="374269"/>
                    <a:pt x="367157" y="350139"/>
                    <a:pt x="391287" y="325374"/>
                  </a:cubicBezTo>
                  <a:cubicBezTo>
                    <a:pt x="399034" y="317627"/>
                    <a:pt x="405511" y="316865"/>
                    <a:pt x="414020" y="323215"/>
                  </a:cubicBezTo>
                  <a:cubicBezTo>
                    <a:pt x="450850" y="347980"/>
                    <a:pt x="487680" y="372110"/>
                    <a:pt x="524510" y="396875"/>
                  </a:cubicBezTo>
                  <a:cubicBezTo>
                    <a:pt x="537210" y="405384"/>
                    <a:pt x="545719" y="417449"/>
                    <a:pt x="554990" y="428752"/>
                  </a:cubicBezTo>
                  <a:cubicBezTo>
                    <a:pt x="562737" y="439420"/>
                    <a:pt x="569849" y="441452"/>
                    <a:pt x="581152" y="432308"/>
                  </a:cubicBezTo>
                  <a:cubicBezTo>
                    <a:pt x="622935" y="397637"/>
                    <a:pt x="668274" y="367157"/>
                    <a:pt x="715137" y="340233"/>
                  </a:cubicBezTo>
                  <a:cubicBezTo>
                    <a:pt x="722249" y="336042"/>
                    <a:pt x="728599" y="331724"/>
                    <a:pt x="722249" y="322580"/>
                  </a:cubicBezTo>
                  <a:cubicBezTo>
                    <a:pt x="691769" y="278638"/>
                    <a:pt x="689610" y="226187"/>
                    <a:pt x="677545" y="176657"/>
                  </a:cubicBezTo>
                  <a:cubicBezTo>
                    <a:pt x="666877" y="133477"/>
                    <a:pt x="668274" y="134112"/>
                    <a:pt x="708025" y="114300"/>
                  </a:cubicBezTo>
                  <a:cubicBezTo>
                    <a:pt x="736346" y="100076"/>
                    <a:pt x="766826" y="89535"/>
                    <a:pt x="795909" y="77470"/>
                  </a:cubicBezTo>
                  <a:cubicBezTo>
                    <a:pt x="806577" y="73279"/>
                    <a:pt x="812927" y="73914"/>
                    <a:pt x="819277" y="83820"/>
                  </a:cubicBezTo>
                  <a:cubicBezTo>
                    <a:pt x="843407" y="120650"/>
                    <a:pt x="867410" y="156845"/>
                    <a:pt x="892302" y="192913"/>
                  </a:cubicBezTo>
                  <a:cubicBezTo>
                    <a:pt x="901573" y="206375"/>
                    <a:pt x="904367" y="221996"/>
                    <a:pt x="909320" y="237617"/>
                  </a:cubicBezTo>
                  <a:cubicBezTo>
                    <a:pt x="912876" y="248920"/>
                    <a:pt x="917829" y="252476"/>
                    <a:pt x="929132" y="248920"/>
                  </a:cubicBezTo>
                  <a:cubicBezTo>
                    <a:pt x="981583" y="233299"/>
                    <a:pt x="1035431" y="221996"/>
                    <a:pt x="1090041" y="214884"/>
                  </a:cubicBezTo>
                  <a:cubicBezTo>
                    <a:pt x="1100709" y="213487"/>
                    <a:pt x="1104265" y="209169"/>
                    <a:pt x="1102741" y="198628"/>
                  </a:cubicBezTo>
                  <a:cubicBezTo>
                    <a:pt x="1093216" y="136779"/>
                    <a:pt x="1115949" y="77978"/>
                    <a:pt x="1123061" y="17018"/>
                  </a:cubicBezTo>
                  <a:cubicBezTo>
                    <a:pt x="1123823" y="9906"/>
                    <a:pt x="1128014" y="5715"/>
                    <a:pt x="1135761" y="4953"/>
                  </a:cubicBezTo>
                  <a:cubicBezTo>
                    <a:pt x="1181100" y="0"/>
                    <a:pt x="1226439" y="2159"/>
                    <a:pt x="1271778" y="2794"/>
                  </a:cubicBezTo>
                  <a:cubicBezTo>
                    <a:pt x="1279525" y="2794"/>
                    <a:pt x="1283081" y="8509"/>
                    <a:pt x="1284478" y="15494"/>
                  </a:cubicBezTo>
                  <a:cubicBezTo>
                    <a:pt x="1293749" y="61595"/>
                    <a:pt x="1303655" y="107569"/>
                    <a:pt x="1311402" y="154432"/>
                  </a:cubicBezTo>
                  <a:cubicBezTo>
                    <a:pt x="1313561" y="167132"/>
                    <a:pt x="1310005" y="181356"/>
                    <a:pt x="1308608" y="194818"/>
                  </a:cubicBezTo>
                  <a:cubicBezTo>
                    <a:pt x="1307211" y="205486"/>
                    <a:pt x="1311402" y="210439"/>
                    <a:pt x="1322832" y="211836"/>
                  </a:cubicBezTo>
                  <a:cubicBezTo>
                    <a:pt x="1376680" y="217551"/>
                    <a:pt x="1430528" y="227457"/>
                    <a:pt x="1482979" y="241554"/>
                  </a:cubicBezTo>
                  <a:cubicBezTo>
                    <a:pt x="1491488" y="243713"/>
                    <a:pt x="1499997" y="244348"/>
                    <a:pt x="1502791" y="233045"/>
                  </a:cubicBezTo>
                  <a:cubicBezTo>
                    <a:pt x="1514094" y="180594"/>
                    <a:pt x="1549527" y="140970"/>
                    <a:pt x="1576451" y="97028"/>
                  </a:cubicBezTo>
                  <a:cubicBezTo>
                    <a:pt x="1597660" y="60833"/>
                    <a:pt x="1599184" y="61595"/>
                    <a:pt x="1638808" y="76454"/>
                  </a:cubicBezTo>
                  <a:cubicBezTo>
                    <a:pt x="1669288" y="87757"/>
                    <a:pt x="1699006" y="100584"/>
                    <a:pt x="1728851" y="113284"/>
                  </a:cubicBezTo>
                  <a:cubicBezTo>
                    <a:pt x="1739519" y="117475"/>
                    <a:pt x="1743710" y="123190"/>
                    <a:pt x="1741551" y="134493"/>
                  </a:cubicBezTo>
                  <a:cubicBezTo>
                    <a:pt x="1732280" y="178435"/>
                    <a:pt x="1724533" y="222377"/>
                    <a:pt x="1714627" y="266319"/>
                  </a:cubicBezTo>
                  <a:cubicBezTo>
                    <a:pt x="1711071" y="281178"/>
                    <a:pt x="1701927" y="295402"/>
                    <a:pt x="1694815" y="309499"/>
                  </a:cubicBezTo>
                  <a:cubicBezTo>
                    <a:pt x="1689862" y="318008"/>
                    <a:pt x="1691259" y="322961"/>
                    <a:pt x="1700530" y="327914"/>
                  </a:cubicBezTo>
                  <a:cubicBezTo>
                    <a:pt x="1750187" y="354076"/>
                    <a:pt x="1796923" y="385318"/>
                    <a:pt x="1841500" y="419354"/>
                  </a:cubicBezTo>
                  <a:cubicBezTo>
                    <a:pt x="1849247" y="425704"/>
                    <a:pt x="1854962" y="426466"/>
                    <a:pt x="1861312" y="417195"/>
                  </a:cubicBezTo>
                  <a:cubicBezTo>
                    <a:pt x="1898142" y="365506"/>
                    <a:pt x="1956943" y="339979"/>
                    <a:pt x="2005838" y="301625"/>
                  </a:cubicBezTo>
                  <a:cubicBezTo>
                    <a:pt x="2012188" y="296672"/>
                    <a:pt x="2017141" y="298831"/>
                    <a:pt x="2022856" y="303784"/>
                  </a:cubicBezTo>
                  <a:cubicBezTo>
                    <a:pt x="2056130" y="332867"/>
                    <a:pt x="2087372" y="364744"/>
                    <a:pt x="2117852" y="396621"/>
                  </a:cubicBezTo>
                  <a:cubicBezTo>
                    <a:pt x="2123567" y="402971"/>
                    <a:pt x="2124202" y="408686"/>
                    <a:pt x="2119249" y="415036"/>
                  </a:cubicBezTo>
                  <a:cubicBezTo>
                    <a:pt x="2093087" y="454025"/>
                    <a:pt x="2068195" y="493014"/>
                    <a:pt x="2041271" y="531241"/>
                  </a:cubicBezTo>
                  <a:cubicBezTo>
                    <a:pt x="2033524" y="542544"/>
                    <a:pt x="2020697" y="551053"/>
                    <a:pt x="2010029" y="559562"/>
                  </a:cubicBezTo>
                  <a:cubicBezTo>
                    <a:pt x="2001520" y="566674"/>
                    <a:pt x="2000123" y="573024"/>
                    <a:pt x="2007235" y="581533"/>
                  </a:cubicBezTo>
                  <a:cubicBezTo>
                    <a:pt x="2041906" y="624713"/>
                    <a:pt x="2073910" y="670814"/>
                    <a:pt x="2101469" y="719074"/>
                  </a:cubicBezTo>
                  <a:cubicBezTo>
                    <a:pt x="2107819" y="729742"/>
                    <a:pt x="2114169" y="728345"/>
                    <a:pt x="2122678" y="722630"/>
                  </a:cubicBezTo>
                  <a:cubicBezTo>
                    <a:pt x="2176526" y="689356"/>
                    <a:pt x="2239645" y="688594"/>
                    <a:pt x="2298446" y="672338"/>
                  </a:cubicBezTo>
                  <a:cubicBezTo>
                    <a:pt x="2306193" y="670179"/>
                    <a:pt x="2310511" y="674497"/>
                    <a:pt x="2313305" y="681609"/>
                  </a:cubicBezTo>
                  <a:cubicBezTo>
                    <a:pt x="2332482" y="721233"/>
                    <a:pt x="2350135" y="762381"/>
                    <a:pt x="2365756" y="803529"/>
                  </a:cubicBezTo>
                  <a:cubicBezTo>
                    <a:pt x="2368550" y="812038"/>
                    <a:pt x="2366518" y="816991"/>
                    <a:pt x="2359406" y="821309"/>
                  </a:cubicBezTo>
                  <a:cubicBezTo>
                    <a:pt x="2321179" y="846836"/>
                    <a:pt x="2283587" y="872998"/>
                    <a:pt x="2243836" y="897890"/>
                  </a:cubicBezTo>
                  <a:cubicBezTo>
                    <a:pt x="2231136" y="905637"/>
                    <a:pt x="2215515" y="909193"/>
                    <a:pt x="2200656" y="913511"/>
                  </a:cubicBezTo>
                  <a:cubicBezTo>
                    <a:pt x="2191385" y="916305"/>
                    <a:pt x="2188591" y="920623"/>
                    <a:pt x="2191385" y="930529"/>
                  </a:cubicBezTo>
                  <a:cubicBezTo>
                    <a:pt x="2207006" y="984377"/>
                    <a:pt x="2219071" y="1038987"/>
                    <a:pt x="2226056" y="1094994"/>
                  </a:cubicBezTo>
                  <a:cubicBezTo>
                    <a:pt x="2227453" y="1104900"/>
                    <a:pt x="2231771" y="1108456"/>
                    <a:pt x="2240915" y="1107059"/>
                  </a:cubicBezTo>
                  <a:cubicBezTo>
                    <a:pt x="2303272" y="1097788"/>
                    <a:pt x="2362073" y="1120521"/>
                    <a:pt x="2423033" y="1127633"/>
                  </a:cubicBezTo>
                  <a:cubicBezTo>
                    <a:pt x="2431542" y="1128395"/>
                    <a:pt x="2435098" y="1133348"/>
                    <a:pt x="2436495" y="1141857"/>
                  </a:cubicBezTo>
                  <a:cubicBezTo>
                    <a:pt x="2440686" y="1186561"/>
                    <a:pt x="2438654" y="1231900"/>
                    <a:pt x="2438654" y="1276477"/>
                  </a:cubicBezTo>
                  <a:cubicBezTo>
                    <a:pt x="2438654" y="1284224"/>
                    <a:pt x="2433701" y="1287780"/>
                    <a:pt x="2426589" y="1289177"/>
                  </a:cubicBezTo>
                  <a:cubicBezTo>
                    <a:pt x="2379853" y="1298448"/>
                    <a:pt x="2332990" y="1308354"/>
                    <a:pt x="2285619" y="1316863"/>
                  </a:cubicBezTo>
                  <a:cubicBezTo>
                    <a:pt x="2273554" y="1319022"/>
                    <a:pt x="2260854" y="1315466"/>
                    <a:pt x="2248789" y="1314069"/>
                  </a:cubicBezTo>
                  <a:cubicBezTo>
                    <a:pt x="2236724" y="1312672"/>
                    <a:pt x="2230374" y="1315466"/>
                    <a:pt x="2228977" y="1329690"/>
                  </a:cubicBezTo>
                  <a:cubicBezTo>
                    <a:pt x="2223262" y="1382776"/>
                    <a:pt x="2213356" y="1435989"/>
                    <a:pt x="2199894" y="1487678"/>
                  </a:cubicBezTo>
                  <a:cubicBezTo>
                    <a:pt x="2196338" y="1500378"/>
                    <a:pt x="2200656" y="1506855"/>
                    <a:pt x="2212594" y="1509649"/>
                  </a:cubicBezTo>
                  <a:cubicBezTo>
                    <a:pt x="2273554" y="1524508"/>
                    <a:pt x="2318131" y="1568450"/>
                    <a:pt x="2371344" y="1597533"/>
                  </a:cubicBezTo>
                  <a:cubicBezTo>
                    <a:pt x="2378456" y="1601724"/>
                    <a:pt x="2378456" y="1607439"/>
                    <a:pt x="2375535" y="1614551"/>
                  </a:cubicBezTo>
                  <a:cubicBezTo>
                    <a:pt x="2361311" y="1656334"/>
                    <a:pt x="2344293" y="1697482"/>
                    <a:pt x="2326640" y="1737868"/>
                  </a:cubicBezTo>
                  <a:cubicBezTo>
                    <a:pt x="2323084" y="1745615"/>
                    <a:pt x="2318131" y="1748536"/>
                    <a:pt x="2309622" y="1746377"/>
                  </a:cubicBezTo>
                  <a:cubicBezTo>
                    <a:pt x="2264283" y="1737106"/>
                    <a:pt x="2218182" y="1728724"/>
                    <a:pt x="2172843" y="1718691"/>
                  </a:cubicBezTo>
                  <a:cubicBezTo>
                    <a:pt x="2158619" y="1715135"/>
                    <a:pt x="2145919" y="1706626"/>
                    <a:pt x="2133219" y="1699514"/>
                  </a:cubicBezTo>
                  <a:cubicBezTo>
                    <a:pt x="2123948" y="1694561"/>
                    <a:pt x="2118995" y="1695323"/>
                    <a:pt x="2113407" y="1705229"/>
                  </a:cubicBezTo>
                  <a:cubicBezTo>
                    <a:pt x="2087245" y="1753362"/>
                    <a:pt x="2058162" y="1800225"/>
                    <a:pt x="2024126" y="1843405"/>
                  </a:cubicBezTo>
                  <a:cubicBezTo>
                    <a:pt x="2016379" y="1853311"/>
                    <a:pt x="2014855" y="1859661"/>
                    <a:pt x="2026920" y="1867535"/>
                  </a:cubicBezTo>
                  <a:cubicBezTo>
                    <a:pt x="2064512" y="1891665"/>
                    <a:pt x="2082927" y="1932051"/>
                    <a:pt x="2109089" y="1966087"/>
                  </a:cubicBezTo>
                  <a:cubicBezTo>
                    <a:pt x="2114042" y="1972437"/>
                    <a:pt x="2118360" y="1979549"/>
                    <a:pt x="2123313" y="1986661"/>
                  </a:cubicBezTo>
                  <a:cubicBezTo>
                    <a:pt x="2151634" y="2027809"/>
                    <a:pt x="2150237" y="2013585"/>
                    <a:pt x="2119757" y="2048256"/>
                  </a:cubicBezTo>
                  <a:cubicBezTo>
                    <a:pt x="2097786" y="2073783"/>
                    <a:pt x="2072259" y="2096389"/>
                    <a:pt x="2048891" y="2120519"/>
                  </a:cubicBezTo>
                  <a:cubicBezTo>
                    <a:pt x="2040382" y="2129790"/>
                    <a:pt x="2033270" y="2129790"/>
                    <a:pt x="2022729" y="2122678"/>
                  </a:cubicBezTo>
                  <a:cubicBezTo>
                    <a:pt x="1987296" y="2098548"/>
                    <a:pt x="1951101" y="2074545"/>
                    <a:pt x="1915033" y="2051050"/>
                  </a:cubicBezTo>
                  <a:cubicBezTo>
                    <a:pt x="1901571" y="2041779"/>
                    <a:pt x="1892300" y="2028317"/>
                    <a:pt x="1882394" y="2016379"/>
                  </a:cubicBezTo>
                  <a:cubicBezTo>
                    <a:pt x="1874647" y="2007108"/>
                    <a:pt x="1868170" y="2005711"/>
                    <a:pt x="1859026" y="2013585"/>
                  </a:cubicBezTo>
                  <a:cubicBezTo>
                    <a:pt x="1816481" y="2048256"/>
                    <a:pt x="1771142" y="2079498"/>
                    <a:pt x="1723644" y="2107184"/>
                  </a:cubicBezTo>
                  <a:cubicBezTo>
                    <a:pt x="1717294" y="2110740"/>
                    <a:pt x="1710182" y="2114296"/>
                    <a:pt x="1715897" y="2123440"/>
                  </a:cubicBezTo>
                  <a:cubicBezTo>
                    <a:pt x="1748536" y="2172335"/>
                    <a:pt x="1750568" y="2230501"/>
                    <a:pt x="1764792" y="2284984"/>
                  </a:cubicBezTo>
                  <a:cubicBezTo>
                    <a:pt x="1773301" y="2316861"/>
                    <a:pt x="1775460" y="2312670"/>
                    <a:pt x="1743583" y="2327529"/>
                  </a:cubicBezTo>
                  <a:cubicBezTo>
                    <a:pt x="1710309" y="2343150"/>
                    <a:pt x="1676273" y="2356612"/>
                    <a:pt x="1642999" y="2370709"/>
                  </a:cubicBezTo>
                  <a:cubicBezTo>
                    <a:pt x="1632331" y="2374900"/>
                    <a:pt x="1625981" y="2373503"/>
                    <a:pt x="1619631" y="2363597"/>
                  </a:cubicBezTo>
                  <a:cubicBezTo>
                    <a:pt x="1595501" y="2326767"/>
                    <a:pt x="1570736" y="2291334"/>
                    <a:pt x="1546606" y="2254504"/>
                  </a:cubicBezTo>
                  <a:cubicBezTo>
                    <a:pt x="1537335" y="2240280"/>
                    <a:pt x="1533906" y="2224024"/>
                    <a:pt x="1529588" y="2208403"/>
                  </a:cubicBezTo>
                  <a:cubicBezTo>
                    <a:pt x="1526794" y="2198497"/>
                    <a:pt x="1521841" y="2195703"/>
                    <a:pt x="1511173" y="2198497"/>
                  </a:cubicBezTo>
                  <a:cubicBezTo>
                    <a:pt x="1457325" y="2214753"/>
                    <a:pt x="1402715" y="2226183"/>
                    <a:pt x="1346708" y="2233168"/>
                  </a:cubicBezTo>
                  <a:cubicBezTo>
                    <a:pt x="1337437" y="2234565"/>
                    <a:pt x="1334643" y="2238883"/>
                    <a:pt x="1336040" y="2247392"/>
                  </a:cubicBezTo>
                  <a:cubicBezTo>
                    <a:pt x="1345946" y="2309749"/>
                    <a:pt x="1323340" y="2368550"/>
                    <a:pt x="1316228" y="2429510"/>
                  </a:cubicBezTo>
                  <a:cubicBezTo>
                    <a:pt x="1314831" y="2440178"/>
                    <a:pt x="1309116" y="2443734"/>
                    <a:pt x="1299972" y="2443734"/>
                  </a:cubicBezTo>
                  <a:cubicBezTo>
                    <a:pt x="1277239" y="2444496"/>
                    <a:pt x="1253871" y="2445893"/>
                    <a:pt x="1231265" y="2446528"/>
                  </a:cubicBezTo>
                  <a:cubicBezTo>
                    <a:pt x="1229868" y="2441575"/>
                    <a:pt x="1229868" y="2441575"/>
                    <a:pt x="1229868" y="2440813"/>
                  </a:cubicBezTo>
                  <a:close/>
                  <a:moveTo>
                    <a:pt x="1224153" y="1999996"/>
                  </a:moveTo>
                  <a:cubicBezTo>
                    <a:pt x="1647952" y="1992884"/>
                    <a:pt x="1997964" y="1660525"/>
                    <a:pt x="1995932" y="1216279"/>
                  </a:cubicBezTo>
                  <a:cubicBezTo>
                    <a:pt x="1994535" y="791845"/>
                    <a:pt x="1656461" y="441706"/>
                    <a:pt x="1211453" y="444500"/>
                  </a:cubicBezTo>
                  <a:cubicBezTo>
                    <a:pt x="786257" y="447294"/>
                    <a:pt x="438277" y="786130"/>
                    <a:pt x="441198" y="1228979"/>
                  </a:cubicBezTo>
                  <a:cubicBezTo>
                    <a:pt x="444754" y="1653413"/>
                    <a:pt x="782828" y="1996440"/>
                    <a:pt x="1224280" y="1999996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9612420" y="9062988"/>
            <a:ext cx="741649" cy="737529"/>
            <a:chOff x="0" y="0"/>
            <a:chExt cx="988866" cy="983372"/>
          </a:xfrm>
        </p:grpSpPr>
        <p:sp>
          <p:nvSpPr>
            <p:cNvPr id="17" name="Freeform 17"/>
            <p:cNvSpPr/>
            <p:nvPr/>
          </p:nvSpPr>
          <p:spPr>
            <a:xfrm>
              <a:off x="0" y="-1270"/>
              <a:ext cx="989076" cy="987298"/>
            </a:xfrm>
            <a:custGeom>
              <a:avLst/>
              <a:gdLst/>
              <a:ahLst/>
              <a:cxnLst/>
              <a:rect l="l" t="t" r="r" b="b"/>
              <a:pathLst>
                <a:path w="989076" h="987298">
                  <a:moveTo>
                    <a:pt x="510667" y="987298"/>
                  </a:moveTo>
                  <a:cubicBezTo>
                    <a:pt x="502158" y="987298"/>
                    <a:pt x="493649" y="987298"/>
                    <a:pt x="484886" y="987298"/>
                  </a:cubicBezTo>
                  <a:cubicBezTo>
                    <a:pt x="479425" y="985393"/>
                    <a:pt x="476377" y="981202"/>
                    <a:pt x="474726" y="975741"/>
                  </a:cubicBezTo>
                  <a:cubicBezTo>
                    <a:pt x="465328" y="947166"/>
                    <a:pt x="455803" y="918591"/>
                    <a:pt x="446405" y="890016"/>
                  </a:cubicBezTo>
                  <a:cubicBezTo>
                    <a:pt x="444246" y="883412"/>
                    <a:pt x="439801" y="879348"/>
                    <a:pt x="432943" y="877951"/>
                  </a:cubicBezTo>
                  <a:cubicBezTo>
                    <a:pt x="418338" y="874649"/>
                    <a:pt x="403606" y="871601"/>
                    <a:pt x="389001" y="868045"/>
                  </a:cubicBezTo>
                  <a:cubicBezTo>
                    <a:pt x="381254" y="866140"/>
                    <a:pt x="375031" y="868045"/>
                    <a:pt x="369443" y="873760"/>
                  </a:cubicBezTo>
                  <a:cubicBezTo>
                    <a:pt x="348234" y="895731"/>
                    <a:pt x="326644" y="917194"/>
                    <a:pt x="305181" y="938911"/>
                  </a:cubicBezTo>
                  <a:cubicBezTo>
                    <a:pt x="300228" y="943864"/>
                    <a:pt x="294513" y="945007"/>
                    <a:pt x="288671" y="941705"/>
                  </a:cubicBezTo>
                  <a:cubicBezTo>
                    <a:pt x="265557" y="928751"/>
                    <a:pt x="242824" y="915924"/>
                    <a:pt x="219710" y="902970"/>
                  </a:cubicBezTo>
                  <a:cubicBezTo>
                    <a:pt x="211709" y="898525"/>
                    <a:pt x="209804" y="893953"/>
                    <a:pt x="211963" y="885444"/>
                  </a:cubicBezTo>
                  <a:cubicBezTo>
                    <a:pt x="219329" y="855726"/>
                    <a:pt x="227076" y="826389"/>
                    <a:pt x="234442" y="796671"/>
                  </a:cubicBezTo>
                  <a:cubicBezTo>
                    <a:pt x="236093" y="790321"/>
                    <a:pt x="234950" y="784606"/>
                    <a:pt x="230378" y="779653"/>
                  </a:cubicBezTo>
                  <a:cubicBezTo>
                    <a:pt x="219329" y="768096"/>
                    <a:pt x="208153" y="756539"/>
                    <a:pt x="197104" y="744982"/>
                  </a:cubicBezTo>
                  <a:cubicBezTo>
                    <a:pt x="192659" y="740283"/>
                    <a:pt x="187198" y="738886"/>
                    <a:pt x="181229" y="740283"/>
                  </a:cubicBezTo>
                  <a:cubicBezTo>
                    <a:pt x="175768" y="741426"/>
                    <a:pt x="170561" y="742696"/>
                    <a:pt x="165354" y="743839"/>
                  </a:cubicBezTo>
                  <a:cubicBezTo>
                    <a:pt x="140335" y="749300"/>
                    <a:pt x="115697" y="755142"/>
                    <a:pt x="90678" y="760603"/>
                  </a:cubicBezTo>
                  <a:cubicBezTo>
                    <a:pt x="83820" y="762254"/>
                    <a:pt x="78359" y="759841"/>
                    <a:pt x="75311" y="753745"/>
                  </a:cubicBezTo>
                  <a:cubicBezTo>
                    <a:pt x="62738" y="729615"/>
                    <a:pt x="50292" y="705104"/>
                    <a:pt x="37719" y="680974"/>
                  </a:cubicBezTo>
                  <a:cubicBezTo>
                    <a:pt x="34925" y="675513"/>
                    <a:pt x="36068" y="669417"/>
                    <a:pt x="40513" y="665353"/>
                  </a:cubicBezTo>
                  <a:cubicBezTo>
                    <a:pt x="63500" y="644017"/>
                    <a:pt x="86741" y="622300"/>
                    <a:pt x="109855" y="600837"/>
                  </a:cubicBezTo>
                  <a:cubicBezTo>
                    <a:pt x="114554" y="596773"/>
                    <a:pt x="116205" y="591185"/>
                    <a:pt x="115316" y="585216"/>
                  </a:cubicBezTo>
                  <a:cubicBezTo>
                    <a:pt x="112522" y="570357"/>
                    <a:pt x="109855" y="555244"/>
                    <a:pt x="107061" y="540385"/>
                  </a:cubicBezTo>
                  <a:cubicBezTo>
                    <a:pt x="105918" y="534035"/>
                    <a:pt x="102362" y="529971"/>
                    <a:pt x="96393" y="527812"/>
                  </a:cubicBezTo>
                  <a:cubicBezTo>
                    <a:pt x="76073" y="520446"/>
                    <a:pt x="55753" y="512953"/>
                    <a:pt x="35687" y="505587"/>
                  </a:cubicBezTo>
                  <a:cubicBezTo>
                    <a:pt x="23876" y="501142"/>
                    <a:pt x="11811" y="497332"/>
                    <a:pt x="0" y="492125"/>
                  </a:cubicBezTo>
                  <a:cubicBezTo>
                    <a:pt x="0" y="486918"/>
                    <a:pt x="0" y="481965"/>
                    <a:pt x="0" y="476758"/>
                  </a:cubicBezTo>
                  <a:cubicBezTo>
                    <a:pt x="762" y="467741"/>
                    <a:pt x="1651" y="458851"/>
                    <a:pt x="2413" y="449834"/>
                  </a:cubicBezTo>
                  <a:cubicBezTo>
                    <a:pt x="4064" y="432308"/>
                    <a:pt x="6477" y="414655"/>
                    <a:pt x="9271" y="397383"/>
                  </a:cubicBezTo>
                  <a:cubicBezTo>
                    <a:pt x="10033" y="391668"/>
                    <a:pt x="14224" y="387477"/>
                    <a:pt x="20320" y="386334"/>
                  </a:cubicBezTo>
                  <a:cubicBezTo>
                    <a:pt x="51689" y="380619"/>
                    <a:pt x="82677" y="375031"/>
                    <a:pt x="114046" y="369316"/>
                  </a:cubicBezTo>
                  <a:cubicBezTo>
                    <a:pt x="120650" y="368173"/>
                    <a:pt x="125095" y="364617"/>
                    <a:pt x="127762" y="358648"/>
                  </a:cubicBezTo>
                  <a:cubicBezTo>
                    <a:pt x="132461" y="347091"/>
                    <a:pt x="137414" y="335534"/>
                    <a:pt x="141986" y="324358"/>
                  </a:cubicBezTo>
                  <a:cubicBezTo>
                    <a:pt x="145034" y="317246"/>
                    <a:pt x="144145" y="311150"/>
                    <a:pt x="139573" y="304800"/>
                  </a:cubicBezTo>
                  <a:cubicBezTo>
                    <a:pt x="121158" y="280924"/>
                    <a:pt x="102997" y="256667"/>
                    <a:pt x="84963" y="232791"/>
                  </a:cubicBezTo>
                  <a:cubicBezTo>
                    <a:pt x="80264" y="226441"/>
                    <a:pt x="80264" y="220980"/>
                    <a:pt x="85217" y="214884"/>
                  </a:cubicBezTo>
                  <a:cubicBezTo>
                    <a:pt x="102743" y="192913"/>
                    <a:pt x="120396" y="171196"/>
                    <a:pt x="138176" y="149225"/>
                  </a:cubicBezTo>
                  <a:cubicBezTo>
                    <a:pt x="143891" y="142367"/>
                    <a:pt x="148590" y="140970"/>
                    <a:pt x="156845" y="144272"/>
                  </a:cubicBezTo>
                  <a:cubicBezTo>
                    <a:pt x="185674" y="156337"/>
                    <a:pt x="214503" y="168148"/>
                    <a:pt x="243586" y="180213"/>
                  </a:cubicBezTo>
                  <a:cubicBezTo>
                    <a:pt x="249301" y="182626"/>
                    <a:pt x="255143" y="182372"/>
                    <a:pt x="260350" y="178816"/>
                  </a:cubicBezTo>
                  <a:cubicBezTo>
                    <a:pt x="269748" y="172466"/>
                    <a:pt x="278765" y="166243"/>
                    <a:pt x="287782" y="159893"/>
                  </a:cubicBezTo>
                  <a:cubicBezTo>
                    <a:pt x="292227" y="156845"/>
                    <a:pt x="294386" y="152527"/>
                    <a:pt x="294386" y="146939"/>
                  </a:cubicBezTo>
                  <a:cubicBezTo>
                    <a:pt x="294386" y="143637"/>
                    <a:pt x="294132" y="140335"/>
                    <a:pt x="293878" y="137287"/>
                  </a:cubicBezTo>
                  <a:cubicBezTo>
                    <a:pt x="292735" y="123063"/>
                    <a:pt x="291719" y="108966"/>
                    <a:pt x="290576" y="94742"/>
                  </a:cubicBezTo>
                  <a:cubicBezTo>
                    <a:pt x="289433" y="80518"/>
                    <a:pt x="288417" y="66421"/>
                    <a:pt x="287274" y="52197"/>
                  </a:cubicBezTo>
                  <a:cubicBezTo>
                    <a:pt x="286766" y="45593"/>
                    <a:pt x="290068" y="40386"/>
                    <a:pt x="296291" y="38227"/>
                  </a:cubicBezTo>
                  <a:cubicBezTo>
                    <a:pt x="324612" y="28575"/>
                    <a:pt x="352933" y="19050"/>
                    <a:pt x="381127" y="9652"/>
                  </a:cubicBezTo>
                  <a:cubicBezTo>
                    <a:pt x="383032" y="9144"/>
                    <a:pt x="384683" y="8890"/>
                    <a:pt x="386588" y="8890"/>
                  </a:cubicBezTo>
                  <a:cubicBezTo>
                    <a:pt x="391795" y="9144"/>
                    <a:pt x="395097" y="12446"/>
                    <a:pt x="398145" y="16637"/>
                  </a:cubicBezTo>
                  <a:cubicBezTo>
                    <a:pt x="415671" y="42164"/>
                    <a:pt x="433578" y="67691"/>
                    <a:pt x="451104" y="93218"/>
                  </a:cubicBezTo>
                  <a:cubicBezTo>
                    <a:pt x="455168" y="98933"/>
                    <a:pt x="460756" y="101727"/>
                    <a:pt x="467614" y="101219"/>
                  </a:cubicBezTo>
                  <a:cubicBezTo>
                    <a:pt x="477012" y="100457"/>
                    <a:pt x="486537" y="100076"/>
                    <a:pt x="495935" y="100076"/>
                  </a:cubicBezTo>
                  <a:cubicBezTo>
                    <a:pt x="499745" y="100076"/>
                    <a:pt x="502539" y="98679"/>
                    <a:pt x="504698" y="95631"/>
                  </a:cubicBezTo>
                  <a:cubicBezTo>
                    <a:pt x="505841" y="94234"/>
                    <a:pt x="506857" y="92583"/>
                    <a:pt x="507746" y="91186"/>
                  </a:cubicBezTo>
                  <a:cubicBezTo>
                    <a:pt x="512445" y="82677"/>
                    <a:pt x="516763" y="74168"/>
                    <a:pt x="521462" y="65913"/>
                  </a:cubicBezTo>
                  <a:cubicBezTo>
                    <a:pt x="531622" y="46736"/>
                    <a:pt x="542036" y="27686"/>
                    <a:pt x="552196" y="8509"/>
                  </a:cubicBezTo>
                  <a:cubicBezTo>
                    <a:pt x="555498" y="2413"/>
                    <a:pt x="560705" y="0"/>
                    <a:pt x="567563" y="1651"/>
                  </a:cubicBezTo>
                  <a:cubicBezTo>
                    <a:pt x="597281" y="8763"/>
                    <a:pt x="626872" y="15621"/>
                    <a:pt x="656590" y="22860"/>
                  </a:cubicBezTo>
                  <a:cubicBezTo>
                    <a:pt x="662940" y="24511"/>
                    <a:pt x="666750" y="29210"/>
                    <a:pt x="667004" y="35814"/>
                  </a:cubicBezTo>
                  <a:cubicBezTo>
                    <a:pt x="667258" y="39370"/>
                    <a:pt x="667258" y="42926"/>
                    <a:pt x="667512" y="46482"/>
                  </a:cubicBezTo>
                  <a:cubicBezTo>
                    <a:pt x="668274" y="68707"/>
                    <a:pt x="668909" y="90932"/>
                    <a:pt x="669671" y="112903"/>
                  </a:cubicBezTo>
                  <a:cubicBezTo>
                    <a:pt x="669925" y="118999"/>
                    <a:pt x="670179" y="125222"/>
                    <a:pt x="670433" y="131318"/>
                  </a:cubicBezTo>
                  <a:cubicBezTo>
                    <a:pt x="670687" y="137414"/>
                    <a:pt x="673735" y="141986"/>
                    <a:pt x="678942" y="145034"/>
                  </a:cubicBezTo>
                  <a:cubicBezTo>
                    <a:pt x="685546" y="148844"/>
                    <a:pt x="692404" y="152400"/>
                    <a:pt x="699008" y="156591"/>
                  </a:cubicBezTo>
                  <a:cubicBezTo>
                    <a:pt x="705612" y="160401"/>
                    <a:pt x="711581" y="160147"/>
                    <a:pt x="718185" y="156591"/>
                  </a:cubicBezTo>
                  <a:cubicBezTo>
                    <a:pt x="745363" y="141478"/>
                    <a:pt x="772287" y="126365"/>
                    <a:pt x="799465" y="111252"/>
                  </a:cubicBezTo>
                  <a:cubicBezTo>
                    <a:pt x="805815" y="107696"/>
                    <a:pt x="811784" y="108839"/>
                    <a:pt x="816737" y="113665"/>
                  </a:cubicBezTo>
                  <a:cubicBezTo>
                    <a:pt x="837946" y="135128"/>
                    <a:pt x="858774" y="156845"/>
                    <a:pt x="879856" y="178181"/>
                  </a:cubicBezTo>
                  <a:cubicBezTo>
                    <a:pt x="885317" y="183896"/>
                    <a:pt x="886206" y="189230"/>
                    <a:pt x="882015" y="196088"/>
                  </a:cubicBezTo>
                  <a:cubicBezTo>
                    <a:pt x="866394" y="222758"/>
                    <a:pt x="850392" y="249047"/>
                    <a:pt x="834771" y="275717"/>
                  </a:cubicBezTo>
                  <a:cubicBezTo>
                    <a:pt x="831215" y="281813"/>
                    <a:pt x="830961" y="288036"/>
                    <a:pt x="834517" y="294132"/>
                  </a:cubicBezTo>
                  <a:cubicBezTo>
                    <a:pt x="838581" y="301498"/>
                    <a:pt x="842518" y="308991"/>
                    <a:pt x="846582" y="316357"/>
                  </a:cubicBezTo>
                  <a:cubicBezTo>
                    <a:pt x="849630" y="321818"/>
                    <a:pt x="854329" y="324866"/>
                    <a:pt x="860552" y="325120"/>
                  </a:cubicBezTo>
                  <a:cubicBezTo>
                    <a:pt x="870966" y="325882"/>
                    <a:pt x="881761" y="326517"/>
                    <a:pt x="892175" y="327279"/>
                  </a:cubicBezTo>
                  <a:cubicBezTo>
                    <a:pt x="913638" y="328676"/>
                    <a:pt x="934974" y="330073"/>
                    <a:pt x="956437" y="331343"/>
                  </a:cubicBezTo>
                  <a:cubicBezTo>
                    <a:pt x="962533" y="331597"/>
                    <a:pt x="967486" y="335788"/>
                    <a:pt x="968756" y="341757"/>
                  </a:cubicBezTo>
                  <a:cubicBezTo>
                    <a:pt x="975360" y="371475"/>
                    <a:pt x="981710" y="401320"/>
                    <a:pt x="988314" y="431292"/>
                  </a:cubicBezTo>
                  <a:cubicBezTo>
                    <a:pt x="989076" y="435356"/>
                    <a:pt x="988060" y="439039"/>
                    <a:pt x="985266" y="442341"/>
                  </a:cubicBezTo>
                  <a:cubicBezTo>
                    <a:pt x="983869" y="443992"/>
                    <a:pt x="981710" y="445135"/>
                    <a:pt x="979805" y="446151"/>
                  </a:cubicBezTo>
                  <a:cubicBezTo>
                    <a:pt x="952373" y="459867"/>
                    <a:pt x="924814" y="473583"/>
                    <a:pt x="897128" y="487299"/>
                  </a:cubicBezTo>
                  <a:cubicBezTo>
                    <a:pt x="891413" y="490347"/>
                    <a:pt x="888111" y="494665"/>
                    <a:pt x="887730" y="501269"/>
                  </a:cubicBezTo>
                  <a:cubicBezTo>
                    <a:pt x="887222" y="511683"/>
                    <a:pt x="886333" y="521843"/>
                    <a:pt x="885825" y="532257"/>
                  </a:cubicBezTo>
                  <a:cubicBezTo>
                    <a:pt x="885571" y="538353"/>
                    <a:pt x="887730" y="543560"/>
                    <a:pt x="892937" y="547116"/>
                  </a:cubicBezTo>
                  <a:cubicBezTo>
                    <a:pt x="918464" y="565785"/>
                    <a:pt x="943737" y="584708"/>
                    <a:pt x="969264" y="603377"/>
                  </a:cubicBezTo>
                  <a:cubicBezTo>
                    <a:pt x="975360" y="607822"/>
                    <a:pt x="977265" y="613283"/>
                    <a:pt x="974471" y="620395"/>
                  </a:cubicBezTo>
                  <a:cubicBezTo>
                    <a:pt x="969772" y="633349"/>
                    <a:pt x="965073" y="646176"/>
                    <a:pt x="960501" y="659130"/>
                  </a:cubicBezTo>
                  <a:cubicBezTo>
                    <a:pt x="955294" y="673354"/>
                    <a:pt x="950087" y="687959"/>
                    <a:pt x="944626" y="702310"/>
                  </a:cubicBezTo>
                  <a:cubicBezTo>
                    <a:pt x="942467" y="708406"/>
                    <a:pt x="937260" y="711708"/>
                    <a:pt x="931164" y="711073"/>
                  </a:cubicBezTo>
                  <a:cubicBezTo>
                    <a:pt x="919607" y="709930"/>
                    <a:pt x="908304" y="708660"/>
                    <a:pt x="896874" y="707517"/>
                  </a:cubicBezTo>
                  <a:cubicBezTo>
                    <a:pt x="877062" y="705358"/>
                    <a:pt x="857377" y="703072"/>
                    <a:pt x="837565" y="701167"/>
                  </a:cubicBezTo>
                  <a:cubicBezTo>
                    <a:pt x="831215" y="700659"/>
                    <a:pt x="826262" y="702818"/>
                    <a:pt x="822452" y="708025"/>
                  </a:cubicBezTo>
                  <a:cubicBezTo>
                    <a:pt x="815340" y="717677"/>
                    <a:pt x="808482" y="727583"/>
                    <a:pt x="800989" y="737108"/>
                  </a:cubicBezTo>
                  <a:cubicBezTo>
                    <a:pt x="796544" y="742823"/>
                    <a:pt x="796036" y="748919"/>
                    <a:pt x="798576" y="755523"/>
                  </a:cubicBezTo>
                  <a:cubicBezTo>
                    <a:pt x="809625" y="784606"/>
                    <a:pt x="820801" y="813816"/>
                    <a:pt x="831850" y="842899"/>
                  </a:cubicBezTo>
                  <a:cubicBezTo>
                    <a:pt x="834898" y="850646"/>
                    <a:pt x="833247" y="855853"/>
                    <a:pt x="826897" y="860806"/>
                  </a:cubicBezTo>
                  <a:cubicBezTo>
                    <a:pt x="804926" y="877316"/>
                    <a:pt x="783209" y="894080"/>
                    <a:pt x="761238" y="910463"/>
                  </a:cubicBezTo>
                  <a:cubicBezTo>
                    <a:pt x="754888" y="915162"/>
                    <a:pt x="749427" y="915162"/>
                    <a:pt x="743331" y="910209"/>
                  </a:cubicBezTo>
                  <a:cubicBezTo>
                    <a:pt x="719709" y="891286"/>
                    <a:pt x="695833" y="871982"/>
                    <a:pt x="672211" y="852805"/>
                  </a:cubicBezTo>
                  <a:cubicBezTo>
                    <a:pt x="667004" y="848741"/>
                    <a:pt x="661543" y="847344"/>
                    <a:pt x="655447" y="849503"/>
                  </a:cubicBezTo>
                  <a:cubicBezTo>
                    <a:pt x="641477" y="854710"/>
                    <a:pt x="627380" y="859917"/>
                    <a:pt x="613664" y="865378"/>
                  </a:cubicBezTo>
                  <a:cubicBezTo>
                    <a:pt x="608203" y="867537"/>
                    <a:pt x="604901" y="871728"/>
                    <a:pt x="603504" y="877443"/>
                  </a:cubicBezTo>
                  <a:cubicBezTo>
                    <a:pt x="601599" y="886460"/>
                    <a:pt x="599694" y="895858"/>
                    <a:pt x="597789" y="904875"/>
                  </a:cubicBezTo>
                  <a:cubicBezTo>
                    <a:pt x="593090" y="926846"/>
                    <a:pt x="588772" y="948563"/>
                    <a:pt x="584073" y="970534"/>
                  </a:cubicBezTo>
                  <a:cubicBezTo>
                    <a:pt x="582676" y="976884"/>
                    <a:pt x="578866" y="980694"/>
                    <a:pt x="572516" y="981583"/>
                  </a:cubicBezTo>
                  <a:cubicBezTo>
                    <a:pt x="557911" y="983488"/>
                    <a:pt x="543433" y="984885"/>
                    <a:pt x="528828" y="986282"/>
                  </a:cubicBezTo>
                  <a:cubicBezTo>
                    <a:pt x="521716" y="985774"/>
                    <a:pt x="515874" y="986282"/>
                    <a:pt x="510159" y="986790"/>
                  </a:cubicBezTo>
                  <a:close/>
                  <a:moveTo>
                    <a:pt x="494411" y="204724"/>
                  </a:moveTo>
                  <a:cubicBezTo>
                    <a:pt x="337312" y="204470"/>
                    <a:pt x="206502" y="331089"/>
                    <a:pt x="205994" y="492125"/>
                  </a:cubicBezTo>
                  <a:cubicBezTo>
                    <a:pt x="205486" y="652272"/>
                    <a:pt x="334010" y="781050"/>
                    <a:pt x="493395" y="781558"/>
                  </a:cubicBezTo>
                  <a:cubicBezTo>
                    <a:pt x="654304" y="782066"/>
                    <a:pt x="782701" y="652145"/>
                    <a:pt x="782955" y="493395"/>
                  </a:cubicBezTo>
                  <a:cubicBezTo>
                    <a:pt x="782955" y="334137"/>
                    <a:pt x="653796" y="204470"/>
                    <a:pt x="494538" y="204724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794722" y="372812"/>
            <a:ext cx="865959" cy="865960"/>
            <a:chOff x="0" y="0"/>
            <a:chExt cx="1154612" cy="1154614"/>
          </a:xfrm>
        </p:grpSpPr>
        <p:sp>
          <p:nvSpPr>
            <p:cNvPr id="19" name="Freeform 19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1348582" y="647525"/>
            <a:ext cx="1895658" cy="1929714"/>
            <a:chOff x="0" y="0"/>
            <a:chExt cx="2527544" cy="2572952"/>
          </a:xfrm>
        </p:grpSpPr>
        <p:sp>
          <p:nvSpPr>
            <p:cNvPr id="21" name="Freeform 21"/>
            <p:cNvSpPr/>
            <p:nvPr/>
          </p:nvSpPr>
          <p:spPr>
            <a:xfrm>
              <a:off x="-2413" y="-2032"/>
              <a:ext cx="2535174" cy="2579624"/>
            </a:xfrm>
            <a:custGeom>
              <a:avLst/>
              <a:gdLst/>
              <a:ahLst/>
              <a:cxnLst/>
              <a:rect l="l" t="t" r="r" b="b"/>
              <a:pathLst>
                <a:path w="2535174" h="2579624">
                  <a:moveTo>
                    <a:pt x="1292606" y="2413"/>
                  </a:moveTo>
                  <a:cubicBezTo>
                    <a:pt x="1333500" y="5461"/>
                    <a:pt x="1375029" y="8509"/>
                    <a:pt x="1417447" y="10795"/>
                  </a:cubicBezTo>
                  <a:cubicBezTo>
                    <a:pt x="1431036" y="11557"/>
                    <a:pt x="1434846" y="18415"/>
                    <a:pt x="1438656" y="29718"/>
                  </a:cubicBezTo>
                  <a:cubicBezTo>
                    <a:pt x="1461389" y="98552"/>
                    <a:pt x="1448435" y="166751"/>
                    <a:pt x="1436370" y="234823"/>
                  </a:cubicBezTo>
                  <a:cubicBezTo>
                    <a:pt x="1431798" y="261366"/>
                    <a:pt x="1427988" y="288544"/>
                    <a:pt x="1423543" y="315087"/>
                  </a:cubicBezTo>
                  <a:cubicBezTo>
                    <a:pt x="1421257" y="328676"/>
                    <a:pt x="1425067" y="336296"/>
                    <a:pt x="1439418" y="339344"/>
                  </a:cubicBezTo>
                  <a:cubicBezTo>
                    <a:pt x="1525651" y="355219"/>
                    <a:pt x="1608963" y="383286"/>
                    <a:pt x="1688338" y="420370"/>
                  </a:cubicBezTo>
                  <a:cubicBezTo>
                    <a:pt x="1701927" y="426466"/>
                    <a:pt x="1707261" y="421894"/>
                    <a:pt x="1713357" y="410591"/>
                  </a:cubicBezTo>
                  <a:cubicBezTo>
                    <a:pt x="1734566" y="367411"/>
                    <a:pt x="1758823" y="325882"/>
                    <a:pt x="1777619" y="281940"/>
                  </a:cubicBezTo>
                  <a:cubicBezTo>
                    <a:pt x="1795018" y="241808"/>
                    <a:pt x="1822323" y="210820"/>
                    <a:pt x="1854835" y="182753"/>
                  </a:cubicBezTo>
                  <a:cubicBezTo>
                    <a:pt x="1883537" y="157734"/>
                    <a:pt x="1882775" y="158496"/>
                    <a:pt x="1915414" y="177419"/>
                  </a:cubicBezTo>
                  <a:cubicBezTo>
                    <a:pt x="1996440" y="224282"/>
                    <a:pt x="2069846" y="281813"/>
                    <a:pt x="2140966" y="342392"/>
                  </a:cubicBezTo>
                  <a:cubicBezTo>
                    <a:pt x="2151507" y="351536"/>
                    <a:pt x="2154555" y="359791"/>
                    <a:pt x="2147062" y="371094"/>
                  </a:cubicBezTo>
                  <a:cubicBezTo>
                    <a:pt x="2146300" y="371856"/>
                    <a:pt x="2145538" y="373380"/>
                    <a:pt x="2145538" y="374904"/>
                  </a:cubicBezTo>
                  <a:cubicBezTo>
                    <a:pt x="2126615" y="429387"/>
                    <a:pt x="2092579" y="472567"/>
                    <a:pt x="2050161" y="511175"/>
                  </a:cubicBezTo>
                  <a:cubicBezTo>
                    <a:pt x="2019935" y="537718"/>
                    <a:pt x="1992630" y="567944"/>
                    <a:pt x="1963928" y="595884"/>
                  </a:cubicBezTo>
                  <a:cubicBezTo>
                    <a:pt x="1956308" y="603504"/>
                    <a:pt x="1954149" y="608711"/>
                    <a:pt x="1962404" y="617855"/>
                  </a:cubicBezTo>
                  <a:cubicBezTo>
                    <a:pt x="1979041" y="636016"/>
                    <a:pt x="1993392" y="655701"/>
                    <a:pt x="2010791" y="673862"/>
                  </a:cubicBezTo>
                  <a:cubicBezTo>
                    <a:pt x="2055495" y="720725"/>
                    <a:pt x="2084959" y="777494"/>
                    <a:pt x="2118233" y="831215"/>
                  </a:cubicBezTo>
                  <a:cubicBezTo>
                    <a:pt x="2126615" y="844804"/>
                    <a:pt x="2133346" y="847090"/>
                    <a:pt x="2147697" y="839597"/>
                  </a:cubicBezTo>
                  <a:cubicBezTo>
                    <a:pt x="2201418" y="811657"/>
                    <a:pt x="2255139" y="784352"/>
                    <a:pt x="2309622" y="757174"/>
                  </a:cubicBezTo>
                  <a:cubicBezTo>
                    <a:pt x="2345182" y="739775"/>
                    <a:pt x="2384552" y="742823"/>
                    <a:pt x="2422398" y="737489"/>
                  </a:cubicBezTo>
                  <a:cubicBezTo>
                    <a:pt x="2430780" y="735965"/>
                    <a:pt x="2434463" y="743585"/>
                    <a:pt x="2436749" y="749554"/>
                  </a:cubicBezTo>
                  <a:cubicBezTo>
                    <a:pt x="2477643" y="844169"/>
                    <a:pt x="2510155" y="941705"/>
                    <a:pt x="2532126" y="1042416"/>
                  </a:cubicBezTo>
                  <a:cubicBezTo>
                    <a:pt x="2534412" y="1052957"/>
                    <a:pt x="2530602" y="1059053"/>
                    <a:pt x="2521585" y="1063625"/>
                  </a:cubicBezTo>
                  <a:cubicBezTo>
                    <a:pt x="2498852" y="1075690"/>
                    <a:pt x="2476119" y="1088644"/>
                    <a:pt x="2453513" y="1100709"/>
                  </a:cubicBezTo>
                  <a:cubicBezTo>
                    <a:pt x="2429256" y="1113536"/>
                    <a:pt x="2402078" y="1112774"/>
                    <a:pt x="2376297" y="1117346"/>
                  </a:cubicBezTo>
                  <a:cubicBezTo>
                    <a:pt x="2333117" y="1124966"/>
                    <a:pt x="2289302" y="1131697"/>
                    <a:pt x="2245360" y="1137793"/>
                  </a:cubicBezTo>
                  <a:cubicBezTo>
                    <a:pt x="2227961" y="1140079"/>
                    <a:pt x="2223389" y="1147572"/>
                    <a:pt x="2224913" y="1163574"/>
                  </a:cubicBezTo>
                  <a:cubicBezTo>
                    <a:pt x="2227961" y="1195324"/>
                    <a:pt x="2229485" y="1227836"/>
                    <a:pt x="2233295" y="1259713"/>
                  </a:cubicBezTo>
                  <a:cubicBezTo>
                    <a:pt x="2238629" y="1307338"/>
                    <a:pt x="2230247" y="1354328"/>
                    <a:pt x="2226437" y="1401191"/>
                  </a:cubicBezTo>
                  <a:cubicBezTo>
                    <a:pt x="2223389" y="1439799"/>
                    <a:pt x="2221865" y="1439799"/>
                    <a:pt x="2258949" y="1445133"/>
                  </a:cubicBezTo>
                  <a:cubicBezTo>
                    <a:pt x="2314956" y="1454277"/>
                    <a:pt x="2370963" y="1462532"/>
                    <a:pt x="2426970" y="1471676"/>
                  </a:cubicBezTo>
                  <a:cubicBezTo>
                    <a:pt x="2453513" y="1476248"/>
                    <a:pt x="2473833" y="1492885"/>
                    <a:pt x="2496566" y="1504950"/>
                  </a:cubicBezTo>
                  <a:cubicBezTo>
                    <a:pt x="2535174" y="1525397"/>
                    <a:pt x="2533650" y="1526159"/>
                    <a:pt x="2524506" y="1568577"/>
                  </a:cubicBezTo>
                  <a:cubicBezTo>
                    <a:pt x="2504821" y="1657858"/>
                    <a:pt x="2473833" y="1742567"/>
                    <a:pt x="2439035" y="1826641"/>
                  </a:cubicBezTo>
                  <a:cubicBezTo>
                    <a:pt x="2432939" y="1840992"/>
                    <a:pt x="2424684" y="1844802"/>
                    <a:pt x="2410333" y="1843278"/>
                  </a:cubicBezTo>
                  <a:cubicBezTo>
                    <a:pt x="2358136" y="1838706"/>
                    <a:pt x="2308987" y="1828165"/>
                    <a:pt x="2263521" y="1800860"/>
                  </a:cubicBezTo>
                  <a:cubicBezTo>
                    <a:pt x="2225675" y="1778127"/>
                    <a:pt x="2184781" y="1760728"/>
                    <a:pt x="2146173" y="1739519"/>
                  </a:cubicBezTo>
                  <a:cubicBezTo>
                    <a:pt x="2134870" y="1733423"/>
                    <a:pt x="2127250" y="1733423"/>
                    <a:pt x="2120392" y="1746377"/>
                  </a:cubicBezTo>
                  <a:cubicBezTo>
                    <a:pt x="2077974" y="1823593"/>
                    <a:pt x="2026539" y="1894713"/>
                    <a:pt x="1966722" y="1958213"/>
                  </a:cubicBezTo>
                  <a:cubicBezTo>
                    <a:pt x="1956181" y="1969516"/>
                    <a:pt x="1956181" y="1976374"/>
                    <a:pt x="1967484" y="1986915"/>
                  </a:cubicBezTo>
                  <a:cubicBezTo>
                    <a:pt x="2012188" y="2030095"/>
                    <a:pt x="2056765" y="2073910"/>
                    <a:pt x="2099945" y="2119376"/>
                  </a:cubicBezTo>
                  <a:cubicBezTo>
                    <a:pt x="2126488" y="2147316"/>
                    <a:pt x="2134743" y="2185924"/>
                    <a:pt x="2152142" y="2219325"/>
                  </a:cubicBezTo>
                  <a:cubicBezTo>
                    <a:pt x="2155190" y="2225421"/>
                    <a:pt x="2149856" y="2229866"/>
                    <a:pt x="2145284" y="2233676"/>
                  </a:cubicBezTo>
                  <a:cubicBezTo>
                    <a:pt x="2067306" y="2302510"/>
                    <a:pt x="1984883" y="2363851"/>
                    <a:pt x="1894840" y="2415286"/>
                  </a:cubicBezTo>
                  <a:cubicBezTo>
                    <a:pt x="1886458" y="2420620"/>
                    <a:pt x="1880489" y="2419858"/>
                    <a:pt x="1872869" y="2413000"/>
                  </a:cubicBezTo>
                  <a:cubicBezTo>
                    <a:pt x="1831213" y="2377440"/>
                    <a:pt x="1794129" y="2339594"/>
                    <a:pt x="1772920" y="2287397"/>
                  </a:cubicBezTo>
                  <a:cubicBezTo>
                    <a:pt x="1756283" y="2246503"/>
                    <a:pt x="1732788" y="2208657"/>
                    <a:pt x="1713865" y="2169287"/>
                  </a:cubicBezTo>
                  <a:cubicBezTo>
                    <a:pt x="1707769" y="2157222"/>
                    <a:pt x="1701800" y="2154174"/>
                    <a:pt x="1688846" y="2159508"/>
                  </a:cubicBezTo>
                  <a:cubicBezTo>
                    <a:pt x="1610106" y="2196592"/>
                    <a:pt x="1527683" y="2223770"/>
                    <a:pt x="1441450" y="2240534"/>
                  </a:cubicBezTo>
                  <a:cubicBezTo>
                    <a:pt x="1424813" y="2243582"/>
                    <a:pt x="1421765" y="2252599"/>
                    <a:pt x="1424813" y="2267077"/>
                  </a:cubicBezTo>
                  <a:cubicBezTo>
                    <a:pt x="1434592" y="2325370"/>
                    <a:pt x="1443736" y="2383663"/>
                    <a:pt x="1452753" y="2442591"/>
                  </a:cubicBezTo>
                  <a:cubicBezTo>
                    <a:pt x="1458849" y="2483485"/>
                    <a:pt x="1442974" y="2520569"/>
                    <a:pt x="1436878" y="2559939"/>
                  </a:cubicBezTo>
                  <a:cubicBezTo>
                    <a:pt x="1435354" y="2568321"/>
                    <a:pt x="1427099" y="2568321"/>
                    <a:pt x="1420241" y="2569083"/>
                  </a:cubicBezTo>
                  <a:cubicBezTo>
                    <a:pt x="1318133" y="2579624"/>
                    <a:pt x="1216660" y="2578862"/>
                    <a:pt x="1114552" y="2569083"/>
                  </a:cubicBezTo>
                  <a:cubicBezTo>
                    <a:pt x="1101725" y="2567559"/>
                    <a:pt x="1099439" y="2560701"/>
                    <a:pt x="1095629" y="2550160"/>
                  </a:cubicBezTo>
                  <a:cubicBezTo>
                    <a:pt x="1072896" y="2482088"/>
                    <a:pt x="1085088" y="2414651"/>
                    <a:pt x="1097915" y="2346579"/>
                  </a:cubicBezTo>
                  <a:cubicBezTo>
                    <a:pt x="1102487" y="2320036"/>
                    <a:pt x="1106297" y="2292858"/>
                    <a:pt x="1111504" y="2266315"/>
                  </a:cubicBezTo>
                  <a:cubicBezTo>
                    <a:pt x="1114552" y="2251202"/>
                    <a:pt x="1109980" y="2242820"/>
                    <a:pt x="1094105" y="2239772"/>
                  </a:cubicBezTo>
                  <a:cubicBezTo>
                    <a:pt x="1007872" y="2223897"/>
                    <a:pt x="926084" y="2196592"/>
                    <a:pt x="846709" y="2158746"/>
                  </a:cubicBezTo>
                  <a:cubicBezTo>
                    <a:pt x="835406" y="2153412"/>
                    <a:pt x="829310" y="2154936"/>
                    <a:pt x="823214" y="2167128"/>
                  </a:cubicBezTo>
                  <a:cubicBezTo>
                    <a:pt x="796671" y="2220849"/>
                    <a:pt x="768731" y="2273808"/>
                    <a:pt x="742188" y="2327529"/>
                  </a:cubicBezTo>
                  <a:cubicBezTo>
                    <a:pt x="723265" y="2365375"/>
                    <a:pt x="686943" y="2387346"/>
                    <a:pt x="658241" y="2416048"/>
                  </a:cubicBezTo>
                  <a:cubicBezTo>
                    <a:pt x="651383" y="2422906"/>
                    <a:pt x="645414" y="2416810"/>
                    <a:pt x="639318" y="2413000"/>
                  </a:cubicBezTo>
                  <a:cubicBezTo>
                    <a:pt x="565912" y="2367534"/>
                    <a:pt x="492506" y="2322195"/>
                    <a:pt x="428244" y="2263902"/>
                  </a:cubicBezTo>
                  <a:cubicBezTo>
                    <a:pt x="416941" y="2253361"/>
                    <a:pt x="403987" y="2243455"/>
                    <a:pt x="391922" y="2233676"/>
                  </a:cubicBezTo>
                  <a:cubicBezTo>
                    <a:pt x="383540" y="2226818"/>
                    <a:pt x="382778" y="2220849"/>
                    <a:pt x="386588" y="2210943"/>
                  </a:cubicBezTo>
                  <a:cubicBezTo>
                    <a:pt x="407797" y="2161794"/>
                    <a:pt x="432054" y="2114804"/>
                    <a:pt x="474345" y="2078482"/>
                  </a:cubicBezTo>
                  <a:cubicBezTo>
                    <a:pt x="508381" y="2049780"/>
                    <a:pt x="537972" y="2015617"/>
                    <a:pt x="569722" y="1983867"/>
                  </a:cubicBezTo>
                  <a:cubicBezTo>
                    <a:pt x="578866" y="1975485"/>
                    <a:pt x="580263" y="1969516"/>
                    <a:pt x="571246" y="1958848"/>
                  </a:cubicBezTo>
                  <a:cubicBezTo>
                    <a:pt x="554609" y="1940687"/>
                    <a:pt x="540258" y="1921002"/>
                    <a:pt x="522859" y="1902841"/>
                  </a:cubicBezTo>
                  <a:cubicBezTo>
                    <a:pt x="478917" y="1856740"/>
                    <a:pt x="450215" y="1799971"/>
                    <a:pt x="416941" y="1747012"/>
                  </a:cubicBezTo>
                  <a:cubicBezTo>
                    <a:pt x="408559" y="1733423"/>
                    <a:pt x="401828" y="1731137"/>
                    <a:pt x="387477" y="1738630"/>
                  </a:cubicBezTo>
                  <a:cubicBezTo>
                    <a:pt x="333756" y="1766570"/>
                    <a:pt x="280035" y="1793875"/>
                    <a:pt x="225552" y="1821053"/>
                  </a:cubicBezTo>
                  <a:cubicBezTo>
                    <a:pt x="189992" y="1839214"/>
                    <a:pt x="150622" y="1835404"/>
                    <a:pt x="112776" y="1840738"/>
                  </a:cubicBezTo>
                  <a:cubicBezTo>
                    <a:pt x="104394" y="1842262"/>
                    <a:pt x="100711" y="1835404"/>
                    <a:pt x="98425" y="1828673"/>
                  </a:cubicBezTo>
                  <a:cubicBezTo>
                    <a:pt x="57531" y="1734058"/>
                    <a:pt x="25019" y="1636522"/>
                    <a:pt x="3048" y="1535811"/>
                  </a:cubicBezTo>
                  <a:cubicBezTo>
                    <a:pt x="762" y="1525270"/>
                    <a:pt x="4572" y="1519174"/>
                    <a:pt x="13589" y="1514602"/>
                  </a:cubicBezTo>
                  <a:cubicBezTo>
                    <a:pt x="36322" y="1502537"/>
                    <a:pt x="59055" y="1489583"/>
                    <a:pt x="81661" y="1477518"/>
                  </a:cubicBezTo>
                  <a:cubicBezTo>
                    <a:pt x="105918" y="1464691"/>
                    <a:pt x="133096" y="1465453"/>
                    <a:pt x="158877" y="1460881"/>
                  </a:cubicBezTo>
                  <a:cubicBezTo>
                    <a:pt x="202819" y="1453261"/>
                    <a:pt x="247396" y="1445768"/>
                    <a:pt x="291338" y="1439672"/>
                  </a:cubicBezTo>
                  <a:cubicBezTo>
                    <a:pt x="306451" y="1437386"/>
                    <a:pt x="311023" y="1430528"/>
                    <a:pt x="309499" y="1416177"/>
                  </a:cubicBezTo>
                  <a:cubicBezTo>
                    <a:pt x="306451" y="1383665"/>
                    <a:pt x="304927" y="1351153"/>
                    <a:pt x="301117" y="1318514"/>
                  </a:cubicBezTo>
                  <a:cubicBezTo>
                    <a:pt x="295783" y="1270889"/>
                    <a:pt x="304165" y="1223899"/>
                    <a:pt x="307975" y="1177036"/>
                  </a:cubicBezTo>
                  <a:cubicBezTo>
                    <a:pt x="311023" y="1138428"/>
                    <a:pt x="312547" y="1138428"/>
                    <a:pt x="273939" y="1132332"/>
                  </a:cubicBezTo>
                  <a:cubicBezTo>
                    <a:pt x="219456" y="1123188"/>
                    <a:pt x="164211" y="1114933"/>
                    <a:pt x="109728" y="1106551"/>
                  </a:cubicBezTo>
                  <a:cubicBezTo>
                    <a:pt x="82423" y="1102741"/>
                    <a:pt x="61341" y="1085342"/>
                    <a:pt x="38608" y="1073277"/>
                  </a:cubicBezTo>
                  <a:cubicBezTo>
                    <a:pt x="0" y="1052068"/>
                    <a:pt x="1524" y="1052068"/>
                    <a:pt x="10668" y="1009650"/>
                  </a:cubicBezTo>
                  <a:cubicBezTo>
                    <a:pt x="30353" y="920369"/>
                    <a:pt x="61341" y="835660"/>
                    <a:pt x="96139" y="751586"/>
                  </a:cubicBezTo>
                  <a:cubicBezTo>
                    <a:pt x="102235" y="737235"/>
                    <a:pt x="109728" y="733425"/>
                    <a:pt x="124841" y="734949"/>
                  </a:cubicBezTo>
                  <a:cubicBezTo>
                    <a:pt x="177038" y="739521"/>
                    <a:pt x="226187" y="750062"/>
                    <a:pt x="271653" y="777367"/>
                  </a:cubicBezTo>
                  <a:cubicBezTo>
                    <a:pt x="308737" y="799338"/>
                    <a:pt x="348869" y="816737"/>
                    <a:pt x="387477" y="837184"/>
                  </a:cubicBezTo>
                  <a:cubicBezTo>
                    <a:pt x="400304" y="844042"/>
                    <a:pt x="408686" y="844042"/>
                    <a:pt x="416179" y="829564"/>
                  </a:cubicBezTo>
                  <a:cubicBezTo>
                    <a:pt x="458597" y="752348"/>
                    <a:pt x="510032" y="681990"/>
                    <a:pt x="569849" y="617728"/>
                  </a:cubicBezTo>
                  <a:cubicBezTo>
                    <a:pt x="579628" y="607187"/>
                    <a:pt x="578993" y="601853"/>
                    <a:pt x="569087" y="591947"/>
                  </a:cubicBezTo>
                  <a:cubicBezTo>
                    <a:pt x="524383" y="548005"/>
                    <a:pt x="479806" y="504190"/>
                    <a:pt x="436626" y="459486"/>
                  </a:cubicBezTo>
                  <a:cubicBezTo>
                    <a:pt x="409321" y="431546"/>
                    <a:pt x="401066" y="392176"/>
                    <a:pt x="383667" y="358140"/>
                  </a:cubicBezTo>
                  <a:cubicBezTo>
                    <a:pt x="380619" y="352044"/>
                    <a:pt x="385953" y="347599"/>
                    <a:pt x="390525" y="343789"/>
                  </a:cubicBezTo>
                  <a:cubicBezTo>
                    <a:pt x="468503" y="274955"/>
                    <a:pt x="550926" y="213614"/>
                    <a:pt x="640969" y="162179"/>
                  </a:cubicBezTo>
                  <a:cubicBezTo>
                    <a:pt x="649351" y="156845"/>
                    <a:pt x="655320" y="157607"/>
                    <a:pt x="662940" y="164465"/>
                  </a:cubicBezTo>
                  <a:cubicBezTo>
                    <a:pt x="704596" y="200025"/>
                    <a:pt x="741680" y="237871"/>
                    <a:pt x="762889" y="290068"/>
                  </a:cubicBezTo>
                  <a:cubicBezTo>
                    <a:pt x="780288" y="330962"/>
                    <a:pt x="803021" y="369570"/>
                    <a:pt x="823468" y="409575"/>
                  </a:cubicBezTo>
                  <a:cubicBezTo>
                    <a:pt x="828802" y="420116"/>
                    <a:pt x="834009" y="423164"/>
                    <a:pt x="845439" y="417957"/>
                  </a:cubicBezTo>
                  <a:cubicBezTo>
                    <a:pt x="925703" y="380111"/>
                    <a:pt x="1008888" y="352171"/>
                    <a:pt x="1096645" y="336169"/>
                  </a:cubicBezTo>
                  <a:cubicBezTo>
                    <a:pt x="1111758" y="333121"/>
                    <a:pt x="1114044" y="324866"/>
                    <a:pt x="1111758" y="311912"/>
                  </a:cubicBezTo>
                  <a:cubicBezTo>
                    <a:pt x="1101979" y="253619"/>
                    <a:pt x="1092835" y="194564"/>
                    <a:pt x="1083818" y="136398"/>
                  </a:cubicBezTo>
                  <a:cubicBezTo>
                    <a:pt x="1076960" y="94742"/>
                    <a:pt x="1092962" y="56896"/>
                    <a:pt x="1099693" y="17526"/>
                  </a:cubicBezTo>
                  <a:cubicBezTo>
                    <a:pt x="1101217" y="9906"/>
                    <a:pt x="1108075" y="8382"/>
                    <a:pt x="1114806" y="8382"/>
                  </a:cubicBezTo>
                  <a:cubicBezTo>
                    <a:pt x="1172337" y="8382"/>
                    <a:pt x="1231392" y="0"/>
                    <a:pt x="1292606" y="2286"/>
                  </a:cubicBezTo>
                  <a:close/>
                  <a:moveTo>
                    <a:pt x="1266063" y="2069846"/>
                  </a:moveTo>
                  <a:cubicBezTo>
                    <a:pt x="1697355" y="2066036"/>
                    <a:pt x="2044065" y="1727073"/>
                    <a:pt x="2044700" y="1291844"/>
                  </a:cubicBezTo>
                  <a:cubicBezTo>
                    <a:pt x="2045462" y="861314"/>
                    <a:pt x="1704213" y="513842"/>
                    <a:pt x="1267460" y="513207"/>
                  </a:cubicBezTo>
                  <a:cubicBezTo>
                    <a:pt x="835406" y="512445"/>
                    <a:pt x="488061" y="855218"/>
                    <a:pt x="488061" y="1291844"/>
                  </a:cubicBezTo>
                  <a:cubicBezTo>
                    <a:pt x="488061" y="1723136"/>
                    <a:pt x="832358" y="2065274"/>
                    <a:pt x="1266063" y="2069846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3213641" y="527109"/>
            <a:ext cx="865959" cy="865960"/>
            <a:chOff x="0" y="0"/>
            <a:chExt cx="1154612" cy="1154614"/>
          </a:xfrm>
        </p:grpSpPr>
        <p:sp>
          <p:nvSpPr>
            <p:cNvPr id="23" name="Freeform 23"/>
            <p:cNvSpPr/>
            <p:nvPr/>
          </p:nvSpPr>
          <p:spPr>
            <a:xfrm>
              <a:off x="-2032" y="-1397"/>
              <a:ext cx="1162304" cy="1161415"/>
            </a:xfrm>
            <a:custGeom>
              <a:avLst/>
              <a:gdLst/>
              <a:ahLst/>
              <a:cxnLst/>
              <a:rect l="l" t="t" r="r" b="b"/>
              <a:pathLst>
                <a:path w="1162304" h="1161415">
                  <a:moveTo>
                    <a:pt x="639191" y="944880"/>
                  </a:moveTo>
                  <a:cubicBezTo>
                    <a:pt x="600329" y="953008"/>
                    <a:pt x="561086" y="950087"/>
                    <a:pt x="522351" y="944880"/>
                  </a:cubicBezTo>
                  <a:cubicBezTo>
                    <a:pt x="513207" y="943864"/>
                    <a:pt x="510413" y="946785"/>
                    <a:pt x="508889" y="954913"/>
                  </a:cubicBezTo>
                  <a:cubicBezTo>
                    <a:pt x="505587" y="974090"/>
                    <a:pt x="500761" y="993267"/>
                    <a:pt x="497840" y="1012444"/>
                  </a:cubicBezTo>
                  <a:cubicBezTo>
                    <a:pt x="494030" y="1039241"/>
                    <a:pt x="484378" y="1063752"/>
                    <a:pt x="471551" y="1087628"/>
                  </a:cubicBezTo>
                  <a:cubicBezTo>
                    <a:pt x="459613" y="1108710"/>
                    <a:pt x="449072" y="1130808"/>
                    <a:pt x="438023" y="1152779"/>
                  </a:cubicBezTo>
                  <a:cubicBezTo>
                    <a:pt x="434721" y="1160018"/>
                    <a:pt x="430403" y="1161415"/>
                    <a:pt x="422656" y="1159002"/>
                  </a:cubicBezTo>
                  <a:cubicBezTo>
                    <a:pt x="375285" y="1144651"/>
                    <a:pt x="329692" y="1125982"/>
                    <a:pt x="285623" y="1102487"/>
                  </a:cubicBezTo>
                  <a:cubicBezTo>
                    <a:pt x="278003" y="1098677"/>
                    <a:pt x="276479" y="1094359"/>
                    <a:pt x="278892" y="1086231"/>
                  </a:cubicBezTo>
                  <a:cubicBezTo>
                    <a:pt x="290449" y="1052703"/>
                    <a:pt x="300990" y="1018667"/>
                    <a:pt x="311912" y="985139"/>
                  </a:cubicBezTo>
                  <a:cubicBezTo>
                    <a:pt x="313817" y="979932"/>
                    <a:pt x="316738" y="975106"/>
                    <a:pt x="319532" y="970280"/>
                  </a:cubicBezTo>
                  <a:cubicBezTo>
                    <a:pt x="336296" y="945388"/>
                    <a:pt x="352552" y="920496"/>
                    <a:pt x="369316" y="895604"/>
                  </a:cubicBezTo>
                  <a:cubicBezTo>
                    <a:pt x="373126" y="889889"/>
                    <a:pt x="373126" y="886079"/>
                    <a:pt x="367411" y="881761"/>
                  </a:cubicBezTo>
                  <a:cubicBezTo>
                    <a:pt x="333375" y="857377"/>
                    <a:pt x="304673" y="827659"/>
                    <a:pt x="279781" y="794131"/>
                  </a:cubicBezTo>
                  <a:cubicBezTo>
                    <a:pt x="275971" y="788924"/>
                    <a:pt x="272161" y="788924"/>
                    <a:pt x="266827" y="792226"/>
                  </a:cubicBezTo>
                  <a:cubicBezTo>
                    <a:pt x="250063" y="803783"/>
                    <a:pt x="232283" y="814324"/>
                    <a:pt x="216027" y="826262"/>
                  </a:cubicBezTo>
                  <a:cubicBezTo>
                    <a:pt x="193040" y="843534"/>
                    <a:pt x="167640" y="854583"/>
                    <a:pt x="139827" y="862203"/>
                  </a:cubicBezTo>
                  <a:cubicBezTo>
                    <a:pt x="117729" y="868426"/>
                    <a:pt x="96266" y="876046"/>
                    <a:pt x="75184" y="883285"/>
                  </a:cubicBezTo>
                  <a:cubicBezTo>
                    <a:pt x="67945" y="885698"/>
                    <a:pt x="63627" y="884301"/>
                    <a:pt x="59817" y="877062"/>
                  </a:cubicBezTo>
                  <a:cubicBezTo>
                    <a:pt x="35814" y="832993"/>
                    <a:pt x="16637" y="787019"/>
                    <a:pt x="2794" y="739140"/>
                  </a:cubicBezTo>
                  <a:cubicBezTo>
                    <a:pt x="889" y="731901"/>
                    <a:pt x="1778" y="728091"/>
                    <a:pt x="8509" y="724789"/>
                  </a:cubicBezTo>
                  <a:cubicBezTo>
                    <a:pt x="41529" y="708025"/>
                    <a:pt x="74168" y="689864"/>
                    <a:pt x="108204" y="675005"/>
                  </a:cubicBezTo>
                  <a:cubicBezTo>
                    <a:pt x="129794" y="665480"/>
                    <a:pt x="154686" y="664972"/>
                    <a:pt x="178181" y="659638"/>
                  </a:cubicBezTo>
                  <a:cubicBezTo>
                    <a:pt x="187706" y="657225"/>
                    <a:pt x="197866" y="655828"/>
                    <a:pt x="207391" y="653923"/>
                  </a:cubicBezTo>
                  <a:cubicBezTo>
                    <a:pt x="214630" y="652526"/>
                    <a:pt x="218440" y="650113"/>
                    <a:pt x="216916" y="641477"/>
                  </a:cubicBezTo>
                  <a:cubicBezTo>
                    <a:pt x="214503" y="623697"/>
                    <a:pt x="212598" y="606044"/>
                    <a:pt x="211709" y="587756"/>
                  </a:cubicBezTo>
                  <a:cubicBezTo>
                    <a:pt x="210693" y="565277"/>
                    <a:pt x="215011" y="543179"/>
                    <a:pt x="216916" y="521208"/>
                  </a:cubicBezTo>
                  <a:cubicBezTo>
                    <a:pt x="217932" y="512064"/>
                    <a:pt x="214503" y="509270"/>
                    <a:pt x="206883" y="507746"/>
                  </a:cubicBezTo>
                  <a:cubicBezTo>
                    <a:pt x="192024" y="505333"/>
                    <a:pt x="177165" y="501015"/>
                    <a:pt x="162306" y="499110"/>
                  </a:cubicBezTo>
                  <a:cubicBezTo>
                    <a:pt x="112014" y="494284"/>
                    <a:pt x="70739" y="467995"/>
                    <a:pt x="27686" y="445897"/>
                  </a:cubicBezTo>
                  <a:cubicBezTo>
                    <a:pt x="0" y="431673"/>
                    <a:pt x="1016" y="431673"/>
                    <a:pt x="9652" y="402082"/>
                  </a:cubicBezTo>
                  <a:cubicBezTo>
                    <a:pt x="21590" y="360934"/>
                    <a:pt x="40767" y="322580"/>
                    <a:pt x="59944" y="284734"/>
                  </a:cubicBezTo>
                  <a:cubicBezTo>
                    <a:pt x="63754" y="277114"/>
                    <a:pt x="68072" y="275590"/>
                    <a:pt x="76200" y="278003"/>
                  </a:cubicBezTo>
                  <a:cubicBezTo>
                    <a:pt x="109728" y="289560"/>
                    <a:pt x="143764" y="300101"/>
                    <a:pt x="177292" y="311023"/>
                  </a:cubicBezTo>
                  <a:cubicBezTo>
                    <a:pt x="182499" y="312928"/>
                    <a:pt x="187325" y="315849"/>
                    <a:pt x="192151" y="318643"/>
                  </a:cubicBezTo>
                  <a:cubicBezTo>
                    <a:pt x="217043" y="335407"/>
                    <a:pt x="241935" y="351663"/>
                    <a:pt x="266827" y="368427"/>
                  </a:cubicBezTo>
                  <a:cubicBezTo>
                    <a:pt x="272542" y="372237"/>
                    <a:pt x="276352" y="372237"/>
                    <a:pt x="280670" y="366522"/>
                  </a:cubicBezTo>
                  <a:cubicBezTo>
                    <a:pt x="305054" y="332994"/>
                    <a:pt x="333883" y="304292"/>
                    <a:pt x="367411" y="279781"/>
                  </a:cubicBezTo>
                  <a:cubicBezTo>
                    <a:pt x="373634" y="274955"/>
                    <a:pt x="373126" y="271145"/>
                    <a:pt x="369316" y="264922"/>
                  </a:cubicBezTo>
                  <a:cubicBezTo>
                    <a:pt x="355854" y="245745"/>
                    <a:pt x="343408" y="225679"/>
                    <a:pt x="330073" y="206502"/>
                  </a:cubicBezTo>
                  <a:cubicBezTo>
                    <a:pt x="318135" y="189738"/>
                    <a:pt x="310007" y="171577"/>
                    <a:pt x="304165" y="151892"/>
                  </a:cubicBezTo>
                  <a:cubicBezTo>
                    <a:pt x="296926" y="127000"/>
                    <a:pt x="288798" y="102489"/>
                    <a:pt x="280162" y="78105"/>
                  </a:cubicBezTo>
                  <a:cubicBezTo>
                    <a:pt x="276860" y="68580"/>
                    <a:pt x="278257" y="63246"/>
                    <a:pt x="287782" y="58420"/>
                  </a:cubicBezTo>
                  <a:cubicBezTo>
                    <a:pt x="330581" y="35941"/>
                    <a:pt x="375158" y="17272"/>
                    <a:pt x="421640" y="3429"/>
                  </a:cubicBezTo>
                  <a:cubicBezTo>
                    <a:pt x="430276" y="1016"/>
                    <a:pt x="434594" y="2032"/>
                    <a:pt x="438912" y="10160"/>
                  </a:cubicBezTo>
                  <a:cubicBezTo>
                    <a:pt x="454660" y="41783"/>
                    <a:pt x="471551" y="73406"/>
                    <a:pt x="486791" y="105029"/>
                  </a:cubicBezTo>
                  <a:cubicBezTo>
                    <a:pt x="495935" y="124206"/>
                    <a:pt x="496316" y="146177"/>
                    <a:pt x="501142" y="166370"/>
                  </a:cubicBezTo>
                  <a:cubicBezTo>
                    <a:pt x="504444" y="180213"/>
                    <a:pt x="506857" y="194691"/>
                    <a:pt x="509778" y="208534"/>
                  </a:cubicBezTo>
                  <a:cubicBezTo>
                    <a:pt x="511175" y="215265"/>
                    <a:pt x="513588" y="217678"/>
                    <a:pt x="521335" y="216662"/>
                  </a:cubicBezTo>
                  <a:cubicBezTo>
                    <a:pt x="561594" y="210947"/>
                    <a:pt x="601345" y="210439"/>
                    <a:pt x="641604" y="216662"/>
                  </a:cubicBezTo>
                  <a:cubicBezTo>
                    <a:pt x="651129" y="218059"/>
                    <a:pt x="654050" y="214757"/>
                    <a:pt x="655955" y="206121"/>
                  </a:cubicBezTo>
                  <a:cubicBezTo>
                    <a:pt x="659257" y="186436"/>
                    <a:pt x="664591" y="167259"/>
                    <a:pt x="667512" y="147193"/>
                  </a:cubicBezTo>
                  <a:cubicBezTo>
                    <a:pt x="671322" y="121285"/>
                    <a:pt x="680466" y="97790"/>
                    <a:pt x="692404" y="75311"/>
                  </a:cubicBezTo>
                  <a:cubicBezTo>
                    <a:pt x="704342" y="53721"/>
                    <a:pt x="715391" y="31242"/>
                    <a:pt x="726440" y="9144"/>
                  </a:cubicBezTo>
                  <a:cubicBezTo>
                    <a:pt x="730250" y="1524"/>
                    <a:pt x="734060" y="0"/>
                    <a:pt x="742188" y="2413"/>
                  </a:cubicBezTo>
                  <a:cubicBezTo>
                    <a:pt x="789559" y="16764"/>
                    <a:pt x="835152" y="35433"/>
                    <a:pt x="878713" y="59436"/>
                  </a:cubicBezTo>
                  <a:cubicBezTo>
                    <a:pt x="885952" y="63246"/>
                    <a:pt x="887857" y="67056"/>
                    <a:pt x="884936" y="74803"/>
                  </a:cubicBezTo>
                  <a:cubicBezTo>
                    <a:pt x="873379" y="108839"/>
                    <a:pt x="862838" y="143256"/>
                    <a:pt x="851408" y="177292"/>
                  </a:cubicBezTo>
                  <a:cubicBezTo>
                    <a:pt x="849503" y="182499"/>
                    <a:pt x="846582" y="187325"/>
                    <a:pt x="843788" y="192151"/>
                  </a:cubicBezTo>
                  <a:cubicBezTo>
                    <a:pt x="827532" y="216535"/>
                    <a:pt x="811149" y="241554"/>
                    <a:pt x="794385" y="265938"/>
                  </a:cubicBezTo>
                  <a:cubicBezTo>
                    <a:pt x="790067" y="272161"/>
                    <a:pt x="790575" y="276479"/>
                    <a:pt x="796290" y="280797"/>
                  </a:cubicBezTo>
                  <a:cubicBezTo>
                    <a:pt x="829818" y="305181"/>
                    <a:pt x="858520" y="334518"/>
                    <a:pt x="883031" y="367538"/>
                  </a:cubicBezTo>
                  <a:cubicBezTo>
                    <a:pt x="887349" y="373761"/>
                    <a:pt x="891159" y="373253"/>
                    <a:pt x="896874" y="369443"/>
                  </a:cubicBezTo>
                  <a:cubicBezTo>
                    <a:pt x="913130" y="358394"/>
                    <a:pt x="929894" y="348361"/>
                    <a:pt x="945261" y="336423"/>
                  </a:cubicBezTo>
                  <a:cubicBezTo>
                    <a:pt x="968756" y="318643"/>
                    <a:pt x="995045" y="307213"/>
                    <a:pt x="1023366" y="299085"/>
                  </a:cubicBezTo>
                  <a:cubicBezTo>
                    <a:pt x="1044956" y="293370"/>
                    <a:pt x="1066038" y="285623"/>
                    <a:pt x="1087120" y="278511"/>
                  </a:cubicBezTo>
                  <a:cubicBezTo>
                    <a:pt x="1095248" y="275590"/>
                    <a:pt x="1099058" y="277495"/>
                    <a:pt x="1103376" y="285242"/>
                  </a:cubicBezTo>
                  <a:cubicBezTo>
                    <a:pt x="1126871" y="328803"/>
                    <a:pt x="1146048" y="374396"/>
                    <a:pt x="1159891" y="422275"/>
                  </a:cubicBezTo>
                  <a:cubicBezTo>
                    <a:pt x="1162304" y="429895"/>
                    <a:pt x="1160399" y="433832"/>
                    <a:pt x="1153668" y="437642"/>
                  </a:cubicBezTo>
                  <a:cubicBezTo>
                    <a:pt x="1121029" y="453898"/>
                    <a:pt x="1089533" y="471678"/>
                    <a:pt x="1056386" y="486537"/>
                  </a:cubicBezTo>
                  <a:cubicBezTo>
                    <a:pt x="1034288" y="496570"/>
                    <a:pt x="1009015" y="497078"/>
                    <a:pt x="985520" y="502793"/>
                  </a:cubicBezTo>
                  <a:cubicBezTo>
                    <a:pt x="979805" y="504190"/>
                    <a:pt x="973582" y="505206"/>
                    <a:pt x="967740" y="506095"/>
                  </a:cubicBezTo>
                  <a:cubicBezTo>
                    <a:pt x="945261" y="510921"/>
                    <a:pt x="943737" y="510921"/>
                    <a:pt x="947166" y="533400"/>
                  </a:cubicBezTo>
                  <a:cubicBezTo>
                    <a:pt x="952881" y="569341"/>
                    <a:pt x="950468" y="604774"/>
                    <a:pt x="945769" y="640715"/>
                  </a:cubicBezTo>
                  <a:cubicBezTo>
                    <a:pt x="944372" y="650748"/>
                    <a:pt x="948690" y="653161"/>
                    <a:pt x="956818" y="654558"/>
                  </a:cubicBezTo>
                  <a:cubicBezTo>
                    <a:pt x="984631" y="659765"/>
                    <a:pt x="1012444" y="665607"/>
                    <a:pt x="1040130" y="670814"/>
                  </a:cubicBezTo>
                  <a:cubicBezTo>
                    <a:pt x="1048258" y="672211"/>
                    <a:pt x="1055497" y="675132"/>
                    <a:pt x="1062609" y="678434"/>
                  </a:cubicBezTo>
                  <a:cubicBezTo>
                    <a:pt x="1091819" y="693801"/>
                    <a:pt x="1121537" y="709041"/>
                    <a:pt x="1151255" y="723519"/>
                  </a:cubicBezTo>
                  <a:cubicBezTo>
                    <a:pt x="1159891" y="727837"/>
                    <a:pt x="1162304" y="732155"/>
                    <a:pt x="1159383" y="742188"/>
                  </a:cubicBezTo>
                  <a:cubicBezTo>
                    <a:pt x="1145540" y="788670"/>
                    <a:pt x="1126744" y="832739"/>
                    <a:pt x="1103757" y="875792"/>
                  </a:cubicBezTo>
                  <a:cubicBezTo>
                    <a:pt x="1099439" y="883920"/>
                    <a:pt x="1095121" y="886841"/>
                    <a:pt x="1085977" y="883412"/>
                  </a:cubicBezTo>
                  <a:cubicBezTo>
                    <a:pt x="1053338" y="872363"/>
                    <a:pt x="1020826" y="861822"/>
                    <a:pt x="988187" y="851281"/>
                  </a:cubicBezTo>
                  <a:cubicBezTo>
                    <a:pt x="981456" y="849376"/>
                    <a:pt x="975741" y="846074"/>
                    <a:pt x="970026" y="842137"/>
                  </a:cubicBezTo>
                  <a:cubicBezTo>
                    <a:pt x="945642" y="825881"/>
                    <a:pt x="920623" y="809498"/>
                    <a:pt x="896239" y="792734"/>
                  </a:cubicBezTo>
                  <a:cubicBezTo>
                    <a:pt x="890016" y="788416"/>
                    <a:pt x="886206" y="788924"/>
                    <a:pt x="881380" y="795147"/>
                  </a:cubicBezTo>
                  <a:cubicBezTo>
                    <a:pt x="857377" y="827786"/>
                    <a:pt x="829183" y="856488"/>
                    <a:pt x="796544" y="880364"/>
                  </a:cubicBezTo>
                  <a:cubicBezTo>
                    <a:pt x="788924" y="886079"/>
                    <a:pt x="789305" y="890905"/>
                    <a:pt x="794639" y="898144"/>
                  </a:cubicBezTo>
                  <a:cubicBezTo>
                    <a:pt x="806577" y="914908"/>
                    <a:pt x="816737" y="932180"/>
                    <a:pt x="828675" y="948944"/>
                  </a:cubicBezTo>
                  <a:cubicBezTo>
                    <a:pt x="843534" y="969518"/>
                    <a:pt x="854075" y="992124"/>
                    <a:pt x="860806" y="1016508"/>
                  </a:cubicBezTo>
                  <a:cubicBezTo>
                    <a:pt x="867537" y="1040511"/>
                    <a:pt x="875665" y="1063498"/>
                    <a:pt x="883793" y="1086993"/>
                  </a:cubicBezTo>
                  <a:cubicBezTo>
                    <a:pt x="886206" y="1094232"/>
                    <a:pt x="884809" y="1098550"/>
                    <a:pt x="877570" y="1102360"/>
                  </a:cubicBezTo>
                  <a:cubicBezTo>
                    <a:pt x="833501" y="1126363"/>
                    <a:pt x="787527" y="1145540"/>
                    <a:pt x="739648" y="1159383"/>
                  </a:cubicBezTo>
                  <a:cubicBezTo>
                    <a:pt x="732409" y="1161288"/>
                    <a:pt x="728599" y="1160399"/>
                    <a:pt x="725297" y="1153668"/>
                  </a:cubicBezTo>
                  <a:cubicBezTo>
                    <a:pt x="708533" y="1120648"/>
                    <a:pt x="691261" y="1087501"/>
                    <a:pt x="675005" y="1054481"/>
                  </a:cubicBezTo>
                  <a:cubicBezTo>
                    <a:pt x="670687" y="1046353"/>
                    <a:pt x="670687" y="1036701"/>
                    <a:pt x="668782" y="1027684"/>
                  </a:cubicBezTo>
                  <a:cubicBezTo>
                    <a:pt x="663956" y="1004697"/>
                    <a:pt x="659638" y="981710"/>
                    <a:pt x="654939" y="958723"/>
                  </a:cubicBezTo>
                  <a:cubicBezTo>
                    <a:pt x="652526" y="944372"/>
                    <a:pt x="653034" y="944372"/>
                    <a:pt x="639191" y="944880"/>
                  </a:cubicBezTo>
                  <a:close/>
                  <a:moveTo>
                    <a:pt x="581660" y="735965"/>
                  </a:moveTo>
                  <a:cubicBezTo>
                    <a:pt x="670814" y="733552"/>
                    <a:pt x="736854" y="667004"/>
                    <a:pt x="736346" y="580771"/>
                  </a:cubicBezTo>
                  <a:cubicBezTo>
                    <a:pt x="735838" y="492633"/>
                    <a:pt x="668274" y="426466"/>
                    <a:pt x="581660" y="426974"/>
                  </a:cubicBezTo>
                  <a:cubicBezTo>
                    <a:pt x="494411" y="426974"/>
                    <a:pt x="427355" y="494030"/>
                    <a:pt x="427355" y="581279"/>
                  </a:cubicBezTo>
                  <a:cubicBezTo>
                    <a:pt x="427355" y="668528"/>
                    <a:pt x="494919" y="733679"/>
                    <a:pt x="581660" y="735965"/>
                  </a:cubicBez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sp>
        <p:nvSpPr>
          <p:cNvPr id="24" name="Freeform 24"/>
          <p:cNvSpPr/>
          <p:nvPr/>
        </p:nvSpPr>
        <p:spPr>
          <a:xfrm>
            <a:off x="173745" y="228096"/>
            <a:ext cx="17785443" cy="9967041"/>
          </a:xfrm>
          <a:custGeom>
            <a:avLst/>
            <a:gdLst/>
            <a:ahLst/>
            <a:cxnLst/>
            <a:rect l="l" t="t" r="r" b="b"/>
            <a:pathLst>
              <a:path w="17785443" h="9967041">
                <a:moveTo>
                  <a:pt x="0" y="0"/>
                </a:moveTo>
                <a:lnTo>
                  <a:pt x="17785443" y="0"/>
                </a:lnTo>
                <a:lnTo>
                  <a:pt x="17785443" y="9967041"/>
                </a:lnTo>
                <a:lnTo>
                  <a:pt x="0" y="99670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6906" b="-152"/>
            </a:stretch>
          </a:blipFill>
        </p:spPr>
      </p:sp>
      <p:grpSp>
        <p:nvGrpSpPr>
          <p:cNvPr id="25" name="Group 25"/>
          <p:cNvGrpSpPr/>
          <p:nvPr/>
        </p:nvGrpSpPr>
        <p:grpSpPr>
          <a:xfrm>
            <a:off x="0" y="0"/>
            <a:ext cx="9144000" cy="10287000"/>
            <a:chOff x="0" y="0"/>
            <a:chExt cx="12192000" cy="137160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2192000" cy="13716000"/>
            </a:xfrm>
            <a:custGeom>
              <a:avLst/>
              <a:gdLst/>
              <a:ahLst/>
              <a:cxnLst/>
              <a:rect l="l" t="t" r="r" b="b"/>
              <a:pathLst>
                <a:path w="12192000" h="13716000">
                  <a:moveTo>
                    <a:pt x="0" y="0"/>
                  </a:moveTo>
                  <a:lnTo>
                    <a:pt x="12192000" y="0"/>
                  </a:lnTo>
                  <a:lnTo>
                    <a:pt x="12192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277DBA"/>
            </a:solidFill>
          </p:spPr>
        </p:sp>
      </p:grpSp>
      <p:grpSp>
        <p:nvGrpSpPr>
          <p:cNvPr id="27" name="Group 27"/>
          <p:cNvGrpSpPr/>
          <p:nvPr/>
        </p:nvGrpSpPr>
        <p:grpSpPr>
          <a:xfrm rot="-410611">
            <a:off x="742536" y="5649055"/>
            <a:ext cx="7951876" cy="4446966"/>
            <a:chOff x="0" y="0"/>
            <a:chExt cx="10602502" cy="592928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0628502" cy="5929503"/>
            </a:xfrm>
            <a:custGeom>
              <a:avLst/>
              <a:gdLst/>
              <a:ahLst/>
              <a:cxnLst/>
              <a:rect l="l" t="t" r="r" b="b"/>
              <a:pathLst>
                <a:path w="10628502" h="5929503">
                  <a:moveTo>
                    <a:pt x="1216533" y="0"/>
                  </a:moveTo>
                  <a:lnTo>
                    <a:pt x="9603359" y="1006602"/>
                  </a:lnTo>
                  <a:lnTo>
                    <a:pt x="9587865" y="1051814"/>
                  </a:lnTo>
                  <a:cubicBezTo>
                    <a:pt x="9580626" y="1105281"/>
                    <a:pt x="9583039" y="1163701"/>
                    <a:pt x="9595358" y="1226312"/>
                  </a:cubicBezTo>
                  <a:cubicBezTo>
                    <a:pt x="9612757" y="1322324"/>
                    <a:pt x="9668128" y="1383411"/>
                    <a:pt x="9749663" y="1430020"/>
                  </a:cubicBezTo>
                  <a:cubicBezTo>
                    <a:pt x="9976612" y="1563878"/>
                    <a:pt x="10203688" y="1697736"/>
                    <a:pt x="10433558" y="1831594"/>
                  </a:cubicBezTo>
                  <a:cubicBezTo>
                    <a:pt x="10602340" y="1930527"/>
                    <a:pt x="10628502" y="1988693"/>
                    <a:pt x="10582021" y="2177923"/>
                  </a:cubicBezTo>
                  <a:cubicBezTo>
                    <a:pt x="10579100" y="2189607"/>
                    <a:pt x="10579100" y="2201164"/>
                    <a:pt x="10576178" y="2212848"/>
                  </a:cubicBezTo>
                  <a:cubicBezTo>
                    <a:pt x="10506328" y="2442718"/>
                    <a:pt x="10427715" y="2556256"/>
                    <a:pt x="10165842" y="2506853"/>
                  </a:cubicBezTo>
                  <a:cubicBezTo>
                    <a:pt x="9930130" y="2460244"/>
                    <a:pt x="9688576" y="2451608"/>
                    <a:pt x="9449943" y="2416683"/>
                  </a:cubicBezTo>
                  <a:cubicBezTo>
                    <a:pt x="9281160" y="2393442"/>
                    <a:pt x="9170543" y="2460371"/>
                    <a:pt x="9089009" y="2602992"/>
                  </a:cubicBezTo>
                  <a:cubicBezTo>
                    <a:pt x="9004553" y="2748534"/>
                    <a:pt x="8966708" y="2885313"/>
                    <a:pt x="9083167" y="3033776"/>
                  </a:cubicBezTo>
                  <a:cubicBezTo>
                    <a:pt x="9240265" y="3234563"/>
                    <a:pt x="9391650" y="3441192"/>
                    <a:pt x="9545955" y="3644900"/>
                  </a:cubicBezTo>
                  <a:cubicBezTo>
                    <a:pt x="9673971" y="3810762"/>
                    <a:pt x="9673971" y="3877691"/>
                    <a:pt x="9545955" y="4043680"/>
                  </a:cubicBezTo>
                  <a:cubicBezTo>
                    <a:pt x="9540113" y="4049522"/>
                    <a:pt x="9534271" y="4058285"/>
                    <a:pt x="9528556" y="4064000"/>
                  </a:cubicBezTo>
                  <a:cubicBezTo>
                    <a:pt x="9359773" y="4244467"/>
                    <a:pt x="9292844" y="4323080"/>
                    <a:pt x="9027922" y="4162933"/>
                  </a:cubicBezTo>
                  <a:cubicBezTo>
                    <a:pt x="8824214" y="4040759"/>
                    <a:pt x="8608822" y="3935984"/>
                    <a:pt x="8408035" y="3813683"/>
                  </a:cubicBezTo>
                  <a:cubicBezTo>
                    <a:pt x="8242173" y="3714750"/>
                    <a:pt x="8114030" y="3772916"/>
                    <a:pt x="7983093" y="3874770"/>
                  </a:cubicBezTo>
                  <a:cubicBezTo>
                    <a:pt x="7852156" y="3973703"/>
                    <a:pt x="7799705" y="4093083"/>
                    <a:pt x="7846314" y="4258945"/>
                  </a:cubicBezTo>
                  <a:cubicBezTo>
                    <a:pt x="7919085" y="4515104"/>
                    <a:pt x="7983093" y="4774057"/>
                    <a:pt x="8047101" y="5033137"/>
                  </a:cubicBezTo>
                  <a:cubicBezTo>
                    <a:pt x="8082026" y="5172837"/>
                    <a:pt x="8052943" y="5248529"/>
                    <a:pt x="7933563" y="5324221"/>
                  </a:cubicBezTo>
                  <a:cubicBezTo>
                    <a:pt x="7869555" y="5364988"/>
                    <a:pt x="7802626" y="5402834"/>
                    <a:pt x="7729855" y="5428996"/>
                  </a:cubicBezTo>
                  <a:cubicBezTo>
                    <a:pt x="7601839" y="5475605"/>
                    <a:pt x="7508621" y="5452237"/>
                    <a:pt x="7424293" y="5344541"/>
                  </a:cubicBezTo>
                  <a:cubicBezTo>
                    <a:pt x="7264273" y="5143754"/>
                    <a:pt x="7104126" y="4940046"/>
                    <a:pt x="6944106" y="4736338"/>
                  </a:cubicBezTo>
                  <a:cubicBezTo>
                    <a:pt x="6789801" y="4544187"/>
                    <a:pt x="6510527" y="4518025"/>
                    <a:pt x="6324219" y="4683887"/>
                  </a:cubicBezTo>
                  <a:cubicBezTo>
                    <a:pt x="6274689" y="4727575"/>
                    <a:pt x="6251448" y="4782820"/>
                    <a:pt x="6242685" y="4846828"/>
                  </a:cubicBezTo>
                  <a:cubicBezTo>
                    <a:pt x="6204839" y="5114544"/>
                    <a:pt x="6161151" y="5379466"/>
                    <a:pt x="6132068" y="5647182"/>
                  </a:cubicBezTo>
                  <a:cubicBezTo>
                    <a:pt x="6114542" y="5786882"/>
                    <a:pt x="6059297" y="5885815"/>
                    <a:pt x="5922518" y="5929503"/>
                  </a:cubicBezTo>
                  <a:cubicBezTo>
                    <a:pt x="5806059" y="5929503"/>
                    <a:pt x="5686806" y="5929503"/>
                    <a:pt x="5570347" y="5929503"/>
                  </a:cubicBezTo>
                  <a:cubicBezTo>
                    <a:pt x="5488813" y="5879973"/>
                    <a:pt x="5442331" y="5807202"/>
                    <a:pt x="5416042" y="5714111"/>
                  </a:cubicBezTo>
                  <a:cubicBezTo>
                    <a:pt x="5346192" y="5457952"/>
                    <a:pt x="5267579" y="5201920"/>
                    <a:pt x="5197729" y="4942840"/>
                  </a:cubicBezTo>
                  <a:cubicBezTo>
                    <a:pt x="5159883" y="4806061"/>
                    <a:pt x="5075555" y="4733290"/>
                    <a:pt x="4938776" y="4715891"/>
                  </a:cubicBezTo>
                  <a:cubicBezTo>
                    <a:pt x="4886325" y="4710049"/>
                    <a:pt x="4834001" y="4701286"/>
                    <a:pt x="4781677" y="4698492"/>
                  </a:cubicBezTo>
                  <a:cubicBezTo>
                    <a:pt x="4659503" y="4689729"/>
                    <a:pt x="4575048" y="4745101"/>
                    <a:pt x="4513961" y="4846955"/>
                  </a:cubicBezTo>
                  <a:cubicBezTo>
                    <a:pt x="4490720" y="4884801"/>
                    <a:pt x="4470273" y="4922647"/>
                    <a:pt x="4447032" y="4960493"/>
                  </a:cubicBezTo>
                  <a:cubicBezTo>
                    <a:pt x="4324731" y="5167122"/>
                    <a:pt x="4205478" y="5376672"/>
                    <a:pt x="4080383" y="5580380"/>
                  </a:cubicBezTo>
                  <a:cubicBezTo>
                    <a:pt x="4013454" y="5693918"/>
                    <a:pt x="3931920" y="5723001"/>
                    <a:pt x="3803904" y="5693918"/>
                  </a:cubicBezTo>
                  <a:cubicBezTo>
                    <a:pt x="3725291" y="5676519"/>
                    <a:pt x="3652520" y="5650230"/>
                    <a:pt x="3579749" y="5618226"/>
                  </a:cubicBezTo>
                  <a:cubicBezTo>
                    <a:pt x="3451733" y="5557139"/>
                    <a:pt x="3410966" y="5478526"/>
                    <a:pt x="3428365" y="5335905"/>
                  </a:cubicBezTo>
                  <a:cubicBezTo>
                    <a:pt x="3460369" y="5071110"/>
                    <a:pt x="3486531" y="4806188"/>
                    <a:pt x="3524377" y="4541393"/>
                  </a:cubicBezTo>
                  <a:cubicBezTo>
                    <a:pt x="3550539" y="4355084"/>
                    <a:pt x="3451606" y="4253230"/>
                    <a:pt x="3306064" y="4171823"/>
                  </a:cubicBezTo>
                  <a:cubicBezTo>
                    <a:pt x="3163443" y="4093210"/>
                    <a:pt x="3035427" y="4081653"/>
                    <a:pt x="2901569" y="4192143"/>
                  </a:cubicBezTo>
                  <a:cubicBezTo>
                    <a:pt x="2715260" y="4340606"/>
                    <a:pt x="2520315" y="4477385"/>
                    <a:pt x="2334006" y="4622927"/>
                  </a:cubicBezTo>
                  <a:cubicBezTo>
                    <a:pt x="2144776" y="4771390"/>
                    <a:pt x="2063369" y="4803394"/>
                    <a:pt x="1830451" y="4593844"/>
                  </a:cubicBezTo>
                  <a:cubicBezTo>
                    <a:pt x="1815846" y="4579239"/>
                    <a:pt x="1801368" y="4564761"/>
                    <a:pt x="1786763" y="4550156"/>
                  </a:cubicBezTo>
                  <a:cubicBezTo>
                    <a:pt x="1673225" y="4433697"/>
                    <a:pt x="1661668" y="4343527"/>
                    <a:pt x="1743075" y="4200906"/>
                  </a:cubicBezTo>
                  <a:cubicBezTo>
                    <a:pt x="1868170" y="3976751"/>
                    <a:pt x="1996313" y="3749802"/>
                    <a:pt x="2121408" y="3525647"/>
                  </a:cubicBezTo>
                  <a:cubicBezTo>
                    <a:pt x="2156333" y="3461639"/>
                    <a:pt x="2194179" y="3397631"/>
                    <a:pt x="2185416" y="3319018"/>
                  </a:cubicBezTo>
                  <a:cubicBezTo>
                    <a:pt x="2165096" y="3083306"/>
                    <a:pt x="1903095" y="2896997"/>
                    <a:pt x="1676146" y="2955163"/>
                  </a:cubicBezTo>
                  <a:cubicBezTo>
                    <a:pt x="1414272" y="3022092"/>
                    <a:pt x="1152271" y="3089021"/>
                    <a:pt x="893318" y="3158871"/>
                  </a:cubicBezTo>
                  <a:cubicBezTo>
                    <a:pt x="788543" y="3187954"/>
                    <a:pt x="709930" y="3155950"/>
                    <a:pt x="643001" y="3074416"/>
                  </a:cubicBezTo>
                  <a:cubicBezTo>
                    <a:pt x="587756" y="3007487"/>
                    <a:pt x="552831" y="2931795"/>
                    <a:pt x="517906" y="2853182"/>
                  </a:cubicBezTo>
                  <a:cubicBezTo>
                    <a:pt x="459740" y="2716403"/>
                    <a:pt x="485902" y="2617470"/>
                    <a:pt x="602361" y="2527173"/>
                  </a:cubicBezTo>
                  <a:cubicBezTo>
                    <a:pt x="794385" y="2372868"/>
                    <a:pt x="989457" y="2221611"/>
                    <a:pt x="1181481" y="2067306"/>
                  </a:cubicBezTo>
                  <a:cubicBezTo>
                    <a:pt x="1385189" y="1910207"/>
                    <a:pt x="1402715" y="1843151"/>
                    <a:pt x="1335786" y="1598676"/>
                  </a:cubicBezTo>
                  <a:cubicBezTo>
                    <a:pt x="1289177" y="1438656"/>
                    <a:pt x="1193165" y="1354201"/>
                    <a:pt x="1024382" y="1336802"/>
                  </a:cubicBezTo>
                  <a:cubicBezTo>
                    <a:pt x="779907" y="1310640"/>
                    <a:pt x="538353" y="1264031"/>
                    <a:pt x="293878" y="1237869"/>
                  </a:cubicBezTo>
                  <a:cubicBezTo>
                    <a:pt x="154178" y="1223264"/>
                    <a:pt x="55245" y="1168019"/>
                    <a:pt x="5715" y="1034161"/>
                  </a:cubicBezTo>
                  <a:cubicBezTo>
                    <a:pt x="0" y="908939"/>
                    <a:pt x="0" y="792480"/>
                    <a:pt x="0" y="673227"/>
                  </a:cubicBezTo>
                  <a:cubicBezTo>
                    <a:pt x="46609" y="585851"/>
                    <a:pt x="119380" y="542290"/>
                    <a:pt x="212471" y="518922"/>
                  </a:cubicBezTo>
                  <a:cubicBezTo>
                    <a:pt x="462788" y="451993"/>
                    <a:pt x="707263" y="376301"/>
                    <a:pt x="957580" y="309372"/>
                  </a:cubicBezTo>
                  <a:cubicBezTo>
                    <a:pt x="1108837" y="268605"/>
                    <a:pt x="1199007" y="184277"/>
                    <a:pt x="1213612" y="241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431174" y="6145738"/>
            <a:ext cx="6314174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040"/>
              </a:lnSpc>
            </a:pPr>
            <a:r>
              <a:rPr lang="fa-IR" sz="5866" spc="86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متشکرم</a:t>
            </a:r>
            <a:endParaRPr lang="en-US" sz="5866" spc="86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431102" y="7485468"/>
            <a:ext cx="6314095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240"/>
              </a:lnSpc>
            </a:pPr>
            <a:r>
              <a:rPr lang="fa-IR" sz="1867" spc="27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عنوان فرعی را وارد کنید</a:t>
            </a:r>
          </a:p>
          <a:p>
            <a:pPr algn="ctr" rtl="1">
              <a:lnSpc>
                <a:spcPts val="2240"/>
              </a:lnSpc>
            </a:pPr>
            <a:r>
              <a:rPr lang="fa-IR" sz="1867" spc="27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 </a:t>
            </a:r>
            <a:endParaRPr lang="en-US" sz="1867" spc="27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431024" y="3614646"/>
            <a:ext cx="6314174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مهندسی</a:t>
            </a:r>
            <a:endParaRPr lang="en-US" sz="4400" spc="6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3896139" y="1383921"/>
            <a:ext cx="1719262" cy="1759744"/>
            <a:chOff x="0" y="0"/>
            <a:chExt cx="2292350" cy="234632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292350" cy="2346325"/>
            </a:xfrm>
            <a:custGeom>
              <a:avLst/>
              <a:gdLst/>
              <a:ahLst/>
              <a:cxnLst/>
              <a:rect l="l" t="t" r="r" b="b"/>
              <a:pathLst>
                <a:path w="2292350" h="2346325">
                  <a:moveTo>
                    <a:pt x="1905254" y="2346325"/>
                  </a:moveTo>
                  <a:cubicBezTo>
                    <a:pt x="1571244" y="2338705"/>
                    <a:pt x="1381506" y="2217293"/>
                    <a:pt x="1335913" y="1898269"/>
                  </a:cubicBezTo>
                  <a:cubicBezTo>
                    <a:pt x="1297940" y="1594485"/>
                    <a:pt x="721106" y="1040257"/>
                    <a:pt x="409829" y="979424"/>
                  </a:cubicBezTo>
                  <a:cubicBezTo>
                    <a:pt x="106299" y="926338"/>
                    <a:pt x="0" y="789686"/>
                    <a:pt x="0" y="417576"/>
                  </a:cubicBezTo>
                  <a:cubicBezTo>
                    <a:pt x="151765" y="485902"/>
                    <a:pt x="273304" y="706120"/>
                    <a:pt x="463042" y="523875"/>
                  </a:cubicBezTo>
                  <a:cubicBezTo>
                    <a:pt x="645160" y="349250"/>
                    <a:pt x="432689" y="212598"/>
                    <a:pt x="356743" y="53213"/>
                  </a:cubicBezTo>
                  <a:cubicBezTo>
                    <a:pt x="698373" y="0"/>
                    <a:pt x="850138" y="174625"/>
                    <a:pt x="918464" y="440436"/>
                  </a:cubicBezTo>
                  <a:cubicBezTo>
                    <a:pt x="1009523" y="827659"/>
                    <a:pt x="1502918" y="1328801"/>
                    <a:pt x="1882521" y="1404747"/>
                  </a:cubicBezTo>
                  <a:cubicBezTo>
                    <a:pt x="2163318" y="1465453"/>
                    <a:pt x="2292350" y="1640078"/>
                    <a:pt x="2277237" y="1951482"/>
                  </a:cubicBezTo>
                  <a:cubicBezTo>
                    <a:pt x="2102612" y="1905889"/>
                    <a:pt x="1981200" y="1655318"/>
                    <a:pt x="1791462" y="1837563"/>
                  </a:cubicBezTo>
                  <a:cubicBezTo>
                    <a:pt x="1586484" y="2027428"/>
                    <a:pt x="1829435" y="2164080"/>
                    <a:pt x="1905381" y="234632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3565146" y="2084009"/>
            <a:ext cx="1354932" cy="1259682"/>
            <a:chOff x="0" y="0"/>
            <a:chExt cx="1806576" cy="1679576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806575" cy="1679575"/>
            </a:xfrm>
            <a:custGeom>
              <a:avLst/>
              <a:gdLst/>
              <a:ahLst/>
              <a:cxnLst/>
              <a:rect l="l" t="t" r="r" b="b"/>
              <a:pathLst>
                <a:path w="1806575" h="1679575">
                  <a:moveTo>
                    <a:pt x="197358" y="0"/>
                  </a:moveTo>
                  <a:cubicBezTo>
                    <a:pt x="994410" y="304038"/>
                    <a:pt x="1502918" y="843534"/>
                    <a:pt x="1806575" y="1580769"/>
                  </a:cubicBezTo>
                  <a:cubicBezTo>
                    <a:pt x="1404239" y="1679575"/>
                    <a:pt x="1404239" y="1679575"/>
                    <a:pt x="1297940" y="1345184"/>
                  </a:cubicBezTo>
                  <a:cubicBezTo>
                    <a:pt x="1237234" y="1170432"/>
                    <a:pt x="1092962" y="1101979"/>
                    <a:pt x="971550" y="1238758"/>
                  </a:cubicBezTo>
                  <a:cubicBezTo>
                    <a:pt x="804545" y="1421130"/>
                    <a:pt x="721106" y="1352804"/>
                    <a:pt x="569214" y="1223518"/>
                  </a:cubicBezTo>
                  <a:cubicBezTo>
                    <a:pt x="379476" y="1064006"/>
                    <a:pt x="463042" y="965200"/>
                    <a:pt x="592074" y="828421"/>
                  </a:cubicBezTo>
                  <a:cubicBezTo>
                    <a:pt x="721106" y="691642"/>
                    <a:pt x="622427" y="539623"/>
                    <a:pt x="485775" y="539623"/>
                  </a:cubicBezTo>
                  <a:cubicBezTo>
                    <a:pt x="0" y="539623"/>
                    <a:pt x="227711" y="227965"/>
                    <a:pt x="19735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4543839" y="1133889"/>
            <a:ext cx="1350169" cy="1297782"/>
            <a:chOff x="0" y="0"/>
            <a:chExt cx="1800226" cy="1730376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807845" cy="1730375"/>
            </a:xfrm>
            <a:custGeom>
              <a:avLst/>
              <a:gdLst/>
              <a:ahLst/>
              <a:cxnLst/>
              <a:rect l="l" t="t" r="r" b="b"/>
              <a:pathLst>
                <a:path w="1807845" h="1730375">
                  <a:moveTo>
                    <a:pt x="1632458" y="1730375"/>
                  </a:moveTo>
                  <a:cubicBezTo>
                    <a:pt x="1327277" y="1510284"/>
                    <a:pt x="938276" y="1502664"/>
                    <a:pt x="671322" y="1153541"/>
                  </a:cubicBezTo>
                  <a:cubicBezTo>
                    <a:pt x="495808" y="918337"/>
                    <a:pt x="266954" y="713359"/>
                    <a:pt x="160147" y="424942"/>
                  </a:cubicBezTo>
                  <a:cubicBezTo>
                    <a:pt x="122047" y="333883"/>
                    <a:pt x="0" y="212471"/>
                    <a:pt x="152527" y="166878"/>
                  </a:cubicBezTo>
                  <a:cubicBezTo>
                    <a:pt x="221234" y="144145"/>
                    <a:pt x="434848" y="0"/>
                    <a:pt x="480568" y="288417"/>
                  </a:cubicBezTo>
                  <a:cubicBezTo>
                    <a:pt x="526288" y="523748"/>
                    <a:pt x="663702" y="758952"/>
                    <a:pt x="961136" y="447802"/>
                  </a:cubicBezTo>
                  <a:cubicBezTo>
                    <a:pt x="1113663" y="280797"/>
                    <a:pt x="1174750" y="500888"/>
                    <a:pt x="1258570" y="569214"/>
                  </a:cubicBezTo>
                  <a:cubicBezTo>
                    <a:pt x="1342517" y="629920"/>
                    <a:pt x="1456944" y="690626"/>
                    <a:pt x="1327277" y="850011"/>
                  </a:cubicBezTo>
                  <a:cubicBezTo>
                    <a:pt x="1106043" y="1123188"/>
                    <a:pt x="1136523" y="1168781"/>
                    <a:pt x="1495044" y="1252220"/>
                  </a:cubicBezTo>
                  <a:cubicBezTo>
                    <a:pt x="1807845" y="1320546"/>
                    <a:pt x="1571371" y="1563370"/>
                    <a:pt x="1632331" y="17303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972175" cy="10287000"/>
            <a:chOff x="0" y="0"/>
            <a:chExt cx="79629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962900" cy="13716000"/>
            </a:xfrm>
            <a:custGeom>
              <a:avLst/>
              <a:gdLst/>
              <a:ahLst/>
              <a:cxnLst/>
              <a:rect l="l" t="t" r="r" b="b"/>
              <a:pathLst>
                <a:path w="7962900" h="13716000">
                  <a:moveTo>
                    <a:pt x="0" y="0"/>
                  </a:moveTo>
                  <a:lnTo>
                    <a:pt x="7962900" y="0"/>
                  </a:lnTo>
                  <a:lnTo>
                    <a:pt x="7962900" y="13716000"/>
                  </a:lnTo>
                  <a:lnTo>
                    <a:pt x="0" y="13716000"/>
                  </a:lnTo>
                  <a:close/>
                </a:path>
              </a:pathLst>
            </a:custGeom>
            <a:blipFill>
              <a:blip r:embed="rId3"/>
              <a:stretch>
                <a:fillRect r="-14776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7388433" y="632991"/>
            <a:ext cx="9722279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839"/>
              </a:lnSpc>
            </a:pPr>
            <a:r>
              <a:rPr lang="fa-IR" sz="5699" spc="84" dirty="0">
                <a:solidFill>
                  <a:srgbClr val="07A398"/>
                </a:solidFill>
                <a:latin typeface="Montserrat"/>
                <a:cs typeface="B Nazanin" pitchFamily="2" charset="-78"/>
              </a:rPr>
              <a:t>سبک دستور کار</a:t>
            </a:r>
            <a:endParaRPr lang="en-US" sz="5699" spc="84" dirty="0">
              <a:solidFill>
                <a:srgbClr val="2C2F45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306800" y="2628900"/>
            <a:ext cx="1221144" cy="575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679"/>
              </a:lnSpc>
            </a:pPr>
            <a:r>
              <a:rPr lang="en-US" sz="3899" spc="57">
                <a:solidFill>
                  <a:srgbClr val="0680C3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569340" y="3264758"/>
            <a:ext cx="8107791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799"/>
              </a:lnSpc>
            </a:pPr>
            <a:r>
              <a:rPr lang="fa-IR" sz="1499" spc="22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</a:t>
            </a:r>
            <a:r>
              <a:rPr lang="en-US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Text.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162800" y="2476500"/>
            <a:ext cx="8605772" cy="649188"/>
            <a:chOff x="0" y="0"/>
            <a:chExt cx="11474362" cy="8655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474323" cy="865632"/>
            </a:xfrm>
            <a:custGeom>
              <a:avLst/>
              <a:gdLst/>
              <a:ahLst/>
              <a:cxnLst/>
              <a:rect l="l" t="t" r="r" b="b"/>
              <a:pathLst>
                <a:path w="11474323" h="865632">
                  <a:moveTo>
                    <a:pt x="0" y="432816"/>
                  </a:moveTo>
                  <a:cubicBezTo>
                    <a:pt x="0" y="193802"/>
                    <a:pt x="193802" y="0"/>
                    <a:pt x="432816" y="0"/>
                  </a:cubicBezTo>
                  <a:lnTo>
                    <a:pt x="11041507" y="0"/>
                  </a:lnTo>
                  <a:cubicBezTo>
                    <a:pt x="11280521" y="0"/>
                    <a:pt x="11474323" y="193802"/>
                    <a:pt x="11474323" y="432816"/>
                  </a:cubicBezTo>
                  <a:cubicBezTo>
                    <a:pt x="11474323" y="671830"/>
                    <a:pt x="11280521" y="865632"/>
                    <a:pt x="11041507" y="865632"/>
                  </a:cubicBezTo>
                  <a:lnTo>
                    <a:pt x="432816" y="865632"/>
                  </a:lnTo>
                  <a:cubicBezTo>
                    <a:pt x="193802" y="865632"/>
                    <a:pt x="0" y="671830"/>
                    <a:pt x="0" y="43281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11474362" cy="865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عنوان مطالب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6306800" y="4434975"/>
            <a:ext cx="1221144" cy="575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679"/>
              </a:lnSpc>
            </a:pPr>
            <a:r>
              <a:rPr lang="en-US" sz="3899" spc="57">
                <a:solidFill>
                  <a:srgbClr val="07A398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569340" y="5070833"/>
            <a:ext cx="8107791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799"/>
              </a:lnSpc>
            </a:pPr>
            <a:r>
              <a:rPr lang="fa-IR" sz="1499" spc="22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</a:t>
            </a:r>
            <a:r>
              <a:rPr lang="en-US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Text.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7162800" y="4282576"/>
            <a:ext cx="8605772" cy="649188"/>
            <a:chOff x="0" y="0"/>
            <a:chExt cx="11474362" cy="86558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474323" cy="865632"/>
            </a:xfrm>
            <a:custGeom>
              <a:avLst/>
              <a:gdLst/>
              <a:ahLst/>
              <a:cxnLst/>
              <a:rect l="l" t="t" r="r" b="b"/>
              <a:pathLst>
                <a:path w="11474323" h="865632">
                  <a:moveTo>
                    <a:pt x="0" y="432816"/>
                  </a:moveTo>
                  <a:cubicBezTo>
                    <a:pt x="0" y="193802"/>
                    <a:pt x="193802" y="0"/>
                    <a:pt x="432816" y="0"/>
                  </a:cubicBezTo>
                  <a:lnTo>
                    <a:pt x="11041507" y="0"/>
                  </a:lnTo>
                  <a:cubicBezTo>
                    <a:pt x="11280521" y="0"/>
                    <a:pt x="11474323" y="193802"/>
                    <a:pt x="11474323" y="432816"/>
                  </a:cubicBezTo>
                  <a:cubicBezTo>
                    <a:pt x="11474323" y="671830"/>
                    <a:pt x="11280521" y="865632"/>
                    <a:pt x="11041507" y="865632"/>
                  </a:cubicBezTo>
                  <a:lnTo>
                    <a:pt x="432816" y="865632"/>
                  </a:lnTo>
                  <a:cubicBezTo>
                    <a:pt x="193802" y="865632"/>
                    <a:pt x="0" y="671830"/>
                    <a:pt x="0" y="432816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0"/>
              <a:ext cx="11474362" cy="865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عنوان مطالب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6306800" y="6241051"/>
            <a:ext cx="1221144" cy="575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679"/>
              </a:lnSpc>
            </a:pPr>
            <a:r>
              <a:rPr lang="en-US" sz="3899" spc="57">
                <a:solidFill>
                  <a:srgbClr val="0680C3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69340" y="6876908"/>
            <a:ext cx="8107791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799"/>
              </a:lnSpc>
            </a:pPr>
            <a:r>
              <a:rPr lang="fa-IR" sz="1499" spc="22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</a:t>
            </a:r>
            <a:r>
              <a:rPr lang="en-US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Text. 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7162800" y="6088650"/>
            <a:ext cx="8605772" cy="649188"/>
            <a:chOff x="0" y="0"/>
            <a:chExt cx="11474362" cy="86558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474323" cy="865632"/>
            </a:xfrm>
            <a:custGeom>
              <a:avLst/>
              <a:gdLst/>
              <a:ahLst/>
              <a:cxnLst/>
              <a:rect l="l" t="t" r="r" b="b"/>
              <a:pathLst>
                <a:path w="11474323" h="865632">
                  <a:moveTo>
                    <a:pt x="0" y="432816"/>
                  </a:moveTo>
                  <a:cubicBezTo>
                    <a:pt x="0" y="193802"/>
                    <a:pt x="193802" y="0"/>
                    <a:pt x="432816" y="0"/>
                  </a:cubicBezTo>
                  <a:lnTo>
                    <a:pt x="11041507" y="0"/>
                  </a:lnTo>
                  <a:cubicBezTo>
                    <a:pt x="11280521" y="0"/>
                    <a:pt x="11474323" y="193802"/>
                    <a:pt x="11474323" y="432816"/>
                  </a:cubicBezTo>
                  <a:cubicBezTo>
                    <a:pt x="11474323" y="671830"/>
                    <a:pt x="11280521" y="865632"/>
                    <a:pt x="11041507" y="865632"/>
                  </a:cubicBezTo>
                  <a:lnTo>
                    <a:pt x="432816" y="865632"/>
                  </a:lnTo>
                  <a:cubicBezTo>
                    <a:pt x="193802" y="865632"/>
                    <a:pt x="0" y="671830"/>
                    <a:pt x="0" y="43281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0"/>
              <a:ext cx="11474362" cy="865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عنوان مطالب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6306800" y="8047125"/>
            <a:ext cx="1221144" cy="575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679"/>
              </a:lnSpc>
            </a:pPr>
            <a:r>
              <a:rPr lang="en-US" sz="3899" spc="57">
                <a:solidFill>
                  <a:srgbClr val="07A398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569340" y="8682983"/>
            <a:ext cx="8107791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799"/>
              </a:lnSpc>
            </a:pPr>
            <a:r>
              <a:rPr lang="fa-IR" sz="1499" spc="22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</a:t>
            </a:r>
            <a:r>
              <a:rPr lang="en-US" sz="1499" spc="22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Text. 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7162800" y="7894726"/>
            <a:ext cx="8605772" cy="649188"/>
            <a:chOff x="0" y="0"/>
            <a:chExt cx="11474362" cy="8655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1474323" cy="865632"/>
            </a:xfrm>
            <a:custGeom>
              <a:avLst/>
              <a:gdLst/>
              <a:ahLst/>
              <a:cxnLst/>
              <a:rect l="l" t="t" r="r" b="b"/>
              <a:pathLst>
                <a:path w="11474323" h="865632">
                  <a:moveTo>
                    <a:pt x="0" y="432816"/>
                  </a:moveTo>
                  <a:cubicBezTo>
                    <a:pt x="0" y="193802"/>
                    <a:pt x="193802" y="0"/>
                    <a:pt x="432816" y="0"/>
                  </a:cubicBezTo>
                  <a:lnTo>
                    <a:pt x="11041507" y="0"/>
                  </a:lnTo>
                  <a:cubicBezTo>
                    <a:pt x="11280521" y="0"/>
                    <a:pt x="11474323" y="193802"/>
                    <a:pt x="11474323" y="432816"/>
                  </a:cubicBezTo>
                  <a:cubicBezTo>
                    <a:pt x="11474323" y="671830"/>
                    <a:pt x="11280521" y="865632"/>
                    <a:pt x="11041507" y="865632"/>
                  </a:cubicBezTo>
                  <a:lnTo>
                    <a:pt x="432816" y="865632"/>
                  </a:lnTo>
                  <a:cubicBezTo>
                    <a:pt x="193802" y="865632"/>
                    <a:pt x="0" y="671830"/>
                    <a:pt x="0" y="432816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0"/>
              <a:ext cx="11474362" cy="865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عنوان مطالب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5047" y="516756"/>
            <a:ext cx="3207426" cy="381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80"/>
              </a:lnSpc>
            </a:pPr>
            <a:r>
              <a:rPr lang="fa-IR" sz="2667" dirty="0">
                <a:solidFill>
                  <a:srgbClr val="19A695"/>
                </a:solidFill>
                <a:latin typeface="Source Sans Pro"/>
                <a:cs typeface="B Nazanin" pitchFamily="2" charset="-78"/>
              </a:rPr>
              <a:t>منابع</a:t>
            </a:r>
            <a:endParaRPr lang="en-US" sz="2667" dirty="0">
              <a:solidFill>
                <a:srgbClr val="19A695"/>
              </a:solidFill>
              <a:latin typeface="Source Sans Pro"/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400616" y="1517240"/>
            <a:ext cx="1939300" cy="1982396"/>
            <a:chOff x="0" y="0"/>
            <a:chExt cx="2585734" cy="26431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85720" cy="2643124"/>
            </a:xfrm>
            <a:custGeom>
              <a:avLst/>
              <a:gdLst/>
              <a:ahLst/>
              <a:cxnLst/>
              <a:rect l="l" t="t" r="r" b="b"/>
              <a:pathLst>
                <a:path w="2585720" h="2643124">
                  <a:moveTo>
                    <a:pt x="593598" y="329565"/>
                  </a:moveTo>
                  <a:cubicBezTo>
                    <a:pt x="914273" y="707136"/>
                    <a:pt x="996188" y="487426"/>
                    <a:pt x="1105281" y="137287"/>
                  </a:cubicBezTo>
                  <a:cubicBezTo>
                    <a:pt x="1139444" y="0"/>
                    <a:pt x="1507871" y="137287"/>
                    <a:pt x="1535049" y="308864"/>
                  </a:cubicBezTo>
                  <a:cubicBezTo>
                    <a:pt x="1575943" y="549148"/>
                    <a:pt x="1698752" y="597154"/>
                    <a:pt x="1855724" y="425577"/>
                  </a:cubicBezTo>
                  <a:cubicBezTo>
                    <a:pt x="1998980" y="267716"/>
                    <a:pt x="2067179" y="370713"/>
                    <a:pt x="2162683" y="466725"/>
                  </a:cubicBezTo>
                  <a:cubicBezTo>
                    <a:pt x="2251329" y="556006"/>
                    <a:pt x="2374138" y="617728"/>
                    <a:pt x="2217293" y="768858"/>
                  </a:cubicBezTo>
                  <a:cubicBezTo>
                    <a:pt x="2046732" y="940435"/>
                    <a:pt x="2080895" y="1098423"/>
                    <a:pt x="2346960" y="1105281"/>
                  </a:cubicBezTo>
                  <a:cubicBezTo>
                    <a:pt x="2517521" y="1112139"/>
                    <a:pt x="2544826" y="1187704"/>
                    <a:pt x="2524379" y="1324991"/>
                  </a:cubicBezTo>
                  <a:cubicBezTo>
                    <a:pt x="2510790" y="1441704"/>
                    <a:pt x="2585720" y="1592707"/>
                    <a:pt x="2360676" y="1599565"/>
                  </a:cubicBezTo>
                  <a:cubicBezTo>
                    <a:pt x="2094611" y="1606423"/>
                    <a:pt x="2033143" y="1757426"/>
                    <a:pt x="2231009" y="1942846"/>
                  </a:cubicBezTo>
                  <a:cubicBezTo>
                    <a:pt x="2374265" y="2086991"/>
                    <a:pt x="2251456" y="2148840"/>
                    <a:pt x="2169668" y="2224278"/>
                  </a:cubicBezTo>
                  <a:cubicBezTo>
                    <a:pt x="2094611" y="2299843"/>
                    <a:pt x="2040001" y="2450846"/>
                    <a:pt x="1889887" y="2306701"/>
                  </a:cubicBezTo>
                  <a:cubicBezTo>
                    <a:pt x="1678432" y="2100707"/>
                    <a:pt x="1548765" y="2141982"/>
                    <a:pt x="1535176" y="2450846"/>
                  </a:cubicBezTo>
                  <a:cubicBezTo>
                    <a:pt x="1528318" y="2643124"/>
                    <a:pt x="1391920" y="2601849"/>
                    <a:pt x="1282700" y="2601849"/>
                  </a:cubicBezTo>
                  <a:cubicBezTo>
                    <a:pt x="1173480" y="2601849"/>
                    <a:pt x="1043940" y="2642997"/>
                    <a:pt x="1037082" y="2443988"/>
                  </a:cubicBezTo>
                  <a:cubicBezTo>
                    <a:pt x="1030224" y="2107565"/>
                    <a:pt x="866521" y="2121281"/>
                    <a:pt x="675513" y="2313559"/>
                  </a:cubicBezTo>
                  <a:cubicBezTo>
                    <a:pt x="518541" y="2464562"/>
                    <a:pt x="477647" y="2286127"/>
                    <a:pt x="402590" y="2224278"/>
                  </a:cubicBezTo>
                  <a:cubicBezTo>
                    <a:pt x="327533" y="2155571"/>
                    <a:pt x="191135" y="2093849"/>
                    <a:pt x="341249" y="1949704"/>
                  </a:cubicBezTo>
                  <a:cubicBezTo>
                    <a:pt x="539115" y="1764284"/>
                    <a:pt x="491363" y="1606423"/>
                    <a:pt x="225298" y="1599565"/>
                  </a:cubicBezTo>
                  <a:cubicBezTo>
                    <a:pt x="0" y="1592834"/>
                    <a:pt x="61341" y="1448562"/>
                    <a:pt x="47752" y="1331849"/>
                  </a:cubicBezTo>
                  <a:cubicBezTo>
                    <a:pt x="40894" y="1208278"/>
                    <a:pt x="34163" y="1098423"/>
                    <a:pt x="225171" y="1105281"/>
                  </a:cubicBezTo>
                  <a:cubicBezTo>
                    <a:pt x="484378" y="1112139"/>
                    <a:pt x="498094" y="961136"/>
                    <a:pt x="395732" y="762000"/>
                  </a:cubicBezTo>
                  <a:cubicBezTo>
                    <a:pt x="313817" y="604139"/>
                    <a:pt x="423037" y="350012"/>
                    <a:pt x="593598" y="329438"/>
                  </a:cubicBezTo>
                  <a:close/>
                  <a:moveTo>
                    <a:pt x="1296289" y="1949704"/>
                  </a:moveTo>
                  <a:cubicBezTo>
                    <a:pt x="1616964" y="1949704"/>
                    <a:pt x="1883029" y="1675130"/>
                    <a:pt x="1876171" y="1338707"/>
                  </a:cubicBezTo>
                  <a:cubicBezTo>
                    <a:pt x="1869313" y="1002284"/>
                    <a:pt x="1603248" y="755142"/>
                    <a:pt x="1262126" y="762127"/>
                  </a:cubicBezTo>
                  <a:cubicBezTo>
                    <a:pt x="955167" y="768985"/>
                    <a:pt x="702691" y="1036701"/>
                    <a:pt x="702691" y="1352550"/>
                  </a:cubicBezTo>
                  <a:cubicBezTo>
                    <a:pt x="702691" y="1682115"/>
                    <a:pt x="961898" y="1949831"/>
                    <a:pt x="1296289" y="194983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582166" y="1590501"/>
            <a:ext cx="1902670" cy="1917753"/>
            <a:chOff x="0" y="0"/>
            <a:chExt cx="2536893" cy="255700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36825" cy="2557018"/>
            </a:xfrm>
            <a:custGeom>
              <a:avLst/>
              <a:gdLst/>
              <a:ahLst/>
              <a:cxnLst/>
              <a:rect l="l" t="t" r="r" b="b"/>
              <a:pathLst>
                <a:path w="2536825" h="2557018">
                  <a:moveTo>
                    <a:pt x="579628" y="212471"/>
                  </a:moveTo>
                  <a:cubicBezTo>
                    <a:pt x="640969" y="267335"/>
                    <a:pt x="675132" y="308483"/>
                    <a:pt x="716026" y="342773"/>
                  </a:cubicBezTo>
                  <a:cubicBezTo>
                    <a:pt x="893318" y="493649"/>
                    <a:pt x="1022858" y="438785"/>
                    <a:pt x="1036574" y="212471"/>
                  </a:cubicBezTo>
                  <a:cubicBezTo>
                    <a:pt x="1043432" y="54864"/>
                    <a:pt x="1091184" y="6858"/>
                    <a:pt x="1234313" y="20574"/>
                  </a:cubicBezTo>
                  <a:cubicBezTo>
                    <a:pt x="1377569" y="27432"/>
                    <a:pt x="1507109" y="0"/>
                    <a:pt x="1527556" y="219329"/>
                  </a:cubicBezTo>
                  <a:cubicBezTo>
                    <a:pt x="1548003" y="438658"/>
                    <a:pt x="1684401" y="514096"/>
                    <a:pt x="1848104" y="335915"/>
                  </a:cubicBezTo>
                  <a:cubicBezTo>
                    <a:pt x="1984502" y="185039"/>
                    <a:pt x="2052701" y="267335"/>
                    <a:pt x="2154936" y="363347"/>
                  </a:cubicBezTo>
                  <a:cubicBezTo>
                    <a:pt x="2257171" y="466217"/>
                    <a:pt x="2345944" y="534670"/>
                    <a:pt x="2195830" y="692404"/>
                  </a:cubicBezTo>
                  <a:cubicBezTo>
                    <a:pt x="2025396" y="856869"/>
                    <a:pt x="2107184" y="1007745"/>
                    <a:pt x="2332228" y="1007745"/>
                  </a:cubicBezTo>
                  <a:cubicBezTo>
                    <a:pt x="2529967" y="1007745"/>
                    <a:pt x="2529967" y="1110615"/>
                    <a:pt x="2529967" y="1247648"/>
                  </a:cubicBezTo>
                  <a:cubicBezTo>
                    <a:pt x="2523109" y="1384808"/>
                    <a:pt x="2536825" y="1494409"/>
                    <a:pt x="2332228" y="1501267"/>
                  </a:cubicBezTo>
                  <a:cubicBezTo>
                    <a:pt x="2086737" y="1508125"/>
                    <a:pt x="2032127" y="1658874"/>
                    <a:pt x="2209419" y="1837182"/>
                  </a:cubicBezTo>
                  <a:cubicBezTo>
                    <a:pt x="2345817" y="1967484"/>
                    <a:pt x="2270760" y="2035937"/>
                    <a:pt x="2175383" y="2118233"/>
                  </a:cubicBezTo>
                  <a:cubicBezTo>
                    <a:pt x="2093595" y="2186813"/>
                    <a:pt x="2038985" y="2351278"/>
                    <a:pt x="1875282" y="2193671"/>
                  </a:cubicBezTo>
                  <a:cubicBezTo>
                    <a:pt x="1677543" y="2008632"/>
                    <a:pt x="1534287" y="2056511"/>
                    <a:pt x="1527429" y="2330831"/>
                  </a:cubicBezTo>
                  <a:cubicBezTo>
                    <a:pt x="1520571" y="2557018"/>
                    <a:pt x="1370584" y="2488438"/>
                    <a:pt x="1254633" y="2502154"/>
                  </a:cubicBezTo>
                  <a:cubicBezTo>
                    <a:pt x="1131824" y="2515870"/>
                    <a:pt x="1036447" y="2502154"/>
                    <a:pt x="1036447" y="2323973"/>
                  </a:cubicBezTo>
                  <a:cubicBezTo>
                    <a:pt x="1036447" y="2070354"/>
                    <a:pt x="886460" y="2008632"/>
                    <a:pt x="715899" y="2179955"/>
                  </a:cubicBezTo>
                  <a:cubicBezTo>
                    <a:pt x="538607" y="2351278"/>
                    <a:pt x="477266" y="2193671"/>
                    <a:pt x="381762" y="2111375"/>
                  </a:cubicBezTo>
                  <a:cubicBezTo>
                    <a:pt x="272669" y="2029079"/>
                    <a:pt x="231775" y="1953768"/>
                    <a:pt x="354457" y="1830324"/>
                  </a:cubicBezTo>
                  <a:cubicBezTo>
                    <a:pt x="545465" y="1645285"/>
                    <a:pt x="477266" y="1514983"/>
                    <a:pt x="231648" y="1501267"/>
                  </a:cubicBezTo>
                  <a:cubicBezTo>
                    <a:pt x="0" y="1487551"/>
                    <a:pt x="61341" y="1329944"/>
                    <a:pt x="40894" y="1199642"/>
                  </a:cubicBezTo>
                  <a:cubicBezTo>
                    <a:pt x="27305" y="1069467"/>
                    <a:pt x="68199" y="1021461"/>
                    <a:pt x="211455" y="1007745"/>
                  </a:cubicBezTo>
                  <a:cubicBezTo>
                    <a:pt x="477393" y="987171"/>
                    <a:pt x="511556" y="884301"/>
                    <a:pt x="347853" y="664972"/>
                  </a:cubicBezTo>
                  <a:cubicBezTo>
                    <a:pt x="306959" y="610108"/>
                    <a:pt x="218313" y="562102"/>
                    <a:pt x="300101" y="479933"/>
                  </a:cubicBezTo>
                  <a:cubicBezTo>
                    <a:pt x="388747" y="390779"/>
                    <a:pt x="484251" y="308610"/>
                    <a:pt x="579755" y="212598"/>
                  </a:cubicBezTo>
                  <a:close/>
                  <a:moveTo>
                    <a:pt x="1950466" y="1268222"/>
                  </a:moveTo>
                  <a:cubicBezTo>
                    <a:pt x="1957324" y="898017"/>
                    <a:pt x="1657223" y="575818"/>
                    <a:pt x="1295781" y="568960"/>
                  </a:cubicBezTo>
                  <a:cubicBezTo>
                    <a:pt x="947928" y="562102"/>
                    <a:pt x="607060" y="891159"/>
                    <a:pt x="600202" y="1240790"/>
                  </a:cubicBezTo>
                  <a:cubicBezTo>
                    <a:pt x="593344" y="1604137"/>
                    <a:pt x="900303" y="1919478"/>
                    <a:pt x="1268476" y="1926336"/>
                  </a:cubicBezTo>
                  <a:cubicBezTo>
                    <a:pt x="1643507" y="1933194"/>
                    <a:pt x="1950466" y="1645285"/>
                    <a:pt x="1950466" y="126822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152268" y="1568954"/>
            <a:ext cx="1887586" cy="1878967"/>
            <a:chOff x="0" y="0"/>
            <a:chExt cx="2516781" cy="250528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516759" cy="2505329"/>
            </a:xfrm>
            <a:custGeom>
              <a:avLst/>
              <a:gdLst/>
              <a:ahLst/>
              <a:cxnLst/>
              <a:rect l="l" t="t" r="r" b="b"/>
              <a:pathLst>
                <a:path w="2516759" h="2505329">
                  <a:moveTo>
                    <a:pt x="1173099" y="2416048"/>
                  </a:moveTo>
                  <a:cubicBezTo>
                    <a:pt x="1145794" y="2340483"/>
                    <a:pt x="988949" y="2505329"/>
                    <a:pt x="1009396" y="2306193"/>
                  </a:cubicBezTo>
                  <a:cubicBezTo>
                    <a:pt x="1029843" y="2052193"/>
                    <a:pt x="879856" y="2024761"/>
                    <a:pt x="716153" y="2175764"/>
                  </a:cubicBezTo>
                  <a:cubicBezTo>
                    <a:pt x="586613" y="2299335"/>
                    <a:pt x="511556" y="2319909"/>
                    <a:pt x="381889" y="2182622"/>
                  </a:cubicBezTo>
                  <a:cubicBezTo>
                    <a:pt x="259080" y="2052193"/>
                    <a:pt x="190881" y="1983613"/>
                    <a:pt x="354584" y="1825752"/>
                  </a:cubicBezTo>
                  <a:cubicBezTo>
                    <a:pt x="484124" y="1702181"/>
                    <a:pt x="436372" y="1544320"/>
                    <a:pt x="245491" y="1537462"/>
                  </a:cubicBezTo>
                  <a:cubicBezTo>
                    <a:pt x="34163" y="1530604"/>
                    <a:pt x="0" y="1441450"/>
                    <a:pt x="6858" y="1256030"/>
                  </a:cubicBezTo>
                  <a:cubicBezTo>
                    <a:pt x="6858" y="1091311"/>
                    <a:pt x="61468" y="1050163"/>
                    <a:pt x="225171" y="1029462"/>
                  </a:cubicBezTo>
                  <a:cubicBezTo>
                    <a:pt x="463931" y="1008888"/>
                    <a:pt x="491109" y="851027"/>
                    <a:pt x="327533" y="700024"/>
                  </a:cubicBezTo>
                  <a:cubicBezTo>
                    <a:pt x="163957" y="549021"/>
                    <a:pt x="300228" y="487299"/>
                    <a:pt x="382143" y="398018"/>
                  </a:cubicBezTo>
                  <a:cubicBezTo>
                    <a:pt x="470789" y="301879"/>
                    <a:pt x="532257" y="205867"/>
                    <a:pt x="682244" y="356870"/>
                  </a:cubicBezTo>
                  <a:cubicBezTo>
                    <a:pt x="866394" y="549021"/>
                    <a:pt x="1002792" y="453009"/>
                    <a:pt x="1009650" y="219583"/>
                  </a:cubicBezTo>
                  <a:cubicBezTo>
                    <a:pt x="1009396" y="0"/>
                    <a:pt x="1139063" y="41148"/>
                    <a:pt x="1261745" y="41148"/>
                  </a:cubicBezTo>
                  <a:cubicBezTo>
                    <a:pt x="1405001" y="34290"/>
                    <a:pt x="1500505" y="41148"/>
                    <a:pt x="1500505" y="240157"/>
                  </a:cubicBezTo>
                  <a:cubicBezTo>
                    <a:pt x="1500505" y="473583"/>
                    <a:pt x="1650619" y="535305"/>
                    <a:pt x="1814195" y="363728"/>
                  </a:cubicBezTo>
                  <a:cubicBezTo>
                    <a:pt x="1971040" y="192151"/>
                    <a:pt x="2039239" y="322580"/>
                    <a:pt x="2141601" y="411734"/>
                  </a:cubicBezTo>
                  <a:cubicBezTo>
                    <a:pt x="2257552" y="507873"/>
                    <a:pt x="2298446" y="583311"/>
                    <a:pt x="2168906" y="720598"/>
                  </a:cubicBezTo>
                  <a:cubicBezTo>
                    <a:pt x="1977898" y="919607"/>
                    <a:pt x="2093849" y="1022604"/>
                    <a:pt x="2319020" y="1043178"/>
                  </a:cubicBezTo>
                  <a:cubicBezTo>
                    <a:pt x="2407666" y="1050036"/>
                    <a:pt x="2516759" y="1029462"/>
                    <a:pt x="2482723" y="1166749"/>
                  </a:cubicBezTo>
                  <a:cubicBezTo>
                    <a:pt x="2462276" y="1283462"/>
                    <a:pt x="2366772" y="1221613"/>
                    <a:pt x="2298573" y="1207897"/>
                  </a:cubicBezTo>
                  <a:cubicBezTo>
                    <a:pt x="2203069" y="1201039"/>
                    <a:pt x="2107565" y="1166749"/>
                    <a:pt x="2012061" y="1187323"/>
                  </a:cubicBezTo>
                  <a:cubicBezTo>
                    <a:pt x="1855216" y="1214755"/>
                    <a:pt x="1773301" y="1173607"/>
                    <a:pt x="1705102" y="1015746"/>
                  </a:cubicBezTo>
                  <a:cubicBezTo>
                    <a:pt x="1609598" y="809879"/>
                    <a:pt x="1411859" y="734314"/>
                    <a:pt x="1193546" y="761746"/>
                  </a:cubicBezTo>
                  <a:cubicBezTo>
                    <a:pt x="982218" y="782447"/>
                    <a:pt x="838962" y="899160"/>
                    <a:pt x="757047" y="1098169"/>
                  </a:cubicBezTo>
                  <a:cubicBezTo>
                    <a:pt x="681990" y="1304036"/>
                    <a:pt x="695706" y="1544320"/>
                    <a:pt x="866140" y="1626743"/>
                  </a:cubicBezTo>
                  <a:cubicBezTo>
                    <a:pt x="1241298" y="1812036"/>
                    <a:pt x="1166241" y="2114042"/>
                    <a:pt x="1166241" y="2409190"/>
                  </a:cubicBezTo>
                  <a:lnTo>
                    <a:pt x="1173099" y="2416048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180097" y="2614021"/>
            <a:ext cx="1049378" cy="1049376"/>
            <a:chOff x="0" y="0"/>
            <a:chExt cx="1399170" cy="13991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99159" cy="1399286"/>
            </a:xfrm>
            <a:custGeom>
              <a:avLst/>
              <a:gdLst/>
              <a:ahLst/>
              <a:cxnLst/>
              <a:rect l="l" t="t" r="r" b="b"/>
              <a:pathLst>
                <a:path w="1399159" h="1399286">
                  <a:moveTo>
                    <a:pt x="709803" y="1399159"/>
                  </a:moveTo>
                  <a:cubicBezTo>
                    <a:pt x="327660" y="1399159"/>
                    <a:pt x="6858" y="1076833"/>
                    <a:pt x="0" y="699643"/>
                  </a:cubicBezTo>
                  <a:cubicBezTo>
                    <a:pt x="0" y="322326"/>
                    <a:pt x="327660" y="0"/>
                    <a:pt x="702945" y="6858"/>
                  </a:cubicBezTo>
                  <a:cubicBezTo>
                    <a:pt x="1091946" y="13716"/>
                    <a:pt x="1399159" y="329184"/>
                    <a:pt x="1392301" y="713359"/>
                  </a:cubicBezTo>
                  <a:cubicBezTo>
                    <a:pt x="1385443" y="1076833"/>
                    <a:pt x="1064641" y="1399286"/>
                    <a:pt x="709803" y="1399286"/>
                  </a:cubicBezTo>
                  <a:close/>
                  <a:moveTo>
                    <a:pt x="1146683" y="514350"/>
                  </a:moveTo>
                  <a:cubicBezTo>
                    <a:pt x="1119378" y="486918"/>
                    <a:pt x="1092073" y="452628"/>
                    <a:pt x="1064768" y="425196"/>
                  </a:cubicBezTo>
                  <a:cubicBezTo>
                    <a:pt x="969264" y="349758"/>
                    <a:pt x="941959" y="452628"/>
                    <a:pt x="887349" y="486918"/>
                  </a:cubicBezTo>
                  <a:cubicBezTo>
                    <a:pt x="750824" y="582930"/>
                    <a:pt x="668909" y="898398"/>
                    <a:pt x="430022" y="603504"/>
                  </a:cubicBezTo>
                  <a:cubicBezTo>
                    <a:pt x="382270" y="548640"/>
                    <a:pt x="334518" y="617220"/>
                    <a:pt x="300355" y="651510"/>
                  </a:cubicBezTo>
                  <a:cubicBezTo>
                    <a:pt x="252603" y="692658"/>
                    <a:pt x="245745" y="747522"/>
                    <a:pt x="300355" y="781812"/>
                  </a:cubicBezTo>
                  <a:cubicBezTo>
                    <a:pt x="416433" y="864108"/>
                    <a:pt x="505079" y="1104138"/>
                    <a:pt x="621157" y="1035558"/>
                  </a:cubicBezTo>
                  <a:cubicBezTo>
                    <a:pt x="825881" y="919099"/>
                    <a:pt x="969137" y="699643"/>
                    <a:pt x="1146683" y="51435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9212053" y="1728407"/>
            <a:ext cx="1542821" cy="1590226"/>
            <a:chOff x="0" y="0"/>
            <a:chExt cx="2057095" cy="212030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57146" cy="2120392"/>
            </a:xfrm>
            <a:custGeom>
              <a:avLst/>
              <a:gdLst/>
              <a:ahLst/>
              <a:cxnLst/>
              <a:rect l="l" t="t" r="r" b="b"/>
              <a:pathLst>
                <a:path w="2057146" h="2120392">
                  <a:moveTo>
                    <a:pt x="1709674" y="2120265"/>
                  </a:moveTo>
                  <a:cubicBezTo>
                    <a:pt x="1409954" y="2113407"/>
                    <a:pt x="1239647" y="2003552"/>
                    <a:pt x="1198753" y="1715389"/>
                  </a:cubicBezTo>
                  <a:cubicBezTo>
                    <a:pt x="1164717" y="1440942"/>
                    <a:pt x="647065" y="940054"/>
                    <a:pt x="367792" y="885063"/>
                  </a:cubicBezTo>
                  <a:cubicBezTo>
                    <a:pt x="95377" y="837184"/>
                    <a:pt x="0" y="713613"/>
                    <a:pt x="0" y="377444"/>
                  </a:cubicBezTo>
                  <a:cubicBezTo>
                    <a:pt x="136271" y="439166"/>
                    <a:pt x="245237" y="638175"/>
                    <a:pt x="415544" y="473456"/>
                  </a:cubicBezTo>
                  <a:cubicBezTo>
                    <a:pt x="578993" y="315595"/>
                    <a:pt x="388239" y="192151"/>
                    <a:pt x="320167" y="48006"/>
                  </a:cubicBezTo>
                  <a:cubicBezTo>
                    <a:pt x="626618" y="0"/>
                    <a:pt x="762889" y="157861"/>
                    <a:pt x="824230" y="398018"/>
                  </a:cubicBezTo>
                  <a:cubicBezTo>
                    <a:pt x="906018" y="748030"/>
                    <a:pt x="1348740" y="1200912"/>
                    <a:pt x="1689354" y="1269492"/>
                  </a:cubicBezTo>
                  <a:cubicBezTo>
                    <a:pt x="1941322" y="1324356"/>
                    <a:pt x="2057146" y="1482217"/>
                    <a:pt x="2043557" y="1763522"/>
                  </a:cubicBezTo>
                  <a:cubicBezTo>
                    <a:pt x="1886839" y="1722374"/>
                    <a:pt x="1777873" y="1495933"/>
                    <a:pt x="1607566" y="1660652"/>
                  </a:cubicBezTo>
                  <a:cubicBezTo>
                    <a:pt x="1423670" y="1832229"/>
                    <a:pt x="1641602" y="1955673"/>
                    <a:pt x="1709801" y="212039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8914693" y="2361911"/>
            <a:ext cx="1217450" cy="1137723"/>
            <a:chOff x="0" y="0"/>
            <a:chExt cx="1623267" cy="151696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623187" cy="1517015"/>
            </a:xfrm>
            <a:custGeom>
              <a:avLst/>
              <a:gdLst/>
              <a:ahLst/>
              <a:cxnLst/>
              <a:rect l="l" t="t" r="r" b="b"/>
              <a:pathLst>
                <a:path w="1623187" h="1517015">
                  <a:moveTo>
                    <a:pt x="177292" y="0"/>
                  </a:moveTo>
                  <a:cubicBezTo>
                    <a:pt x="893445" y="274574"/>
                    <a:pt x="1350391" y="761873"/>
                    <a:pt x="1623187" y="1427734"/>
                  </a:cubicBezTo>
                  <a:cubicBezTo>
                    <a:pt x="1261745" y="1517015"/>
                    <a:pt x="1261745" y="1517015"/>
                    <a:pt x="1166241" y="1215009"/>
                  </a:cubicBezTo>
                  <a:cubicBezTo>
                    <a:pt x="1111631" y="1057148"/>
                    <a:pt x="982091" y="995299"/>
                    <a:pt x="872998" y="1118870"/>
                  </a:cubicBezTo>
                  <a:cubicBezTo>
                    <a:pt x="723011" y="1283589"/>
                    <a:pt x="647954" y="1221867"/>
                    <a:pt x="511556" y="1105154"/>
                  </a:cubicBezTo>
                  <a:cubicBezTo>
                    <a:pt x="340995" y="961009"/>
                    <a:pt x="416052" y="871728"/>
                    <a:pt x="532003" y="748284"/>
                  </a:cubicBezTo>
                  <a:cubicBezTo>
                    <a:pt x="647954" y="624840"/>
                    <a:pt x="559308" y="487426"/>
                    <a:pt x="436499" y="487426"/>
                  </a:cubicBezTo>
                  <a:cubicBezTo>
                    <a:pt x="0" y="487299"/>
                    <a:pt x="204597" y="205867"/>
                    <a:pt x="177292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9793843" y="1502156"/>
            <a:ext cx="1213141" cy="1174354"/>
            <a:chOff x="0" y="0"/>
            <a:chExt cx="1617521" cy="156580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24457" cy="1565783"/>
            </a:xfrm>
            <a:custGeom>
              <a:avLst/>
              <a:gdLst/>
              <a:ahLst/>
              <a:cxnLst/>
              <a:rect l="l" t="t" r="r" b="b"/>
              <a:pathLst>
                <a:path w="1624457" h="1565783">
                  <a:moveTo>
                    <a:pt x="1466723" y="1565783"/>
                  </a:moveTo>
                  <a:cubicBezTo>
                    <a:pt x="1192530" y="1366647"/>
                    <a:pt x="843026" y="1359789"/>
                    <a:pt x="603123" y="1043813"/>
                  </a:cubicBezTo>
                  <a:cubicBezTo>
                    <a:pt x="445516" y="830961"/>
                    <a:pt x="239903" y="645541"/>
                    <a:pt x="143891" y="384556"/>
                  </a:cubicBezTo>
                  <a:cubicBezTo>
                    <a:pt x="109601" y="302133"/>
                    <a:pt x="0" y="192278"/>
                    <a:pt x="137033" y="151130"/>
                  </a:cubicBezTo>
                  <a:cubicBezTo>
                    <a:pt x="198755" y="130429"/>
                    <a:pt x="390652" y="0"/>
                    <a:pt x="431800" y="260985"/>
                  </a:cubicBezTo>
                  <a:cubicBezTo>
                    <a:pt x="472948" y="473837"/>
                    <a:pt x="596265" y="686816"/>
                    <a:pt x="863600" y="405130"/>
                  </a:cubicBezTo>
                  <a:cubicBezTo>
                    <a:pt x="1000633" y="254000"/>
                    <a:pt x="1055497" y="453263"/>
                    <a:pt x="1130935" y="514985"/>
                  </a:cubicBezTo>
                  <a:cubicBezTo>
                    <a:pt x="1206373" y="569976"/>
                    <a:pt x="1309116" y="624840"/>
                    <a:pt x="1192657" y="769112"/>
                  </a:cubicBezTo>
                  <a:cubicBezTo>
                    <a:pt x="993902" y="1016381"/>
                    <a:pt x="1021334" y="1057529"/>
                    <a:pt x="1343406" y="1133094"/>
                  </a:cubicBezTo>
                  <a:cubicBezTo>
                    <a:pt x="1624457" y="1194943"/>
                    <a:pt x="1411986" y="1414653"/>
                    <a:pt x="1466723" y="156578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7027107" y="3374657"/>
            <a:ext cx="10775" cy="6464"/>
            <a:chOff x="0" y="0"/>
            <a:chExt cx="14366" cy="861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351" cy="8636"/>
            </a:xfrm>
            <a:custGeom>
              <a:avLst/>
              <a:gdLst/>
              <a:ahLst/>
              <a:cxnLst/>
              <a:rect l="l" t="t" r="r" b="b"/>
              <a:pathLst>
                <a:path w="14351" h="8636">
                  <a:moveTo>
                    <a:pt x="0" y="0"/>
                  </a:moveTo>
                  <a:cubicBezTo>
                    <a:pt x="14351" y="8636"/>
                    <a:pt x="14351" y="8636"/>
                    <a:pt x="14351" y="8636"/>
                  </a:cubicBezTo>
                  <a:cubicBezTo>
                    <a:pt x="14351" y="8636"/>
                    <a:pt x="7239" y="8636"/>
                    <a:pt x="7239" y="8636"/>
                  </a:cubicBezTo>
                  <a:cubicBezTo>
                    <a:pt x="7239" y="86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059979" y="2316662"/>
            <a:ext cx="599028" cy="512837"/>
            <a:chOff x="0" y="0"/>
            <a:chExt cx="798704" cy="68378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98703" cy="683768"/>
            </a:xfrm>
            <a:custGeom>
              <a:avLst/>
              <a:gdLst/>
              <a:ahLst/>
              <a:cxnLst/>
              <a:rect l="l" t="t" r="r" b="b"/>
              <a:pathLst>
                <a:path w="798703" h="683768">
                  <a:moveTo>
                    <a:pt x="798703" y="136779"/>
                  </a:moveTo>
                  <a:cubicBezTo>
                    <a:pt x="682625" y="328295"/>
                    <a:pt x="525653" y="478663"/>
                    <a:pt x="348107" y="601726"/>
                  </a:cubicBezTo>
                  <a:cubicBezTo>
                    <a:pt x="225171" y="683768"/>
                    <a:pt x="184277" y="485521"/>
                    <a:pt x="88646" y="430784"/>
                  </a:cubicBezTo>
                  <a:cubicBezTo>
                    <a:pt x="47752" y="403479"/>
                    <a:pt x="0" y="355600"/>
                    <a:pt x="54610" y="300863"/>
                  </a:cubicBezTo>
                  <a:cubicBezTo>
                    <a:pt x="95631" y="266700"/>
                    <a:pt x="170688" y="218821"/>
                    <a:pt x="184277" y="225679"/>
                  </a:cubicBezTo>
                  <a:cubicBezTo>
                    <a:pt x="375412" y="410210"/>
                    <a:pt x="430022" y="184658"/>
                    <a:pt x="539242" y="109347"/>
                  </a:cubicBezTo>
                  <a:cubicBezTo>
                    <a:pt x="587121" y="75184"/>
                    <a:pt x="621157" y="0"/>
                    <a:pt x="696341" y="47879"/>
                  </a:cubicBezTo>
                  <a:cubicBezTo>
                    <a:pt x="730504" y="68453"/>
                    <a:pt x="757809" y="102616"/>
                    <a:pt x="798703" y="13677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232910" y="2213232"/>
            <a:ext cx="655053" cy="652897"/>
            <a:chOff x="0" y="0"/>
            <a:chExt cx="873403" cy="87053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73379" cy="870585"/>
            </a:xfrm>
            <a:custGeom>
              <a:avLst/>
              <a:gdLst/>
              <a:ahLst/>
              <a:cxnLst/>
              <a:rect l="l" t="t" r="r" b="b"/>
              <a:pathLst>
                <a:path w="873379" h="870585">
                  <a:moveTo>
                    <a:pt x="0" y="335915"/>
                  </a:moveTo>
                  <a:cubicBezTo>
                    <a:pt x="143256" y="377063"/>
                    <a:pt x="238760" y="610108"/>
                    <a:pt x="416179" y="445643"/>
                  </a:cubicBezTo>
                  <a:cubicBezTo>
                    <a:pt x="614172" y="267335"/>
                    <a:pt x="402590" y="150749"/>
                    <a:pt x="313817" y="6858"/>
                  </a:cubicBezTo>
                  <a:cubicBezTo>
                    <a:pt x="702818" y="0"/>
                    <a:pt x="873379" y="178181"/>
                    <a:pt x="859790" y="589534"/>
                  </a:cubicBezTo>
                  <a:cubicBezTo>
                    <a:pt x="859790" y="760857"/>
                    <a:pt x="750570" y="870585"/>
                    <a:pt x="580009" y="870585"/>
                  </a:cubicBezTo>
                  <a:cubicBezTo>
                    <a:pt x="163703" y="870585"/>
                    <a:pt x="0" y="705993"/>
                    <a:pt x="0" y="33591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600075" y="4069557"/>
            <a:ext cx="2169320" cy="2138362"/>
            <a:chOff x="0" y="0"/>
            <a:chExt cx="2892426" cy="2851150"/>
          </a:xfrm>
        </p:grpSpPr>
        <p:sp>
          <p:nvSpPr>
            <p:cNvPr id="24" name="Freeform 24"/>
            <p:cNvSpPr/>
            <p:nvPr/>
          </p:nvSpPr>
          <p:spPr>
            <a:xfrm>
              <a:off x="-127" y="0"/>
              <a:ext cx="2892552" cy="2851277"/>
            </a:xfrm>
            <a:custGeom>
              <a:avLst/>
              <a:gdLst/>
              <a:ahLst/>
              <a:cxnLst/>
              <a:rect l="l" t="t" r="r" b="b"/>
              <a:pathLst>
                <a:path w="2892552" h="2851277">
                  <a:moveTo>
                    <a:pt x="2582926" y="606679"/>
                  </a:moveTo>
                  <a:cubicBezTo>
                    <a:pt x="2061845" y="1061593"/>
                    <a:pt x="2439416" y="1099566"/>
                    <a:pt x="2749042" y="1236091"/>
                  </a:cubicBezTo>
                  <a:cubicBezTo>
                    <a:pt x="2892552" y="1296797"/>
                    <a:pt x="2741549" y="1675892"/>
                    <a:pt x="2560193" y="1698625"/>
                  </a:cubicBezTo>
                  <a:cubicBezTo>
                    <a:pt x="2280793" y="1736598"/>
                    <a:pt x="2220341" y="1872996"/>
                    <a:pt x="2416683" y="2070227"/>
                  </a:cubicBezTo>
                  <a:cubicBezTo>
                    <a:pt x="2613025" y="2267458"/>
                    <a:pt x="2416683" y="2328037"/>
                    <a:pt x="2333625" y="2441829"/>
                  </a:cubicBezTo>
                  <a:cubicBezTo>
                    <a:pt x="2242947" y="2570734"/>
                    <a:pt x="2159889" y="2585847"/>
                    <a:pt x="2031492" y="2456942"/>
                  </a:cubicBezTo>
                  <a:cubicBezTo>
                    <a:pt x="1820037" y="2259838"/>
                    <a:pt x="1669034" y="2343150"/>
                    <a:pt x="1661414" y="2608580"/>
                  </a:cubicBezTo>
                  <a:cubicBezTo>
                    <a:pt x="1661414" y="2805684"/>
                    <a:pt x="1578356" y="2820924"/>
                    <a:pt x="1427353" y="2813304"/>
                  </a:cubicBezTo>
                  <a:cubicBezTo>
                    <a:pt x="1276350" y="2798191"/>
                    <a:pt x="1125220" y="2851277"/>
                    <a:pt x="1125220" y="2585847"/>
                  </a:cubicBezTo>
                  <a:cubicBezTo>
                    <a:pt x="1117727" y="2358390"/>
                    <a:pt x="959104" y="2244598"/>
                    <a:pt x="777875" y="2449322"/>
                  </a:cubicBezTo>
                  <a:cubicBezTo>
                    <a:pt x="596646" y="2646426"/>
                    <a:pt x="521081" y="2494788"/>
                    <a:pt x="415417" y="2396236"/>
                  </a:cubicBezTo>
                  <a:cubicBezTo>
                    <a:pt x="294640" y="2290064"/>
                    <a:pt x="219075" y="2206625"/>
                    <a:pt x="385191" y="2054987"/>
                  </a:cubicBezTo>
                  <a:cubicBezTo>
                    <a:pt x="566420" y="1880616"/>
                    <a:pt x="513588" y="1721358"/>
                    <a:pt x="256794" y="1706118"/>
                  </a:cubicBezTo>
                  <a:cubicBezTo>
                    <a:pt x="67945" y="1698498"/>
                    <a:pt x="0" y="1645412"/>
                    <a:pt x="15113" y="1455928"/>
                  </a:cubicBezTo>
                  <a:cubicBezTo>
                    <a:pt x="22606" y="1311910"/>
                    <a:pt x="7620" y="1183005"/>
                    <a:pt x="219075" y="1167765"/>
                  </a:cubicBezTo>
                  <a:cubicBezTo>
                    <a:pt x="498475" y="1137412"/>
                    <a:pt x="589153" y="985774"/>
                    <a:pt x="354965" y="773430"/>
                  </a:cubicBezTo>
                  <a:cubicBezTo>
                    <a:pt x="196342" y="614172"/>
                    <a:pt x="332359" y="538353"/>
                    <a:pt x="422910" y="462534"/>
                  </a:cubicBezTo>
                  <a:cubicBezTo>
                    <a:pt x="505968" y="386715"/>
                    <a:pt x="551307" y="219837"/>
                    <a:pt x="732536" y="371602"/>
                  </a:cubicBezTo>
                  <a:cubicBezTo>
                    <a:pt x="996950" y="591439"/>
                    <a:pt x="1095121" y="553593"/>
                    <a:pt x="1125347" y="227457"/>
                  </a:cubicBezTo>
                  <a:cubicBezTo>
                    <a:pt x="1148080" y="0"/>
                    <a:pt x="1276477" y="53086"/>
                    <a:pt x="1397254" y="53086"/>
                  </a:cubicBezTo>
                  <a:cubicBezTo>
                    <a:pt x="1518031" y="53086"/>
                    <a:pt x="1646428" y="7620"/>
                    <a:pt x="1669161" y="227457"/>
                  </a:cubicBezTo>
                  <a:cubicBezTo>
                    <a:pt x="1691767" y="538353"/>
                    <a:pt x="1805051" y="576326"/>
                    <a:pt x="2039239" y="409448"/>
                  </a:cubicBezTo>
                  <a:cubicBezTo>
                    <a:pt x="2092071" y="363982"/>
                    <a:pt x="2122297" y="235077"/>
                    <a:pt x="2235581" y="326009"/>
                  </a:cubicBezTo>
                  <a:cubicBezTo>
                    <a:pt x="2341372" y="416941"/>
                    <a:pt x="2454529" y="508000"/>
                    <a:pt x="2582926" y="606552"/>
                  </a:cubicBezTo>
                  <a:close/>
                  <a:moveTo>
                    <a:pt x="1397254" y="2017014"/>
                  </a:moveTo>
                  <a:cubicBezTo>
                    <a:pt x="1714500" y="2024634"/>
                    <a:pt x="1993900" y="1744091"/>
                    <a:pt x="1986280" y="1425575"/>
                  </a:cubicBezTo>
                  <a:cubicBezTo>
                    <a:pt x="1986280" y="1114679"/>
                    <a:pt x="1706880" y="834136"/>
                    <a:pt x="1397254" y="841756"/>
                  </a:cubicBezTo>
                  <a:cubicBezTo>
                    <a:pt x="1080008" y="841756"/>
                    <a:pt x="793115" y="1129919"/>
                    <a:pt x="800608" y="1433195"/>
                  </a:cubicBezTo>
                  <a:cubicBezTo>
                    <a:pt x="808101" y="1744091"/>
                    <a:pt x="1080008" y="2017014"/>
                    <a:pt x="1397254" y="201701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990975" y="4238626"/>
            <a:ext cx="1766888" cy="1793082"/>
            <a:chOff x="0" y="0"/>
            <a:chExt cx="2355850" cy="239077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5850" cy="2390775"/>
            </a:xfrm>
            <a:custGeom>
              <a:avLst/>
              <a:gdLst/>
              <a:ahLst/>
              <a:cxnLst/>
              <a:rect l="l" t="t" r="r" b="b"/>
              <a:pathLst>
                <a:path w="2355850" h="2390775">
                  <a:moveTo>
                    <a:pt x="2129282" y="569214"/>
                  </a:moveTo>
                  <a:cubicBezTo>
                    <a:pt x="2106676" y="591947"/>
                    <a:pt x="2061337" y="629920"/>
                    <a:pt x="2031111" y="683006"/>
                  </a:cubicBezTo>
                  <a:cubicBezTo>
                    <a:pt x="1925447" y="842391"/>
                    <a:pt x="1948053" y="963803"/>
                    <a:pt x="2159508" y="963803"/>
                  </a:cubicBezTo>
                  <a:cubicBezTo>
                    <a:pt x="2325624" y="963803"/>
                    <a:pt x="2355850" y="1039749"/>
                    <a:pt x="2355850" y="1183894"/>
                  </a:cubicBezTo>
                  <a:cubicBezTo>
                    <a:pt x="2355850" y="1320546"/>
                    <a:pt x="2355850" y="1426718"/>
                    <a:pt x="2159508" y="1441958"/>
                  </a:cubicBezTo>
                  <a:cubicBezTo>
                    <a:pt x="1970786" y="1449578"/>
                    <a:pt x="1895221" y="1578610"/>
                    <a:pt x="2038731" y="1730375"/>
                  </a:cubicBezTo>
                  <a:cubicBezTo>
                    <a:pt x="2159508" y="1867027"/>
                    <a:pt x="2114296" y="1942846"/>
                    <a:pt x="2008505" y="2049145"/>
                  </a:cubicBezTo>
                  <a:cubicBezTo>
                    <a:pt x="1895221" y="2170557"/>
                    <a:pt x="1827276" y="2185797"/>
                    <a:pt x="1691386" y="2064385"/>
                  </a:cubicBezTo>
                  <a:cubicBezTo>
                    <a:pt x="1547876" y="1920240"/>
                    <a:pt x="1419606" y="1996059"/>
                    <a:pt x="1411986" y="2193417"/>
                  </a:cubicBezTo>
                  <a:cubicBezTo>
                    <a:pt x="1411986" y="2360422"/>
                    <a:pt x="1336421" y="2390775"/>
                    <a:pt x="1193038" y="2390775"/>
                  </a:cubicBezTo>
                  <a:cubicBezTo>
                    <a:pt x="1042035" y="2390775"/>
                    <a:pt x="958977" y="2375535"/>
                    <a:pt x="951357" y="2185797"/>
                  </a:cubicBezTo>
                  <a:cubicBezTo>
                    <a:pt x="936244" y="1996059"/>
                    <a:pt x="800354" y="1920113"/>
                    <a:pt x="656844" y="2072005"/>
                  </a:cubicBezTo>
                  <a:cubicBezTo>
                    <a:pt x="513334" y="2216150"/>
                    <a:pt x="445389" y="2125091"/>
                    <a:pt x="339725" y="2034032"/>
                  </a:cubicBezTo>
                  <a:cubicBezTo>
                    <a:pt x="218948" y="1927733"/>
                    <a:pt x="211328" y="1851914"/>
                    <a:pt x="332232" y="1722882"/>
                  </a:cubicBezTo>
                  <a:cubicBezTo>
                    <a:pt x="483235" y="1563497"/>
                    <a:pt x="369951" y="1442085"/>
                    <a:pt x="203835" y="1442085"/>
                  </a:cubicBezTo>
                  <a:cubicBezTo>
                    <a:pt x="0" y="1434465"/>
                    <a:pt x="7493" y="1335786"/>
                    <a:pt x="7493" y="1191641"/>
                  </a:cubicBezTo>
                  <a:cubicBezTo>
                    <a:pt x="0" y="1047369"/>
                    <a:pt x="22606" y="971550"/>
                    <a:pt x="196342" y="971550"/>
                  </a:cubicBezTo>
                  <a:cubicBezTo>
                    <a:pt x="400177" y="956310"/>
                    <a:pt x="490855" y="834898"/>
                    <a:pt x="317119" y="668020"/>
                  </a:cubicBezTo>
                  <a:cubicBezTo>
                    <a:pt x="196342" y="546608"/>
                    <a:pt x="234061" y="478282"/>
                    <a:pt x="332232" y="379603"/>
                  </a:cubicBezTo>
                  <a:cubicBezTo>
                    <a:pt x="437896" y="288544"/>
                    <a:pt x="498348" y="189865"/>
                    <a:pt x="649351" y="334010"/>
                  </a:cubicBezTo>
                  <a:cubicBezTo>
                    <a:pt x="822960" y="493395"/>
                    <a:pt x="943864" y="402336"/>
                    <a:pt x="951357" y="197358"/>
                  </a:cubicBezTo>
                  <a:cubicBezTo>
                    <a:pt x="958977" y="0"/>
                    <a:pt x="1072261" y="30353"/>
                    <a:pt x="1193038" y="30353"/>
                  </a:cubicBezTo>
                  <a:cubicBezTo>
                    <a:pt x="1321435" y="22733"/>
                    <a:pt x="1411986" y="22733"/>
                    <a:pt x="1411986" y="212471"/>
                  </a:cubicBezTo>
                  <a:cubicBezTo>
                    <a:pt x="1419479" y="447802"/>
                    <a:pt x="1547876" y="447802"/>
                    <a:pt x="1721612" y="333883"/>
                  </a:cubicBezTo>
                  <a:cubicBezTo>
                    <a:pt x="1857502" y="250444"/>
                    <a:pt x="2129409" y="386969"/>
                    <a:pt x="2129409" y="569214"/>
                  </a:cubicBezTo>
                  <a:close/>
                  <a:moveTo>
                    <a:pt x="1683893" y="1221994"/>
                  </a:moveTo>
                  <a:cubicBezTo>
                    <a:pt x="1699006" y="963930"/>
                    <a:pt x="1457325" y="713486"/>
                    <a:pt x="1200658" y="698246"/>
                  </a:cubicBezTo>
                  <a:cubicBezTo>
                    <a:pt x="936244" y="683133"/>
                    <a:pt x="694690" y="918337"/>
                    <a:pt x="687070" y="1191641"/>
                  </a:cubicBezTo>
                  <a:cubicBezTo>
                    <a:pt x="679577" y="1472438"/>
                    <a:pt x="883412" y="1692529"/>
                    <a:pt x="1162812" y="1700149"/>
                  </a:cubicBezTo>
                  <a:cubicBezTo>
                    <a:pt x="1434592" y="1707769"/>
                    <a:pt x="1676273" y="1487678"/>
                    <a:pt x="1683766" y="122199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667375" y="4536282"/>
            <a:ext cx="678657" cy="1216820"/>
            <a:chOff x="0" y="0"/>
            <a:chExt cx="904876" cy="162242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04875" cy="1622425"/>
            </a:xfrm>
            <a:custGeom>
              <a:avLst/>
              <a:gdLst/>
              <a:ahLst/>
              <a:cxnLst/>
              <a:rect l="l" t="t" r="r" b="b"/>
              <a:pathLst>
                <a:path w="904875" h="1622425">
                  <a:moveTo>
                    <a:pt x="490093" y="1622425"/>
                  </a:moveTo>
                  <a:cubicBezTo>
                    <a:pt x="354330" y="1538986"/>
                    <a:pt x="211074" y="1485900"/>
                    <a:pt x="128143" y="1379855"/>
                  </a:cubicBezTo>
                  <a:cubicBezTo>
                    <a:pt x="0" y="1212977"/>
                    <a:pt x="226187" y="1250950"/>
                    <a:pt x="279019" y="1182751"/>
                  </a:cubicBezTo>
                  <a:cubicBezTo>
                    <a:pt x="384556" y="1038733"/>
                    <a:pt x="354457" y="500380"/>
                    <a:pt x="211201" y="394335"/>
                  </a:cubicBezTo>
                  <a:cubicBezTo>
                    <a:pt x="150876" y="341249"/>
                    <a:pt x="30226" y="333629"/>
                    <a:pt x="128270" y="235077"/>
                  </a:cubicBezTo>
                  <a:cubicBezTo>
                    <a:pt x="241300" y="128905"/>
                    <a:pt x="369443" y="0"/>
                    <a:pt x="527812" y="53086"/>
                  </a:cubicBezTo>
                  <a:cubicBezTo>
                    <a:pt x="603250" y="75819"/>
                    <a:pt x="776605" y="174371"/>
                    <a:pt x="655955" y="326009"/>
                  </a:cubicBezTo>
                  <a:cubicBezTo>
                    <a:pt x="512699" y="515493"/>
                    <a:pt x="557911" y="606552"/>
                    <a:pt x="776605" y="621665"/>
                  </a:cubicBezTo>
                  <a:cubicBezTo>
                    <a:pt x="904748" y="636778"/>
                    <a:pt x="889762" y="727837"/>
                    <a:pt x="889762" y="803656"/>
                  </a:cubicBezTo>
                  <a:cubicBezTo>
                    <a:pt x="889762" y="902208"/>
                    <a:pt x="904875" y="1000760"/>
                    <a:pt x="753999" y="1008380"/>
                  </a:cubicBezTo>
                  <a:cubicBezTo>
                    <a:pt x="535305" y="1023493"/>
                    <a:pt x="535305" y="1122045"/>
                    <a:pt x="648462" y="1288923"/>
                  </a:cubicBezTo>
                  <a:cubicBezTo>
                    <a:pt x="784225" y="1485900"/>
                    <a:pt x="542925" y="1501140"/>
                    <a:pt x="490093" y="16224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402807" y="4529139"/>
            <a:ext cx="685800" cy="1223963"/>
            <a:chOff x="0" y="0"/>
            <a:chExt cx="914400" cy="163195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22020" cy="1632077"/>
            </a:xfrm>
            <a:custGeom>
              <a:avLst/>
              <a:gdLst/>
              <a:ahLst/>
              <a:cxnLst/>
              <a:rect l="l" t="t" r="r" b="b"/>
              <a:pathLst>
                <a:path w="922020" h="1632077">
                  <a:moveTo>
                    <a:pt x="426720" y="0"/>
                  </a:moveTo>
                  <a:cubicBezTo>
                    <a:pt x="556260" y="91059"/>
                    <a:pt x="693420" y="144272"/>
                    <a:pt x="784860" y="242951"/>
                  </a:cubicBezTo>
                  <a:cubicBezTo>
                    <a:pt x="922020" y="402336"/>
                    <a:pt x="693420" y="371983"/>
                    <a:pt x="647700" y="440309"/>
                  </a:cubicBezTo>
                  <a:cubicBezTo>
                    <a:pt x="518160" y="599694"/>
                    <a:pt x="541020" y="1093089"/>
                    <a:pt x="708660" y="1229741"/>
                  </a:cubicBezTo>
                  <a:cubicBezTo>
                    <a:pt x="762000" y="1275334"/>
                    <a:pt x="899160" y="1290447"/>
                    <a:pt x="792480" y="1389126"/>
                  </a:cubicBezTo>
                  <a:cubicBezTo>
                    <a:pt x="678180" y="1495425"/>
                    <a:pt x="556260" y="1632077"/>
                    <a:pt x="388620" y="1578864"/>
                  </a:cubicBezTo>
                  <a:cubicBezTo>
                    <a:pt x="320040" y="1556131"/>
                    <a:pt x="137160" y="1449832"/>
                    <a:pt x="251460" y="1313180"/>
                  </a:cubicBezTo>
                  <a:cubicBezTo>
                    <a:pt x="403860" y="1108202"/>
                    <a:pt x="373380" y="1024763"/>
                    <a:pt x="114300" y="1009523"/>
                  </a:cubicBezTo>
                  <a:cubicBezTo>
                    <a:pt x="0" y="994410"/>
                    <a:pt x="30480" y="880491"/>
                    <a:pt x="30480" y="804545"/>
                  </a:cubicBezTo>
                  <a:cubicBezTo>
                    <a:pt x="22860" y="721106"/>
                    <a:pt x="15240" y="629920"/>
                    <a:pt x="144780" y="629920"/>
                  </a:cubicBezTo>
                  <a:cubicBezTo>
                    <a:pt x="350520" y="614680"/>
                    <a:pt x="403860" y="538861"/>
                    <a:pt x="266700" y="356616"/>
                  </a:cubicBezTo>
                  <a:cubicBezTo>
                    <a:pt x="106680" y="136652"/>
                    <a:pt x="388620" y="129032"/>
                    <a:pt x="42672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3989844" y="2083594"/>
            <a:ext cx="3850480" cy="7410450"/>
            <a:chOff x="0" y="0"/>
            <a:chExt cx="5133974" cy="9880600"/>
          </a:xfrm>
        </p:grpSpPr>
        <p:sp>
          <p:nvSpPr>
            <p:cNvPr id="32" name="Freeform 32"/>
            <p:cNvSpPr/>
            <p:nvPr/>
          </p:nvSpPr>
          <p:spPr>
            <a:xfrm>
              <a:off x="-254" y="0"/>
              <a:ext cx="5134356" cy="9880473"/>
            </a:xfrm>
            <a:custGeom>
              <a:avLst/>
              <a:gdLst/>
              <a:ahLst/>
              <a:cxnLst/>
              <a:rect l="l" t="t" r="r" b="b"/>
              <a:pathLst>
                <a:path w="5134356" h="9880473">
                  <a:moveTo>
                    <a:pt x="5127244" y="6017260"/>
                  </a:moveTo>
                  <a:cubicBezTo>
                    <a:pt x="4953508" y="6496685"/>
                    <a:pt x="4786884" y="6969125"/>
                    <a:pt x="4606163" y="7455535"/>
                  </a:cubicBezTo>
                  <a:cubicBezTo>
                    <a:pt x="4231005" y="7309612"/>
                    <a:pt x="3855847" y="7170674"/>
                    <a:pt x="3473831" y="7024751"/>
                  </a:cubicBezTo>
                  <a:cubicBezTo>
                    <a:pt x="3195955" y="7434707"/>
                    <a:pt x="2883281" y="7830820"/>
                    <a:pt x="2452624" y="8122539"/>
                  </a:cubicBezTo>
                  <a:cubicBezTo>
                    <a:pt x="2626360" y="8497697"/>
                    <a:pt x="2799969" y="8872982"/>
                    <a:pt x="2980563" y="9255125"/>
                  </a:cubicBezTo>
                  <a:cubicBezTo>
                    <a:pt x="2515108" y="9463532"/>
                    <a:pt x="2056638" y="9672066"/>
                    <a:pt x="1584198" y="9880473"/>
                  </a:cubicBezTo>
                  <a:cubicBezTo>
                    <a:pt x="1528572" y="9741535"/>
                    <a:pt x="1466088" y="9602597"/>
                    <a:pt x="1410462" y="9470517"/>
                  </a:cubicBezTo>
                  <a:cubicBezTo>
                    <a:pt x="1313180" y="9255125"/>
                    <a:pt x="1222883" y="9039733"/>
                    <a:pt x="1132586" y="8824341"/>
                  </a:cubicBezTo>
                  <a:cubicBezTo>
                    <a:pt x="1111758" y="8768715"/>
                    <a:pt x="1083945" y="8754872"/>
                    <a:pt x="1028319" y="8761857"/>
                  </a:cubicBezTo>
                  <a:cubicBezTo>
                    <a:pt x="701802" y="8831326"/>
                    <a:pt x="375285" y="8838311"/>
                    <a:pt x="41783" y="8838311"/>
                  </a:cubicBezTo>
                  <a:cubicBezTo>
                    <a:pt x="34798" y="8838311"/>
                    <a:pt x="20955" y="8831326"/>
                    <a:pt x="6985" y="8831326"/>
                  </a:cubicBezTo>
                  <a:cubicBezTo>
                    <a:pt x="6985" y="8803513"/>
                    <a:pt x="6985" y="8775700"/>
                    <a:pt x="6985" y="8741029"/>
                  </a:cubicBezTo>
                  <a:cubicBezTo>
                    <a:pt x="6985" y="8324088"/>
                    <a:pt x="6985" y="7907274"/>
                    <a:pt x="0" y="7490333"/>
                  </a:cubicBezTo>
                  <a:cubicBezTo>
                    <a:pt x="0" y="7420864"/>
                    <a:pt x="20828" y="7400036"/>
                    <a:pt x="97282" y="7400036"/>
                  </a:cubicBezTo>
                  <a:cubicBezTo>
                    <a:pt x="972566" y="7393051"/>
                    <a:pt x="1667383" y="7024878"/>
                    <a:pt x="2153666" y="6288278"/>
                  </a:cubicBezTo>
                  <a:cubicBezTo>
                    <a:pt x="2772029" y="5364099"/>
                    <a:pt x="2667762" y="4141216"/>
                    <a:pt x="1917446" y="3321304"/>
                  </a:cubicBezTo>
                  <a:cubicBezTo>
                    <a:pt x="1438275" y="2793238"/>
                    <a:pt x="833882" y="2536190"/>
                    <a:pt x="125349" y="2522220"/>
                  </a:cubicBezTo>
                  <a:cubicBezTo>
                    <a:pt x="90551" y="2522220"/>
                    <a:pt x="48895" y="2522220"/>
                    <a:pt x="7239" y="2522220"/>
                  </a:cubicBezTo>
                  <a:cubicBezTo>
                    <a:pt x="7239" y="2014982"/>
                    <a:pt x="7239" y="1521714"/>
                    <a:pt x="7239" y="1021334"/>
                  </a:cubicBezTo>
                  <a:cubicBezTo>
                    <a:pt x="146177" y="1021334"/>
                    <a:pt x="285115" y="1014349"/>
                    <a:pt x="417068" y="1021334"/>
                  </a:cubicBezTo>
                  <a:cubicBezTo>
                    <a:pt x="507365" y="1021334"/>
                    <a:pt x="590804" y="1028319"/>
                    <a:pt x="681101" y="1042162"/>
                  </a:cubicBezTo>
                  <a:cubicBezTo>
                    <a:pt x="729742" y="1049147"/>
                    <a:pt x="750570" y="1028319"/>
                    <a:pt x="771398" y="979678"/>
                  </a:cubicBezTo>
                  <a:cubicBezTo>
                    <a:pt x="903351" y="660146"/>
                    <a:pt x="1042289" y="333502"/>
                    <a:pt x="1188212" y="0"/>
                  </a:cubicBezTo>
                  <a:cubicBezTo>
                    <a:pt x="1688465" y="118110"/>
                    <a:pt x="2181606" y="326517"/>
                    <a:pt x="2681859" y="507238"/>
                  </a:cubicBezTo>
                  <a:cubicBezTo>
                    <a:pt x="2612390" y="673989"/>
                    <a:pt x="2542921" y="840740"/>
                    <a:pt x="2473452" y="1007491"/>
                  </a:cubicBezTo>
                  <a:cubicBezTo>
                    <a:pt x="2403983" y="1174242"/>
                    <a:pt x="2348357" y="1347978"/>
                    <a:pt x="2278888" y="1514729"/>
                  </a:cubicBezTo>
                  <a:cubicBezTo>
                    <a:pt x="2258060" y="1563370"/>
                    <a:pt x="2271903" y="1598168"/>
                    <a:pt x="2313686" y="1632839"/>
                  </a:cubicBezTo>
                  <a:cubicBezTo>
                    <a:pt x="2508250" y="1792605"/>
                    <a:pt x="2716657" y="1952498"/>
                    <a:pt x="2897251" y="2126234"/>
                  </a:cubicBezTo>
                  <a:cubicBezTo>
                    <a:pt x="3043174" y="2272157"/>
                    <a:pt x="3161284" y="2445893"/>
                    <a:pt x="3293237" y="2605659"/>
                  </a:cubicBezTo>
                  <a:cubicBezTo>
                    <a:pt x="3307080" y="2619502"/>
                    <a:pt x="3314065" y="2633472"/>
                    <a:pt x="3328035" y="2647315"/>
                  </a:cubicBezTo>
                  <a:cubicBezTo>
                    <a:pt x="3696208" y="2480564"/>
                    <a:pt x="4071366" y="2306828"/>
                    <a:pt x="4446524" y="2133092"/>
                  </a:cubicBezTo>
                  <a:cubicBezTo>
                    <a:pt x="4675759" y="2633345"/>
                    <a:pt x="4904994" y="3133598"/>
                    <a:pt x="5134356" y="3633978"/>
                  </a:cubicBezTo>
                  <a:cubicBezTo>
                    <a:pt x="4752213" y="3800729"/>
                    <a:pt x="4377055" y="3953637"/>
                    <a:pt x="4008882" y="4106418"/>
                  </a:cubicBezTo>
                  <a:cubicBezTo>
                    <a:pt x="4022725" y="4412107"/>
                    <a:pt x="4043680" y="4696968"/>
                    <a:pt x="4050538" y="4981956"/>
                  </a:cubicBezTo>
                  <a:cubicBezTo>
                    <a:pt x="4057523" y="5134864"/>
                    <a:pt x="4043553" y="5287645"/>
                    <a:pt x="4036695" y="5433568"/>
                  </a:cubicBezTo>
                  <a:cubicBezTo>
                    <a:pt x="4029710" y="5510022"/>
                    <a:pt x="4043680" y="5544693"/>
                    <a:pt x="4113149" y="5572506"/>
                  </a:cubicBezTo>
                  <a:cubicBezTo>
                    <a:pt x="4418838" y="5697601"/>
                    <a:pt x="4717542" y="5836539"/>
                    <a:pt x="5023231" y="5961634"/>
                  </a:cubicBezTo>
                  <a:cubicBezTo>
                    <a:pt x="5051044" y="5982462"/>
                    <a:pt x="5085715" y="5996432"/>
                    <a:pt x="5127498" y="601726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2730162" y="4636294"/>
            <a:ext cx="2562225" cy="2564607"/>
            <a:chOff x="0" y="0"/>
            <a:chExt cx="3416300" cy="3419476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3416300" cy="3419602"/>
            </a:xfrm>
            <a:custGeom>
              <a:avLst/>
              <a:gdLst/>
              <a:ahLst/>
              <a:cxnLst/>
              <a:rect l="l" t="t" r="r" b="b"/>
              <a:pathLst>
                <a:path w="3416300" h="3419602">
                  <a:moveTo>
                    <a:pt x="6985" y="1702816"/>
                  </a:moveTo>
                  <a:cubicBezTo>
                    <a:pt x="6985" y="757555"/>
                    <a:pt x="770763" y="0"/>
                    <a:pt x="1715135" y="0"/>
                  </a:cubicBezTo>
                  <a:cubicBezTo>
                    <a:pt x="2645537" y="0"/>
                    <a:pt x="3416300" y="771525"/>
                    <a:pt x="3409315" y="1709801"/>
                  </a:cubicBezTo>
                  <a:cubicBezTo>
                    <a:pt x="3409315" y="2655062"/>
                    <a:pt x="2638552" y="3419602"/>
                    <a:pt x="1680337" y="3405632"/>
                  </a:cubicBezTo>
                  <a:cubicBezTo>
                    <a:pt x="736092" y="3398647"/>
                    <a:pt x="0" y="2627122"/>
                    <a:pt x="6985" y="1702816"/>
                  </a:cubicBezTo>
                  <a:close/>
                  <a:moveTo>
                    <a:pt x="1708150" y="312801"/>
                  </a:moveTo>
                  <a:cubicBezTo>
                    <a:pt x="972058" y="312801"/>
                    <a:pt x="354076" y="903605"/>
                    <a:pt x="333248" y="1654175"/>
                  </a:cubicBezTo>
                  <a:cubicBezTo>
                    <a:pt x="305435" y="2411730"/>
                    <a:pt x="895731" y="3051175"/>
                    <a:pt x="1673352" y="3072003"/>
                  </a:cubicBezTo>
                  <a:cubicBezTo>
                    <a:pt x="2457958" y="3085846"/>
                    <a:pt x="3082925" y="2467356"/>
                    <a:pt x="3082925" y="1695831"/>
                  </a:cubicBezTo>
                  <a:cubicBezTo>
                    <a:pt x="3082925" y="931291"/>
                    <a:pt x="2471928" y="319659"/>
                    <a:pt x="1708023" y="31280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0813257" y="5862639"/>
            <a:ext cx="1526380" cy="1526382"/>
            <a:chOff x="0" y="0"/>
            <a:chExt cx="2035174" cy="203517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035175" cy="2035175"/>
            </a:xfrm>
            <a:custGeom>
              <a:avLst/>
              <a:gdLst/>
              <a:ahLst/>
              <a:cxnLst/>
              <a:rect l="l" t="t" r="r" b="b"/>
              <a:pathLst>
                <a:path w="2035175" h="2035175">
                  <a:moveTo>
                    <a:pt x="1021080" y="0"/>
                  </a:moveTo>
                  <a:cubicBezTo>
                    <a:pt x="1590675" y="0"/>
                    <a:pt x="2035175" y="444500"/>
                    <a:pt x="2035175" y="1014095"/>
                  </a:cubicBezTo>
                  <a:cubicBezTo>
                    <a:pt x="2035175" y="1576705"/>
                    <a:pt x="1583690" y="2028190"/>
                    <a:pt x="1028065" y="2035175"/>
                  </a:cubicBezTo>
                  <a:cubicBezTo>
                    <a:pt x="465455" y="2035175"/>
                    <a:pt x="6985" y="1576705"/>
                    <a:pt x="0" y="1014095"/>
                  </a:cubicBezTo>
                  <a:cubicBezTo>
                    <a:pt x="0" y="451485"/>
                    <a:pt x="458470" y="0"/>
                    <a:pt x="1021080" y="0"/>
                  </a:cubicBezTo>
                  <a:close/>
                  <a:moveTo>
                    <a:pt x="1910207" y="1028065"/>
                  </a:moveTo>
                  <a:cubicBezTo>
                    <a:pt x="1917192" y="541782"/>
                    <a:pt x="1514348" y="138938"/>
                    <a:pt x="1028065" y="132080"/>
                  </a:cubicBezTo>
                  <a:cubicBezTo>
                    <a:pt x="541909" y="132080"/>
                    <a:pt x="132080" y="527939"/>
                    <a:pt x="132080" y="1014222"/>
                  </a:cubicBezTo>
                  <a:cubicBezTo>
                    <a:pt x="125095" y="1514348"/>
                    <a:pt x="521081" y="1917192"/>
                    <a:pt x="1014222" y="1917192"/>
                  </a:cubicBezTo>
                  <a:cubicBezTo>
                    <a:pt x="1500378" y="1924177"/>
                    <a:pt x="1903349" y="1521333"/>
                    <a:pt x="1910207" y="102806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2084844" y="7253289"/>
            <a:ext cx="1531143" cy="1531145"/>
            <a:chOff x="0" y="0"/>
            <a:chExt cx="2041524" cy="204152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041525" cy="2041525"/>
            </a:xfrm>
            <a:custGeom>
              <a:avLst/>
              <a:gdLst/>
              <a:ahLst/>
              <a:cxnLst/>
              <a:rect l="l" t="t" r="r" b="b"/>
              <a:pathLst>
                <a:path w="2041525" h="2041525">
                  <a:moveTo>
                    <a:pt x="2034540" y="1027684"/>
                  </a:moveTo>
                  <a:cubicBezTo>
                    <a:pt x="2034540" y="1590167"/>
                    <a:pt x="1576197" y="2041525"/>
                    <a:pt x="1013841" y="2041525"/>
                  </a:cubicBezTo>
                  <a:cubicBezTo>
                    <a:pt x="451358" y="2034540"/>
                    <a:pt x="0" y="1576324"/>
                    <a:pt x="6985" y="1006856"/>
                  </a:cubicBezTo>
                  <a:cubicBezTo>
                    <a:pt x="6985" y="451358"/>
                    <a:pt x="472186" y="0"/>
                    <a:pt x="1027684" y="6985"/>
                  </a:cubicBezTo>
                  <a:cubicBezTo>
                    <a:pt x="1590167" y="6985"/>
                    <a:pt x="2041525" y="465328"/>
                    <a:pt x="2034540" y="1027811"/>
                  </a:cubicBezTo>
                  <a:close/>
                  <a:moveTo>
                    <a:pt x="124968" y="1034669"/>
                  </a:moveTo>
                  <a:cubicBezTo>
                    <a:pt x="124968" y="1520698"/>
                    <a:pt x="527685" y="1923542"/>
                    <a:pt x="1006856" y="1923542"/>
                  </a:cubicBezTo>
                  <a:cubicBezTo>
                    <a:pt x="1513713" y="1923542"/>
                    <a:pt x="1909572" y="1534668"/>
                    <a:pt x="1909572" y="1034669"/>
                  </a:cubicBezTo>
                  <a:cubicBezTo>
                    <a:pt x="1909572" y="541655"/>
                    <a:pt x="1506855" y="138938"/>
                    <a:pt x="1013841" y="138938"/>
                  </a:cubicBezTo>
                  <a:cubicBezTo>
                    <a:pt x="527812" y="145923"/>
                    <a:pt x="124968" y="548640"/>
                    <a:pt x="124968" y="103466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2301538" y="2688432"/>
            <a:ext cx="1528762" cy="1531145"/>
            <a:chOff x="0" y="0"/>
            <a:chExt cx="2038350" cy="2041526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038350" cy="2041652"/>
            </a:xfrm>
            <a:custGeom>
              <a:avLst/>
              <a:gdLst/>
              <a:ahLst/>
              <a:cxnLst/>
              <a:rect l="l" t="t" r="r" b="b"/>
              <a:pathLst>
                <a:path w="2038350" h="2041652">
                  <a:moveTo>
                    <a:pt x="1022604" y="2041525"/>
                  </a:moveTo>
                  <a:cubicBezTo>
                    <a:pt x="459105" y="2041525"/>
                    <a:pt x="0" y="1590167"/>
                    <a:pt x="0" y="1020826"/>
                  </a:cubicBezTo>
                  <a:cubicBezTo>
                    <a:pt x="0" y="458343"/>
                    <a:pt x="459105" y="0"/>
                    <a:pt x="1022604" y="6985"/>
                  </a:cubicBezTo>
                  <a:cubicBezTo>
                    <a:pt x="1586103" y="6985"/>
                    <a:pt x="2038350" y="465328"/>
                    <a:pt x="2038350" y="1020826"/>
                  </a:cubicBezTo>
                  <a:cubicBezTo>
                    <a:pt x="2038350" y="1583309"/>
                    <a:pt x="1586103" y="2041652"/>
                    <a:pt x="1022604" y="2041652"/>
                  </a:cubicBezTo>
                  <a:close/>
                  <a:moveTo>
                    <a:pt x="1022604" y="1930527"/>
                  </a:moveTo>
                  <a:cubicBezTo>
                    <a:pt x="1516507" y="1923542"/>
                    <a:pt x="1913128" y="1527810"/>
                    <a:pt x="1913128" y="1027811"/>
                  </a:cubicBezTo>
                  <a:cubicBezTo>
                    <a:pt x="1906143" y="541782"/>
                    <a:pt x="1509649" y="145923"/>
                    <a:pt x="1015746" y="145923"/>
                  </a:cubicBezTo>
                  <a:cubicBezTo>
                    <a:pt x="521843" y="152908"/>
                    <a:pt x="125222" y="548640"/>
                    <a:pt x="125222" y="1034796"/>
                  </a:cubicBezTo>
                  <a:cubicBezTo>
                    <a:pt x="125222" y="1527683"/>
                    <a:pt x="528701" y="1930400"/>
                    <a:pt x="1022604" y="193040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0875170" y="4052889"/>
            <a:ext cx="1531143" cy="1533525"/>
            <a:chOff x="0" y="0"/>
            <a:chExt cx="2041524" cy="20447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041525" cy="2044700"/>
            </a:xfrm>
            <a:custGeom>
              <a:avLst/>
              <a:gdLst/>
              <a:ahLst/>
              <a:cxnLst/>
              <a:rect l="l" t="t" r="r" b="b"/>
              <a:pathLst>
                <a:path w="2041525" h="2044700">
                  <a:moveTo>
                    <a:pt x="0" y="1022350"/>
                  </a:moveTo>
                  <a:cubicBezTo>
                    <a:pt x="0" y="458978"/>
                    <a:pt x="458343" y="0"/>
                    <a:pt x="1020699" y="0"/>
                  </a:cubicBezTo>
                  <a:cubicBezTo>
                    <a:pt x="1576197" y="6985"/>
                    <a:pt x="2027555" y="458978"/>
                    <a:pt x="2034540" y="1022350"/>
                  </a:cubicBezTo>
                  <a:cubicBezTo>
                    <a:pt x="2041525" y="1578737"/>
                    <a:pt x="1576197" y="2044700"/>
                    <a:pt x="1013841" y="2044700"/>
                  </a:cubicBezTo>
                  <a:cubicBezTo>
                    <a:pt x="451485" y="2044700"/>
                    <a:pt x="0" y="1585722"/>
                    <a:pt x="0" y="1022350"/>
                  </a:cubicBezTo>
                  <a:close/>
                  <a:moveTo>
                    <a:pt x="118110" y="1036320"/>
                  </a:moveTo>
                  <a:cubicBezTo>
                    <a:pt x="118110" y="1523111"/>
                    <a:pt x="527812" y="1933448"/>
                    <a:pt x="1013841" y="1926590"/>
                  </a:cubicBezTo>
                  <a:cubicBezTo>
                    <a:pt x="1499870" y="1926590"/>
                    <a:pt x="1902714" y="1523238"/>
                    <a:pt x="1902714" y="1036320"/>
                  </a:cubicBezTo>
                  <a:cubicBezTo>
                    <a:pt x="1902714" y="549402"/>
                    <a:pt x="1499870" y="139065"/>
                    <a:pt x="1006856" y="146050"/>
                  </a:cubicBezTo>
                  <a:cubicBezTo>
                    <a:pt x="520827" y="146050"/>
                    <a:pt x="118110" y="549402"/>
                    <a:pt x="118110" y="103632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3813632" y="4114801"/>
            <a:ext cx="395288" cy="500062"/>
            <a:chOff x="0" y="0"/>
            <a:chExt cx="527050" cy="666750"/>
          </a:xfrm>
        </p:grpSpPr>
        <p:sp>
          <p:nvSpPr>
            <p:cNvPr id="44" name="Freeform 44"/>
            <p:cNvSpPr/>
            <p:nvPr/>
          </p:nvSpPr>
          <p:spPr>
            <a:xfrm>
              <a:off x="127" y="0"/>
              <a:ext cx="527050" cy="666750"/>
            </a:xfrm>
            <a:custGeom>
              <a:avLst/>
              <a:gdLst/>
              <a:ahLst/>
              <a:cxnLst/>
              <a:rect l="l" t="t" r="r" b="b"/>
              <a:pathLst>
                <a:path w="527050" h="666750">
                  <a:moveTo>
                    <a:pt x="228727" y="388874"/>
                  </a:moveTo>
                  <a:cubicBezTo>
                    <a:pt x="214884" y="368046"/>
                    <a:pt x="201041" y="340233"/>
                    <a:pt x="180213" y="326390"/>
                  </a:cubicBezTo>
                  <a:cubicBezTo>
                    <a:pt x="103886" y="270764"/>
                    <a:pt x="76200" y="201422"/>
                    <a:pt x="97028" y="124968"/>
                  </a:cubicBezTo>
                  <a:cubicBezTo>
                    <a:pt x="124714" y="48641"/>
                    <a:pt x="194056" y="0"/>
                    <a:pt x="270383" y="6985"/>
                  </a:cubicBezTo>
                  <a:cubicBezTo>
                    <a:pt x="346710" y="6985"/>
                    <a:pt x="409067" y="62611"/>
                    <a:pt x="422910" y="138938"/>
                  </a:cubicBezTo>
                  <a:cubicBezTo>
                    <a:pt x="443738" y="215392"/>
                    <a:pt x="409067" y="284734"/>
                    <a:pt x="325882" y="333375"/>
                  </a:cubicBezTo>
                  <a:cubicBezTo>
                    <a:pt x="305054" y="340360"/>
                    <a:pt x="291211" y="368046"/>
                    <a:pt x="277368" y="389001"/>
                  </a:cubicBezTo>
                  <a:cubicBezTo>
                    <a:pt x="284353" y="395986"/>
                    <a:pt x="284353" y="402844"/>
                    <a:pt x="291211" y="409829"/>
                  </a:cubicBezTo>
                  <a:cubicBezTo>
                    <a:pt x="367538" y="409829"/>
                    <a:pt x="443738" y="409829"/>
                    <a:pt x="527050" y="409829"/>
                  </a:cubicBezTo>
                  <a:cubicBezTo>
                    <a:pt x="527050" y="500126"/>
                    <a:pt x="527050" y="583438"/>
                    <a:pt x="527050" y="666750"/>
                  </a:cubicBezTo>
                  <a:cubicBezTo>
                    <a:pt x="353695" y="666750"/>
                    <a:pt x="180340" y="666750"/>
                    <a:pt x="0" y="666750"/>
                  </a:cubicBezTo>
                  <a:cubicBezTo>
                    <a:pt x="0" y="583438"/>
                    <a:pt x="0" y="506984"/>
                    <a:pt x="0" y="416687"/>
                  </a:cubicBezTo>
                  <a:cubicBezTo>
                    <a:pt x="69342" y="416687"/>
                    <a:pt x="138684" y="416687"/>
                    <a:pt x="208026" y="416687"/>
                  </a:cubicBezTo>
                  <a:cubicBezTo>
                    <a:pt x="215011" y="409702"/>
                    <a:pt x="221869" y="402844"/>
                    <a:pt x="228854" y="388874"/>
                  </a:cubicBezTo>
                  <a:close/>
                  <a:moveTo>
                    <a:pt x="194056" y="250063"/>
                  </a:moveTo>
                  <a:cubicBezTo>
                    <a:pt x="228727" y="243078"/>
                    <a:pt x="263398" y="236220"/>
                    <a:pt x="270383" y="243078"/>
                  </a:cubicBezTo>
                  <a:cubicBezTo>
                    <a:pt x="325882" y="291719"/>
                    <a:pt x="332740" y="243078"/>
                    <a:pt x="346710" y="215265"/>
                  </a:cubicBezTo>
                  <a:cubicBezTo>
                    <a:pt x="374396" y="159639"/>
                    <a:pt x="353695" y="117983"/>
                    <a:pt x="312039" y="90297"/>
                  </a:cubicBezTo>
                  <a:cubicBezTo>
                    <a:pt x="263525" y="62484"/>
                    <a:pt x="221869" y="69469"/>
                    <a:pt x="187198" y="111125"/>
                  </a:cubicBezTo>
                  <a:cubicBezTo>
                    <a:pt x="145542" y="159766"/>
                    <a:pt x="152527" y="215265"/>
                    <a:pt x="194183" y="25006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4839950" y="4710114"/>
            <a:ext cx="354805" cy="354807"/>
            <a:chOff x="0" y="0"/>
            <a:chExt cx="473074" cy="47307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73075" cy="473075"/>
            </a:xfrm>
            <a:custGeom>
              <a:avLst/>
              <a:gdLst/>
              <a:ahLst/>
              <a:cxnLst/>
              <a:rect l="l" t="t" r="r" b="b"/>
              <a:pathLst>
                <a:path w="473075" h="473075">
                  <a:moveTo>
                    <a:pt x="229616" y="0"/>
                  </a:moveTo>
                  <a:cubicBezTo>
                    <a:pt x="313055" y="76581"/>
                    <a:pt x="389636" y="153035"/>
                    <a:pt x="473075" y="229616"/>
                  </a:cubicBezTo>
                  <a:cubicBezTo>
                    <a:pt x="396494" y="313055"/>
                    <a:pt x="320040" y="389636"/>
                    <a:pt x="243459" y="473075"/>
                  </a:cubicBezTo>
                  <a:cubicBezTo>
                    <a:pt x="160020" y="396494"/>
                    <a:pt x="83439" y="320040"/>
                    <a:pt x="0" y="243459"/>
                  </a:cubicBezTo>
                  <a:cubicBezTo>
                    <a:pt x="76581" y="160020"/>
                    <a:pt x="153035" y="83439"/>
                    <a:pt x="229616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2823032" y="4710114"/>
            <a:ext cx="354805" cy="354807"/>
            <a:chOff x="0" y="0"/>
            <a:chExt cx="473074" cy="473076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73075" cy="473075"/>
            </a:xfrm>
            <a:custGeom>
              <a:avLst/>
              <a:gdLst/>
              <a:ahLst/>
              <a:cxnLst/>
              <a:rect l="l" t="t" r="r" b="b"/>
              <a:pathLst>
                <a:path w="473075" h="473075">
                  <a:moveTo>
                    <a:pt x="0" y="236601"/>
                  </a:moveTo>
                  <a:cubicBezTo>
                    <a:pt x="83439" y="153035"/>
                    <a:pt x="160020" y="83439"/>
                    <a:pt x="243459" y="0"/>
                  </a:cubicBezTo>
                  <a:cubicBezTo>
                    <a:pt x="320040" y="83439"/>
                    <a:pt x="389509" y="160020"/>
                    <a:pt x="473075" y="243459"/>
                  </a:cubicBezTo>
                  <a:cubicBezTo>
                    <a:pt x="389636" y="320040"/>
                    <a:pt x="313055" y="396494"/>
                    <a:pt x="229616" y="473075"/>
                  </a:cubicBezTo>
                  <a:cubicBezTo>
                    <a:pt x="153035" y="396494"/>
                    <a:pt x="76581" y="320040"/>
                    <a:pt x="0" y="23660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2739688" y="4631532"/>
            <a:ext cx="235743" cy="235745"/>
            <a:chOff x="0" y="0"/>
            <a:chExt cx="314324" cy="314326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20955" y="314325"/>
                  </a:moveTo>
                  <a:cubicBezTo>
                    <a:pt x="13970" y="293370"/>
                    <a:pt x="0" y="265430"/>
                    <a:pt x="6985" y="258445"/>
                  </a:cubicBezTo>
                  <a:cubicBezTo>
                    <a:pt x="90805" y="167640"/>
                    <a:pt x="174625" y="90805"/>
                    <a:pt x="258445" y="6985"/>
                  </a:cubicBezTo>
                  <a:cubicBezTo>
                    <a:pt x="265430" y="0"/>
                    <a:pt x="293370" y="6985"/>
                    <a:pt x="300355" y="13970"/>
                  </a:cubicBezTo>
                  <a:cubicBezTo>
                    <a:pt x="314325" y="20955"/>
                    <a:pt x="314325" y="48895"/>
                    <a:pt x="307340" y="55880"/>
                  </a:cubicBezTo>
                  <a:cubicBezTo>
                    <a:pt x="223520" y="139700"/>
                    <a:pt x="146685" y="216535"/>
                    <a:pt x="62865" y="300355"/>
                  </a:cubicBezTo>
                  <a:cubicBezTo>
                    <a:pt x="55880" y="307340"/>
                    <a:pt x="41910" y="307340"/>
                    <a:pt x="20955" y="3143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5042357" y="4631532"/>
            <a:ext cx="240505" cy="223838"/>
            <a:chOff x="0" y="0"/>
            <a:chExt cx="320674" cy="29845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320675" cy="298450"/>
            </a:xfrm>
            <a:custGeom>
              <a:avLst/>
              <a:gdLst/>
              <a:ahLst/>
              <a:cxnLst/>
              <a:rect l="l" t="t" r="r" b="b"/>
              <a:pathLst>
                <a:path w="320675" h="298450">
                  <a:moveTo>
                    <a:pt x="320675" y="284607"/>
                  </a:moveTo>
                  <a:cubicBezTo>
                    <a:pt x="292735" y="291592"/>
                    <a:pt x="264922" y="298450"/>
                    <a:pt x="250952" y="291592"/>
                  </a:cubicBezTo>
                  <a:cubicBezTo>
                    <a:pt x="167259" y="215138"/>
                    <a:pt x="90678" y="138811"/>
                    <a:pt x="6985" y="55499"/>
                  </a:cubicBezTo>
                  <a:cubicBezTo>
                    <a:pt x="0" y="48641"/>
                    <a:pt x="0" y="20828"/>
                    <a:pt x="6985" y="6985"/>
                  </a:cubicBezTo>
                  <a:cubicBezTo>
                    <a:pt x="20955" y="0"/>
                    <a:pt x="48768" y="0"/>
                    <a:pt x="55753" y="6985"/>
                  </a:cubicBezTo>
                  <a:cubicBezTo>
                    <a:pt x="139446" y="83312"/>
                    <a:pt x="223012" y="166624"/>
                    <a:pt x="306705" y="249936"/>
                  </a:cubicBezTo>
                  <a:cubicBezTo>
                    <a:pt x="306705" y="249936"/>
                    <a:pt x="306705" y="263779"/>
                    <a:pt x="320675" y="28460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13515975" y="5083970"/>
            <a:ext cx="1350168" cy="964407"/>
            <a:chOff x="0" y="0"/>
            <a:chExt cx="1800224" cy="1285876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800225" cy="1285875"/>
            </a:xfrm>
            <a:custGeom>
              <a:avLst/>
              <a:gdLst/>
              <a:ahLst/>
              <a:cxnLst/>
              <a:rect l="l" t="t" r="r" b="b"/>
              <a:pathLst>
                <a:path w="1800225" h="1285875">
                  <a:moveTo>
                    <a:pt x="813181" y="1042543"/>
                  </a:moveTo>
                  <a:cubicBezTo>
                    <a:pt x="1139825" y="986917"/>
                    <a:pt x="1466596" y="931291"/>
                    <a:pt x="1793240" y="875665"/>
                  </a:cubicBezTo>
                  <a:cubicBezTo>
                    <a:pt x="1793240" y="882650"/>
                    <a:pt x="1793240" y="896493"/>
                    <a:pt x="1800225" y="903478"/>
                  </a:cubicBezTo>
                  <a:cubicBezTo>
                    <a:pt x="1772412" y="910463"/>
                    <a:pt x="1751584" y="924306"/>
                    <a:pt x="1723771" y="931291"/>
                  </a:cubicBezTo>
                  <a:cubicBezTo>
                    <a:pt x="1445768" y="980059"/>
                    <a:pt x="1167765" y="1028700"/>
                    <a:pt x="889635" y="1070356"/>
                  </a:cubicBezTo>
                  <a:cubicBezTo>
                    <a:pt x="840994" y="1084199"/>
                    <a:pt x="813181" y="1091184"/>
                    <a:pt x="799338" y="1146810"/>
                  </a:cubicBezTo>
                  <a:cubicBezTo>
                    <a:pt x="778510" y="1244092"/>
                    <a:pt x="667258" y="1285875"/>
                    <a:pt x="583819" y="1244092"/>
                  </a:cubicBezTo>
                  <a:cubicBezTo>
                    <a:pt x="493522" y="1209294"/>
                    <a:pt x="451739" y="1105027"/>
                    <a:pt x="500380" y="1021715"/>
                  </a:cubicBezTo>
                  <a:cubicBezTo>
                    <a:pt x="528193" y="966089"/>
                    <a:pt x="521208" y="931418"/>
                    <a:pt x="493395" y="889635"/>
                  </a:cubicBezTo>
                  <a:cubicBezTo>
                    <a:pt x="347472" y="625602"/>
                    <a:pt x="201549" y="354457"/>
                    <a:pt x="55626" y="90297"/>
                  </a:cubicBezTo>
                  <a:cubicBezTo>
                    <a:pt x="34798" y="62611"/>
                    <a:pt x="0" y="27813"/>
                    <a:pt x="48641" y="6985"/>
                  </a:cubicBezTo>
                  <a:cubicBezTo>
                    <a:pt x="69469" y="0"/>
                    <a:pt x="111252" y="27813"/>
                    <a:pt x="125095" y="48641"/>
                  </a:cubicBezTo>
                  <a:cubicBezTo>
                    <a:pt x="278003" y="319786"/>
                    <a:pt x="424053" y="590804"/>
                    <a:pt x="576961" y="861822"/>
                  </a:cubicBezTo>
                  <a:cubicBezTo>
                    <a:pt x="618617" y="945261"/>
                    <a:pt x="736854" y="966089"/>
                    <a:pt x="806323" y="910463"/>
                  </a:cubicBezTo>
                  <a:cubicBezTo>
                    <a:pt x="1028700" y="736727"/>
                    <a:pt x="1251077" y="562991"/>
                    <a:pt x="1480439" y="382270"/>
                  </a:cubicBezTo>
                  <a:cubicBezTo>
                    <a:pt x="1494282" y="375285"/>
                    <a:pt x="1508252" y="354457"/>
                    <a:pt x="1529080" y="347472"/>
                  </a:cubicBezTo>
                  <a:cubicBezTo>
                    <a:pt x="1549908" y="340487"/>
                    <a:pt x="1570736" y="347472"/>
                    <a:pt x="1591691" y="354457"/>
                  </a:cubicBezTo>
                  <a:cubicBezTo>
                    <a:pt x="1591691" y="368300"/>
                    <a:pt x="1591691" y="396113"/>
                    <a:pt x="1584706" y="410083"/>
                  </a:cubicBezTo>
                  <a:cubicBezTo>
                    <a:pt x="1556893" y="437896"/>
                    <a:pt x="1522095" y="458724"/>
                    <a:pt x="1494409" y="486537"/>
                  </a:cubicBezTo>
                  <a:cubicBezTo>
                    <a:pt x="1278890" y="653415"/>
                    <a:pt x="1063498" y="820166"/>
                    <a:pt x="854964" y="987044"/>
                  </a:cubicBezTo>
                  <a:cubicBezTo>
                    <a:pt x="834136" y="994029"/>
                    <a:pt x="820166" y="1014857"/>
                    <a:pt x="806323" y="1028700"/>
                  </a:cubicBezTo>
                  <a:cubicBezTo>
                    <a:pt x="806323" y="1028700"/>
                    <a:pt x="806323" y="1035685"/>
                    <a:pt x="813308" y="104254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3796962" y="6184107"/>
            <a:ext cx="416718" cy="416720"/>
            <a:chOff x="0" y="0"/>
            <a:chExt cx="555624" cy="555626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55625" cy="555752"/>
            </a:xfrm>
            <a:custGeom>
              <a:avLst/>
              <a:gdLst/>
              <a:ahLst/>
              <a:cxnLst/>
              <a:rect l="l" t="t" r="r" b="b"/>
              <a:pathLst>
                <a:path w="555625" h="555752">
                  <a:moveTo>
                    <a:pt x="270891" y="555625"/>
                  </a:moveTo>
                  <a:cubicBezTo>
                    <a:pt x="118110" y="555625"/>
                    <a:pt x="0" y="437515"/>
                    <a:pt x="0" y="277876"/>
                  </a:cubicBezTo>
                  <a:cubicBezTo>
                    <a:pt x="0" y="124968"/>
                    <a:pt x="124968" y="0"/>
                    <a:pt x="277749" y="0"/>
                  </a:cubicBezTo>
                  <a:cubicBezTo>
                    <a:pt x="423672" y="0"/>
                    <a:pt x="548640" y="124968"/>
                    <a:pt x="555625" y="277876"/>
                  </a:cubicBezTo>
                  <a:cubicBezTo>
                    <a:pt x="555625" y="430657"/>
                    <a:pt x="430657" y="555752"/>
                    <a:pt x="270891" y="555752"/>
                  </a:cubicBezTo>
                  <a:close/>
                  <a:moveTo>
                    <a:pt x="41656" y="305562"/>
                  </a:moveTo>
                  <a:cubicBezTo>
                    <a:pt x="55499" y="402844"/>
                    <a:pt x="104140" y="465328"/>
                    <a:pt x="187579" y="493141"/>
                  </a:cubicBezTo>
                  <a:cubicBezTo>
                    <a:pt x="215392" y="500126"/>
                    <a:pt x="250063" y="486156"/>
                    <a:pt x="270891" y="479298"/>
                  </a:cubicBezTo>
                  <a:cubicBezTo>
                    <a:pt x="298704" y="486283"/>
                    <a:pt x="333375" y="500126"/>
                    <a:pt x="354203" y="500126"/>
                  </a:cubicBezTo>
                  <a:cubicBezTo>
                    <a:pt x="444500" y="465455"/>
                    <a:pt x="493141" y="395986"/>
                    <a:pt x="506984" y="305689"/>
                  </a:cubicBezTo>
                  <a:cubicBezTo>
                    <a:pt x="493141" y="291846"/>
                    <a:pt x="472313" y="284861"/>
                    <a:pt x="451485" y="277876"/>
                  </a:cubicBezTo>
                  <a:cubicBezTo>
                    <a:pt x="472313" y="264033"/>
                    <a:pt x="493141" y="250063"/>
                    <a:pt x="506984" y="243205"/>
                  </a:cubicBezTo>
                  <a:cubicBezTo>
                    <a:pt x="472313" y="118110"/>
                    <a:pt x="416687" y="62484"/>
                    <a:pt x="298704" y="48641"/>
                  </a:cubicBezTo>
                  <a:cubicBezTo>
                    <a:pt x="298704" y="118110"/>
                    <a:pt x="277876" y="194437"/>
                    <a:pt x="305689" y="250063"/>
                  </a:cubicBezTo>
                  <a:cubicBezTo>
                    <a:pt x="333502" y="305689"/>
                    <a:pt x="402971" y="340360"/>
                    <a:pt x="465455" y="395859"/>
                  </a:cubicBezTo>
                  <a:cubicBezTo>
                    <a:pt x="284734" y="361188"/>
                    <a:pt x="208407" y="229235"/>
                    <a:pt x="131953" y="69469"/>
                  </a:cubicBezTo>
                  <a:cubicBezTo>
                    <a:pt x="90297" y="138938"/>
                    <a:pt x="62484" y="187579"/>
                    <a:pt x="34671" y="243078"/>
                  </a:cubicBezTo>
                  <a:cubicBezTo>
                    <a:pt x="69342" y="256921"/>
                    <a:pt x="90170" y="263906"/>
                    <a:pt x="124968" y="277749"/>
                  </a:cubicBezTo>
                  <a:cubicBezTo>
                    <a:pt x="83312" y="291592"/>
                    <a:pt x="62484" y="298577"/>
                    <a:pt x="41656" y="305562"/>
                  </a:cubicBezTo>
                  <a:close/>
                  <a:moveTo>
                    <a:pt x="236093" y="194437"/>
                  </a:moveTo>
                  <a:cubicBezTo>
                    <a:pt x="243078" y="194437"/>
                    <a:pt x="243078" y="194437"/>
                    <a:pt x="249936" y="194437"/>
                  </a:cubicBezTo>
                  <a:cubicBezTo>
                    <a:pt x="249936" y="145796"/>
                    <a:pt x="249936" y="97155"/>
                    <a:pt x="249936" y="41656"/>
                  </a:cubicBezTo>
                  <a:cubicBezTo>
                    <a:pt x="222123" y="55499"/>
                    <a:pt x="194437" y="62484"/>
                    <a:pt x="166624" y="69469"/>
                  </a:cubicBezTo>
                  <a:cubicBezTo>
                    <a:pt x="194437" y="118110"/>
                    <a:pt x="215265" y="159766"/>
                    <a:pt x="236093" y="19443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14239875" y="6126957"/>
            <a:ext cx="283368" cy="280988"/>
            <a:chOff x="0" y="0"/>
            <a:chExt cx="377824" cy="37465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77825" cy="374650"/>
            </a:xfrm>
            <a:custGeom>
              <a:avLst/>
              <a:gdLst/>
              <a:ahLst/>
              <a:cxnLst/>
              <a:rect l="l" t="t" r="r" b="b"/>
              <a:pathLst>
                <a:path w="377825" h="374650">
                  <a:moveTo>
                    <a:pt x="0" y="187325"/>
                  </a:moveTo>
                  <a:cubicBezTo>
                    <a:pt x="0" y="83312"/>
                    <a:pt x="83947" y="0"/>
                    <a:pt x="181864" y="0"/>
                  </a:cubicBezTo>
                  <a:cubicBezTo>
                    <a:pt x="286766" y="0"/>
                    <a:pt x="377825" y="90170"/>
                    <a:pt x="377825" y="194310"/>
                  </a:cubicBezTo>
                  <a:cubicBezTo>
                    <a:pt x="370840" y="291465"/>
                    <a:pt x="286893" y="374650"/>
                    <a:pt x="181864" y="374650"/>
                  </a:cubicBezTo>
                  <a:cubicBezTo>
                    <a:pt x="83947" y="374650"/>
                    <a:pt x="0" y="291338"/>
                    <a:pt x="0" y="187325"/>
                  </a:cubicBezTo>
                  <a:close/>
                  <a:moveTo>
                    <a:pt x="69977" y="180340"/>
                  </a:moveTo>
                  <a:cubicBezTo>
                    <a:pt x="56007" y="208153"/>
                    <a:pt x="42037" y="221996"/>
                    <a:pt x="42037" y="235839"/>
                  </a:cubicBezTo>
                  <a:cubicBezTo>
                    <a:pt x="49022" y="277495"/>
                    <a:pt x="91059" y="305181"/>
                    <a:pt x="209931" y="326009"/>
                  </a:cubicBezTo>
                  <a:cubicBezTo>
                    <a:pt x="237871" y="332994"/>
                    <a:pt x="272923" y="305181"/>
                    <a:pt x="293878" y="298196"/>
                  </a:cubicBezTo>
                  <a:cubicBezTo>
                    <a:pt x="216916" y="221996"/>
                    <a:pt x="153924" y="152654"/>
                    <a:pt x="83947" y="83312"/>
                  </a:cubicBezTo>
                  <a:cubicBezTo>
                    <a:pt x="62992" y="110998"/>
                    <a:pt x="6985" y="138811"/>
                    <a:pt x="69977" y="180340"/>
                  </a:cubicBezTo>
                  <a:close/>
                  <a:moveTo>
                    <a:pt x="321818" y="249682"/>
                  </a:moveTo>
                  <a:cubicBezTo>
                    <a:pt x="335788" y="110871"/>
                    <a:pt x="307848" y="55372"/>
                    <a:pt x="209931" y="48514"/>
                  </a:cubicBezTo>
                  <a:cubicBezTo>
                    <a:pt x="195961" y="180340"/>
                    <a:pt x="195961" y="180340"/>
                    <a:pt x="321818" y="2496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3963650" y="6653214"/>
            <a:ext cx="69055" cy="183357"/>
            <a:chOff x="0" y="0"/>
            <a:chExt cx="92074" cy="244476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92075" cy="244475"/>
            </a:xfrm>
            <a:custGeom>
              <a:avLst/>
              <a:gdLst/>
              <a:ahLst/>
              <a:cxnLst/>
              <a:rect l="l" t="t" r="r" b="b"/>
              <a:pathLst>
                <a:path w="92075" h="244475">
                  <a:moveTo>
                    <a:pt x="92075" y="244475"/>
                  </a:moveTo>
                  <a:cubicBezTo>
                    <a:pt x="56642" y="244475"/>
                    <a:pt x="35433" y="244475"/>
                    <a:pt x="0" y="244475"/>
                  </a:cubicBezTo>
                  <a:cubicBezTo>
                    <a:pt x="0" y="174625"/>
                    <a:pt x="0" y="104775"/>
                    <a:pt x="7112" y="34925"/>
                  </a:cubicBezTo>
                  <a:cubicBezTo>
                    <a:pt x="7112" y="20955"/>
                    <a:pt x="28321" y="0"/>
                    <a:pt x="42545" y="0"/>
                  </a:cubicBezTo>
                  <a:cubicBezTo>
                    <a:pt x="56769" y="0"/>
                    <a:pt x="85090" y="20955"/>
                    <a:pt x="92075" y="34925"/>
                  </a:cubicBezTo>
                  <a:cubicBezTo>
                    <a:pt x="92075" y="104775"/>
                    <a:pt x="92075" y="174625"/>
                    <a:pt x="92075" y="24447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4766132" y="5867402"/>
            <a:ext cx="183355" cy="57150"/>
            <a:chOff x="0" y="0"/>
            <a:chExt cx="244474" cy="762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44475" cy="76200"/>
            </a:xfrm>
            <a:custGeom>
              <a:avLst/>
              <a:gdLst/>
              <a:ahLst/>
              <a:cxnLst/>
              <a:rect l="l" t="t" r="r" b="b"/>
              <a:pathLst>
                <a:path w="244475" h="76200">
                  <a:moveTo>
                    <a:pt x="0" y="76200"/>
                  </a:moveTo>
                  <a:cubicBezTo>
                    <a:pt x="0" y="48514"/>
                    <a:pt x="0" y="27686"/>
                    <a:pt x="0" y="0"/>
                  </a:cubicBezTo>
                  <a:cubicBezTo>
                    <a:pt x="83820" y="0"/>
                    <a:pt x="160655" y="0"/>
                    <a:pt x="244475" y="0"/>
                  </a:cubicBezTo>
                  <a:cubicBezTo>
                    <a:pt x="244475" y="27686"/>
                    <a:pt x="244475" y="48514"/>
                    <a:pt x="244475" y="76200"/>
                  </a:cubicBezTo>
                  <a:cubicBezTo>
                    <a:pt x="167640" y="76200"/>
                    <a:pt x="90805" y="76200"/>
                    <a:pt x="0" y="7620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3046870" y="5862639"/>
            <a:ext cx="183355" cy="66675"/>
            <a:chOff x="0" y="0"/>
            <a:chExt cx="244474" cy="889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44475" cy="88900"/>
            </a:xfrm>
            <a:custGeom>
              <a:avLst/>
              <a:gdLst/>
              <a:ahLst/>
              <a:cxnLst/>
              <a:rect l="l" t="t" r="r" b="b"/>
              <a:pathLst>
                <a:path w="244475" h="88900">
                  <a:moveTo>
                    <a:pt x="244475" y="6858"/>
                  </a:moveTo>
                  <a:cubicBezTo>
                    <a:pt x="244475" y="34163"/>
                    <a:pt x="244475" y="54737"/>
                    <a:pt x="244475" y="88900"/>
                  </a:cubicBezTo>
                  <a:cubicBezTo>
                    <a:pt x="167640" y="88900"/>
                    <a:pt x="97790" y="88900"/>
                    <a:pt x="27940" y="88900"/>
                  </a:cubicBezTo>
                  <a:cubicBezTo>
                    <a:pt x="13970" y="82042"/>
                    <a:pt x="0" y="61595"/>
                    <a:pt x="0" y="47879"/>
                  </a:cubicBezTo>
                  <a:cubicBezTo>
                    <a:pt x="0" y="34163"/>
                    <a:pt x="13970" y="6858"/>
                    <a:pt x="27940" y="6858"/>
                  </a:cubicBezTo>
                  <a:cubicBezTo>
                    <a:pt x="97790" y="0"/>
                    <a:pt x="167640" y="6858"/>
                    <a:pt x="244475" y="6858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3963650" y="4943477"/>
            <a:ext cx="69055" cy="183357"/>
            <a:chOff x="0" y="0"/>
            <a:chExt cx="92074" cy="244476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92075" cy="244475"/>
            </a:xfrm>
            <a:custGeom>
              <a:avLst/>
              <a:gdLst/>
              <a:ahLst/>
              <a:cxnLst/>
              <a:rect l="l" t="t" r="r" b="b"/>
              <a:pathLst>
                <a:path w="92075" h="244475">
                  <a:moveTo>
                    <a:pt x="0" y="0"/>
                  </a:moveTo>
                  <a:cubicBezTo>
                    <a:pt x="35433" y="0"/>
                    <a:pt x="56642" y="0"/>
                    <a:pt x="92075" y="0"/>
                  </a:cubicBezTo>
                  <a:cubicBezTo>
                    <a:pt x="92075" y="69850"/>
                    <a:pt x="92075" y="139700"/>
                    <a:pt x="84963" y="209550"/>
                  </a:cubicBezTo>
                  <a:cubicBezTo>
                    <a:pt x="84963" y="223520"/>
                    <a:pt x="56642" y="244475"/>
                    <a:pt x="42418" y="244475"/>
                  </a:cubicBezTo>
                  <a:cubicBezTo>
                    <a:pt x="28321" y="237490"/>
                    <a:pt x="7112" y="216535"/>
                    <a:pt x="7112" y="209550"/>
                  </a:cubicBezTo>
                  <a:cubicBezTo>
                    <a:pt x="0" y="139700"/>
                    <a:pt x="0" y="69850"/>
                    <a:pt x="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4554200" y="6446044"/>
            <a:ext cx="128588" cy="119062"/>
            <a:chOff x="0" y="0"/>
            <a:chExt cx="171450" cy="15875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71450" cy="158750"/>
            </a:xfrm>
            <a:custGeom>
              <a:avLst/>
              <a:gdLst/>
              <a:ahLst/>
              <a:cxnLst/>
              <a:rect l="l" t="t" r="r" b="b"/>
              <a:pathLst>
                <a:path w="171450" h="158750">
                  <a:moveTo>
                    <a:pt x="0" y="13843"/>
                  </a:moveTo>
                  <a:cubicBezTo>
                    <a:pt x="27432" y="6858"/>
                    <a:pt x="48006" y="0"/>
                    <a:pt x="54864" y="6858"/>
                  </a:cubicBezTo>
                  <a:cubicBezTo>
                    <a:pt x="96012" y="41402"/>
                    <a:pt x="130302" y="82804"/>
                    <a:pt x="171450" y="124206"/>
                  </a:cubicBezTo>
                  <a:cubicBezTo>
                    <a:pt x="171450" y="131064"/>
                    <a:pt x="171450" y="151765"/>
                    <a:pt x="164592" y="158750"/>
                  </a:cubicBezTo>
                  <a:cubicBezTo>
                    <a:pt x="157734" y="158750"/>
                    <a:pt x="137160" y="158750"/>
                    <a:pt x="130302" y="151892"/>
                  </a:cubicBezTo>
                  <a:cubicBezTo>
                    <a:pt x="89154" y="110490"/>
                    <a:pt x="48006" y="68961"/>
                    <a:pt x="0" y="1384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3335000" y="6450807"/>
            <a:ext cx="123825" cy="123825"/>
            <a:chOff x="0" y="0"/>
            <a:chExt cx="165100" cy="1651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/>
              <a:rect l="l" t="t" r="r" b="b"/>
              <a:pathLst>
                <a:path w="165100" h="165100">
                  <a:moveTo>
                    <a:pt x="165100" y="34417"/>
                  </a:moveTo>
                  <a:cubicBezTo>
                    <a:pt x="116967" y="75692"/>
                    <a:pt x="75692" y="116967"/>
                    <a:pt x="27559" y="165100"/>
                  </a:cubicBezTo>
                  <a:cubicBezTo>
                    <a:pt x="20574" y="165100"/>
                    <a:pt x="6858" y="158242"/>
                    <a:pt x="0" y="151384"/>
                  </a:cubicBezTo>
                  <a:cubicBezTo>
                    <a:pt x="0" y="137668"/>
                    <a:pt x="0" y="123825"/>
                    <a:pt x="6858" y="116967"/>
                  </a:cubicBezTo>
                  <a:cubicBezTo>
                    <a:pt x="41275" y="82550"/>
                    <a:pt x="75692" y="41275"/>
                    <a:pt x="116967" y="6858"/>
                  </a:cubicBezTo>
                  <a:cubicBezTo>
                    <a:pt x="123825" y="0"/>
                    <a:pt x="137541" y="0"/>
                    <a:pt x="144526" y="0"/>
                  </a:cubicBezTo>
                  <a:cubicBezTo>
                    <a:pt x="151384" y="6858"/>
                    <a:pt x="158242" y="13716"/>
                    <a:pt x="165100" y="3441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3330238" y="5200652"/>
            <a:ext cx="107155" cy="128588"/>
            <a:chOff x="0" y="0"/>
            <a:chExt cx="142874" cy="17145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42875" cy="171450"/>
            </a:xfrm>
            <a:custGeom>
              <a:avLst/>
              <a:gdLst/>
              <a:ahLst/>
              <a:cxnLst/>
              <a:rect l="l" t="t" r="r" b="b"/>
              <a:pathLst>
                <a:path w="142875" h="171450">
                  <a:moveTo>
                    <a:pt x="0" y="0"/>
                  </a:moveTo>
                  <a:cubicBezTo>
                    <a:pt x="27178" y="13716"/>
                    <a:pt x="34036" y="20574"/>
                    <a:pt x="40767" y="27432"/>
                  </a:cubicBezTo>
                  <a:cubicBezTo>
                    <a:pt x="74803" y="61722"/>
                    <a:pt x="108839" y="96012"/>
                    <a:pt x="136017" y="130302"/>
                  </a:cubicBezTo>
                  <a:cubicBezTo>
                    <a:pt x="142875" y="137160"/>
                    <a:pt x="136017" y="157734"/>
                    <a:pt x="136017" y="171450"/>
                  </a:cubicBezTo>
                  <a:cubicBezTo>
                    <a:pt x="129159" y="171450"/>
                    <a:pt x="108839" y="171450"/>
                    <a:pt x="101981" y="164592"/>
                  </a:cubicBezTo>
                  <a:cubicBezTo>
                    <a:pt x="67945" y="130302"/>
                    <a:pt x="33909" y="96012"/>
                    <a:pt x="6731" y="61722"/>
                  </a:cubicBezTo>
                  <a:cubicBezTo>
                    <a:pt x="0" y="54864"/>
                    <a:pt x="0" y="27432"/>
                    <a:pt x="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4547057" y="5219702"/>
            <a:ext cx="135730" cy="121445"/>
            <a:chOff x="0" y="0"/>
            <a:chExt cx="180974" cy="161926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80975" cy="161925"/>
            </a:xfrm>
            <a:custGeom>
              <a:avLst/>
              <a:gdLst/>
              <a:ahLst/>
              <a:cxnLst/>
              <a:rect l="l" t="t" r="r" b="b"/>
              <a:pathLst>
                <a:path w="180975" h="161925">
                  <a:moveTo>
                    <a:pt x="0" y="119634"/>
                  </a:moveTo>
                  <a:cubicBezTo>
                    <a:pt x="41783" y="84455"/>
                    <a:pt x="90424" y="49276"/>
                    <a:pt x="132207" y="14097"/>
                  </a:cubicBezTo>
                  <a:cubicBezTo>
                    <a:pt x="139192" y="6985"/>
                    <a:pt x="160147" y="6985"/>
                    <a:pt x="167005" y="0"/>
                  </a:cubicBezTo>
                  <a:cubicBezTo>
                    <a:pt x="173990" y="14097"/>
                    <a:pt x="180975" y="35179"/>
                    <a:pt x="173990" y="35179"/>
                  </a:cubicBezTo>
                  <a:cubicBezTo>
                    <a:pt x="139192" y="77470"/>
                    <a:pt x="97409" y="119634"/>
                    <a:pt x="62611" y="161925"/>
                  </a:cubicBezTo>
                  <a:cubicBezTo>
                    <a:pt x="55626" y="161925"/>
                    <a:pt x="34798" y="154940"/>
                    <a:pt x="20828" y="154940"/>
                  </a:cubicBezTo>
                  <a:cubicBezTo>
                    <a:pt x="13970" y="140843"/>
                    <a:pt x="6985" y="126746"/>
                    <a:pt x="0" y="119634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1041857" y="6236494"/>
            <a:ext cx="1119188" cy="569120"/>
            <a:chOff x="0" y="0"/>
            <a:chExt cx="1492250" cy="758826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1492377" cy="758825"/>
            </a:xfrm>
            <a:custGeom>
              <a:avLst/>
              <a:gdLst/>
              <a:ahLst/>
              <a:cxnLst/>
              <a:rect l="l" t="t" r="r" b="b"/>
              <a:pathLst>
                <a:path w="1492377" h="758825">
                  <a:moveTo>
                    <a:pt x="798195" y="111379"/>
                  </a:moveTo>
                  <a:cubicBezTo>
                    <a:pt x="1006475" y="278511"/>
                    <a:pt x="1068832" y="501269"/>
                    <a:pt x="1096645" y="758825"/>
                  </a:cubicBezTo>
                  <a:cubicBezTo>
                    <a:pt x="957834" y="758825"/>
                    <a:pt x="826008" y="758825"/>
                    <a:pt x="687197" y="758825"/>
                  </a:cubicBezTo>
                  <a:cubicBezTo>
                    <a:pt x="673354" y="577850"/>
                    <a:pt x="659384" y="396875"/>
                    <a:pt x="645541" y="215773"/>
                  </a:cubicBezTo>
                  <a:cubicBezTo>
                    <a:pt x="638556" y="208788"/>
                    <a:pt x="631698" y="208788"/>
                    <a:pt x="631698" y="208788"/>
                  </a:cubicBezTo>
                  <a:cubicBezTo>
                    <a:pt x="610743" y="389890"/>
                    <a:pt x="596900" y="570865"/>
                    <a:pt x="576072" y="758825"/>
                  </a:cubicBezTo>
                  <a:cubicBezTo>
                    <a:pt x="451104" y="758825"/>
                    <a:pt x="326263" y="758825"/>
                    <a:pt x="201295" y="758825"/>
                  </a:cubicBezTo>
                  <a:cubicBezTo>
                    <a:pt x="222123" y="501269"/>
                    <a:pt x="291465" y="264541"/>
                    <a:pt x="513588" y="104394"/>
                  </a:cubicBezTo>
                  <a:cubicBezTo>
                    <a:pt x="360934" y="180975"/>
                    <a:pt x="242951" y="285369"/>
                    <a:pt x="208280" y="459486"/>
                  </a:cubicBezTo>
                  <a:cubicBezTo>
                    <a:pt x="180467" y="556895"/>
                    <a:pt x="159639" y="661416"/>
                    <a:pt x="138811" y="758825"/>
                  </a:cubicBezTo>
                  <a:cubicBezTo>
                    <a:pt x="90170" y="758825"/>
                    <a:pt x="55499" y="758825"/>
                    <a:pt x="0" y="758825"/>
                  </a:cubicBezTo>
                  <a:cubicBezTo>
                    <a:pt x="6985" y="696214"/>
                    <a:pt x="6985" y="633476"/>
                    <a:pt x="20828" y="570865"/>
                  </a:cubicBezTo>
                  <a:cubicBezTo>
                    <a:pt x="90170" y="264541"/>
                    <a:pt x="333121" y="41783"/>
                    <a:pt x="645541" y="20828"/>
                  </a:cubicBezTo>
                  <a:cubicBezTo>
                    <a:pt x="923163" y="0"/>
                    <a:pt x="1172972" y="139192"/>
                    <a:pt x="1297940" y="459486"/>
                  </a:cubicBezTo>
                  <a:cubicBezTo>
                    <a:pt x="1311783" y="487299"/>
                    <a:pt x="1318768" y="508254"/>
                    <a:pt x="1325753" y="536067"/>
                  </a:cubicBezTo>
                  <a:cubicBezTo>
                    <a:pt x="1367409" y="675259"/>
                    <a:pt x="1367409" y="675259"/>
                    <a:pt x="1492377" y="751840"/>
                  </a:cubicBezTo>
                  <a:cubicBezTo>
                    <a:pt x="1381379" y="751840"/>
                    <a:pt x="1277239" y="751840"/>
                    <a:pt x="1166114" y="751840"/>
                  </a:cubicBezTo>
                  <a:cubicBezTo>
                    <a:pt x="1131443" y="633476"/>
                    <a:pt x="1103630" y="508127"/>
                    <a:pt x="1061974" y="382905"/>
                  </a:cubicBezTo>
                  <a:cubicBezTo>
                    <a:pt x="1020318" y="257683"/>
                    <a:pt x="916178" y="173990"/>
                    <a:pt x="798195" y="11137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2256294" y="7653339"/>
            <a:ext cx="1092993" cy="819150"/>
            <a:chOff x="0" y="0"/>
            <a:chExt cx="1457324" cy="10922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1457325" cy="1092200"/>
            </a:xfrm>
            <a:custGeom>
              <a:avLst/>
              <a:gdLst/>
              <a:ahLst/>
              <a:cxnLst/>
              <a:rect l="l" t="t" r="r" b="b"/>
              <a:pathLst>
                <a:path w="1457325" h="1092200">
                  <a:moveTo>
                    <a:pt x="381635" y="1092200"/>
                  </a:moveTo>
                  <a:cubicBezTo>
                    <a:pt x="256794" y="946150"/>
                    <a:pt x="138811" y="799973"/>
                    <a:pt x="0" y="639953"/>
                  </a:cubicBezTo>
                  <a:cubicBezTo>
                    <a:pt x="104140" y="653923"/>
                    <a:pt x="187325" y="660781"/>
                    <a:pt x="270637" y="681736"/>
                  </a:cubicBezTo>
                  <a:cubicBezTo>
                    <a:pt x="374777" y="709549"/>
                    <a:pt x="457962" y="688721"/>
                    <a:pt x="548259" y="626110"/>
                  </a:cubicBezTo>
                  <a:cubicBezTo>
                    <a:pt x="832739" y="417449"/>
                    <a:pt x="1131189" y="222631"/>
                    <a:pt x="1415669" y="27813"/>
                  </a:cubicBezTo>
                  <a:cubicBezTo>
                    <a:pt x="1429512" y="13843"/>
                    <a:pt x="1443482" y="6985"/>
                    <a:pt x="1457325" y="0"/>
                  </a:cubicBezTo>
                  <a:cubicBezTo>
                    <a:pt x="1103376" y="361696"/>
                    <a:pt x="742569" y="723519"/>
                    <a:pt x="381635" y="109220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12782550" y="2978945"/>
            <a:ext cx="714375" cy="411957"/>
            <a:chOff x="0" y="0"/>
            <a:chExt cx="952500" cy="549276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952500" cy="549275"/>
            </a:xfrm>
            <a:custGeom>
              <a:avLst/>
              <a:gdLst/>
              <a:ahLst/>
              <a:cxnLst/>
              <a:rect l="l" t="t" r="r" b="b"/>
              <a:pathLst>
                <a:path w="952500" h="549275">
                  <a:moveTo>
                    <a:pt x="354584" y="166878"/>
                  </a:moveTo>
                  <a:cubicBezTo>
                    <a:pt x="445008" y="166878"/>
                    <a:pt x="535305" y="166878"/>
                    <a:pt x="625729" y="166878"/>
                  </a:cubicBezTo>
                  <a:cubicBezTo>
                    <a:pt x="646557" y="41783"/>
                    <a:pt x="646557" y="41783"/>
                    <a:pt x="778637" y="41783"/>
                  </a:cubicBezTo>
                  <a:cubicBezTo>
                    <a:pt x="834263" y="41783"/>
                    <a:pt x="882904" y="41783"/>
                    <a:pt x="945515" y="41783"/>
                  </a:cubicBezTo>
                  <a:cubicBezTo>
                    <a:pt x="945515" y="146050"/>
                    <a:pt x="952500" y="236474"/>
                    <a:pt x="945515" y="319913"/>
                  </a:cubicBezTo>
                  <a:cubicBezTo>
                    <a:pt x="945515" y="340741"/>
                    <a:pt x="903859" y="361569"/>
                    <a:pt x="882904" y="361569"/>
                  </a:cubicBezTo>
                  <a:cubicBezTo>
                    <a:pt x="813435" y="354584"/>
                    <a:pt x="792480" y="382397"/>
                    <a:pt x="799465" y="445008"/>
                  </a:cubicBezTo>
                  <a:cubicBezTo>
                    <a:pt x="806450" y="479806"/>
                    <a:pt x="799465" y="514477"/>
                    <a:pt x="799465" y="542290"/>
                  </a:cubicBezTo>
                  <a:cubicBezTo>
                    <a:pt x="792480" y="542290"/>
                    <a:pt x="778637" y="549275"/>
                    <a:pt x="771652" y="549275"/>
                  </a:cubicBezTo>
                  <a:cubicBezTo>
                    <a:pt x="771652" y="507619"/>
                    <a:pt x="764667" y="472821"/>
                    <a:pt x="771652" y="438023"/>
                  </a:cubicBezTo>
                  <a:cubicBezTo>
                    <a:pt x="778637" y="382397"/>
                    <a:pt x="757809" y="354584"/>
                    <a:pt x="702183" y="361569"/>
                  </a:cubicBezTo>
                  <a:cubicBezTo>
                    <a:pt x="646557" y="368554"/>
                    <a:pt x="632714" y="340741"/>
                    <a:pt x="632714" y="292100"/>
                  </a:cubicBezTo>
                  <a:cubicBezTo>
                    <a:pt x="632714" y="201676"/>
                    <a:pt x="632714" y="201676"/>
                    <a:pt x="535432" y="201676"/>
                  </a:cubicBezTo>
                  <a:cubicBezTo>
                    <a:pt x="514604" y="201676"/>
                    <a:pt x="500634" y="201676"/>
                    <a:pt x="479806" y="201676"/>
                  </a:cubicBezTo>
                  <a:cubicBezTo>
                    <a:pt x="410337" y="201676"/>
                    <a:pt x="340741" y="194691"/>
                    <a:pt x="305943" y="285115"/>
                  </a:cubicBezTo>
                  <a:cubicBezTo>
                    <a:pt x="278130" y="347726"/>
                    <a:pt x="180848" y="368554"/>
                    <a:pt x="111252" y="340741"/>
                  </a:cubicBezTo>
                  <a:cubicBezTo>
                    <a:pt x="41656" y="312928"/>
                    <a:pt x="0" y="243332"/>
                    <a:pt x="6985" y="166878"/>
                  </a:cubicBezTo>
                  <a:cubicBezTo>
                    <a:pt x="13970" y="90424"/>
                    <a:pt x="69469" y="27813"/>
                    <a:pt x="146050" y="13843"/>
                  </a:cubicBezTo>
                  <a:cubicBezTo>
                    <a:pt x="215519" y="0"/>
                    <a:pt x="291973" y="34798"/>
                    <a:pt x="326771" y="104267"/>
                  </a:cubicBezTo>
                  <a:cubicBezTo>
                    <a:pt x="340614" y="125095"/>
                    <a:pt x="340614" y="145923"/>
                    <a:pt x="354584" y="166878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3296900" y="3386139"/>
            <a:ext cx="200025" cy="376238"/>
            <a:chOff x="0" y="0"/>
            <a:chExt cx="266700" cy="50165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66700" cy="501650"/>
            </a:xfrm>
            <a:custGeom>
              <a:avLst/>
              <a:gdLst/>
              <a:ahLst/>
              <a:cxnLst/>
              <a:rect l="l" t="t" r="r" b="b"/>
              <a:pathLst>
                <a:path w="266700" h="501650">
                  <a:moveTo>
                    <a:pt x="0" y="320548"/>
                  </a:moveTo>
                  <a:cubicBezTo>
                    <a:pt x="0" y="236855"/>
                    <a:pt x="0" y="153289"/>
                    <a:pt x="0" y="69723"/>
                  </a:cubicBezTo>
                  <a:cubicBezTo>
                    <a:pt x="0" y="55753"/>
                    <a:pt x="14097" y="41910"/>
                    <a:pt x="21082" y="34925"/>
                  </a:cubicBezTo>
                  <a:cubicBezTo>
                    <a:pt x="77216" y="0"/>
                    <a:pt x="196469" y="34798"/>
                    <a:pt x="231648" y="90551"/>
                  </a:cubicBezTo>
                  <a:cubicBezTo>
                    <a:pt x="266700" y="153289"/>
                    <a:pt x="259715" y="271780"/>
                    <a:pt x="196469" y="292608"/>
                  </a:cubicBezTo>
                  <a:cubicBezTo>
                    <a:pt x="105283" y="327406"/>
                    <a:pt x="112268" y="390144"/>
                    <a:pt x="119253" y="459867"/>
                  </a:cubicBezTo>
                  <a:cubicBezTo>
                    <a:pt x="119253" y="473837"/>
                    <a:pt x="112268" y="487680"/>
                    <a:pt x="91186" y="501650"/>
                  </a:cubicBezTo>
                  <a:cubicBezTo>
                    <a:pt x="91186" y="445897"/>
                    <a:pt x="91186" y="397129"/>
                    <a:pt x="91186" y="341376"/>
                  </a:cubicBezTo>
                  <a:cubicBezTo>
                    <a:pt x="56134" y="334391"/>
                    <a:pt x="35052" y="327406"/>
                    <a:pt x="0" y="32042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13251657" y="3793332"/>
            <a:ext cx="259555" cy="219075"/>
            <a:chOff x="0" y="0"/>
            <a:chExt cx="346074" cy="2921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346075" cy="292100"/>
            </a:xfrm>
            <a:custGeom>
              <a:avLst/>
              <a:gdLst/>
              <a:ahLst/>
              <a:cxnLst/>
              <a:rect l="l" t="t" r="r" b="b"/>
              <a:pathLst>
                <a:path w="346075" h="292100">
                  <a:moveTo>
                    <a:pt x="346075" y="0"/>
                  </a:moveTo>
                  <a:cubicBezTo>
                    <a:pt x="290703" y="97409"/>
                    <a:pt x="235331" y="187833"/>
                    <a:pt x="173101" y="292100"/>
                  </a:cubicBezTo>
                  <a:cubicBezTo>
                    <a:pt x="117602" y="194691"/>
                    <a:pt x="62230" y="97409"/>
                    <a:pt x="0" y="0"/>
                  </a:cubicBezTo>
                  <a:cubicBezTo>
                    <a:pt x="117602" y="0"/>
                    <a:pt x="221488" y="0"/>
                    <a:pt x="346075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2553950" y="3114676"/>
            <a:ext cx="211930" cy="11907"/>
            <a:chOff x="0" y="0"/>
            <a:chExt cx="282574" cy="15876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282575" cy="15875"/>
            </a:xfrm>
            <a:custGeom>
              <a:avLst/>
              <a:gdLst/>
              <a:ahLst/>
              <a:cxnLst/>
              <a:rect l="l" t="t" r="r" b="b"/>
              <a:pathLst>
                <a:path w="282575" h="15875">
                  <a:moveTo>
                    <a:pt x="0" y="0"/>
                  </a:moveTo>
                  <a:cubicBezTo>
                    <a:pt x="96520" y="0"/>
                    <a:pt x="186055" y="0"/>
                    <a:pt x="282575" y="0"/>
                  </a:cubicBezTo>
                  <a:cubicBezTo>
                    <a:pt x="282575" y="0"/>
                    <a:pt x="282575" y="8001"/>
                    <a:pt x="282575" y="15875"/>
                  </a:cubicBezTo>
                  <a:cubicBezTo>
                    <a:pt x="186055" y="15875"/>
                    <a:pt x="96520" y="15875"/>
                    <a:pt x="0" y="15875"/>
                  </a:cubicBezTo>
                  <a:cubicBezTo>
                    <a:pt x="0" y="800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11125200" y="4324352"/>
            <a:ext cx="1009650" cy="776288"/>
            <a:chOff x="0" y="0"/>
            <a:chExt cx="1346200" cy="1035050"/>
          </a:xfrm>
        </p:grpSpPr>
        <p:sp>
          <p:nvSpPr>
            <p:cNvPr id="88" name="Freeform 88"/>
            <p:cNvSpPr/>
            <p:nvPr/>
          </p:nvSpPr>
          <p:spPr>
            <a:xfrm>
              <a:off x="-254" y="0"/>
              <a:ext cx="1346327" cy="1035177"/>
            </a:xfrm>
            <a:custGeom>
              <a:avLst/>
              <a:gdLst/>
              <a:ahLst/>
              <a:cxnLst/>
              <a:rect l="l" t="t" r="r" b="b"/>
              <a:pathLst>
                <a:path w="1346327" h="1035177">
                  <a:moveTo>
                    <a:pt x="254" y="1035050"/>
                  </a:moveTo>
                  <a:cubicBezTo>
                    <a:pt x="7239" y="791972"/>
                    <a:pt x="139065" y="618236"/>
                    <a:pt x="347218" y="541782"/>
                  </a:cubicBezTo>
                  <a:cubicBezTo>
                    <a:pt x="375031" y="534797"/>
                    <a:pt x="395732" y="513969"/>
                    <a:pt x="409702" y="493141"/>
                  </a:cubicBezTo>
                  <a:cubicBezTo>
                    <a:pt x="492887" y="361188"/>
                    <a:pt x="583184" y="236220"/>
                    <a:pt x="659511" y="97282"/>
                  </a:cubicBezTo>
                  <a:cubicBezTo>
                    <a:pt x="701167" y="20828"/>
                    <a:pt x="763524" y="0"/>
                    <a:pt x="826008" y="6985"/>
                  </a:cubicBezTo>
                  <a:cubicBezTo>
                    <a:pt x="909320" y="13970"/>
                    <a:pt x="992505" y="41656"/>
                    <a:pt x="1034161" y="125095"/>
                  </a:cubicBezTo>
                  <a:cubicBezTo>
                    <a:pt x="1089660" y="229235"/>
                    <a:pt x="1159129" y="333502"/>
                    <a:pt x="1179830" y="444627"/>
                  </a:cubicBezTo>
                  <a:cubicBezTo>
                    <a:pt x="1207643" y="555752"/>
                    <a:pt x="1283970" y="666877"/>
                    <a:pt x="1256157" y="791972"/>
                  </a:cubicBezTo>
                  <a:cubicBezTo>
                    <a:pt x="1249172" y="812800"/>
                    <a:pt x="1290828" y="847598"/>
                    <a:pt x="1311656" y="868426"/>
                  </a:cubicBezTo>
                  <a:cubicBezTo>
                    <a:pt x="1346327" y="917067"/>
                    <a:pt x="1332484" y="993521"/>
                    <a:pt x="1283843" y="1014349"/>
                  </a:cubicBezTo>
                  <a:cubicBezTo>
                    <a:pt x="1263015" y="944880"/>
                    <a:pt x="1242187" y="875411"/>
                    <a:pt x="1221359" y="805942"/>
                  </a:cubicBezTo>
                  <a:cubicBezTo>
                    <a:pt x="1096391" y="805942"/>
                    <a:pt x="1103376" y="805942"/>
                    <a:pt x="1089533" y="694817"/>
                  </a:cubicBezTo>
                  <a:cubicBezTo>
                    <a:pt x="1082548" y="653161"/>
                    <a:pt x="1054862" y="611505"/>
                    <a:pt x="1034034" y="569722"/>
                  </a:cubicBezTo>
                  <a:cubicBezTo>
                    <a:pt x="1013206" y="535051"/>
                    <a:pt x="992378" y="493268"/>
                    <a:pt x="971550" y="458597"/>
                  </a:cubicBezTo>
                  <a:cubicBezTo>
                    <a:pt x="957707" y="416941"/>
                    <a:pt x="936879" y="382143"/>
                    <a:pt x="909066" y="333502"/>
                  </a:cubicBezTo>
                  <a:cubicBezTo>
                    <a:pt x="832739" y="451612"/>
                    <a:pt x="763397" y="555752"/>
                    <a:pt x="693928" y="667004"/>
                  </a:cubicBezTo>
                  <a:cubicBezTo>
                    <a:pt x="686943" y="680847"/>
                    <a:pt x="707771" y="708660"/>
                    <a:pt x="714756" y="722630"/>
                  </a:cubicBezTo>
                  <a:cubicBezTo>
                    <a:pt x="777240" y="819912"/>
                    <a:pt x="811911" y="917194"/>
                    <a:pt x="811911" y="1035177"/>
                  </a:cubicBezTo>
                  <a:cubicBezTo>
                    <a:pt x="541274" y="1035177"/>
                    <a:pt x="270637" y="1035177"/>
                    <a:pt x="0" y="1035177"/>
                  </a:cubicBezTo>
                  <a:close/>
                  <a:moveTo>
                    <a:pt x="839851" y="62484"/>
                  </a:moveTo>
                  <a:cubicBezTo>
                    <a:pt x="784352" y="62484"/>
                    <a:pt x="735711" y="111125"/>
                    <a:pt x="735711" y="166624"/>
                  </a:cubicBezTo>
                  <a:cubicBezTo>
                    <a:pt x="735711" y="222123"/>
                    <a:pt x="784225" y="270764"/>
                    <a:pt x="832866" y="270764"/>
                  </a:cubicBezTo>
                  <a:cubicBezTo>
                    <a:pt x="895350" y="270764"/>
                    <a:pt x="937006" y="222123"/>
                    <a:pt x="937006" y="166624"/>
                  </a:cubicBezTo>
                  <a:cubicBezTo>
                    <a:pt x="937006" y="111125"/>
                    <a:pt x="888492" y="62484"/>
                    <a:pt x="839851" y="62484"/>
                  </a:cubicBezTo>
                  <a:close/>
                  <a:moveTo>
                    <a:pt x="506857" y="784987"/>
                  </a:moveTo>
                  <a:cubicBezTo>
                    <a:pt x="513842" y="729361"/>
                    <a:pt x="465201" y="680847"/>
                    <a:pt x="409702" y="673862"/>
                  </a:cubicBezTo>
                  <a:cubicBezTo>
                    <a:pt x="361188" y="673862"/>
                    <a:pt x="305562" y="729488"/>
                    <a:pt x="305562" y="778002"/>
                  </a:cubicBezTo>
                  <a:cubicBezTo>
                    <a:pt x="298577" y="833628"/>
                    <a:pt x="347218" y="882142"/>
                    <a:pt x="402717" y="882142"/>
                  </a:cubicBezTo>
                  <a:cubicBezTo>
                    <a:pt x="458216" y="889127"/>
                    <a:pt x="506857" y="840486"/>
                    <a:pt x="506857" y="78486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1922920" y="4950620"/>
            <a:ext cx="88105" cy="150020"/>
            <a:chOff x="0" y="0"/>
            <a:chExt cx="117474" cy="200026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17348" cy="207264"/>
            </a:xfrm>
            <a:custGeom>
              <a:avLst/>
              <a:gdLst/>
              <a:ahLst/>
              <a:cxnLst/>
              <a:rect l="l" t="t" r="r" b="b"/>
              <a:pathLst>
                <a:path w="117348" h="207264">
                  <a:moveTo>
                    <a:pt x="69088" y="57150"/>
                  </a:moveTo>
                  <a:cubicBezTo>
                    <a:pt x="82931" y="92837"/>
                    <a:pt x="96774" y="121412"/>
                    <a:pt x="110490" y="157226"/>
                  </a:cubicBezTo>
                  <a:cubicBezTo>
                    <a:pt x="117348" y="171577"/>
                    <a:pt x="117348" y="185801"/>
                    <a:pt x="117348" y="207264"/>
                  </a:cubicBezTo>
                  <a:cubicBezTo>
                    <a:pt x="103505" y="200152"/>
                    <a:pt x="82804" y="200152"/>
                    <a:pt x="68961" y="185801"/>
                  </a:cubicBezTo>
                  <a:cubicBezTo>
                    <a:pt x="27686" y="149987"/>
                    <a:pt x="0" y="107188"/>
                    <a:pt x="27686" y="42926"/>
                  </a:cubicBezTo>
                  <a:cubicBezTo>
                    <a:pt x="34544" y="28575"/>
                    <a:pt x="48387" y="14351"/>
                    <a:pt x="62230" y="0"/>
                  </a:cubicBezTo>
                  <a:cubicBezTo>
                    <a:pt x="69088" y="14351"/>
                    <a:pt x="82931" y="28575"/>
                    <a:pt x="89916" y="50038"/>
                  </a:cubicBezTo>
                  <a:cubicBezTo>
                    <a:pt x="83058" y="50038"/>
                    <a:pt x="76073" y="57150"/>
                    <a:pt x="69215" y="5715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7497366" y="8175648"/>
            <a:ext cx="3918396" cy="1791646"/>
            <a:chOff x="0" y="0"/>
            <a:chExt cx="5224528" cy="2388862"/>
          </a:xfrm>
        </p:grpSpPr>
        <p:sp>
          <p:nvSpPr>
            <p:cNvPr id="92" name="Freeform 92"/>
            <p:cNvSpPr/>
            <p:nvPr/>
          </p:nvSpPr>
          <p:spPr>
            <a:xfrm>
              <a:off x="-127" y="0"/>
              <a:ext cx="5224653" cy="2388870"/>
            </a:xfrm>
            <a:custGeom>
              <a:avLst/>
              <a:gdLst/>
              <a:ahLst/>
              <a:cxnLst/>
              <a:rect l="l" t="t" r="r" b="b"/>
              <a:pathLst>
                <a:path w="5224653" h="2388870">
                  <a:moveTo>
                    <a:pt x="1205738" y="1016889"/>
                  </a:moveTo>
                  <a:cubicBezTo>
                    <a:pt x="868172" y="839343"/>
                    <a:pt x="707390" y="581025"/>
                    <a:pt x="659257" y="242062"/>
                  </a:cubicBezTo>
                  <a:cubicBezTo>
                    <a:pt x="627126" y="16129"/>
                    <a:pt x="643128" y="0"/>
                    <a:pt x="868172" y="0"/>
                  </a:cubicBezTo>
                  <a:cubicBezTo>
                    <a:pt x="1302258" y="0"/>
                    <a:pt x="1752346" y="0"/>
                    <a:pt x="2186305" y="0"/>
                  </a:cubicBezTo>
                  <a:cubicBezTo>
                    <a:pt x="2282698" y="0"/>
                    <a:pt x="2347087" y="16129"/>
                    <a:pt x="2347087" y="129159"/>
                  </a:cubicBezTo>
                  <a:cubicBezTo>
                    <a:pt x="3086608" y="129159"/>
                    <a:pt x="3793871" y="129159"/>
                    <a:pt x="4517263" y="129159"/>
                  </a:cubicBezTo>
                  <a:cubicBezTo>
                    <a:pt x="4710176" y="129159"/>
                    <a:pt x="4726305" y="161417"/>
                    <a:pt x="4726305" y="355092"/>
                  </a:cubicBezTo>
                  <a:cubicBezTo>
                    <a:pt x="4726305" y="774700"/>
                    <a:pt x="4742434" y="1178306"/>
                    <a:pt x="4726305" y="1597914"/>
                  </a:cubicBezTo>
                  <a:cubicBezTo>
                    <a:pt x="4726305" y="1727073"/>
                    <a:pt x="4758436" y="1807718"/>
                    <a:pt x="4870958" y="1856232"/>
                  </a:cubicBezTo>
                  <a:cubicBezTo>
                    <a:pt x="4951349" y="1904619"/>
                    <a:pt x="5015611" y="1953133"/>
                    <a:pt x="5080000" y="2001520"/>
                  </a:cubicBezTo>
                  <a:cubicBezTo>
                    <a:pt x="5192522" y="2049907"/>
                    <a:pt x="5224653" y="2130679"/>
                    <a:pt x="5176393" y="2243582"/>
                  </a:cubicBezTo>
                  <a:cubicBezTo>
                    <a:pt x="4469130" y="2243582"/>
                    <a:pt x="3729609" y="2243582"/>
                    <a:pt x="3006217" y="2243582"/>
                  </a:cubicBezTo>
                  <a:cubicBezTo>
                    <a:pt x="2990088" y="2308098"/>
                    <a:pt x="2990088" y="2356612"/>
                    <a:pt x="2990088" y="2388870"/>
                  </a:cubicBezTo>
                  <a:cubicBezTo>
                    <a:pt x="1993392" y="2388870"/>
                    <a:pt x="996696" y="2388870"/>
                    <a:pt x="0" y="2388870"/>
                  </a:cubicBezTo>
                  <a:cubicBezTo>
                    <a:pt x="32131" y="2162937"/>
                    <a:pt x="48260" y="1936877"/>
                    <a:pt x="96393" y="1710944"/>
                  </a:cubicBezTo>
                  <a:cubicBezTo>
                    <a:pt x="160655" y="1485011"/>
                    <a:pt x="321437" y="1339723"/>
                    <a:pt x="514350" y="1258951"/>
                  </a:cubicBezTo>
                  <a:cubicBezTo>
                    <a:pt x="675132" y="1194435"/>
                    <a:pt x="819785" y="1145921"/>
                    <a:pt x="980567" y="1097534"/>
                  </a:cubicBezTo>
                  <a:cubicBezTo>
                    <a:pt x="1044829" y="1081405"/>
                    <a:pt x="1109218" y="1049147"/>
                    <a:pt x="1205611" y="1016889"/>
                  </a:cubicBezTo>
                  <a:close/>
                  <a:moveTo>
                    <a:pt x="3408172" y="451993"/>
                  </a:moveTo>
                  <a:cubicBezTo>
                    <a:pt x="3327781" y="661797"/>
                    <a:pt x="3392043" y="726440"/>
                    <a:pt x="3617214" y="710311"/>
                  </a:cubicBezTo>
                  <a:cubicBezTo>
                    <a:pt x="3633343" y="758698"/>
                    <a:pt x="3649345" y="790956"/>
                    <a:pt x="3665474" y="839470"/>
                  </a:cubicBezTo>
                  <a:cubicBezTo>
                    <a:pt x="3440430" y="936371"/>
                    <a:pt x="3440430" y="1049274"/>
                    <a:pt x="3633343" y="1162304"/>
                  </a:cubicBezTo>
                  <a:cubicBezTo>
                    <a:pt x="3601212" y="1210691"/>
                    <a:pt x="3585083" y="1259205"/>
                    <a:pt x="3552952" y="1291463"/>
                  </a:cubicBezTo>
                  <a:cubicBezTo>
                    <a:pt x="3504692" y="1275334"/>
                    <a:pt x="3472561" y="1259205"/>
                    <a:pt x="3424301" y="1243076"/>
                  </a:cubicBezTo>
                  <a:cubicBezTo>
                    <a:pt x="3327908" y="1307592"/>
                    <a:pt x="3263519" y="1372235"/>
                    <a:pt x="3343910" y="1501394"/>
                  </a:cubicBezTo>
                  <a:cubicBezTo>
                    <a:pt x="3279648" y="1517523"/>
                    <a:pt x="3231388" y="1533652"/>
                    <a:pt x="3167126" y="1549781"/>
                  </a:cubicBezTo>
                  <a:cubicBezTo>
                    <a:pt x="3167126" y="1388364"/>
                    <a:pt x="3070733" y="1372235"/>
                    <a:pt x="2974213" y="1404493"/>
                  </a:cubicBezTo>
                  <a:cubicBezTo>
                    <a:pt x="2925953" y="1420622"/>
                    <a:pt x="2845562" y="1517523"/>
                    <a:pt x="2861691" y="1582039"/>
                  </a:cubicBezTo>
                  <a:cubicBezTo>
                    <a:pt x="2861691" y="1695069"/>
                    <a:pt x="2974213" y="1662684"/>
                    <a:pt x="3054604" y="1662684"/>
                  </a:cubicBezTo>
                  <a:cubicBezTo>
                    <a:pt x="3504692" y="1662684"/>
                    <a:pt x="3954780" y="1662684"/>
                    <a:pt x="4420997" y="1662684"/>
                  </a:cubicBezTo>
                  <a:cubicBezTo>
                    <a:pt x="4469257" y="1662684"/>
                    <a:pt x="4517390" y="1662684"/>
                    <a:pt x="4581779" y="1662684"/>
                  </a:cubicBezTo>
                  <a:cubicBezTo>
                    <a:pt x="4581779" y="1194562"/>
                    <a:pt x="4581779" y="742696"/>
                    <a:pt x="4581779" y="290703"/>
                  </a:cubicBezTo>
                  <a:cubicBezTo>
                    <a:pt x="3826256" y="290703"/>
                    <a:pt x="3086735" y="290703"/>
                    <a:pt x="2331212" y="290703"/>
                  </a:cubicBezTo>
                  <a:cubicBezTo>
                    <a:pt x="2331212" y="581279"/>
                    <a:pt x="2331212" y="839470"/>
                    <a:pt x="2331212" y="1113917"/>
                  </a:cubicBezTo>
                  <a:cubicBezTo>
                    <a:pt x="2347341" y="1146175"/>
                    <a:pt x="2363343" y="1194562"/>
                    <a:pt x="2395474" y="1210818"/>
                  </a:cubicBezTo>
                  <a:cubicBezTo>
                    <a:pt x="2507996" y="1291463"/>
                    <a:pt x="2620518" y="1339977"/>
                    <a:pt x="2781300" y="1420622"/>
                  </a:cubicBezTo>
                  <a:cubicBezTo>
                    <a:pt x="2765171" y="1356106"/>
                    <a:pt x="2765171" y="1291463"/>
                    <a:pt x="2749169" y="1259205"/>
                  </a:cubicBezTo>
                  <a:cubicBezTo>
                    <a:pt x="2684907" y="1226947"/>
                    <a:pt x="2604516" y="1210818"/>
                    <a:pt x="2507996" y="1162304"/>
                  </a:cubicBezTo>
                  <a:cubicBezTo>
                    <a:pt x="2507996" y="1162304"/>
                    <a:pt x="2507996" y="1113917"/>
                    <a:pt x="2491867" y="1065403"/>
                  </a:cubicBezTo>
                  <a:cubicBezTo>
                    <a:pt x="2716911" y="968502"/>
                    <a:pt x="2684780" y="871728"/>
                    <a:pt x="2507996" y="742569"/>
                  </a:cubicBezTo>
                  <a:cubicBezTo>
                    <a:pt x="2540127" y="694182"/>
                    <a:pt x="2556256" y="661924"/>
                    <a:pt x="2556256" y="661924"/>
                  </a:cubicBezTo>
                  <a:cubicBezTo>
                    <a:pt x="2652649" y="645795"/>
                    <a:pt x="2733040" y="661924"/>
                    <a:pt x="2781300" y="629666"/>
                  </a:cubicBezTo>
                  <a:cubicBezTo>
                    <a:pt x="2813431" y="581279"/>
                    <a:pt x="2829560" y="500507"/>
                    <a:pt x="2845562" y="435991"/>
                  </a:cubicBezTo>
                  <a:cubicBezTo>
                    <a:pt x="2845562" y="435991"/>
                    <a:pt x="2829433" y="419862"/>
                    <a:pt x="2813431" y="419862"/>
                  </a:cubicBezTo>
                  <a:cubicBezTo>
                    <a:pt x="2861691" y="403733"/>
                    <a:pt x="2909824" y="387604"/>
                    <a:pt x="2958084" y="371475"/>
                  </a:cubicBezTo>
                  <a:cubicBezTo>
                    <a:pt x="3054477" y="565150"/>
                    <a:pt x="3150997" y="581279"/>
                    <a:pt x="3279648" y="403733"/>
                  </a:cubicBezTo>
                  <a:cubicBezTo>
                    <a:pt x="3311779" y="419862"/>
                    <a:pt x="3360039" y="435991"/>
                    <a:pt x="3408299" y="452120"/>
                  </a:cubicBezTo>
                  <a:close/>
                  <a:moveTo>
                    <a:pt x="3279521" y="984631"/>
                  </a:moveTo>
                  <a:cubicBezTo>
                    <a:pt x="3279521" y="968502"/>
                    <a:pt x="3279521" y="936244"/>
                    <a:pt x="3279521" y="920115"/>
                  </a:cubicBezTo>
                  <a:cubicBezTo>
                    <a:pt x="3215259" y="871728"/>
                    <a:pt x="3150870" y="790956"/>
                    <a:pt x="3070479" y="790956"/>
                  </a:cubicBezTo>
                  <a:cubicBezTo>
                    <a:pt x="2974086" y="758698"/>
                    <a:pt x="2893695" y="839343"/>
                    <a:pt x="2893695" y="952373"/>
                  </a:cubicBezTo>
                  <a:cubicBezTo>
                    <a:pt x="2893695" y="1049274"/>
                    <a:pt x="2990088" y="1162177"/>
                    <a:pt x="3070479" y="1129919"/>
                  </a:cubicBezTo>
                  <a:cubicBezTo>
                    <a:pt x="3150870" y="1113790"/>
                    <a:pt x="3215132" y="1033018"/>
                    <a:pt x="3279521" y="984631"/>
                  </a:cubicBezTo>
                  <a:close/>
                  <a:moveTo>
                    <a:pt x="2202434" y="694055"/>
                  </a:moveTo>
                  <a:cubicBezTo>
                    <a:pt x="2073783" y="807085"/>
                    <a:pt x="1945259" y="919988"/>
                    <a:pt x="1816608" y="1033018"/>
                  </a:cubicBezTo>
                  <a:cubicBezTo>
                    <a:pt x="1945259" y="1081405"/>
                    <a:pt x="2073783" y="1113663"/>
                    <a:pt x="2202434" y="1146048"/>
                  </a:cubicBezTo>
                  <a:cubicBezTo>
                    <a:pt x="2202434" y="984631"/>
                    <a:pt x="2202434" y="855472"/>
                    <a:pt x="2202434" y="69405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7955231" y="7329594"/>
            <a:ext cx="1337098" cy="822830"/>
            <a:chOff x="0" y="0"/>
            <a:chExt cx="1782797" cy="1097107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798955" cy="1096899"/>
            </a:xfrm>
            <a:custGeom>
              <a:avLst/>
              <a:gdLst/>
              <a:ahLst/>
              <a:cxnLst/>
              <a:rect l="l" t="t" r="r" b="b"/>
              <a:pathLst>
                <a:path w="1798955" h="1096899">
                  <a:moveTo>
                    <a:pt x="615823" y="129032"/>
                  </a:moveTo>
                  <a:cubicBezTo>
                    <a:pt x="648208" y="403352"/>
                    <a:pt x="664464" y="661416"/>
                    <a:pt x="680593" y="903478"/>
                  </a:cubicBezTo>
                  <a:cubicBezTo>
                    <a:pt x="696849" y="903478"/>
                    <a:pt x="696849" y="903478"/>
                    <a:pt x="712978" y="903478"/>
                  </a:cubicBezTo>
                  <a:cubicBezTo>
                    <a:pt x="712978" y="742188"/>
                    <a:pt x="712978" y="564642"/>
                    <a:pt x="712978" y="403352"/>
                  </a:cubicBezTo>
                  <a:cubicBezTo>
                    <a:pt x="712978" y="322707"/>
                    <a:pt x="712978" y="242062"/>
                    <a:pt x="712978" y="177419"/>
                  </a:cubicBezTo>
                  <a:cubicBezTo>
                    <a:pt x="713105" y="80645"/>
                    <a:pt x="761746" y="0"/>
                    <a:pt x="875157" y="0"/>
                  </a:cubicBezTo>
                  <a:cubicBezTo>
                    <a:pt x="972439" y="0"/>
                    <a:pt x="1021080" y="64516"/>
                    <a:pt x="1021080" y="177419"/>
                  </a:cubicBezTo>
                  <a:cubicBezTo>
                    <a:pt x="1021080" y="419481"/>
                    <a:pt x="1021080" y="661416"/>
                    <a:pt x="1021080" y="919607"/>
                  </a:cubicBezTo>
                  <a:cubicBezTo>
                    <a:pt x="1037336" y="919607"/>
                    <a:pt x="1053465" y="919607"/>
                    <a:pt x="1069721" y="919607"/>
                  </a:cubicBezTo>
                  <a:cubicBezTo>
                    <a:pt x="1085977" y="661416"/>
                    <a:pt x="1102106" y="419481"/>
                    <a:pt x="1134491" y="129032"/>
                  </a:cubicBezTo>
                  <a:cubicBezTo>
                    <a:pt x="1231773" y="177419"/>
                    <a:pt x="1328928" y="209677"/>
                    <a:pt x="1393825" y="290322"/>
                  </a:cubicBezTo>
                  <a:cubicBezTo>
                    <a:pt x="1491107" y="419354"/>
                    <a:pt x="1572133" y="580771"/>
                    <a:pt x="1653159" y="725932"/>
                  </a:cubicBezTo>
                  <a:cubicBezTo>
                    <a:pt x="1685544" y="774319"/>
                    <a:pt x="1717929" y="822706"/>
                    <a:pt x="1734185" y="871093"/>
                  </a:cubicBezTo>
                  <a:cubicBezTo>
                    <a:pt x="1766570" y="919480"/>
                    <a:pt x="1798955" y="967867"/>
                    <a:pt x="1798955" y="1016254"/>
                  </a:cubicBezTo>
                  <a:cubicBezTo>
                    <a:pt x="1782699" y="1048512"/>
                    <a:pt x="1701673" y="1080770"/>
                    <a:pt x="1653032" y="1080770"/>
                  </a:cubicBezTo>
                  <a:cubicBezTo>
                    <a:pt x="1523365" y="1096899"/>
                    <a:pt x="1393698" y="1096899"/>
                    <a:pt x="1247902" y="1096899"/>
                  </a:cubicBezTo>
                  <a:cubicBezTo>
                    <a:pt x="891286" y="1096899"/>
                    <a:pt x="518541" y="1096899"/>
                    <a:pt x="162052" y="1080770"/>
                  </a:cubicBezTo>
                  <a:cubicBezTo>
                    <a:pt x="113411" y="1080770"/>
                    <a:pt x="48641" y="1032383"/>
                    <a:pt x="0" y="1016254"/>
                  </a:cubicBezTo>
                  <a:cubicBezTo>
                    <a:pt x="16256" y="967867"/>
                    <a:pt x="48641" y="919480"/>
                    <a:pt x="64770" y="854964"/>
                  </a:cubicBezTo>
                  <a:cubicBezTo>
                    <a:pt x="97155" y="790448"/>
                    <a:pt x="113411" y="725932"/>
                    <a:pt x="129540" y="661416"/>
                  </a:cubicBezTo>
                  <a:cubicBezTo>
                    <a:pt x="210693" y="419481"/>
                    <a:pt x="340360" y="209804"/>
                    <a:pt x="615823" y="12903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10244557" y="8756275"/>
            <a:ext cx="580625" cy="593899"/>
            <a:chOff x="0" y="0"/>
            <a:chExt cx="774167" cy="791865"/>
          </a:xfrm>
        </p:grpSpPr>
        <p:sp>
          <p:nvSpPr>
            <p:cNvPr id="96" name="Freeform 96"/>
            <p:cNvSpPr/>
            <p:nvPr/>
          </p:nvSpPr>
          <p:spPr>
            <a:xfrm>
              <a:off x="0" y="127"/>
              <a:ext cx="774192" cy="791718"/>
            </a:xfrm>
            <a:custGeom>
              <a:avLst/>
              <a:gdLst/>
              <a:ahLst/>
              <a:cxnLst/>
              <a:rect l="l" t="t" r="r" b="b"/>
              <a:pathLst>
                <a:path w="774192" h="791718">
                  <a:moveTo>
                    <a:pt x="774192" y="339217"/>
                  </a:moveTo>
                  <a:cubicBezTo>
                    <a:pt x="758063" y="355346"/>
                    <a:pt x="725805" y="355346"/>
                    <a:pt x="709676" y="371475"/>
                  </a:cubicBezTo>
                  <a:cubicBezTo>
                    <a:pt x="629031" y="419989"/>
                    <a:pt x="629031" y="468376"/>
                    <a:pt x="693547" y="533019"/>
                  </a:cubicBezTo>
                  <a:cubicBezTo>
                    <a:pt x="709676" y="533019"/>
                    <a:pt x="725805" y="581533"/>
                    <a:pt x="725805" y="581533"/>
                  </a:cubicBezTo>
                  <a:cubicBezTo>
                    <a:pt x="709676" y="613791"/>
                    <a:pt x="677418" y="630047"/>
                    <a:pt x="645160" y="630047"/>
                  </a:cubicBezTo>
                  <a:cubicBezTo>
                    <a:pt x="564515" y="613918"/>
                    <a:pt x="516128" y="646176"/>
                    <a:pt x="532257" y="743204"/>
                  </a:cubicBezTo>
                  <a:cubicBezTo>
                    <a:pt x="532257" y="759333"/>
                    <a:pt x="499999" y="791718"/>
                    <a:pt x="483870" y="791718"/>
                  </a:cubicBezTo>
                  <a:cubicBezTo>
                    <a:pt x="467741" y="791718"/>
                    <a:pt x="451612" y="775589"/>
                    <a:pt x="419354" y="759460"/>
                  </a:cubicBezTo>
                  <a:cubicBezTo>
                    <a:pt x="370967" y="759460"/>
                    <a:pt x="306451" y="759460"/>
                    <a:pt x="258064" y="759460"/>
                  </a:cubicBezTo>
                  <a:cubicBezTo>
                    <a:pt x="241935" y="759460"/>
                    <a:pt x="209677" y="775589"/>
                    <a:pt x="177419" y="775589"/>
                  </a:cubicBezTo>
                  <a:cubicBezTo>
                    <a:pt x="161290" y="759460"/>
                    <a:pt x="177419" y="710946"/>
                    <a:pt x="161290" y="694817"/>
                  </a:cubicBezTo>
                  <a:cubicBezTo>
                    <a:pt x="129032" y="646303"/>
                    <a:pt x="96774" y="614045"/>
                    <a:pt x="48387" y="581660"/>
                  </a:cubicBezTo>
                  <a:cubicBezTo>
                    <a:pt x="32258" y="565531"/>
                    <a:pt x="0" y="565531"/>
                    <a:pt x="0" y="549275"/>
                  </a:cubicBezTo>
                  <a:cubicBezTo>
                    <a:pt x="0" y="517017"/>
                    <a:pt x="0" y="484632"/>
                    <a:pt x="16129" y="468503"/>
                  </a:cubicBezTo>
                  <a:cubicBezTo>
                    <a:pt x="96774" y="419989"/>
                    <a:pt x="96774" y="371602"/>
                    <a:pt x="32258" y="306959"/>
                  </a:cubicBezTo>
                  <a:cubicBezTo>
                    <a:pt x="16129" y="290703"/>
                    <a:pt x="0" y="258445"/>
                    <a:pt x="16129" y="242316"/>
                  </a:cubicBezTo>
                  <a:cubicBezTo>
                    <a:pt x="32258" y="226187"/>
                    <a:pt x="64516" y="210058"/>
                    <a:pt x="80645" y="210058"/>
                  </a:cubicBezTo>
                  <a:cubicBezTo>
                    <a:pt x="177419" y="226187"/>
                    <a:pt x="209677" y="193929"/>
                    <a:pt x="209677" y="113157"/>
                  </a:cubicBezTo>
                  <a:cubicBezTo>
                    <a:pt x="209677" y="16256"/>
                    <a:pt x="258064" y="0"/>
                    <a:pt x="306451" y="80899"/>
                  </a:cubicBezTo>
                  <a:cubicBezTo>
                    <a:pt x="370967" y="145542"/>
                    <a:pt x="419354" y="145542"/>
                    <a:pt x="483870" y="80899"/>
                  </a:cubicBezTo>
                  <a:cubicBezTo>
                    <a:pt x="499999" y="64770"/>
                    <a:pt x="548386" y="97028"/>
                    <a:pt x="580644" y="97028"/>
                  </a:cubicBezTo>
                  <a:cubicBezTo>
                    <a:pt x="532257" y="226314"/>
                    <a:pt x="596773" y="258572"/>
                    <a:pt x="709676" y="258572"/>
                  </a:cubicBezTo>
                  <a:cubicBezTo>
                    <a:pt x="725805" y="258572"/>
                    <a:pt x="741934" y="290830"/>
                    <a:pt x="741934" y="307086"/>
                  </a:cubicBezTo>
                  <a:cubicBezTo>
                    <a:pt x="758063" y="323215"/>
                    <a:pt x="774192" y="339344"/>
                    <a:pt x="774192" y="339344"/>
                  </a:cubicBezTo>
                  <a:close/>
                  <a:moveTo>
                    <a:pt x="370967" y="597789"/>
                  </a:moveTo>
                  <a:cubicBezTo>
                    <a:pt x="419354" y="517017"/>
                    <a:pt x="483870" y="468503"/>
                    <a:pt x="483870" y="419989"/>
                  </a:cubicBezTo>
                  <a:cubicBezTo>
                    <a:pt x="467741" y="371475"/>
                    <a:pt x="403225" y="339217"/>
                    <a:pt x="370967" y="290703"/>
                  </a:cubicBezTo>
                  <a:cubicBezTo>
                    <a:pt x="322580" y="339217"/>
                    <a:pt x="258064" y="371475"/>
                    <a:pt x="258064" y="419989"/>
                  </a:cubicBezTo>
                  <a:cubicBezTo>
                    <a:pt x="241935" y="452247"/>
                    <a:pt x="306451" y="500761"/>
                    <a:pt x="370967" y="59778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7186612" y="4660107"/>
            <a:ext cx="3033712" cy="2276475"/>
            <a:chOff x="0" y="0"/>
            <a:chExt cx="4044950" cy="30353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4045077" cy="3048254"/>
            </a:xfrm>
            <a:custGeom>
              <a:avLst/>
              <a:gdLst/>
              <a:ahLst/>
              <a:cxnLst/>
              <a:rect l="l" t="t" r="r" b="b"/>
              <a:pathLst>
                <a:path w="4045077" h="3048254">
                  <a:moveTo>
                    <a:pt x="3700399" y="2778125"/>
                  </a:moveTo>
                  <a:cubicBezTo>
                    <a:pt x="3725926" y="2868168"/>
                    <a:pt x="3738626" y="2958211"/>
                    <a:pt x="3764153" y="3048254"/>
                  </a:cubicBezTo>
                  <a:cubicBezTo>
                    <a:pt x="3177159" y="3048254"/>
                    <a:pt x="2615692" y="3048254"/>
                    <a:pt x="2028825" y="3048254"/>
                  </a:cubicBezTo>
                  <a:cubicBezTo>
                    <a:pt x="2054352" y="2958211"/>
                    <a:pt x="2067052" y="2880995"/>
                    <a:pt x="2079879" y="2791079"/>
                  </a:cubicBezTo>
                  <a:cubicBezTo>
                    <a:pt x="2041652" y="2791079"/>
                    <a:pt x="1990598" y="2791079"/>
                    <a:pt x="1952244" y="2791079"/>
                  </a:cubicBezTo>
                  <a:cubicBezTo>
                    <a:pt x="1964944" y="2868295"/>
                    <a:pt x="1977771" y="2945384"/>
                    <a:pt x="2003298" y="3035427"/>
                  </a:cubicBezTo>
                  <a:cubicBezTo>
                    <a:pt x="1429131" y="3035427"/>
                    <a:pt x="854837" y="3035427"/>
                    <a:pt x="280670" y="3035427"/>
                  </a:cubicBezTo>
                  <a:cubicBezTo>
                    <a:pt x="293370" y="2958211"/>
                    <a:pt x="306197" y="2881122"/>
                    <a:pt x="331724" y="2778252"/>
                  </a:cubicBezTo>
                  <a:cubicBezTo>
                    <a:pt x="267970" y="2778252"/>
                    <a:pt x="216916" y="2778252"/>
                    <a:pt x="165862" y="2778252"/>
                  </a:cubicBezTo>
                  <a:cubicBezTo>
                    <a:pt x="0" y="2778125"/>
                    <a:pt x="0" y="2778125"/>
                    <a:pt x="0" y="2610866"/>
                  </a:cubicBezTo>
                  <a:cubicBezTo>
                    <a:pt x="0" y="2109216"/>
                    <a:pt x="0" y="1607693"/>
                    <a:pt x="0" y="1106043"/>
                  </a:cubicBezTo>
                  <a:cubicBezTo>
                    <a:pt x="0" y="797433"/>
                    <a:pt x="0" y="475869"/>
                    <a:pt x="0" y="167259"/>
                  </a:cubicBezTo>
                  <a:cubicBezTo>
                    <a:pt x="0" y="12827"/>
                    <a:pt x="0" y="12827"/>
                    <a:pt x="153162" y="12827"/>
                  </a:cubicBezTo>
                  <a:cubicBezTo>
                    <a:pt x="1403604" y="12827"/>
                    <a:pt x="2641346" y="12827"/>
                    <a:pt x="3891915" y="0"/>
                  </a:cubicBezTo>
                  <a:cubicBezTo>
                    <a:pt x="4006723" y="0"/>
                    <a:pt x="4045077" y="51435"/>
                    <a:pt x="4045077" y="167259"/>
                  </a:cubicBezTo>
                  <a:cubicBezTo>
                    <a:pt x="4045077" y="990346"/>
                    <a:pt x="4045077" y="1813560"/>
                    <a:pt x="4045077" y="2623820"/>
                  </a:cubicBezTo>
                  <a:cubicBezTo>
                    <a:pt x="4045077" y="2752471"/>
                    <a:pt x="4006850" y="2791079"/>
                    <a:pt x="3891915" y="2778125"/>
                  </a:cubicBezTo>
                  <a:cubicBezTo>
                    <a:pt x="3828161" y="2778125"/>
                    <a:pt x="3777107" y="2778125"/>
                    <a:pt x="3700526" y="2778125"/>
                  </a:cubicBezTo>
                  <a:close/>
                  <a:moveTo>
                    <a:pt x="3942969" y="2688082"/>
                  </a:moveTo>
                  <a:cubicBezTo>
                    <a:pt x="3942969" y="1813560"/>
                    <a:pt x="3942969" y="964692"/>
                    <a:pt x="3942969" y="115824"/>
                  </a:cubicBezTo>
                  <a:cubicBezTo>
                    <a:pt x="2654173" y="115824"/>
                    <a:pt x="1378204" y="115824"/>
                    <a:pt x="89408" y="115824"/>
                  </a:cubicBezTo>
                  <a:cubicBezTo>
                    <a:pt x="89408" y="977519"/>
                    <a:pt x="89408" y="1826387"/>
                    <a:pt x="89408" y="2675255"/>
                  </a:cubicBezTo>
                  <a:cubicBezTo>
                    <a:pt x="421132" y="2778125"/>
                    <a:pt x="650875" y="2520950"/>
                    <a:pt x="944372" y="2482342"/>
                  </a:cubicBezTo>
                  <a:cubicBezTo>
                    <a:pt x="714629" y="2340864"/>
                    <a:pt x="625348" y="2135124"/>
                    <a:pt x="650875" y="1877822"/>
                  </a:cubicBezTo>
                  <a:cubicBezTo>
                    <a:pt x="969899" y="1877822"/>
                    <a:pt x="1276096" y="1877822"/>
                    <a:pt x="1595120" y="1877822"/>
                  </a:cubicBezTo>
                  <a:cubicBezTo>
                    <a:pt x="1595120" y="2134997"/>
                    <a:pt x="1505839" y="2315083"/>
                    <a:pt x="1314450" y="2456561"/>
                  </a:cubicBezTo>
                  <a:cubicBezTo>
                    <a:pt x="1339977" y="2482342"/>
                    <a:pt x="1352677" y="2495169"/>
                    <a:pt x="1378204" y="2507996"/>
                  </a:cubicBezTo>
                  <a:cubicBezTo>
                    <a:pt x="1531366" y="2559431"/>
                    <a:pt x="1684401" y="2649474"/>
                    <a:pt x="1837563" y="2675255"/>
                  </a:cubicBezTo>
                  <a:cubicBezTo>
                    <a:pt x="1965198" y="2701036"/>
                    <a:pt x="2105533" y="2688082"/>
                    <a:pt x="2233168" y="2662428"/>
                  </a:cubicBezTo>
                  <a:cubicBezTo>
                    <a:pt x="2360803" y="2636774"/>
                    <a:pt x="2462911" y="2572385"/>
                    <a:pt x="2577719" y="2533777"/>
                  </a:cubicBezTo>
                  <a:cubicBezTo>
                    <a:pt x="2615946" y="2507996"/>
                    <a:pt x="2667000" y="2495169"/>
                    <a:pt x="2718054" y="2482342"/>
                  </a:cubicBezTo>
                  <a:cubicBezTo>
                    <a:pt x="2488311" y="2328037"/>
                    <a:pt x="2386330" y="2147951"/>
                    <a:pt x="2411857" y="1877822"/>
                  </a:cubicBezTo>
                  <a:cubicBezTo>
                    <a:pt x="2730881" y="1877822"/>
                    <a:pt x="3037078" y="1877822"/>
                    <a:pt x="3343402" y="1877822"/>
                  </a:cubicBezTo>
                  <a:cubicBezTo>
                    <a:pt x="3368929" y="2134997"/>
                    <a:pt x="3266821" y="2315083"/>
                    <a:pt x="3062732" y="2469388"/>
                  </a:cubicBezTo>
                  <a:cubicBezTo>
                    <a:pt x="3203067" y="2520823"/>
                    <a:pt x="3343402" y="2546604"/>
                    <a:pt x="3458337" y="2610866"/>
                  </a:cubicBezTo>
                  <a:cubicBezTo>
                    <a:pt x="3611499" y="2700909"/>
                    <a:pt x="3764534" y="2700909"/>
                    <a:pt x="3943223" y="2688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7598569" y="5543552"/>
            <a:ext cx="840582" cy="500062"/>
            <a:chOff x="0" y="0"/>
            <a:chExt cx="1120776" cy="66675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1120775" cy="666623"/>
            </a:xfrm>
            <a:custGeom>
              <a:avLst/>
              <a:gdLst/>
              <a:ahLst/>
              <a:cxnLst/>
              <a:rect l="l" t="t" r="r" b="b"/>
              <a:pathLst>
                <a:path w="1120775" h="666623">
                  <a:moveTo>
                    <a:pt x="662305" y="538480"/>
                  </a:moveTo>
                  <a:cubicBezTo>
                    <a:pt x="675005" y="397383"/>
                    <a:pt x="687832" y="256413"/>
                    <a:pt x="700532" y="102489"/>
                  </a:cubicBezTo>
                  <a:cubicBezTo>
                    <a:pt x="815213" y="115316"/>
                    <a:pt x="891540" y="205105"/>
                    <a:pt x="942467" y="294767"/>
                  </a:cubicBezTo>
                  <a:cubicBezTo>
                    <a:pt x="993394" y="384429"/>
                    <a:pt x="1044321" y="461391"/>
                    <a:pt x="1082548" y="551180"/>
                  </a:cubicBezTo>
                  <a:cubicBezTo>
                    <a:pt x="1120775" y="640969"/>
                    <a:pt x="1057021" y="666623"/>
                    <a:pt x="980694" y="666623"/>
                  </a:cubicBezTo>
                  <a:cubicBezTo>
                    <a:pt x="738759" y="666623"/>
                    <a:pt x="496697" y="666623"/>
                    <a:pt x="254762" y="666623"/>
                  </a:cubicBezTo>
                  <a:cubicBezTo>
                    <a:pt x="203835" y="666623"/>
                    <a:pt x="152908" y="666623"/>
                    <a:pt x="101981" y="666623"/>
                  </a:cubicBezTo>
                  <a:cubicBezTo>
                    <a:pt x="25527" y="641096"/>
                    <a:pt x="0" y="602615"/>
                    <a:pt x="50927" y="525653"/>
                  </a:cubicBezTo>
                  <a:cubicBezTo>
                    <a:pt x="89154" y="487172"/>
                    <a:pt x="101854" y="423037"/>
                    <a:pt x="127381" y="371729"/>
                  </a:cubicBezTo>
                  <a:cubicBezTo>
                    <a:pt x="165608" y="230759"/>
                    <a:pt x="241935" y="128270"/>
                    <a:pt x="394843" y="89789"/>
                  </a:cubicBezTo>
                  <a:cubicBezTo>
                    <a:pt x="407543" y="243713"/>
                    <a:pt x="420370" y="397510"/>
                    <a:pt x="433070" y="538607"/>
                  </a:cubicBezTo>
                  <a:cubicBezTo>
                    <a:pt x="433070" y="538607"/>
                    <a:pt x="445770" y="538607"/>
                    <a:pt x="445770" y="538607"/>
                  </a:cubicBezTo>
                  <a:cubicBezTo>
                    <a:pt x="445770" y="410337"/>
                    <a:pt x="445770" y="269367"/>
                    <a:pt x="458470" y="141097"/>
                  </a:cubicBezTo>
                  <a:cubicBezTo>
                    <a:pt x="458470" y="89789"/>
                    <a:pt x="509397" y="12827"/>
                    <a:pt x="547624" y="12827"/>
                  </a:cubicBezTo>
                  <a:cubicBezTo>
                    <a:pt x="624078" y="0"/>
                    <a:pt x="636778" y="76962"/>
                    <a:pt x="636778" y="141097"/>
                  </a:cubicBezTo>
                  <a:cubicBezTo>
                    <a:pt x="636778" y="269367"/>
                    <a:pt x="636778" y="410337"/>
                    <a:pt x="636778" y="538607"/>
                  </a:cubicBezTo>
                  <a:cubicBezTo>
                    <a:pt x="649478" y="538607"/>
                    <a:pt x="649478" y="538607"/>
                    <a:pt x="662305" y="53860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8917782" y="5553077"/>
            <a:ext cx="814388" cy="490538"/>
            <a:chOff x="0" y="0"/>
            <a:chExt cx="1085850" cy="65405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085850" cy="654177"/>
            </a:xfrm>
            <a:custGeom>
              <a:avLst/>
              <a:gdLst/>
              <a:ahLst/>
              <a:cxnLst/>
              <a:rect l="l" t="t" r="r" b="b"/>
              <a:pathLst>
                <a:path w="1085850" h="654177">
                  <a:moveTo>
                    <a:pt x="395986" y="76962"/>
                  </a:moveTo>
                  <a:cubicBezTo>
                    <a:pt x="408813" y="230886"/>
                    <a:pt x="421513" y="384810"/>
                    <a:pt x="434340" y="525780"/>
                  </a:cubicBezTo>
                  <a:cubicBezTo>
                    <a:pt x="434340" y="525780"/>
                    <a:pt x="447167" y="525780"/>
                    <a:pt x="447167" y="525780"/>
                  </a:cubicBezTo>
                  <a:cubicBezTo>
                    <a:pt x="447167" y="397510"/>
                    <a:pt x="447167" y="269240"/>
                    <a:pt x="447167" y="141097"/>
                  </a:cubicBezTo>
                  <a:cubicBezTo>
                    <a:pt x="447167" y="76962"/>
                    <a:pt x="447167" y="0"/>
                    <a:pt x="536575" y="0"/>
                  </a:cubicBezTo>
                  <a:cubicBezTo>
                    <a:pt x="625983" y="0"/>
                    <a:pt x="638810" y="64135"/>
                    <a:pt x="638810" y="141097"/>
                  </a:cubicBezTo>
                  <a:cubicBezTo>
                    <a:pt x="638810" y="269367"/>
                    <a:pt x="638810" y="397637"/>
                    <a:pt x="664337" y="525780"/>
                  </a:cubicBezTo>
                  <a:cubicBezTo>
                    <a:pt x="677164" y="384683"/>
                    <a:pt x="689864" y="243586"/>
                    <a:pt x="689864" y="89789"/>
                  </a:cubicBezTo>
                  <a:cubicBezTo>
                    <a:pt x="817626" y="102616"/>
                    <a:pt x="881507" y="179578"/>
                    <a:pt x="945388" y="269367"/>
                  </a:cubicBezTo>
                  <a:cubicBezTo>
                    <a:pt x="996442" y="359156"/>
                    <a:pt x="1047623" y="448945"/>
                    <a:pt x="1085850" y="538734"/>
                  </a:cubicBezTo>
                  <a:cubicBezTo>
                    <a:pt x="1085850" y="564388"/>
                    <a:pt x="1047496" y="641350"/>
                    <a:pt x="1021969" y="641350"/>
                  </a:cubicBezTo>
                  <a:cubicBezTo>
                    <a:pt x="715391" y="654177"/>
                    <a:pt x="408813" y="654177"/>
                    <a:pt x="102235" y="641350"/>
                  </a:cubicBezTo>
                  <a:cubicBezTo>
                    <a:pt x="25527" y="641350"/>
                    <a:pt x="0" y="590042"/>
                    <a:pt x="51181" y="513080"/>
                  </a:cubicBezTo>
                  <a:cubicBezTo>
                    <a:pt x="89535" y="474599"/>
                    <a:pt x="102235" y="410464"/>
                    <a:pt x="127889" y="346329"/>
                  </a:cubicBezTo>
                  <a:cubicBezTo>
                    <a:pt x="166243" y="218059"/>
                    <a:pt x="242824" y="115443"/>
                    <a:pt x="396113" y="7696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7693819" y="4862514"/>
            <a:ext cx="1090612" cy="623888"/>
            <a:chOff x="0" y="0"/>
            <a:chExt cx="1454150" cy="831850"/>
          </a:xfrm>
        </p:grpSpPr>
        <p:sp>
          <p:nvSpPr>
            <p:cNvPr id="104" name="Freeform 104"/>
            <p:cNvSpPr/>
            <p:nvPr/>
          </p:nvSpPr>
          <p:spPr>
            <a:xfrm>
              <a:off x="-127" y="0"/>
              <a:ext cx="1454150" cy="831977"/>
            </a:xfrm>
            <a:custGeom>
              <a:avLst/>
              <a:gdLst/>
              <a:ahLst/>
              <a:cxnLst/>
              <a:rect l="l" t="t" r="r" b="b"/>
              <a:pathLst>
                <a:path w="1454150" h="831977">
                  <a:moveTo>
                    <a:pt x="727202" y="652653"/>
                  </a:moveTo>
                  <a:cubicBezTo>
                    <a:pt x="727202" y="563118"/>
                    <a:pt x="637921" y="460629"/>
                    <a:pt x="548640" y="460629"/>
                  </a:cubicBezTo>
                  <a:cubicBezTo>
                    <a:pt x="433832" y="447802"/>
                    <a:pt x="319024" y="524637"/>
                    <a:pt x="319024" y="626999"/>
                  </a:cubicBezTo>
                  <a:cubicBezTo>
                    <a:pt x="306324" y="716534"/>
                    <a:pt x="267970" y="780542"/>
                    <a:pt x="178689" y="780542"/>
                  </a:cubicBezTo>
                  <a:cubicBezTo>
                    <a:pt x="89408" y="793496"/>
                    <a:pt x="25654" y="742315"/>
                    <a:pt x="12827" y="652653"/>
                  </a:cubicBezTo>
                  <a:cubicBezTo>
                    <a:pt x="0" y="562991"/>
                    <a:pt x="63881" y="486283"/>
                    <a:pt x="153162" y="486283"/>
                  </a:cubicBezTo>
                  <a:cubicBezTo>
                    <a:pt x="306197" y="473456"/>
                    <a:pt x="357251" y="435102"/>
                    <a:pt x="395478" y="281559"/>
                  </a:cubicBezTo>
                  <a:cubicBezTo>
                    <a:pt x="408178" y="192024"/>
                    <a:pt x="472059" y="140843"/>
                    <a:pt x="561340" y="166370"/>
                  </a:cubicBezTo>
                  <a:cubicBezTo>
                    <a:pt x="612394" y="179197"/>
                    <a:pt x="650621" y="243205"/>
                    <a:pt x="688848" y="294386"/>
                  </a:cubicBezTo>
                  <a:cubicBezTo>
                    <a:pt x="727075" y="358394"/>
                    <a:pt x="727075" y="435102"/>
                    <a:pt x="765429" y="486410"/>
                  </a:cubicBezTo>
                  <a:cubicBezTo>
                    <a:pt x="829183" y="563245"/>
                    <a:pt x="905764" y="563245"/>
                    <a:pt x="969518" y="486410"/>
                  </a:cubicBezTo>
                  <a:cubicBezTo>
                    <a:pt x="1020572" y="422402"/>
                    <a:pt x="1071626" y="358394"/>
                    <a:pt x="1109853" y="294386"/>
                  </a:cubicBezTo>
                  <a:cubicBezTo>
                    <a:pt x="1135380" y="268732"/>
                    <a:pt x="1148080" y="217551"/>
                    <a:pt x="1148080" y="179197"/>
                  </a:cubicBezTo>
                  <a:cubicBezTo>
                    <a:pt x="1148080" y="89662"/>
                    <a:pt x="1173607" y="25654"/>
                    <a:pt x="1275588" y="12827"/>
                  </a:cubicBezTo>
                  <a:cubicBezTo>
                    <a:pt x="1364869" y="0"/>
                    <a:pt x="1428623" y="38481"/>
                    <a:pt x="1441450" y="128016"/>
                  </a:cubicBezTo>
                  <a:cubicBezTo>
                    <a:pt x="1454150" y="230378"/>
                    <a:pt x="1403223" y="294386"/>
                    <a:pt x="1301115" y="307213"/>
                  </a:cubicBezTo>
                  <a:cubicBezTo>
                    <a:pt x="1199007" y="332867"/>
                    <a:pt x="1020445" y="550418"/>
                    <a:pt x="1020445" y="665607"/>
                  </a:cubicBezTo>
                  <a:cubicBezTo>
                    <a:pt x="1020445" y="767969"/>
                    <a:pt x="969391" y="831977"/>
                    <a:pt x="867410" y="831977"/>
                  </a:cubicBezTo>
                  <a:cubicBezTo>
                    <a:pt x="778129" y="831977"/>
                    <a:pt x="714375" y="767969"/>
                    <a:pt x="727075" y="652780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9015412" y="4852989"/>
            <a:ext cx="773907" cy="759619"/>
            <a:chOff x="0" y="0"/>
            <a:chExt cx="1031876" cy="1012826"/>
          </a:xfrm>
        </p:grpSpPr>
        <p:sp>
          <p:nvSpPr>
            <p:cNvPr id="106" name="Freeform 106"/>
            <p:cNvSpPr/>
            <p:nvPr/>
          </p:nvSpPr>
          <p:spPr>
            <a:xfrm>
              <a:off x="127" y="0"/>
              <a:ext cx="1031748" cy="1012825"/>
            </a:xfrm>
            <a:custGeom>
              <a:avLst/>
              <a:gdLst/>
              <a:ahLst/>
              <a:cxnLst/>
              <a:rect l="l" t="t" r="r" b="b"/>
              <a:pathLst>
                <a:path w="1031748" h="1012825">
                  <a:moveTo>
                    <a:pt x="241935" y="282067"/>
                  </a:moveTo>
                  <a:cubicBezTo>
                    <a:pt x="216408" y="269240"/>
                    <a:pt x="152781" y="243586"/>
                    <a:pt x="114554" y="205105"/>
                  </a:cubicBezTo>
                  <a:cubicBezTo>
                    <a:pt x="76327" y="166624"/>
                    <a:pt x="38100" y="115443"/>
                    <a:pt x="38100" y="76962"/>
                  </a:cubicBezTo>
                  <a:cubicBezTo>
                    <a:pt x="38100" y="51308"/>
                    <a:pt x="101727" y="0"/>
                    <a:pt x="127254" y="0"/>
                  </a:cubicBezTo>
                  <a:cubicBezTo>
                    <a:pt x="165481" y="12827"/>
                    <a:pt x="229108" y="38481"/>
                    <a:pt x="241935" y="76962"/>
                  </a:cubicBezTo>
                  <a:cubicBezTo>
                    <a:pt x="292862" y="230759"/>
                    <a:pt x="305689" y="230759"/>
                    <a:pt x="458470" y="205105"/>
                  </a:cubicBezTo>
                  <a:cubicBezTo>
                    <a:pt x="509397" y="192278"/>
                    <a:pt x="560324" y="192278"/>
                    <a:pt x="611378" y="217932"/>
                  </a:cubicBezTo>
                  <a:cubicBezTo>
                    <a:pt x="713232" y="269240"/>
                    <a:pt x="776986" y="217932"/>
                    <a:pt x="802513" y="128143"/>
                  </a:cubicBezTo>
                  <a:cubicBezTo>
                    <a:pt x="828040" y="64008"/>
                    <a:pt x="853440" y="12700"/>
                    <a:pt x="929894" y="25527"/>
                  </a:cubicBezTo>
                  <a:cubicBezTo>
                    <a:pt x="968121" y="38354"/>
                    <a:pt x="1006348" y="89662"/>
                    <a:pt x="1019048" y="128143"/>
                  </a:cubicBezTo>
                  <a:cubicBezTo>
                    <a:pt x="1031748" y="205105"/>
                    <a:pt x="968121" y="217932"/>
                    <a:pt x="904367" y="243586"/>
                  </a:cubicBezTo>
                  <a:cubicBezTo>
                    <a:pt x="827913" y="256413"/>
                    <a:pt x="751459" y="307721"/>
                    <a:pt x="802513" y="423037"/>
                  </a:cubicBezTo>
                  <a:cubicBezTo>
                    <a:pt x="815213" y="461518"/>
                    <a:pt x="828040" y="538480"/>
                    <a:pt x="802513" y="576834"/>
                  </a:cubicBezTo>
                  <a:cubicBezTo>
                    <a:pt x="738759" y="704977"/>
                    <a:pt x="789813" y="769112"/>
                    <a:pt x="917194" y="807593"/>
                  </a:cubicBezTo>
                  <a:cubicBezTo>
                    <a:pt x="942721" y="820420"/>
                    <a:pt x="980948" y="884555"/>
                    <a:pt x="980948" y="923036"/>
                  </a:cubicBezTo>
                  <a:cubicBezTo>
                    <a:pt x="980948" y="948690"/>
                    <a:pt x="930021" y="1012825"/>
                    <a:pt x="904494" y="1012825"/>
                  </a:cubicBezTo>
                  <a:cubicBezTo>
                    <a:pt x="866267" y="999998"/>
                    <a:pt x="802640" y="961517"/>
                    <a:pt x="789813" y="923036"/>
                  </a:cubicBezTo>
                  <a:cubicBezTo>
                    <a:pt x="738886" y="794893"/>
                    <a:pt x="713359" y="769239"/>
                    <a:pt x="573278" y="794893"/>
                  </a:cubicBezTo>
                  <a:cubicBezTo>
                    <a:pt x="522351" y="807720"/>
                    <a:pt x="458597" y="807720"/>
                    <a:pt x="407670" y="794893"/>
                  </a:cubicBezTo>
                  <a:cubicBezTo>
                    <a:pt x="305816" y="743585"/>
                    <a:pt x="254762" y="794893"/>
                    <a:pt x="216535" y="884682"/>
                  </a:cubicBezTo>
                  <a:cubicBezTo>
                    <a:pt x="191008" y="923163"/>
                    <a:pt x="140081" y="961644"/>
                    <a:pt x="89154" y="987298"/>
                  </a:cubicBezTo>
                  <a:cubicBezTo>
                    <a:pt x="76454" y="987298"/>
                    <a:pt x="0" y="910336"/>
                    <a:pt x="0" y="884682"/>
                  </a:cubicBezTo>
                  <a:cubicBezTo>
                    <a:pt x="25527" y="846201"/>
                    <a:pt x="63754" y="794893"/>
                    <a:pt x="114681" y="782066"/>
                  </a:cubicBezTo>
                  <a:cubicBezTo>
                    <a:pt x="191135" y="730758"/>
                    <a:pt x="254762" y="717931"/>
                    <a:pt x="229362" y="589788"/>
                  </a:cubicBezTo>
                  <a:cubicBezTo>
                    <a:pt x="203835" y="499999"/>
                    <a:pt x="229362" y="410337"/>
                    <a:pt x="242062" y="282067"/>
                  </a:cubicBezTo>
                  <a:close/>
                  <a:moveTo>
                    <a:pt x="713232" y="499999"/>
                  </a:moveTo>
                  <a:cubicBezTo>
                    <a:pt x="713232" y="371856"/>
                    <a:pt x="624078" y="294894"/>
                    <a:pt x="496697" y="294894"/>
                  </a:cubicBezTo>
                  <a:cubicBezTo>
                    <a:pt x="382016" y="294894"/>
                    <a:pt x="292862" y="397510"/>
                    <a:pt x="305562" y="512826"/>
                  </a:cubicBezTo>
                  <a:cubicBezTo>
                    <a:pt x="305562" y="628269"/>
                    <a:pt x="407416" y="730758"/>
                    <a:pt x="522097" y="717931"/>
                  </a:cubicBezTo>
                  <a:cubicBezTo>
                    <a:pt x="636778" y="705104"/>
                    <a:pt x="725932" y="615315"/>
                    <a:pt x="713232" y="49999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7396162" y="5103020"/>
            <a:ext cx="202407" cy="1181100"/>
            <a:chOff x="0" y="0"/>
            <a:chExt cx="269876" cy="15748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69875" cy="1574800"/>
            </a:xfrm>
            <a:custGeom>
              <a:avLst/>
              <a:gdLst/>
              <a:ahLst/>
              <a:cxnLst/>
              <a:rect l="l" t="t" r="r" b="b"/>
              <a:pathLst>
                <a:path w="269875" h="1574800">
                  <a:moveTo>
                    <a:pt x="102870" y="1510792"/>
                  </a:moveTo>
                  <a:cubicBezTo>
                    <a:pt x="179959" y="1523619"/>
                    <a:pt x="218567" y="1536446"/>
                    <a:pt x="269875" y="1536446"/>
                  </a:cubicBezTo>
                  <a:cubicBezTo>
                    <a:pt x="269875" y="1549273"/>
                    <a:pt x="269875" y="1562100"/>
                    <a:pt x="269875" y="1574800"/>
                  </a:cubicBezTo>
                  <a:cubicBezTo>
                    <a:pt x="179959" y="1574800"/>
                    <a:pt x="89916" y="1574800"/>
                    <a:pt x="0" y="1574800"/>
                  </a:cubicBezTo>
                  <a:cubicBezTo>
                    <a:pt x="0" y="1062609"/>
                    <a:pt x="0" y="537718"/>
                    <a:pt x="0" y="0"/>
                  </a:cubicBezTo>
                  <a:cubicBezTo>
                    <a:pt x="38608" y="0"/>
                    <a:pt x="64262" y="0"/>
                    <a:pt x="89916" y="0"/>
                  </a:cubicBezTo>
                  <a:cubicBezTo>
                    <a:pt x="115570" y="115189"/>
                    <a:pt x="154178" y="217678"/>
                    <a:pt x="167005" y="320040"/>
                  </a:cubicBezTo>
                  <a:cubicBezTo>
                    <a:pt x="179832" y="332867"/>
                    <a:pt x="141351" y="358394"/>
                    <a:pt x="141351" y="384048"/>
                  </a:cubicBezTo>
                  <a:cubicBezTo>
                    <a:pt x="141351" y="550545"/>
                    <a:pt x="141351" y="716915"/>
                    <a:pt x="141351" y="883412"/>
                  </a:cubicBezTo>
                  <a:cubicBezTo>
                    <a:pt x="141351" y="921766"/>
                    <a:pt x="141351" y="973074"/>
                    <a:pt x="141351" y="1011428"/>
                  </a:cubicBezTo>
                  <a:cubicBezTo>
                    <a:pt x="141351" y="1037082"/>
                    <a:pt x="115697" y="1049782"/>
                    <a:pt x="128524" y="1062609"/>
                  </a:cubicBezTo>
                  <a:cubicBezTo>
                    <a:pt x="141351" y="1139444"/>
                    <a:pt x="167132" y="1216279"/>
                    <a:pt x="167132" y="1293114"/>
                  </a:cubicBezTo>
                  <a:cubicBezTo>
                    <a:pt x="167132" y="1357122"/>
                    <a:pt x="128524" y="1433957"/>
                    <a:pt x="102870" y="151079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4281489" y="7741552"/>
            <a:ext cx="2128838" cy="1435895"/>
            <a:chOff x="0" y="0"/>
            <a:chExt cx="2838450" cy="1914526"/>
          </a:xfrm>
        </p:grpSpPr>
        <p:sp>
          <p:nvSpPr>
            <p:cNvPr id="110" name="Freeform 110"/>
            <p:cNvSpPr/>
            <p:nvPr/>
          </p:nvSpPr>
          <p:spPr>
            <a:xfrm>
              <a:off x="127" y="0"/>
              <a:ext cx="2838323" cy="1914652"/>
            </a:xfrm>
            <a:custGeom>
              <a:avLst/>
              <a:gdLst/>
              <a:ahLst/>
              <a:cxnLst/>
              <a:rect l="l" t="t" r="r" b="b"/>
              <a:pathLst>
                <a:path w="2838323" h="1914652">
                  <a:moveTo>
                    <a:pt x="776351" y="1914525"/>
                  </a:moveTo>
                  <a:cubicBezTo>
                    <a:pt x="496316" y="1914525"/>
                    <a:pt x="254508" y="1914525"/>
                    <a:pt x="12700" y="1914525"/>
                  </a:cubicBezTo>
                  <a:cubicBezTo>
                    <a:pt x="0" y="1673606"/>
                    <a:pt x="89027" y="1483487"/>
                    <a:pt x="280035" y="1331341"/>
                  </a:cubicBezTo>
                  <a:cubicBezTo>
                    <a:pt x="458089" y="1179195"/>
                    <a:pt x="687197" y="1128395"/>
                    <a:pt x="916305" y="1065022"/>
                  </a:cubicBezTo>
                  <a:cubicBezTo>
                    <a:pt x="979932" y="1052322"/>
                    <a:pt x="1043559" y="1026922"/>
                    <a:pt x="1145413" y="1001649"/>
                  </a:cubicBezTo>
                  <a:cubicBezTo>
                    <a:pt x="929005" y="887476"/>
                    <a:pt x="789051" y="760730"/>
                    <a:pt x="699897" y="570611"/>
                  </a:cubicBezTo>
                  <a:cubicBezTo>
                    <a:pt x="623570" y="393065"/>
                    <a:pt x="585343" y="215519"/>
                    <a:pt x="610870" y="12700"/>
                  </a:cubicBezTo>
                  <a:cubicBezTo>
                    <a:pt x="649097" y="12700"/>
                    <a:pt x="687197" y="0"/>
                    <a:pt x="712724" y="0"/>
                  </a:cubicBezTo>
                  <a:cubicBezTo>
                    <a:pt x="1196467" y="0"/>
                    <a:pt x="1667383" y="0"/>
                    <a:pt x="2150999" y="0"/>
                  </a:cubicBezTo>
                  <a:cubicBezTo>
                    <a:pt x="2240153" y="316992"/>
                    <a:pt x="2061845" y="697357"/>
                    <a:pt x="1692783" y="976249"/>
                  </a:cubicBezTo>
                  <a:cubicBezTo>
                    <a:pt x="1769110" y="1014349"/>
                    <a:pt x="1832737" y="1039622"/>
                    <a:pt x="1896491" y="1065022"/>
                  </a:cubicBezTo>
                  <a:cubicBezTo>
                    <a:pt x="2074672" y="1128395"/>
                    <a:pt x="2252853" y="1166495"/>
                    <a:pt x="2418334" y="1242568"/>
                  </a:cubicBezTo>
                  <a:cubicBezTo>
                    <a:pt x="2698369" y="1369314"/>
                    <a:pt x="2838323" y="1622933"/>
                    <a:pt x="2838323" y="1914525"/>
                  </a:cubicBezTo>
                  <a:cubicBezTo>
                    <a:pt x="2469134" y="1914525"/>
                    <a:pt x="2112772" y="1914525"/>
                    <a:pt x="1743710" y="1914525"/>
                  </a:cubicBezTo>
                  <a:cubicBezTo>
                    <a:pt x="1743710" y="1901825"/>
                    <a:pt x="1731010" y="1901825"/>
                    <a:pt x="1731010" y="1889125"/>
                  </a:cubicBezTo>
                  <a:cubicBezTo>
                    <a:pt x="1832864" y="1800352"/>
                    <a:pt x="1934718" y="1711579"/>
                    <a:pt x="2061972" y="1648206"/>
                  </a:cubicBezTo>
                  <a:cubicBezTo>
                    <a:pt x="2176526" y="1572133"/>
                    <a:pt x="2214753" y="1457960"/>
                    <a:pt x="2227453" y="1356614"/>
                  </a:cubicBezTo>
                  <a:cubicBezTo>
                    <a:pt x="2227453" y="1293241"/>
                    <a:pt x="2138299" y="1204468"/>
                    <a:pt x="2074672" y="1153795"/>
                  </a:cubicBezTo>
                  <a:cubicBezTo>
                    <a:pt x="2011045" y="1103122"/>
                    <a:pt x="1794637" y="1191895"/>
                    <a:pt x="1743710" y="1267968"/>
                  </a:cubicBezTo>
                  <a:cubicBezTo>
                    <a:pt x="1641856" y="1407414"/>
                    <a:pt x="1540002" y="1546860"/>
                    <a:pt x="1438275" y="1686433"/>
                  </a:cubicBezTo>
                  <a:cubicBezTo>
                    <a:pt x="1412875" y="1686433"/>
                    <a:pt x="1400048" y="1686433"/>
                    <a:pt x="1374648" y="1686433"/>
                  </a:cubicBezTo>
                  <a:cubicBezTo>
                    <a:pt x="1361948" y="1635760"/>
                    <a:pt x="1323721" y="1572260"/>
                    <a:pt x="1311021" y="1521587"/>
                  </a:cubicBezTo>
                  <a:cubicBezTo>
                    <a:pt x="1285621" y="1267968"/>
                    <a:pt x="1056513" y="1103122"/>
                    <a:pt x="814578" y="1166622"/>
                  </a:cubicBezTo>
                  <a:cubicBezTo>
                    <a:pt x="674624" y="1204722"/>
                    <a:pt x="636397" y="1268095"/>
                    <a:pt x="674624" y="1369441"/>
                  </a:cubicBezTo>
                  <a:cubicBezTo>
                    <a:pt x="610997" y="1432814"/>
                    <a:pt x="534670" y="1483614"/>
                    <a:pt x="534670" y="1534287"/>
                  </a:cubicBezTo>
                  <a:cubicBezTo>
                    <a:pt x="509270" y="1699133"/>
                    <a:pt x="610997" y="1825879"/>
                    <a:pt x="776478" y="191465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4643439" y="6915258"/>
            <a:ext cx="1338263" cy="797720"/>
            <a:chOff x="0" y="0"/>
            <a:chExt cx="1784350" cy="1063626"/>
          </a:xfrm>
        </p:grpSpPr>
        <p:sp>
          <p:nvSpPr>
            <p:cNvPr id="112" name="Freeform 112"/>
            <p:cNvSpPr/>
            <p:nvPr/>
          </p:nvSpPr>
          <p:spPr>
            <a:xfrm>
              <a:off x="127" y="0"/>
              <a:ext cx="1784223" cy="1063625"/>
            </a:xfrm>
            <a:custGeom>
              <a:avLst/>
              <a:gdLst/>
              <a:ahLst/>
              <a:cxnLst/>
              <a:rect l="l" t="t" r="r" b="b"/>
              <a:pathLst>
                <a:path w="1784223" h="1063625">
                  <a:moveTo>
                    <a:pt x="1121410" y="139319"/>
                  </a:moveTo>
                  <a:cubicBezTo>
                    <a:pt x="1287145" y="177292"/>
                    <a:pt x="1401826" y="265938"/>
                    <a:pt x="1478280" y="392557"/>
                  </a:cubicBezTo>
                  <a:cubicBezTo>
                    <a:pt x="1542034" y="493903"/>
                    <a:pt x="1580261" y="607822"/>
                    <a:pt x="1644015" y="721741"/>
                  </a:cubicBezTo>
                  <a:cubicBezTo>
                    <a:pt x="1669542" y="772414"/>
                    <a:pt x="1707769" y="810387"/>
                    <a:pt x="1733296" y="861060"/>
                  </a:cubicBezTo>
                  <a:cubicBezTo>
                    <a:pt x="1745996" y="899033"/>
                    <a:pt x="1784223" y="949706"/>
                    <a:pt x="1771523" y="987679"/>
                  </a:cubicBezTo>
                  <a:cubicBezTo>
                    <a:pt x="1758823" y="1012952"/>
                    <a:pt x="1695069" y="1063625"/>
                    <a:pt x="1656842" y="1063625"/>
                  </a:cubicBezTo>
                  <a:cubicBezTo>
                    <a:pt x="1147064" y="1063625"/>
                    <a:pt x="637159" y="1063625"/>
                    <a:pt x="127381" y="1063625"/>
                  </a:cubicBezTo>
                  <a:cubicBezTo>
                    <a:pt x="89154" y="1063625"/>
                    <a:pt x="25400" y="1012952"/>
                    <a:pt x="12700" y="987679"/>
                  </a:cubicBezTo>
                  <a:cubicBezTo>
                    <a:pt x="0" y="949706"/>
                    <a:pt x="38227" y="899033"/>
                    <a:pt x="50927" y="848360"/>
                  </a:cubicBezTo>
                  <a:cubicBezTo>
                    <a:pt x="76454" y="810387"/>
                    <a:pt x="114681" y="772414"/>
                    <a:pt x="127381" y="721741"/>
                  </a:cubicBezTo>
                  <a:cubicBezTo>
                    <a:pt x="203835" y="443230"/>
                    <a:pt x="318516" y="215265"/>
                    <a:pt x="624459" y="126619"/>
                  </a:cubicBezTo>
                  <a:cubicBezTo>
                    <a:pt x="637159" y="392557"/>
                    <a:pt x="662686" y="645795"/>
                    <a:pt x="675386" y="911733"/>
                  </a:cubicBezTo>
                  <a:cubicBezTo>
                    <a:pt x="688086" y="911733"/>
                    <a:pt x="700913" y="911733"/>
                    <a:pt x="700913" y="911733"/>
                  </a:cubicBezTo>
                  <a:cubicBezTo>
                    <a:pt x="713613" y="886460"/>
                    <a:pt x="713613" y="861060"/>
                    <a:pt x="713613" y="835787"/>
                  </a:cubicBezTo>
                  <a:cubicBezTo>
                    <a:pt x="713613" y="620522"/>
                    <a:pt x="713613" y="405257"/>
                    <a:pt x="713613" y="189992"/>
                  </a:cubicBezTo>
                  <a:cubicBezTo>
                    <a:pt x="713613" y="63373"/>
                    <a:pt x="777367" y="0"/>
                    <a:pt x="866521" y="0"/>
                  </a:cubicBezTo>
                  <a:cubicBezTo>
                    <a:pt x="955675" y="0"/>
                    <a:pt x="1019556" y="63373"/>
                    <a:pt x="1019556" y="189992"/>
                  </a:cubicBezTo>
                  <a:cubicBezTo>
                    <a:pt x="1019556" y="379984"/>
                    <a:pt x="1019556" y="582549"/>
                    <a:pt x="1019556" y="772414"/>
                  </a:cubicBezTo>
                  <a:cubicBezTo>
                    <a:pt x="1019556" y="823087"/>
                    <a:pt x="1019556" y="861060"/>
                    <a:pt x="1019556" y="899033"/>
                  </a:cubicBezTo>
                  <a:cubicBezTo>
                    <a:pt x="1032256" y="899033"/>
                    <a:pt x="1045083" y="899033"/>
                    <a:pt x="1057783" y="899033"/>
                  </a:cubicBezTo>
                  <a:cubicBezTo>
                    <a:pt x="1070483" y="645795"/>
                    <a:pt x="1096010" y="392557"/>
                    <a:pt x="1121537" y="13931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4643439" y="8665478"/>
            <a:ext cx="1240632" cy="1235870"/>
            <a:chOff x="0" y="0"/>
            <a:chExt cx="1654176" cy="1647826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1654175" cy="1647825"/>
            </a:xfrm>
            <a:custGeom>
              <a:avLst/>
              <a:gdLst/>
              <a:ahLst/>
              <a:cxnLst/>
              <a:rect l="l" t="t" r="r" b="b"/>
              <a:pathLst>
                <a:path w="1654175" h="1647825">
                  <a:moveTo>
                    <a:pt x="1514221" y="1521079"/>
                  </a:moveTo>
                  <a:cubicBezTo>
                    <a:pt x="1323340" y="1635125"/>
                    <a:pt x="1119759" y="1483106"/>
                    <a:pt x="1132459" y="1330960"/>
                  </a:cubicBezTo>
                  <a:cubicBezTo>
                    <a:pt x="1145159" y="1115441"/>
                    <a:pt x="941578" y="1052068"/>
                    <a:pt x="839851" y="912622"/>
                  </a:cubicBezTo>
                  <a:cubicBezTo>
                    <a:pt x="852551" y="1064768"/>
                    <a:pt x="750824" y="1128141"/>
                    <a:pt x="674370" y="1216787"/>
                  </a:cubicBezTo>
                  <a:cubicBezTo>
                    <a:pt x="559816" y="1330833"/>
                    <a:pt x="432562" y="1445006"/>
                    <a:pt x="318135" y="1559052"/>
                  </a:cubicBezTo>
                  <a:cubicBezTo>
                    <a:pt x="241808" y="1647825"/>
                    <a:pt x="178181" y="1609725"/>
                    <a:pt x="114554" y="1546352"/>
                  </a:cubicBezTo>
                  <a:cubicBezTo>
                    <a:pt x="50927" y="1470279"/>
                    <a:pt x="0" y="1419606"/>
                    <a:pt x="89154" y="1330833"/>
                  </a:cubicBezTo>
                  <a:cubicBezTo>
                    <a:pt x="241808" y="1178814"/>
                    <a:pt x="381762" y="1026668"/>
                    <a:pt x="534416" y="874649"/>
                  </a:cubicBezTo>
                  <a:cubicBezTo>
                    <a:pt x="585343" y="836676"/>
                    <a:pt x="661670" y="836676"/>
                    <a:pt x="725297" y="811276"/>
                  </a:cubicBezTo>
                  <a:cubicBezTo>
                    <a:pt x="687070" y="697230"/>
                    <a:pt x="547116" y="583057"/>
                    <a:pt x="432689" y="583057"/>
                  </a:cubicBezTo>
                  <a:cubicBezTo>
                    <a:pt x="280035" y="570357"/>
                    <a:pt x="190881" y="494284"/>
                    <a:pt x="178181" y="329565"/>
                  </a:cubicBezTo>
                  <a:cubicBezTo>
                    <a:pt x="229108" y="354965"/>
                    <a:pt x="280035" y="367538"/>
                    <a:pt x="318135" y="405638"/>
                  </a:cubicBezTo>
                  <a:cubicBezTo>
                    <a:pt x="394462" y="469011"/>
                    <a:pt x="445389" y="443611"/>
                    <a:pt x="496316" y="354965"/>
                  </a:cubicBezTo>
                  <a:cubicBezTo>
                    <a:pt x="559943" y="266192"/>
                    <a:pt x="547243" y="215519"/>
                    <a:pt x="458089" y="164846"/>
                  </a:cubicBezTo>
                  <a:cubicBezTo>
                    <a:pt x="407162" y="152146"/>
                    <a:pt x="369062" y="126873"/>
                    <a:pt x="318135" y="88773"/>
                  </a:cubicBezTo>
                  <a:cubicBezTo>
                    <a:pt x="483489" y="0"/>
                    <a:pt x="687070" y="88773"/>
                    <a:pt x="687070" y="266192"/>
                  </a:cubicBezTo>
                  <a:cubicBezTo>
                    <a:pt x="687070" y="443611"/>
                    <a:pt x="814324" y="519684"/>
                    <a:pt x="928878" y="659130"/>
                  </a:cubicBezTo>
                  <a:cubicBezTo>
                    <a:pt x="1068832" y="481711"/>
                    <a:pt x="1221486" y="316865"/>
                    <a:pt x="1348740" y="139446"/>
                  </a:cubicBezTo>
                  <a:cubicBezTo>
                    <a:pt x="1399667" y="76073"/>
                    <a:pt x="1501394" y="12700"/>
                    <a:pt x="1552321" y="50673"/>
                  </a:cubicBezTo>
                  <a:cubicBezTo>
                    <a:pt x="1641348" y="114046"/>
                    <a:pt x="1603248" y="228092"/>
                    <a:pt x="1526921" y="291465"/>
                  </a:cubicBezTo>
                  <a:cubicBezTo>
                    <a:pt x="1348740" y="430911"/>
                    <a:pt x="1170686" y="570357"/>
                    <a:pt x="967105" y="747903"/>
                  </a:cubicBezTo>
                  <a:cubicBezTo>
                    <a:pt x="1081659" y="849249"/>
                    <a:pt x="1170686" y="925322"/>
                    <a:pt x="1259713" y="988695"/>
                  </a:cubicBezTo>
                  <a:cubicBezTo>
                    <a:pt x="1297940" y="1014095"/>
                    <a:pt x="1348740" y="1026668"/>
                    <a:pt x="1386967" y="1026668"/>
                  </a:cubicBezTo>
                  <a:cubicBezTo>
                    <a:pt x="1539621" y="1039368"/>
                    <a:pt x="1628775" y="1115441"/>
                    <a:pt x="1654175" y="1292860"/>
                  </a:cubicBezTo>
                  <a:cubicBezTo>
                    <a:pt x="1590548" y="1254887"/>
                    <a:pt x="1526921" y="1229487"/>
                    <a:pt x="1463294" y="1191514"/>
                  </a:cubicBezTo>
                  <a:cubicBezTo>
                    <a:pt x="1386967" y="1140841"/>
                    <a:pt x="1361440" y="1204214"/>
                    <a:pt x="1323340" y="1254887"/>
                  </a:cubicBezTo>
                  <a:cubicBezTo>
                    <a:pt x="1297940" y="1305560"/>
                    <a:pt x="1234313" y="1368933"/>
                    <a:pt x="1336040" y="1419733"/>
                  </a:cubicBezTo>
                  <a:cubicBezTo>
                    <a:pt x="1386967" y="1445133"/>
                    <a:pt x="1450594" y="1483106"/>
                    <a:pt x="1514221" y="152107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2074069" y="7017544"/>
            <a:ext cx="1654968" cy="2862262"/>
            <a:chOff x="0" y="0"/>
            <a:chExt cx="2206624" cy="3816350"/>
          </a:xfrm>
        </p:grpSpPr>
        <p:sp>
          <p:nvSpPr>
            <p:cNvPr id="116" name="Freeform 116"/>
            <p:cNvSpPr/>
            <p:nvPr/>
          </p:nvSpPr>
          <p:spPr>
            <a:xfrm>
              <a:off x="-254" y="0"/>
              <a:ext cx="2206752" cy="3816223"/>
            </a:xfrm>
            <a:custGeom>
              <a:avLst/>
              <a:gdLst/>
              <a:ahLst/>
              <a:cxnLst/>
              <a:rect l="l" t="t" r="r" b="b"/>
              <a:pathLst>
                <a:path w="2206752" h="3816223">
                  <a:moveTo>
                    <a:pt x="1897634" y="2160778"/>
                  </a:moveTo>
                  <a:cubicBezTo>
                    <a:pt x="1897634" y="2132711"/>
                    <a:pt x="1911731" y="2090674"/>
                    <a:pt x="1897634" y="2076577"/>
                  </a:cubicBezTo>
                  <a:cubicBezTo>
                    <a:pt x="1743075" y="1950339"/>
                    <a:pt x="1785239" y="1753870"/>
                    <a:pt x="1771142" y="1585468"/>
                  </a:cubicBezTo>
                  <a:cubicBezTo>
                    <a:pt x="1743075" y="1388999"/>
                    <a:pt x="1728978" y="1192657"/>
                    <a:pt x="1672717" y="996188"/>
                  </a:cubicBezTo>
                  <a:cubicBezTo>
                    <a:pt x="1672717" y="1038225"/>
                    <a:pt x="1658620" y="1080389"/>
                    <a:pt x="1658620" y="1122426"/>
                  </a:cubicBezTo>
                  <a:cubicBezTo>
                    <a:pt x="1658620" y="1908175"/>
                    <a:pt x="1658620" y="2693924"/>
                    <a:pt x="1658620" y="3479546"/>
                  </a:cubicBezTo>
                  <a:cubicBezTo>
                    <a:pt x="1658620" y="3535680"/>
                    <a:pt x="1658620" y="3591814"/>
                    <a:pt x="1658620" y="3633851"/>
                  </a:cubicBezTo>
                  <a:cubicBezTo>
                    <a:pt x="1644523" y="3746119"/>
                    <a:pt x="1588389" y="3802253"/>
                    <a:pt x="1475867" y="3816223"/>
                  </a:cubicBezTo>
                  <a:cubicBezTo>
                    <a:pt x="1363472" y="3816223"/>
                    <a:pt x="1293114" y="3774186"/>
                    <a:pt x="1279144" y="3661918"/>
                  </a:cubicBezTo>
                  <a:cubicBezTo>
                    <a:pt x="1265047" y="3605784"/>
                    <a:pt x="1265047" y="3549650"/>
                    <a:pt x="1265047" y="3493516"/>
                  </a:cubicBezTo>
                  <a:cubicBezTo>
                    <a:pt x="1265047" y="3072638"/>
                    <a:pt x="1265047" y="2637663"/>
                    <a:pt x="1265047" y="2202688"/>
                  </a:cubicBezTo>
                  <a:cubicBezTo>
                    <a:pt x="1265047" y="2174621"/>
                    <a:pt x="1250950" y="2132584"/>
                    <a:pt x="1250950" y="2104517"/>
                  </a:cubicBezTo>
                  <a:cubicBezTo>
                    <a:pt x="1236853" y="2104517"/>
                    <a:pt x="1222883" y="2104517"/>
                    <a:pt x="1208786" y="2090547"/>
                  </a:cubicBezTo>
                  <a:cubicBezTo>
                    <a:pt x="1208786" y="2132584"/>
                    <a:pt x="1194689" y="2174748"/>
                    <a:pt x="1194689" y="2216785"/>
                  </a:cubicBezTo>
                  <a:cubicBezTo>
                    <a:pt x="1194689" y="2651760"/>
                    <a:pt x="1194689" y="3086735"/>
                    <a:pt x="1194689" y="3521583"/>
                  </a:cubicBezTo>
                  <a:cubicBezTo>
                    <a:pt x="1194689" y="3563620"/>
                    <a:pt x="1194689" y="3619754"/>
                    <a:pt x="1180592" y="3675888"/>
                  </a:cubicBezTo>
                  <a:cubicBezTo>
                    <a:pt x="1152525" y="3774059"/>
                    <a:pt x="1082167" y="3816223"/>
                    <a:pt x="969772" y="3816223"/>
                  </a:cubicBezTo>
                  <a:cubicBezTo>
                    <a:pt x="871347" y="3802253"/>
                    <a:pt x="815213" y="3760089"/>
                    <a:pt x="801116" y="3661918"/>
                  </a:cubicBezTo>
                  <a:cubicBezTo>
                    <a:pt x="787019" y="3563747"/>
                    <a:pt x="801116" y="3451479"/>
                    <a:pt x="801116" y="3353181"/>
                  </a:cubicBezTo>
                  <a:cubicBezTo>
                    <a:pt x="801116" y="2946273"/>
                    <a:pt x="801116" y="2539365"/>
                    <a:pt x="801116" y="2132457"/>
                  </a:cubicBezTo>
                  <a:cubicBezTo>
                    <a:pt x="801116" y="2076323"/>
                    <a:pt x="787019" y="2034286"/>
                    <a:pt x="787019" y="1950085"/>
                  </a:cubicBezTo>
                  <a:cubicBezTo>
                    <a:pt x="744855" y="1992122"/>
                    <a:pt x="730758" y="2020189"/>
                    <a:pt x="702691" y="2034286"/>
                  </a:cubicBezTo>
                  <a:cubicBezTo>
                    <a:pt x="632460" y="2048256"/>
                    <a:pt x="548132" y="2090420"/>
                    <a:pt x="505968" y="2076323"/>
                  </a:cubicBezTo>
                  <a:cubicBezTo>
                    <a:pt x="393573" y="2034286"/>
                    <a:pt x="337312" y="2048256"/>
                    <a:pt x="267081" y="2132457"/>
                  </a:cubicBezTo>
                  <a:cubicBezTo>
                    <a:pt x="210820" y="2202561"/>
                    <a:pt x="140589" y="2216658"/>
                    <a:pt x="42164" y="2146427"/>
                  </a:cubicBezTo>
                  <a:cubicBezTo>
                    <a:pt x="98425" y="2132457"/>
                    <a:pt x="154559" y="2118360"/>
                    <a:pt x="196723" y="2090293"/>
                  </a:cubicBezTo>
                  <a:cubicBezTo>
                    <a:pt x="196723" y="2048256"/>
                    <a:pt x="182626" y="2006092"/>
                    <a:pt x="168656" y="1964055"/>
                  </a:cubicBezTo>
                  <a:cubicBezTo>
                    <a:pt x="112395" y="1964055"/>
                    <a:pt x="70231" y="1978025"/>
                    <a:pt x="0" y="1978025"/>
                  </a:cubicBezTo>
                  <a:cubicBezTo>
                    <a:pt x="70231" y="1879854"/>
                    <a:pt x="140589" y="1851787"/>
                    <a:pt x="238887" y="1907921"/>
                  </a:cubicBezTo>
                  <a:cubicBezTo>
                    <a:pt x="379476" y="1978025"/>
                    <a:pt x="421640" y="1935988"/>
                    <a:pt x="421640" y="1795653"/>
                  </a:cubicBezTo>
                  <a:cubicBezTo>
                    <a:pt x="421640" y="1501013"/>
                    <a:pt x="421640" y="1220343"/>
                    <a:pt x="421640" y="939800"/>
                  </a:cubicBezTo>
                  <a:cubicBezTo>
                    <a:pt x="435737" y="645160"/>
                    <a:pt x="576199" y="490855"/>
                    <a:pt x="857377" y="448691"/>
                  </a:cubicBezTo>
                  <a:cubicBezTo>
                    <a:pt x="927608" y="448691"/>
                    <a:pt x="969772" y="434721"/>
                    <a:pt x="1040130" y="406654"/>
                  </a:cubicBezTo>
                  <a:cubicBezTo>
                    <a:pt x="997966" y="336550"/>
                    <a:pt x="941705" y="294386"/>
                    <a:pt x="927735" y="224282"/>
                  </a:cubicBezTo>
                  <a:cubicBezTo>
                    <a:pt x="899795" y="154305"/>
                    <a:pt x="885698" y="84201"/>
                    <a:pt x="871601" y="0"/>
                  </a:cubicBezTo>
                  <a:cubicBezTo>
                    <a:pt x="1110488" y="0"/>
                    <a:pt x="1335405" y="0"/>
                    <a:pt x="1560322" y="0"/>
                  </a:cubicBezTo>
                  <a:cubicBezTo>
                    <a:pt x="1588389" y="154305"/>
                    <a:pt x="1518158" y="280670"/>
                    <a:pt x="1405763" y="406908"/>
                  </a:cubicBezTo>
                  <a:cubicBezTo>
                    <a:pt x="1475994" y="420878"/>
                    <a:pt x="1532255" y="448945"/>
                    <a:pt x="1602486" y="463042"/>
                  </a:cubicBezTo>
                  <a:cubicBezTo>
                    <a:pt x="1813306" y="491109"/>
                    <a:pt x="1953895" y="645414"/>
                    <a:pt x="1981962" y="841883"/>
                  </a:cubicBezTo>
                  <a:cubicBezTo>
                    <a:pt x="2024126" y="1178560"/>
                    <a:pt x="2066290" y="1515364"/>
                    <a:pt x="2094357" y="1852041"/>
                  </a:cubicBezTo>
                  <a:cubicBezTo>
                    <a:pt x="2094357" y="1908175"/>
                    <a:pt x="2052193" y="1964309"/>
                    <a:pt x="2038096" y="2034413"/>
                  </a:cubicBezTo>
                  <a:cubicBezTo>
                    <a:pt x="2023999" y="2076450"/>
                    <a:pt x="2023999" y="2118614"/>
                    <a:pt x="2010029" y="2160651"/>
                  </a:cubicBezTo>
                  <a:cubicBezTo>
                    <a:pt x="2164588" y="2174621"/>
                    <a:pt x="2206752" y="2272919"/>
                    <a:pt x="2206752" y="2413254"/>
                  </a:cubicBezTo>
                  <a:cubicBezTo>
                    <a:pt x="2206752" y="2623693"/>
                    <a:pt x="2206752" y="2848229"/>
                    <a:pt x="2206752" y="3072638"/>
                  </a:cubicBezTo>
                  <a:cubicBezTo>
                    <a:pt x="2206752" y="3241040"/>
                    <a:pt x="2164588" y="3269107"/>
                    <a:pt x="1967865" y="3269107"/>
                  </a:cubicBezTo>
                  <a:cubicBezTo>
                    <a:pt x="1771142" y="3269107"/>
                    <a:pt x="1714881" y="3241040"/>
                    <a:pt x="1714881" y="3072638"/>
                  </a:cubicBezTo>
                  <a:cubicBezTo>
                    <a:pt x="1714881" y="2862199"/>
                    <a:pt x="1714881" y="2637663"/>
                    <a:pt x="1714881" y="2427224"/>
                  </a:cubicBezTo>
                  <a:cubicBezTo>
                    <a:pt x="1714881" y="2244852"/>
                    <a:pt x="1742948" y="2202688"/>
                    <a:pt x="1897634" y="2160651"/>
                  </a:cubicBezTo>
                  <a:close/>
                  <a:moveTo>
                    <a:pt x="745109" y="1838071"/>
                  </a:moveTo>
                  <a:cubicBezTo>
                    <a:pt x="759206" y="1838071"/>
                    <a:pt x="759206" y="1838071"/>
                    <a:pt x="773176" y="1838071"/>
                  </a:cubicBezTo>
                  <a:cubicBezTo>
                    <a:pt x="773176" y="1557401"/>
                    <a:pt x="773176" y="1290828"/>
                    <a:pt x="773176" y="1010285"/>
                  </a:cubicBezTo>
                  <a:cubicBezTo>
                    <a:pt x="759079" y="1010285"/>
                    <a:pt x="759079" y="1010285"/>
                    <a:pt x="745109" y="1010285"/>
                  </a:cubicBezTo>
                  <a:cubicBezTo>
                    <a:pt x="745109" y="1290955"/>
                    <a:pt x="745109" y="1557528"/>
                    <a:pt x="745109" y="183807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862012" y="8239125"/>
            <a:ext cx="781050" cy="1662112"/>
            <a:chOff x="0" y="0"/>
            <a:chExt cx="1041400" cy="221615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041400" cy="2216150"/>
            </a:xfrm>
            <a:custGeom>
              <a:avLst/>
              <a:gdLst/>
              <a:ahLst/>
              <a:cxnLst/>
              <a:rect l="l" t="t" r="r" b="b"/>
              <a:pathLst>
                <a:path w="1041400" h="2216150">
                  <a:moveTo>
                    <a:pt x="534797" y="701294"/>
                  </a:moveTo>
                  <a:cubicBezTo>
                    <a:pt x="506603" y="967740"/>
                    <a:pt x="492633" y="1234313"/>
                    <a:pt x="464439" y="1500759"/>
                  </a:cubicBezTo>
                  <a:cubicBezTo>
                    <a:pt x="450342" y="1669034"/>
                    <a:pt x="436245" y="1823339"/>
                    <a:pt x="422275" y="1991741"/>
                  </a:cubicBezTo>
                  <a:cubicBezTo>
                    <a:pt x="408178" y="2131949"/>
                    <a:pt x="309753" y="2216150"/>
                    <a:pt x="197104" y="2202180"/>
                  </a:cubicBezTo>
                  <a:cubicBezTo>
                    <a:pt x="84455" y="2188210"/>
                    <a:pt x="0" y="2103882"/>
                    <a:pt x="14097" y="1963674"/>
                  </a:cubicBezTo>
                  <a:cubicBezTo>
                    <a:pt x="28194" y="1360551"/>
                    <a:pt x="56261" y="743331"/>
                    <a:pt x="84455" y="126238"/>
                  </a:cubicBezTo>
                  <a:cubicBezTo>
                    <a:pt x="84455" y="98171"/>
                    <a:pt x="98552" y="56134"/>
                    <a:pt x="98552" y="13970"/>
                  </a:cubicBezTo>
                  <a:cubicBezTo>
                    <a:pt x="112522" y="13970"/>
                    <a:pt x="126619" y="0"/>
                    <a:pt x="126619" y="0"/>
                  </a:cubicBezTo>
                  <a:cubicBezTo>
                    <a:pt x="393954" y="42037"/>
                    <a:pt x="647319" y="98171"/>
                    <a:pt x="914654" y="140208"/>
                  </a:cubicBezTo>
                  <a:cubicBezTo>
                    <a:pt x="985012" y="154178"/>
                    <a:pt x="1013206" y="182245"/>
                    <a:pt x="1013206" y="266446"/>
                  </a:cubicBezTo>
                  <a:cubicBezTo>
                    <a:pt x="1013206" y="799465"/>
                    <a:pt x="1027303" y="1346454"/>
                    <a:pt x="1041400" y="1893443"/>
                  </a:cubicBezTo>
                  <a:cubicBezTo>
                    <a:pt x="1041400" y="2061718"/>
                    <a:pt x="971042" y="2159889"/>
                    <a:pt x="844423" y="2159889"/>
                  </a:cubicBezTo>
                  <a:cubicBezTo>
                    <a:pt x="703707" y="2159889"/>
                    <a:pt x="633349" y="2075688"/>
                    <a:pt x="633349" y="1893443"/>
                  </a:cubicBezTo>
                  <a:cubicBezTo>
                    <a:pt x="605155" y="1500759"/>
                    <a:pt x="591185" y="1093978"/>
                    <a:pt x="562991" y="687197"/>
                  </a:cubicBezTo>
                  <a:cubicBezTo>
                    <a:pt x="548894" y="687197"/>
                    <a:pt x="548894" y="687197"/>
                    <a:pt x="534797" y="701167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661989" y="6503194"/>
            <a:ext cx="990600" cy="1797845"/>
            <a:chOff x="0" y="0"/>
            <a:chExt cx="1320800" cy="2397126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1320800" cy="2397252"/>
            </a:xfrm>
            <a:custGeom>
              <a:avLst/>
              <a:gdLst/>
              <a:ahLst/>
              <a:cxnLst/>
              <a:rect l="l" t="t" r="r" b="b"/>
              <a:pathLst>
                <a:path w="1320800" h="2397252">
                  <a:moveTo>
                    <a:pt x="646303" y="939165"/>
                  </a:moveTo>
                  <a:cubicBezTo>
                    <a:pt x="435610" y="728980"/>
                    <a:pt x="491744" y="476631"/>
                    <a:pt x="618236" y="266319"/>
                  </a:cubicBezTo>
                  <a:cubicBezTo>
                    <a:pt x="730631" y="70104"/>
                    <a:pt x="1053846" y="0"/>
                    <a:pt x="1208405" y="266319"/>
                  </a:cubicBezTo>
                  <a:cubicBezTo>
                    <a:pt x="1264666" y="364490"/>
                    <a:pt x="1320800" y="504571"/>
                    <a:pt x="1292733" y="602742"/>
                  </a:cubicBezTo>
                  <a:cubicBezTo>
                    <a:pt x="1264666" y="728853"/>
                    <a:pt x="1138174" y="840994"/>
                    <a:pt x="1053846" y="953262"/>
                  </a:cubicBezTo>
                  <a:cubicBezTo>
                    <a:pt x="1039749" y="967232"/>
                    <a:pt x="1011682" y="981329"/>
                    <a:pt x="969518" y="995299"/>
                  </a:cubicBezTo>
                  <a:cubicBezTo>
                    <a:pt x="1081913" y="1051433"/>
                    <a:pt x="1180338" y="1121410"/>
                    <a:pt x="1278636" y="1177544"/>
                  </a:cubicBezTo>
                  <a:cubicBezTo>
                    <a:pt x="1278636" y="1191514"/>
                    <a:pt x="1264539" y="1191514"/>
                    <a:pt x="1264539" y="1205611"/>
                  </a:cubicBezTo>
                  <a:cubicBezTo>
                    <a:pt x="1208278" y="1191641"/>
                    <a:pt x="1138047" y="1177544"/>
                    <a:pt x="1067816" y="1163574"/>
                  </a:cubicBezTo>
                  <a:cubicBezTo>
                    <a:pt x="969518" y="1443990"/>
                    <a:pt x="871093" y="1710309"/>
                    <a:pt x="786765" y="2004695"/>
                  </a:cubicBezTo>
                  <a:cubicBezTo>
                    <a:pt x="674370" y="1976628"/>
                    <a:pt x="575945" y="1948561"/>
                    <a:pt x="449580" y="1920621"/>
                  </a:cubicBezTo>
                  <a:cubicBezTo>
                    <a:pt x="463677" y="1822450"/>
                    <a:pt x="463677" y="1724406"/>
                    <a:pt x="477647" y="1626235"/>
                  </a:cubicBezTo>
                  <a:cubicBezTo>
                    <a:pt x="463550" y="1626235"/>
                    <a:pt x="463550" y="1626235"/>
                    <a:pt x="463550" y="1626235"/>
                  </a:cubicBezTo>
                  <a:cubicBezTo>
                    <a:pt x="435483" y="1738376"/>
                    <a:pt x="421386" y="1836547"/>
                    <a:pt x="393319" y="1948688"/>
                  </a:cubicBezTo>
                  <a:cubicBezTo>
                    <a:pt x="547878" y="1990725"/>
                    <a:pt x="688340" y="2032762"/>
                    <a:pt x="828929" y="2074799"/>
                  </a:cubicBezTo>
                  <a:cubicBezTo>
                    <a:pt x="927227" y="2102866"/>
                    <a:pt x="983488" y="2158873"/>
                    <a:pt x="969391" y="2257044"/>
                  </a:cubicBezTo>
                  <a:cubicBezTo>
                    <a:pt x="941324" y="2369185"/>
                    <a:pt x="856996" y="2397252"/>
                    <a:pt x="758571" y="2369185"/>
                  </a:cubicBezTo>
                  <a:cubicBezTo>
                    <a:pt x="561848" y="2313051"/>
                    <a:pt x="365125" y="2271014"/>
                    <a:pt x="182499" y="2215007"/>
                  </a:cubicBezTo>
                  <a:cubicBezTo>
                    <a:pt x="56261" y="2172843"/>
                    <a:pt x="0" y="2102739"/>
                    <a:pt x="28067" y="1962531"/>
                  </a:cubicBezTo>
                  <a:cubicBezTo>
                    <a:pt x="70231" y="1780286"/>
                    <a:pt x="98298" y="1598041"/>
                    <a:pt x="126365" y="1429893"/>
                  </a:cubicBezTo>
                  <a:cubicBezTo>
                    <a:pt x="182626" y="1107440"/>
                    <a:pt x="309118" y="981329"/>
                    <a:pt x="646303" y="939165"/>
                  </a:cubicBezTo>
                  <a:close/>
                  <a:moveTo>
                    <a:pt x="843026" y="154178"/>
                  </a:moveTo>
                  <a:cubicBezTo>
                    <a:pt x="674497" y="210312"/>
                    <a:pt x="604139" y="308356"/>
                    <a:pt x="604139" y="462661"/>
                  </a:cubicBezTo>
                  <a:cubicBezTo>
                    <a:pt x="674370" y="364490"/>
                    <a:pt x="744601" y="266446"/>
                    <a:pt x="843026" y="15430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283494" y="7417594"/>
            <a:ext cx="990600" cy="1012032"/>
            <a:chOff x="0" y="0"/>
            <a:chExt cx="1320800" cy="1349376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1320800" cy="1349375"/>
            </a:xfrm>
            <a:custGeom>
              <a:avLst/>
              <a:gdLst/>
              <a:ahLst/>
              <a:cxnLst/>
              <a:rect l="l" t="t" r="r" b="b"/>
              <a:pathLst>
                <a:path w="1320800" h="1349375">
                  <a:moveTo>
                    <a:pt x="168656" y="1152652"/>
                  </a:moveTo>
                  <a:cubicBezTo>
                    <a:pt x="210820" y="927735"/>
                    <a:pt x="196723" y="913638"/>
                    <a:pt x="0" y="787146"/>
                  </a:cubicBezTo>
                  <a:cubicBezTo>
                    <a:pt x="84328" y="534162"/>
                    <a:pt x="182626" y="267081"/>
                    <a:pt x="266954" y="0"/>
                  </a:cubicBezTo>
                  <a:cubicBezTo>
                    <a:pt x="618236" y="98425"/>
                    <a:pt x="969518" y="210820"/>
                    <a:pt x="1320800" y="309245"/>
                  </a:cubicBezTo>
                  <a:cubicBezTo>
                    <a:pt x="1166241" y="660654"/>
                    <a:pt x="1039749" y="997966"/>
                    <a:pt x="885190" y="1349375"/>
                  </a:cubicBezTo>
                  <a:cubicBezTo>
                    <a:pt x="646303" y="1279144"/>
                    <a:pt x="407416" y="1208786"/>
                    <a:pt x="168529" y="115265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2674145" y="6638925"/>
            <a:ext cx="611980" cy="357188"/>
            <a:chOff x="0" y="0"/>
            <a:chExt cx="815974" cy="476250"/>
          </a:xfrm>
        </p:grpSpPr>
        <p:sp>
          <p:nvSpPr>
            <p:cNvPr id="124" name="Freeform 124"/>
            <p:cNvSpPr/>
            <p:nvPr/>
          </p:nvSpPr>
          <p:spPr>
            <a:xfrm>
              <a:off x="127" y="-127"/>
              <a:ext cx="830199" cy="476377"/>
            </a:xfrm>
            <a:custGeom>
              <a:avLst/>
              <a:gdLst/>
              <a:ahLst/>
              <a:cxnLst/>
              <a:rect l="l" t="t" r="r" b="b"/>
              <a:pathLst>
                <a:path w="830199" h="476377">
                  <a:moveTo>
                    <a:pt x="500888" y="350266"/>
                  </a:moveTo>
                  <a:cubicBezTo>
                    <a:pt x="515239" y="252222"/>
                    <a:pt x="529463" y="168148"/>
                    <a:pt x="529463" y="70104"/>
                  </a:cubicBezTo>
                  <a:cubicBezTo>
                    <a:pt x="701294" y="98171"/>
                    <a:pt x="744220" y="252222"/>
                    <a:pt x="830199" y="462407"/>
                  </a:cubicBezTo>
                  <a:cubicBezTo>
                    <a:pt x="758571" y="462407"/>
                    <a:pt x="701421" y="476377"/>
                    <a:pt x="644144" y="476377"/>
                  </a:cubicBezTo>
                  <a:cubicBezTo>
                    <a:pt x="486664" y="476377"/>
                    <a:pt x="314833" y="476377"/>
                    <a:pt x="157480" y="476377"/>
                  </a:cubicBezTo>
                  <a:cubicBezTo>
                    <a:pt x="57277" y="476377"/>
                    <a:pt x="0" y="462407"/>
                    <a:pt x="71628" y="350266"/>
                  </a:cubicBezTo>
                  <a:cubicBezTo>
                    <a:pt x="128651" y="238252"/>
                    <a:pt x="143002" y="98171"/>
                    <a:pt x="314833" y="56134"/>
                  </a:cubicBezTo>
                  <a:cubicBezTo>
                    <a:pt x="314833" y="140208"/>
                    <a:pt x="314833" y="224282"/>
                    <a:pt x="329184" y="308229"/>
                  </a:cubicBezTo>
                  <a:cubicBezTo>
                    <a:pt x="329184" y="308229"/>
                    <a:pt x="343535" y="308229"/>
                    <a:pt x="357759" y="308229"/>
                  </a:cubicBezTo>
                  <a:cubicBezTo>
                    <a:pt x="357759" y="238252"/>
                    <a:pt x="343408" y="182118"/>
                    <a:pt x="357759" y="126111"/>
                  </a:cubicBezTo>
                  <a:cubicBezTo>
                    <a:pt x="357759" y="84074"/>
                    <a:pt x="400685" y="42037"/>
                    <a:pt x="429387" y="0"/>
                  </a:cubicBezTo>
                  <a:cubicBezTo>
                    <a:pt x="443738" y="42037"/>
                    <a:pt x="472313" y="69977"/>
                    <a:pt x="486664" y="112014"/>
                  </a:cubicBezTo>
                  <a:cubicBezTo>
                    <a:pt x="486664" y="196088"/>
                    <a:pt x="486664" y="266065"/>
                    <a:pt x="486664" y="350139"/>
                  </a:cubicBezTo>
                  <a:cubicBezTo>
                    <a:pt x="486664" y="350139"/>
                    <a:pt x="501015" y="350139"/>
                    <a:pt x="501015" y="350139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2000250" y="8134350"/>
            <a:ext cx="178593" cy="273845"/>
            <a:chOff x="0" y="0"/>
            <a:chExt cx="238124" cy="365126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238125" cy="365125"/>
            </a:xfrm>
            <a:custGeom>
              <a:avLst/>
              <a:gdLst/>
              <a:ahLst/>
              <a:cxnLst/>
              <a:rect l="l" t="t" r="r" b="b"/>
              <a:pathLst>
                <a:path w="238125" h="365125">
                  <a:moveTo>
                    <a:pt x="0" y="365125"/>
                  </a:moveTo>
                  <a:cubicBezTo>
                    <a:pt x="56007" y="224663"/>
                    <a:pt x="98044" y="126365"/>
                    <a:pt x="140081" y="14097"/>
                  </a:cubicBezTo>
                  <a:cubicBezTo>
                    <a:pt x="154051" y="14097"/>
                    <a:pt x="168148" y="14097"/>
                    <a:pt x="182118" y="0"/>
                  </a:cubicBezTo>
                  <a:cubicBezTo>
                    <a:pt x="196088" y="56134"/>
                    <a:pt x="238125" y="112395"/>
                    <a:pt x="238125" y="154432"/>
                  </a:cubicBezTo>
                  <a:cubicBezTo>
                    <a:pt x="224155" y="280924"/>
                    <a:pt x="126111" y="322961"/>
                    <a:pt x="0" y="3651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Diamond 5">
            <a:extLst>
              <a:ext uri="{FF2B5EF4-FFF2-40B4-BE49-F238E27FC236}">
                <a16:creationId xmlns:a16="http://schemas.microsoft.com/office/drawing/2014/main" id="{74969E95-636A-4E32-7F19-3DB254B7C62A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Isosceles Triangle 51">
            <a:extLst>
              <a:ext uri="{FF2B5EF4-FFF2-40B4-BE49-F238E27FC236}">
                <a16:creationId xmlns:a16="http://schemas.microsoft.com/office/drawing/2014/main" id="{21244451-2CC4-0062-4874-14D4D7E07D6B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Isosceles Triangle 57">
            <a:extLst>
              <a:ext uri="{FF2B5EF4-FFF2-40B4-BE49-F238E27FC236}">
                <a16:creationId xmlns:a16="http://schemas.microsoft.com/office/drawing/2014/main" id="{B19BA7CC-91AD-53F0-95B2-AEC1B51165AB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F7CD4795-1D69-1579-7C37-1224AF479343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Parallelogram 15">
            <a:extLst>
              <a:ext uri="{FF2B5EF4-FFF2-40B4-BE49-F238E27FC236}">
                <a16:creationId xmlns:a16="http://schemas.microsoft.com/office/drawing/2014/main" id="{B9514054-B171-B3B1-1B70-91C0A8E3F7DF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72254A2A-08D4-0B69-61DF-69C346297FC8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ectangle 30">
            <a:extLst>
              <a:ext uri="{FF2B5EF4-FFF2-40B4-BE49-F238E27FC236}">
                <a16:creationId xmlns:a16="http://schemas.microsoft.com/office/drawing/2014/main" id="{51FE5F6B-6634-1200-2BE9-4614BC3C066B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66874BF8-4B50-38CA-1E71-C9254C6411A7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2E7C6970-E23D-CA39-FD51-19B4B1785700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Pie 24">
            <a:extLst>
              <a:ext uri="{FF2B5EF4-FFF2-40B4-BE49-F238E27FC236}">
                <a16:creationId xmlns:a16="http://schemas.microsoft.com/office/drawing/2014/main" id="{00A8D0DD-0D44-CD0F-BCBF-5CD2BC2D0918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Block Arc 14">
            <a:extLst>
              <a:ext uri="{FF2B5EF4-FFF2-40B4-BE49-F238E27FC236}">
                <a16:creationId xmlns:a16="http://schemas.microsoft.com/office/drawing/2014/main" id="{73278189-2010-E1B2-9A77-39B57FE3002D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Block Arc 41">
            <a:extLst>
              <a:ext uri="{FF2B5EF4-FFF2-40B4-BE49-F238E27FC236}">
                <a16:creationId xmlns:a16="http://schemas.microsoft.com/office/drawing/2014/main" id="{6E92D3E9-D273-B748-4FE7-C0573C4E3D67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ight Triangle 17">
            <a:extLst>
              <a:ext uri="{FF2B5EF4-FFF2-40B4-BE49-F238E27FC236}">
                <a16:creationId xmlns:a16="http://schemas.microsoft.com/office/drawing/2014/main" id="{2781A9AA-C395-92B0-D043-1058EE49563A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Oval 66">
            <a:extLst>
              <a:ext uri="{FF2B5EF4-FFF2-40B4-BE49-F238E27FC236}">
                <a16:creationId xmlns:a16="http://schemas.microsoft.com/office/drawing/2014/main" id="{14CA5732-18B5-8FA3-603B-F3653A559908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01599831-75EC-3FFE-CF5A-47B95ED27C92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Frame 17">
            <a:extLst>
              <a:ext uri="{FF2B5EF4-FFF2-40B4-BE49-F238E27FC236}">
                <a16:creationId xmlns:a16="http://schemas.microsoft.com/office/drawing/2014/main" id="{CCCE3597-0A07-A474-07F8-8C14618EABD4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Teardrop 1">
            <a:extLst>
              <a:ext uri="{FF2B5EF4-FFF2-40B4-BE49-F238E27FC236}">
                <a16:creationId xmlns:a16="http://schemas.microsoft.com/office/drawing/2014/main" id="{E0F46C1B-715A-715B-FEA1-C1C7170F6927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Rectangle 130">
            <a:extLst>
              <a:ext uri="{FF2B5EF4-FFF2-40B4-BE49-F238E27FC236}">
                <a16:creationId xmlns:a16="http://schemas.microsoft.com/office/drawing/2014/main" id="{CD5B99EE-7965-2738-8835-880A0265DF14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Right Triangle 17">
            <a:extLst>
              <a:ext uri="{FF2B5EF4-FFF2-40B4-BE49-F238E27FC236}">
                <a16:creationId xmlns:a16="http://schemas.microsoft.com/office/drawing/2014/main" id="{980BA483-173F-92BB-DF20-A95675F4ECC4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Right Triangle 17">
            <a:extLst>
              <a:ext uri="{FF2B5EF4-FFF2-40B4-BE49-F238E27FC236}">
                <a16:creationId xmlns:a16="http://schemas.microsoft.com/office/drawing/2014/main" id="{1A709119-83CA-26C8-F798-1FEFE285F2CE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Right Triangle 17">
            <a:extLst>
              <a:ext uri="{FF2B5EF4-FFF2-40B4-BE49-F238E27FC236}">
                <a16:creationId xmlns:a16="http://schemas.microsoft.com/office/drawing/2014/main" id="{972ACAB5-0FE5-9391-2693-A5FB2D3BCEBF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2" name="Oval 44">
            <a:extLst>
              <a:ext uri="{FF2B5EF4-FFF2-40B4-BE49-F238E27FC236}">
                <a16:creationId xmlns:a16="http://schemas.microsoft.com/office/drawing/2014/main" id="{BAE78222-B8B8-5280-9A89-C9341176CBA7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3" name="Google Shape;6000;p67">
            <a:extLst>
              <a:ext uri="{FF2B5EF4-FFF2-40B4-BE49-F238E27FC236}">
                <a16:creationId xmlns:a16="http://schemas.microsoft.com/office/drawing/2014/main" id="{AF2B4C0A-9928-E0DF-9DC0-FEACA3E0B13B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44" name="Google Shape;6029;p67">
            <a:extLst>
              <a:ext uri="{FF2B5EF4-FFF2-40B4-BE49-F238E27FC236}">
                <a16:creationId xmlns:a16="http://schemas.microsoft.com/office/drawing/2014/main" id="{CA6E1D32-7451-0ED5-5AA0-0EA6FA1963AD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rgbClr val="0070C0"/>
          </a:solidFill>
        </p:grpSpPr>
        <p:sp>
          <p:nvSpPr>
            <p:cNvPr id="45" name="Google Shape;6030;p67">
              <a:extLst>
                <a:ext uri="{FF2B5EF4-FFF2-40B4-BE49-F238E27FC236}">
                  <a16:creationId xmlns:a16="http://schemas.microsoft.com/office/drawing/2014/main" id="{F633FFEF-4542-F8ED-FF08-A9948F4B7E57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31;p67">
              <a:extLst>
                <a:ext uri="{FF2B5EF4-FFF2-40B4-BE49-F238E27FC236}">
                  <a16:creationId xmlns:a16="http://schemas.microsoft.com/office/drawing/2014/main" id="{C0276769-F323-56AD-C491-97797A8AF2CC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32;p67">
              <a:extLst>
                <a:ext uri="{FF2B5EF4-FFF2-40B4-BE49-F238E27FC236}">
                  <a16:creationId xmlns:a16="http://schemas.microsoft.com/office/drawing/2014/main" id="{0BAB3600-2112-07F5-20A5-B659E4412A24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33;p67">
              <a:extLst>
                <a:ext uri="{FF2B5EF4-FFF2-40B4-BE49-F238E27FC236}">
                  <a16:creationId xmlns:a16="http://schemas.microsoft.com/office/drawing/2014/main" id="{43B72546-7655-C702-C2FD-1B8E3A768264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066;p67">
            <a:extLst>
              <a:ext uri="{FF2B5EF4-FFF2-40B4-BE49-F238E27FC236}">
                <a16:creationId xmlns:a16="http://schemas.microsoft.com/office/drawing/2014/main" id="{9B41E488-E4AF-FB7A-CD9B-B33F58A22EEE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rgbClr val="0070C0"/>
          </a:solidFill>
        </p:grpSpPr>
        <p:sp>
          <p:nvSpPr>
            <p:cNvPr id="50" name="Google Shape;6067;p67">
              <a:extLst>
                <a:ext uri="{FF2B5EF4-FFF2-40B4-BE49-F238E27FC236}">
                  <a16:creationId xmlns:a16="http://schemas.microsoft.com/office/drawing/2014/main" id="{B3C50B87-1910-58DD-BBA5-BF184169847C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68;p67">
              <a:extLst>
                <a:ext uri="{FF2B5EF4-FFF2-40B4-BE49-F238E27FC236}">
                  <a16:creationId xmlns:a16="http://schemas.microsoft.com/office/drawing/2014/main" id="{0E77516F-C0BA-9DF4-A05D-7E4F367A8EC7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5976;p67">
            <a:extLst>
              <a:ext uri="{FF2B5EF4-FFF2-40B4-BE49-F238E27FC236}">
                <a16:creationId xmlns:a16="http://schemas.microsoft.com/office/drawing/2014/main" id="{47F70949-EAE5-01CA-60B4-E3F0D03BB4F0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rgbClr val="0070C0"/>
          </a:solidFill>
        </p:grpSpPr>
        <p:sp>
          <p:nvSpPr>
            <p:cNvPr id="53" name="Google Shape;5977;p67">
              <a:extLst>
                <a:ext uri="{FF2B5EF4-FFF2-40B4-BE49-F238E27FC236}">
                  <a16:creationId xmlns:a16="http://schemas.microsoft.com/office/drawing/2014/main" id="{CF4C1C26-4565-A29D-97D5-8F680DFF226E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5978;p67">
              <a:extLst>
                <a:ext uri="{FF2B5EF4-FFF2-40B4-BE49-F238E27FC236}">
                  <a16:creationId xmlns:a16="http://schemas.microsoft.com/office/drawing/2014/main" id="{B045979B-8629-5D1F-4ABD-D5C632AC9F1E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5979;p67">
              <a:extLst>
                <a:ext uri="{FF2B5EF4-FFF2-40B4-BE49-F238E27FC236}">
                  <a16:creationId xmlns:a16="http://schemas.microsoft.com/office/drawing/2014/main" id="{86E46287-CE99-FD75-1404-CD4A5E01081F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5989;p67">
            <a:extLst>
              <a:ext uri="{FF2B5EF4-FFF2-40B4-BE49-F238E27FC236}">
                <a16:creationId xmlns:a16="http://schemas.microsoft.com/office/drawing/2014/main" id="{921E0A3B-D68D-8BBF-0C0B-13414D480975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rgbClr val="0070C0"/>
          </a:solidFill>
        </p:grpSpPr>
        <p:sp>
          <p:nvSpPr>
            <p:cNvPr id="57" name="Google Shape;5990;p67">
              <a:extLst>
                <a:ext uri="{FF2B5EF4-FFF2-40B4-BE49-F238E27FC236}">
                  <a16:creationId xmlns:a16="http://schemas.microsoft.com/office/drawing/2014/main" id="{1BA5C7CB-7A56-5683-CCE5-C3D9BCD3313A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5991;p67">
              <a:extLst>
                <a:ext uri="{FF2B5EF4-FFF2-40B4-BE49-F238E27FC236}">
                  <a16:creationId xmlns:a16="http://schemas.microsoft.com/office/drawing/2014/main" id="{90C8B87D-FE8E-7C25-4757-BF61C4B757A5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5992;p67">
              <a:extLst>
                <a:ext uri="{FF2B5EF4-FFF2-40B4-BE49-F238E27FC236}">
                  <a16:creationId xmlns:a16="http://schemas.microsoft.com/office/drawing/2014/main" id="{EEF8A766-0EFF-213F-C78E-87306B0E44A0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6007;p67">
            <a:extLst>
              <a:ext uri="{FF2B5EF4-FFF2-40B4-BE49-F238E27FC236}">
                <a16:creationId xmlns:a16="http://schemas.microsoft.com/office/drawing/2014/main" id="{E095477E-6893-4122-A465-DF3F01F2189B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rgbClr val="0070C0"/>
          </a:solidFill>
        </p:grpSpPr>
        <p:sp>
          <p:nvSpPr>
            <p:cNvPr id="61" name="Google Shape;6008;p67">
              <a:extLst>
                <a:ext uri="{FF2B5EF4-FFF2-40B4-BE49-F238E27FC236}">
                  <a16:creationId xmlns:a16="http://schemas.microsoft.com/office/drawing/2014/main" id="{E98C6D7B-1D50-1A1F-856D-68FADD570B08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09;p67">
              <a:extLst>
                <a:ext uri="{FF2B5EF4-FFF2-40B4-BE49-F238E27FC236}">
                  <a16:creationId xmlns:a16="http://schemas.microsoft.com/office/drawing/2014/main" id="{1E821D28-DE53-C8CB-147A-E134F6E17C6F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6018;p67">
            <a:extLst>
              <a:ext uri="{FF2B5EF4-FFF2-40B4-BE49-F238E27FC236}">
                <a16:creationId xmlns:a16="http://schemas.microsoft.com/office/drawing/2014/main" id="{AC40BDC0-C1CD-D74F-6E6C-120042B3F317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rgbClr val="0070C0"/>
          </a:solidFill>
        </p:grpSpPr>
        <p:sp>
          <p:nvSpPr>
            <p:cNvPr id="64" name="Google Shape;6019;p67">
              <a:extLst>
                <a:ext uri="{FF2B5EF4-FFF2-40B4-BE49-F238E27FC236}">
                  <a16:creationId xmlns:a16="http://schemas.microsoft.com/office/drawing/2014/main" id="{6FB74DB7-613B-F583-C6C6-352136EE6A39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6020;p67">
              <a:extLst>
                <a:ext uri="{FF2B5EF4-FFF2-40B4-BE49-F238E27FC236}">
                  <a16:creationId xmlns:a16="http://schemas.microsoft.com/office/drawing/2014/main" id="{55C32133-A79E-9FA0-76AA-DE69A4B892C8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21;p67">
              <a:extLst>
                <a:ext uri="{FF2B5EF4-FFF2-40B4-BE49-F238E27FC236}">
                  <a16:creationId xmlns:a16="http://schemas.microsoft.com/office/drawing/2014/main" id="{7BE7CCA5-BDF0-6B7F-388F-3E93BF90481C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22;p67">
              <a:extLst>
                <a:ext uri="{FF2B5EF4-FFF2-40B4-BE49-F238E27FC236}">
                  <a16:creationId xmlns:a16="http://schemas.microsoft.com/office/drawing/2014/main" id="{43B80671-B3DF-0BC1-AB03-59E5E52989BE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23;p67">
              <a:extLst>
                <a:ext uri="{FF2B5EF4-FFF2-40B4-BE49-F238E27FC236}">
                  <a16:creationId xmlns:a16="http://schemas.microsoft.com/office/drawing/2014/main" id="{5F98697A-A82A-A33D-7601-B15A052A06CB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024;p67">
              <a:extLst>
                <a:ext uri="{FF2B5EF4-FFF2-40B4-BE49-F238E27FC236}">
                  <a16:creationId xmlns:a16="http://schemas.microsoft.com/office/drawing/2014/main" id="{F40A8D6F-BF79-7506-B8DA-B04E547AB853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25;p67">
              <a:extLst>
                <a:ext uri="{FF2B5EF4-FFF2-40B4-BE49-F238E27FC236}">
                  <a16:creationId xmlns:a16="http://schemas.microsoft.com/office/drawing/2014/main" id="{D88E1BCE-8E24-E3FC-CA95-F8BD73BFCCDC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71" name="Google Shape;6043;p67">
            <a:extLst>
              <a:ext uri="{FF2B5EF4-FFF2-40B4-BE49-F238E27FC236}">
                <a16:creationId xmlns:a16="http://schemas.microsoft.com/office/drawing/2014/main" id="{6C983B08-6F43-9A81-3F00-E9A5C2D545B6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72" name="Google Shape;6052;p67">
            <a:extLst>
              <a:ext uri="{FF2B5EF4-FFF2-40B4-BE49-F238E27FC236}">
                <a16:creationId xmlns:a16="http://schemas.microsoft.com/office/drawing/2014/main" id="{1113CF6D-0CB2-B82C-6DAE-CB0D54C2F085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rgbClr val="0070C0"/>
          </a:solidFill>
        </p:grpSpPr>
        <p:sp>
          <p:nvSpPr>
            <p:cNvPr id="73" name="Google Shape;6053;p67">
              <a:extLst>
                <a:ext uri="{FF2B5EF4-FFF2-40B4-BE49-F238E27FC236}">
                  <a16:creationId xmlns:a16="http://schemas.microsoft.com/office/drawing/2014/main" id="{D7AF3A58-41B9-BB9A-4AAE-605A4809EBBE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054;p67">
              <a:extLst>
                <a:ext uri="{FF2B5EF4-FFF2-40B4-BE49-F238E27FC236}">
                  <a16:creationId xmlns:a16="http://schemas.microsoft.com/office/drawing/2014/main" id="{25C97A08-AC3E-0475-D12F-9774602DB286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055;p67">
              <a:extLst>
                <a:ext uri="{FF2B5EF4-FFF2-40B4-BE49-F238E27FC236}">
                  <a16:creationId xmlns:a16="http://schemas.microsoft.com/office/drawing/2014/main" id="{1FEE92DF-F38A-DACA-9663-1E947A903944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078;p67">
            <a:extLst>
              <a:ext uri="{FF2B5EF4-FFF2-40B4-BE49-F238E27FC236}">
                <a16:creationId xmlns:a16="http://schemas.microsoft.com/office/drawing/2014/main" id="{7987009D-D452-537E-271C-1917BBFA7595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rgbClr val="0070C0"/>
          </a:solidFill>
        </p:grpSpPr>
        <p:sp>
          <p:nvSpPr>
            <p:cNvPr id="77" name="Google Shape;6079;p67">
              <a:extLst>
                <a:ext uri="{FF2B5EF4-FFF2-40B4-BE49-F238E27FC236}">
                  <a16:creationId xmlns:a16="http://schemas.microsoft.com/office/drawing/2014/main" id="{783B1AE1-86D4-E71C-5875-6E94DDD08A29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80;p67">
              <a:extLst>
                <a:ext uri="{FF2B5EF4-FFF2-40B4-BE49-F238E27FC236}">
                  <a16:creationId xmlns:a16="http://schemas.microsoft.com/office/drawing/2014/main" id="{FBCFC307-CAFC-6803-1ADD-5B4433F4D3F4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81;p67">
              <a:extLst>
                <a:ext uri="{FF2B5EF4-FFF2-40B4-BE49-F238E27FC236}">
                  <a16:creationId xmlns:a16="http://schemas.microsoft.com/office/drawing/2014/main" id="{EADA292C-850C-6EE2-7868-37868AAAEA7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082;p67">
              <a:extLst>
                <a:ext uri="{FF2B5EF4-FFF2-40B4-BE49-F238E27FC236}">
                  <a16:creationId xmlns:a16="http://schemas.microsoft.com/office/drawing/2014/main" id="{1454E30C-B29E-B912-D40A-3CF9000E179C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110;p67">
            <a:extLst>
              <a:ext uri="{FF2B5EF4-FFF2-40B4-BE49-F238E27FC236}">
                <a16:creationId xmlns:a16="http://schemas.microsoft.com/office/drawing/2014/main" id="{A106E8A2-F83D-EDAF-B624-62F55EF225FA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rgbClr val="0070C0"/>
          </a:solidFill>
        </p:grpSpPr>
        <p:sp>
          <p:nvSpPr>
            <p:cNvPr id="82" name="Google Shape;6111;p67">
              <a:extLst>
                <a:ext uri="{FF2B5EF4-FFF2-40B4-BE49-F238E27FC236}">
                  <a16:creationId xmlns:a16="http://schemas.microsoft.com/office/drawing/2014/main" id="{F46B7B8C-8F09-F25F-9157-B1868105F27A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112;p67">
              <a:extLst>
                <a:ext uri="{FF2B5EF4-FFF2-40B4-BE49-F238E27FC236}">
                  <a16:creationId xmlns:a16="http://schemas.microsoft.com/office/drawing/2014/main" id="{CB41B82A-8563-9C61-6B1B-8BBA16FC4A58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4" name="Google Shape;5972;p67">
            <a:extLst>
              <a:ext uri="{FF2B5EF4-FFF2-40B4-BE49-F238E27FC236}">
                <a16:creationId xmlns:a16="http://schemas.microsoft.com/office/drawing/2014/main" id="{09323F63-B93B-0327-452B-3D9C3C788266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rgbClr val="0070C0"/>
          </a:solidFill>
        </p:grpSpPr>
        <p:sp>
          <p:nvSpPr>
            <p:cNvPr id="85" name="Google Shape;5973;p67">
              <a:extLst>
                <a:ext uri="{FF2B5EF4-FFF2-40B4-BE49-F238E27FC236}">
                  <a16:creationId xmlns:a16="http://schemas.microsoft.com/office/drawing/2014/main" id="{F090B51F-EC4E-0A35-73DE-3E2CA9EA1B69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5974;p67">
              <a:extLst>
                <a:ext uri="{FF2B5EF4-FFF2-40B4-BE49-F238E27FC236}">
                  <a16:creationId xmlns:a16="http://schemas.microsoft.com/office/drawing/2014/main" id="{6C677746-0C60-5389-9A91-48D6A3EB23DE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5975;p67">
              <a:extLst>
                <a:ext uri="{FF2B5EF4-FFF2-40B4-BE49-F238E27FC236}">
                  <a16:creationId xmlns:a16="http://schemas.microsoft.com/office/drawing/2014/main" id="{7AB1542C-27D0-25F1-AB62-36A3EF2FA734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5984;p67">
            <a:extLst>
              <a:ext uri="{FF2B5EF4-FFF2-40B4-BE49-F238E27FC236}">
                <a16:creationId xmlns:a16="http://schemas.microsoft.com/office/drawing/2014/main" id="{BD537996-28FC-56CE-1301-402C396EC885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rgbClr val="0070C0"/>
          </a:solidFill>
        </p:grpSpPr>
        <p:sp>
          <p:nvSpPr>
            <p:cNvPr id="89" name="Google Shape;5985;p67">
              <a:extLst>
                <a:ext uri="{FF2B5EF4-FFF2-40B4-BE49-F238E27FC236}">
                  <a16:creationId xmlns:a16="http://schemas.microsoft.com/office/drawing/2014/main" id="{CFA99309-23BF-FF4A-B2CE-F11A5FB18AAD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5986;p67">
              <a:extLst>
                <a:ext uri="{FF2B5EF4-FFF2-40B4-BE49-F238E27FC236}">
                  <a16:creationId xmlns:a16="http://schemas.microsoft.com/office/drawing/2014/main" id="{ACBF332C-FD2F-EACE-7DF1-F855CD377CC9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5987;p67">
              <a:extLst>
                <a:ext uri="{FF2B5EF4-FFF2-40B4-BE49-F238E27FC236}">
                  <a16:creationId xmlns:a16="http://schemas.microsoft.com/office/drawing/2014/main" id="{B85B86A8-98CD-7F8C-D9A8-887918D01E60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5988;p67">
              <a:extLst>
                <a:ext uri="{FF2B5EF4-FFF2-40B4-BE49-F238E27FC236}">
                  <a16:creationId xmlns:a16="http://schemas.microsoft.com/office/drawing/2014/main" id="{FFF4DB61-4538-C57D-7702-B4593E45726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002;p67">
            <a:extLst>
              <a:ext uri="{FF2B5EF4-FFF2-40B4-BE49-F238E27FC236}">
                <a16:creationId xmlns:a16="http://schemas.microsoft.com/office/drawing/2014/main" id="{A04E043D-30CC-62A7-30E8-3483108FFEB3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rgbClr val="0070C0"/>
          </a:solidFill>
        </p:grpSpPr>
        <p:sp>
          <p:nvSpPr>
            <p:cNvPr id="94" name="Google Shape;6003;p67">
              <a:extLst>
                <a:ext uri="{FF2B5EF4-FFF2-40B4-BE49-F238E27FC236}">
                  <a16:creationId xmlns:a16="http://schemas.microsoft.com/office/drawing/2014/main" id="{8C79B607-69EF-0FA6-30CB-551A84D1386E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04;p67">
              <a:extLst>
                <a:ext uri="{FF2B5EF4-FFF2-40B4-BE49-F238E27FC236}">
                  <a16:creationId xmlns:a16="http://schemas.microsoft.com/office/drawing/2014/main" id="{74C0D703-6A55-C1C4-74A7-A6369F4152D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05;p67">
              <a:extLst>
                <a:ext uri="{FF2B5EF4-FFF2-40B4-BE49-F238E27FC236}">
                  <a16:creationId xmlns:a16="http://schemas.microsoft.com/office/drawing/2014/main" id="{D19CE57F-7E97-1E58-F226-FD8A586EC1B5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06;p67">
              <a:extLst>
                <a:ext uri="{FF2B5EF4-FFF2-40B4-BE49-F238E27FC236}">
                  <a16:creationId xmlns:a16="http://schemas.microsoft.com/office/drawing/2014/main" id="{2B9FB77D-CFCB-238E-351C-788D6E48FA7A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011;p67">
            <a:extLst>
              <a:ext uri="{FF2B5EF4-FFF2-40B4-BE49-F238E27FC236}">
                <a16:creationId xmlns:a16="http://schemas.microsoft.com/office/drawing/2014/main" id="{CE517E72-D3D7-1CB4-E789-072E0374B3A2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rgbClr val="0070C0"/>
          </a:solidFill>
        </p:grpSpPr>
        <p:sp>
          <p:nvSpPr>
            <p:cNvPr id="99" name="Google Shape;6012;p67">
              <a:extLst>
                <a:ext uri="{FF2B5EF4-FFF2-40B4-BE49-F238E27FC236}">
                  <a16:creationId xmlns:a16="http://schemas.microsoft.com/office/drawing/2014/main" id="{EE8D1024-0661-5A76-F0ED-5AA765001589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13;p67">
              <a:extLst>
                <a:ext uri="{FF2B5EF4-FFF2-40B4-BE49-F238E27FC236}">
                  <a16:creationId xmlns:a16="http://schemas.microsoft.com/office/drawing/2014/main" id="{71071A4B-1D0C-E960-FF49-85D4A2AAAE97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14;p67">
              <a:extLst>
                <a:ext uri="{FF2B5EF4-FFF2-40B4-BE49-F238E27FC236}">
                  <a16:creationId xmlns:a16="http://schemas.microsoft.com/office/drawing/2014/main" id="{47A60345-CFB5-B82C-0C3A-1C679DFDCE7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15;p67">
              <a:extLst>
                <a:ext uri="{FF2B5EF4-FFF2-40B4-BE49-F238E27FC236}">
                  <a16:creationId xmlns:a16="http://schemas.microsoft.com/office/drawing/2014/main" id="{C1205DA3-CA10-B913-484B-F050C20349DB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016;p67">
              <a:extLst>
                <a:ext uri="{FF2B5EF4-FFF2-40B4-BE49-F238E27FC236}">
                  <a16:creationId xmlns:a16="http://schemas.microsoft.com/office/drawing/2014/main" id="{E20CBDB3-246D-56E3-00AE-9F33058C5EA6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017;p67">
              <a:extLst>
                <a:ext uri="{FF2B5EF4-FFF2-40B4-BE49-F238E27FC236}">
                  <a16:creationId xmlns:a16="http://schemas.microsoft.com/office/drawing/2014/main" id="{E27F36B6-2FF9-A623-CEF0-1D64D78E4045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5" name="Google Shape;6042;p67">
            <a:extLst>
              <a:ext uri="{FF2B5EF4-FFF2-40B4-BE49-F238E27FC236}">
                <a16:creationId xmlns:a16="http://schemas.microsoft.com/office/drawing/2014/main" id="{B92266C6-3B16-2623-00C5-C6A09BA5CB0F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6" name="Google Shape;6047;p67">
            <a:extLst>
              <a:ext uri="{FF2B5EF4-FFF2-40B4-BE49-F238E27FC236}">
                <a16:creationId xmlns:a16="http://schemas.microsoft.com/office/drawing/2014/main" id="{9CA8D15B-2C32-A029-690A-E0516FE5C612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rgbClr val="0070C0"/>
          </a:solidFill>
        </p:grpSpPr>
        <p:sp>
          <p:nvSpPr>
            <p:cNvPr id="107" name="Google Shape;6048;p67">
              <a:extLst>
                <a:ext uri="{FF2B5EF4-FFF2-40B4-BE49-F238E27FC236}">
                  <a16:creationId xmlns:a16="http://schemas.microsoft.com/office/drawing/2014/main" id="{242D4FAE-C931-A4F7-8DC9-9B1757027974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49;p67">
              <a:extLst>
                <a:ext uri="{FF2B5EF4-FFF2-40B4-BE49-F238E27FC236}">
                  <a16:creationId xmlns:a16="http://schemas.microsoft.com/office/drawing/2014/main" id="{3E05E2F6-5B6D-7A70-A0CF-F469B475E4A3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050;p67">
              <a:extLst>
                <a:ext uri="{FF2B5EF4-FFF2-40B4-BE49-F238E27FC236}">
                  <a16:creationId xmlns:a16="http://schemas.microsoft.com/office/drawing/2014/main" id="{5978D553-4CC8-5C18-901E-DAE670A05B5A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051;p67">
              <a:extLst>
                <a:ext uri="{FF2B5EF4-FFF2-40B4-BE49-F238E27FC236}">
                  <a16:creationId xmlns:a16="http://schemas.microsoft.com/office/drawing/2014/main" id="{3F3095EF-217B-BE55-6CBE-752EB6EBD1EE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6072;p67">
            <a:extLst>
              <a:ext uri="{FF2B5EF4-FFF2-40B4-BE49-F238E27FC236}">
                <a16:creationId xmlns:a16="http://schemas.microsoft.com/office/drawing/2014/main" id="{AB842C51-DD09-E48C-4F6C-22E3C037653E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rgbClr val="0070C0"/>
          </a:solidFill>
        </p:grpSpPr>
        <p:sp>
          <p:nvSpPr>
            <p:cNvPr id="112" name="Google Shape;6073;p67">
              <a:extLst>
                <a:ext uri="{FF2B5EF4-FFF2-40B4-BE49-F238E27FC236}">
                  <a16:creationId xmlns:a16="http://schemas.microsoft.com/office/drawing/2014/main" id="{29150FE4-DBAD-719F-694E-978743773734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74;p67">
              <a:extLst>
                <a:ext uri="{FF2B5EF4-FFF2-40B4-BE49-F238E27FC236}">
                  <a16:creationId xmlns:a16="http://schemas.microsoft.com/office/drawing/2014/main" id="{57E572F7-46E7-AB63-AC77-6DD7784CBFC4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75;p67">
              <a:extLst>
                <a:ext uri="{FF2B5EF4-FFF2-40B4-BE49-F238E27FC236}">
                  <a16:creationId xmlns:a16="http://schemas.microsoft.com/office/drawing/2014/main" id="{15B51568-DAFC-C2C8-0BFE-B89EC7C55681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076;p67">
              <a:extLst>
                <a:ext uri="{FF2B5EF4-FFF2-40B4-BE49-F238E27FC236}">
                  <a16:creationId xmlns:a16="http://schemas.microsoft.com/office/drawing/2014/main" id="{342ECCC3-9B30-E2F0-8DBE-6C15374F63C4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077;p67">
              <a:extLst>
                <a:ext uri="{FF2B5EF4-FFF2-40B4-BE49-F238E27FC236}">
                  <a16:creationId xmlns:a16="http://schemas.microsoft.com/office/drawing/2014/main" id="{C4DC79B4-AC36-CC68-063C-FD9C7B729CC9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6107;p67">
            <a:extLst>
              <a:ext uri="{FF2B5EF4-FFF2-40B4-BE49-F238E27FC236}">
                <a16:creationId xmlns:a16="http://schemas.microsoft.com/office/drawing/2014/main" id="{055227DF-373D-43CC-3EF6-34ACC88C1C74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rgbClr val="0070C0"/>
          </a:solidFill>
        </p:grpSpPr>
        <p:sp>
          <p:nvSpPr>
            <p:cNvPr id="118" name="Google Shape;6108;p67">
              <a:extLst>
                <a:ext uri="{FF2B5EF4-FFF2-40B4-BE49-F238E27FC236}">
                  <a16:creationId xmlns:a16="http://schemas.microsoft.com/office/drawing/2014/main" id="{BE68D500-E368-E917-68A3-B66A06B8DC85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109;p67">
              <a:extLst>
                <a:ext uri="{FF2B5EF4-FFF2-40B4-BE49-F238E27FC236}">
                  <a16:creationId xmlns:a16="http://schemas.microsoft.com/office/drawing/2014/main" id="{E78C2DFB-A44E-1CB4-99AD-BC5BCE35A762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5593;p66">
            <a:extLst>
              <a:ext uri="{FF2B5EF4-FFF2-40B4-BE49-F238E27FC236}">
                <a16:creationId xmlns:a16="http://schemas.microsoft.com/office/drawing/2014/main" id="{DA559BAF-E278-8F8C-0B32-61E996582A9B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rgbClr val="0070C0"/>
          </a:solidFill>
        </p:grpSpPr>
        <p:sp>
          <p:nvSpPr>
            <p:cNvPr id="121" name="Google Shape;5594;p66">
              <a:extLst>
                <a:ext uri="{FF2B5EF4-FFF2-40B4-BE49-F238E27FC236}">
                  <a16:creationId xmlns:a16="http://schemas.microsoft.com/office/drawing/2014/main" id="{88935F7F-57B2-05CE-8774-31F55D25C0FD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5595;p66">
              <a:extLst>
                <a:ext uri="{FF2B5EF4-FFF2-40B4-BE49-F238E27FC236}">
                  <a16:creationId xmlns:a16="http://schemas.microsoft.com/office/drawing/2014/main" id="{A7E59912-0940-B0F9-5547-ADF7D23A2F70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5596;p66">
            <a:extLst>
              <a:ext uri="{FF2B5EF4-FFF2-40B4-BE49-F238E27FC236}">
                <a16:creationId xmlns:a16="http://schemas.microsoft.com/office/drawing/2014/main" id="{1EDBA331-8E5A-6432-0A22-6B822124FF9D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rgbClr val="0070C0"/>
          </a:solidFill>
        </p:grpSpPr>
        <p:sp>
          <p:nvSpPr>
            <p:cNvPr id="124" name="Google Shape;5597;p66">
              <a:extLst>
                <a:ext uri="{FF2B5EF4-FFF2-40B4-BE49-F238E27FC236}">
                  <a16:creationId xmlns:a16="http://schemas.microsoft.com/office/drawing/2014/main" id="{579468B5-0503-7CFB-C77F-4B9C82372A76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5598;p66">
              <a:extLst>
                <a:ext uri="{FF2B5EF4-FFF2-40B4-BE49-F238E27FC236}">
                  <a16:creationId xmlns:a16="http://schemas.microsoft.com/office/drawing/2014/main" id="{86859A79-AF79-7589-3B95-C44B15EAB4D2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5651;p66">
            <a:extLst>
              <a:ext uri="{FF2B5EF4-FFF2-40B4-BE49-F238E27FC236}">
                <a16:creationId xmlns:a16="http://schemas.microsoft.com/office/drawing/2014/main" id="{4037267E-7731-643E-474D-2E457FAB0BEB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rgbClr val="0070C0"/>
          </a:solidFill>
        </p:grpSpPr>
        <p:sp>
          <p:nvSpPr>
            <p:cNvPr id="127" name="Google Shape;5652;p66">
              <a:extLst>
                <a:ext uri="{FF2B5EF4-FFF2-40B4-BE49-F238E27FC236}">
                  <a16:creationId xmlns:a16="http://schemas.microsoft.com/office/drawing/2014/main" id="{130D152F-EC46-3D7D-53DE-2CC0E02AE2E0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5653;p66">
              <a:extLst>
                <a:ext uri="{FF2B5EF4-FFF2-40B4-BE49-F238E27FC236}">
                  <a16:creationId xmlns:a16="http://schemas.microsoft.com/office/drawing/2014/main" id="{0929F8A7-C505-7ACC-05A6-2931124DAC44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5775;p66">
            <a:extLst>
              <a:ext uri="{FF2B5EF4-FFF2-40B4-BE49-F238E27FC236}">
                <a16:creationId xmlns:a16="http://schemas.microsoft.com/office/drawing/2014/main" id="{54C4D137-39DD-D1A4-5924-7364C9D2F61A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rgbClr val="0070C0"/>
          </a:solidFill>
        </p:grpSpPr>
        <p:sp>
          <p:nvSpPr>
            <p:cNvPr id="130" name="Google Shape;5776;p66">
              <a:extLst>
                <a:ext uri="{FF2B5EF4-FFF2-40B4-BE49-F238E27FC236}">
                  <a16:creationId xmlns:a16="http://schemas.microsoft.com/office/drawing/2014/main" id="{A4BEA89F-EA25-3D67-61BF-90A1FBC42782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5777;p66">
              <a:extLst>
                <a:ext uri="{FF2B5EF4-FFF2-40B4-BE49-F238E27FC236}">
                  <a16:creationId xmlns:a16="http://schemas.microsoft.com/office/drawing/2014/main" id="{2878F629-4633-648B-8D7E-524F9361D02C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778;p66">
              <a:extLst>
                <a:ext uri="{FF2B5EF4-FFF2-40B4-BE49-F238E27FC236}">
                  <a16:creationId xmlns:a16="http://schemas.microsoft.com/office/drawing/2014/main" id="{6FE7AFFF-8898-947D-C5DA-5EB8AF182C1D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5779;p66">
              <a:extLst>
                <a:ext uri="{FF2B5EF4-FFF2-40B4-BE49-F238E27FC236}">
                  <a16:creationId xmlns:a16="http://schemas.microsoft.com/office/drawing/2014/main" id="{CE6F1D16-F6F5-7879-2916-280A4E23EA6B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5780;p66">
              <a:extLst>
                <a:ext uri="{FF2B5EF4-FFF2-40B4-BE49-F238E27FC236}">
                  <a16:creationId xmlns:a16="http://schemas.microsoft.com/office/drawing/2014/main" id="{F4CA6ED4-EBA8-C4FE-01BE-A0AB7DF05521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781;p66">
              <a:extLst>
                <a:ext uri="{FF2B5EF4-FFF2-40B4-BE49-F238E27FC236}">
                  <a16:creationId xmlns:a16="http://schemas.microsoft.com/office/drawing/2014/main" id="{C5F26C83-37E2-BAAD-C02A-B6802553A987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36" name="Text Placeholder 1">
            <a:extLst>
              <a:ext uri="{FF2B5EF4-FFF2-40B4-BE49-F238E27FC236}">
                <a16:creationId xmlns:a16="http://schemas.microsoft.com/office/drawing/2014/main" id="{7FC74DCF-BA1A-1EF4-7198-EB1F8061B0C8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746983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Freeform 108">
            <a:extLst>
              <a:ext uri="{FF2B5EF4-FFF2-40B4-BE49-F238E27FC236}">
                <a16:creationId xmlns:a16="http://schemas.microsoft.com/office/drawing/2014/main" id="{DE8A689C-624C-37AA-BDB7-DAC73161D1A2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8">
            <a:extLst>
              <a:ext uri="{FF2B5EF4-FFF2-40B4-BE49-F238E27FC236}">
                <a16:creationId xmlns:a16="http://schemas.microsoft.com/office/drawing/2014/main" id="{92C3F9F3-8075-BF92-D604-B0B56FF4B1AB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roup 110">
            <a:extLst>
              <a:ext uri="{FF2B5EF4-FFF2-40B4-BE49-F238E27FC236}">
                <a16:creationId xmlns:a16="http://schemas.microsoft.com/office/drawing/2014/main" id="{B7043A2E-A44E-38D4-CE94-550BEEB44D66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rgbClr val="0070C0"/>
          </a:solidFill>
        </p:grpSpPr>
        <p:sp>
          <p:nvSpPr>
            <p:cNvPr id="22" name="Freeform 111">
              <a:extLst>
                <a:ext uri="{FF2B5EF4-FFF2-40B4-BE49-F238E27FC236}">
                  <a16:creationId xmlns:a16="http://schemas.microsoft.com/office/drawing/2014/main" id="{1924047D-7A18-C28D-0E66-2E665DC8E197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23" name="Oval 37">
              <a:extLst>
                <a:ext uri="{FF2B5EF4-FFF2-40B4-BE49-F238E27FC236}">
                  <a16:creationId xmlns:a16="http://schemas.microsoft.com/office/drawing/2014/main" id="{A8AC7012-85CA-32DC-0FDD-55C2AA703D0F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24" name="Rectangle 19">
            <a:extLst>
              <a:ext uri="{FF2B5EF4-FFF2-40B4-BE49-F238E27FC236}">
                <a16:creationId xmlns:a16="http://schemas.microsoft.com/office/drawing/2014/main" id="{08AB44FC-0B70-9256-32A4-A7DDC9AB5B78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Oval 47">
            <a:extLst>
              <a:ext uri="{FF2B5EF4-FFF2-40B4-BE49-F238E27FC236}">
                <a16:creationId xmlns:a16="http://schemas.microsoft.com/office/drawing/2014/main" id="{669D27F4-7422-F3E1-8278-47EC83B10D46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ounded Rectangle 2">
            <a:extLst>
              <a:ext uri="{FF2B5EF4-FFF2-40B4-BE49-F238E27FC236}">
                <a16:creationId xmlns:a16="http://schemas.microsoft.com/office/drawing/2014/main" id="{14F98CD1-AAED-A02C-4012-02051147C35A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ounded Rectangle 8">
            <a:extLst>
              <a:ext uri="{FF2B5EF4-FFF2-40B4-BE49-F238E27FC236}">
                <a16:creationId xmlns:a16="http://schemas.microsoft.com/office/drawing/2014/main" id="{0F32A316-05ED-E829-A709-BDFBA0B0426D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Rounded Rectangle 2">
            <a:extLst>
              <a:ext uri="{FF2B5EF4-FFF2-40B4-BE49-F238E27FC236}">
                <a16:creationId xmlns:a16="http://schemas.microsoft.com/office/drawing/2014/main" id="{A588483C-B248-CAB5-19FF-774925D851E1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ounded Rectangle 3">
            <a:extLst>
              <a:ext uri="{FF2B5EF4-FFF2-40B4-BE49-F238E27FC236}">
                <a16:creationId xmlns:a16="http://schemas.microsoft.com/office/drawing/2014/main" id="{E32AC222-2ACA-5DE1-FED9-D29257293AA0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Rounded Rectangle 10">
            <a:extLst>
              <a:ext uri="{FF2B5EF4-FFF2-40B4-BE49-F238E27FC236}">
                <a16:creationId xmlns:a16="http://schemas.microsoft.com/office/drawing/2014/main" id="{BEEED8F1-25BA-8CAA-6AEC-A5B903AEFED7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Block Arc 6">
            <a:extLst>
              <a:ext uri="{FF2B5EF4-FFF2-40B4-BE49-F238E27FC236}">
                <a16:creationId xmlns:a16="http://schemas.microsoft.com/office/drawing/2014/main" id="{F19F7C1D-9CE7-23C8-9BC0-229FF9DCFB3A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34" name="Google Shape;10001;p74">
            <a:extLst>
              <a:ext uri="{FF2B5EF4-FFF2-40B4-BE49-F238E27FC236}">
                <a16:creationId xmlns:a16="http://schemas.microsoft.com/office/drawing/2014/main" id="{9F9A5995-C15C-381E-04E1-E5FB9E828ED9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rgbClr val="0070C0"/>
          </a:solidFill>
        </p:grpSpPr>
        <p:sp>
          <p:nvSpPr>
            <p:cNvPr id="35" name="Google Shape;10002;p74">
              <a:extLst>
                <a:ext uri="{FF2B5EF4-FFF2-40B4-BE49-F238E27FC236}">
                  <a16:creationId xmlns:a16="http://schemas.microsoft.com/office/drawing/2014/main" id="{0314081A-A9BD-39AE-FDC3-5B1D859ACBDD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03;p74">
              <a:extLst>
                <a:ext uri="{FF2B5EF4-FFF2-40B4-BE49-F238E27FC236}">
                  <a16:creationId xmlns:a16="http://schemas.microsoft.com/office/drawing/2014/main" id="{19D9884B-FF2D-F950-EE19-DDBBE76EB1D8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27;p74">
            <a:extLst>
              <a:ext uri="{FF2B5EF4-FFF2-40B4-BE49-F238E27FC236}">
                <a16:creationId xmlns:a16="http://schemas.microsoft.com/office/drawing/2014/main" id="{717B2A21-AA42-B6A2-FD0E-FA57ACE15710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rgbClr val="0070C0"/>
          </a:solidFill>
        </p:grpSpPr>
        <p:sp>
          <p:nvSpPr>
            <p:cNvPr id="38" name="Google Shape;10028;p74">
              <a:extLst>
                <a:ext uri="{FF2B5EF4-FFF2-40B4-BE49-F238E27FC236}">
                  <a16:creationId xmlns:a16="http://schemas.microsoft.com/office/drawing/2014/main" id="{8B86931F-5B1A-2019-E2BC-660B9D9E89AA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29;p74">
              <a:extLst>
                <a:ext uri="{FF2B5EF4-FFF2-40B4-BE49-F238E27FC236}">
                  <a16:creationId xmlns:a16="http://schemas.microsoft.com/office/drawing/2014/main" id="{853879AE-3D25-B863-D84C-08EC952F6FE7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030;p74">
              <a:extLst>
                <a:ext uri="{FF2B5EF4-FFF2-40B4-BE49-F238E27FC236}">
                  <a16:creationId xmlns:a16="http://schemas.microsoft.com/office/drawing/2014/main" id="{ED96F727-89E7-75B1-A6FC-FB30ABBEE73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0074;p74">
            <a:extLst>
              <a:ext uri="{FF2B5EF4-FFF2-40B4-BE49-F238E27FC236}">
                <a16:creationId xmlns:a16="http://schemas.microsoft.com/office/drawing/2014/main" id="{8507E6A1-02D8-677A-2048-186C62E1C846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rgbClr val="0070C0"/>
          </a:solidFill>
        </p:grpSpPr>
        <p:sp>
          <p:nvSpPr>
            <p:cNvPr id="42" name="Google Shape;10075;p74">
              <a:extLst>
                <a:ext uri="{FF2B5EF4-FFF2-40B4-BE49-F238E27FC236}">
                  <a16:creationId xmlns:a16="http://schemas.microsoft.com/office/drawing/2014/main" id="{7536211A-AC50-E52C-72A9-5AC75C119A49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076;p74">
              <a:extLst>
                <a:ext uri="{FF2B5EF4-FFF2-40B4-BE49-F238E27FC236}">
                  <a16:creationId xmlns:a16="http://schemas.microsoft.com/office/drawing/2014/main" id="{95EF8326-B2A6-7626-701C-15DBCCDF1C0B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077;p74">
              <a:extLst>
                <a:ext uri="{FF2B5EF4-FFF2-40B4-BE49-F238E27FC236}">
                  <a16:creationId xmlns:a16="http://schemas.microsoft.com/office/drawing/2014/main" id="{8A195566-354F-CCFE-53A1-745C1CED86F5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10084;p74">
            <a:extLst>
              <a:ext uri="{FF2B5EF4-FFF2-40B4-BE49-F238E27FC236}">
                <a16:creationId xmlns:a16="http://schemas.microsoft.com/office/drawing/2014/main" id="{F73A5159-781F-8171-00ED-A8806B5BE5FD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rgbClr val="0070C0"/>
          </a:solidFill>
        </p:grpSpPr>
        <p:sp>
          <p:nvSpPr>
            <p:cNvPr id="46" name="Google Shape;10085;p74">
              <a:extLst>
                <a:ext uri="{FF2B5EF4-FFF2-40B4-BE49-F238E27FC236}">
                  <a16:creationId xmlns:a16="http://schemas.microsoft.com/office/drawing/2014/main" id="{BC947C8A-9424-B1A5-48F0-1014BD7EFB1B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086;p74">
              <a:extLst>
                <a:ext uri="{FF2B5EF4-FFF2-40B4-BE49-F238E27FC236}">
                  <a16:creationId xmlns:a16="http://schemas.microsoft.com/office/drawing/2014/main" id="{079FF345-17F6-0840-0472-EFBAAF0CA471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087;p74">
              <a:extLst>
                <a:ext uri="{FF2B5EF4-FFF2-40B4-BE49-F238E27FC236}">
                  <a16:creationId xmlns:a16="http://schemas.microsoft.com/office/drawing/2014/main" id="{DE61D9E3-D619-AC99-D53E-D8B0D8AA7BAE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088;p74">
              <a:extLst>
                <a:ext uri="{FF2B5EF4-FFF2-40B4-BE49-F238E27FC236}">
                  <a16:creationId xmlns:a16="http://schemas.microsoft.com/office/drawing/2014/main" id="{ED901F10-6422-E588-A512-15B5BB3DD921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0089;p74">
            <a:extLst>
              <a:ext uri="{FF2B5EF4-FFF2-40B4-BE49-F238E27FC236}">
                <a16:creationId xmlns:a16="http://schemas.microsoft.com/office/drawing/2014/main" id="{A68BB7DA-B3FF-56B2-D2F3-39CBA15D4256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rgbClr val="0070C0"/>
          </a:solidFill>
        </p:grpSpPr>
        <p:sp>
          <p:nvSpPr>
            <p:cNvPr id="51" name="Google Shape;10090;p74">
              <a:extLst>
                <a:ext uri="{FF2B5EF4-FFF2-40B4-BE49-F238E27FC236}">
                  <a16:creationId xmlns:a16="http://schemas.microsoft.com/office/drawing/2014/main" id="{D33F8875-7586-268C-6CD4-8BA1417EFD72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091;p74">
              <a:extLst>
                <a:ext uri="{FF2B5EF4-FFF2-40B4-BE49-F238E27FC236}">
                  <a16:creationId xmlns:a16="http://schemas.microsoft.com/office/drawing/2014/main" id="{05B53B8F-5BE8-4A53-B1DD-D85499C9F71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53" name="Google Shape;10113;p74">
            <a:extLst>
              <a:ext uri="{FF2B5EF4-FFF2-40B4-BE49-F238E27FC236}">
                <a16:creationId xmlns:a16="http://schemas.microsoft.com/office/drawing/2014/main" id="{9D3900E4-5C67-37A4-7F6C-CBDF00F21DDD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54" name="Google Shape;10118;p74">
            <a:extLst>
              <a:ext uri="{FF2B5EF4-FFF2-40B4-BE49-F238E27FC236}">
                <a16:creationId xmlns:a16="http://schemas.microsoft.com/office/drawing/2014/main" id="{7255CBA9-4BCA-E95A-0E1C-53718DF35D7F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rgbClr val="0070C0"/>
          </a:solidFill>
        </p:grpSpPr>
        <p:sp>
          <p:nvSpPr>
            <p:cNvPr id="55" name="Google Shape;10119;p74">
              <a:extLst>
                <a:ext uri="{FF2B5EF4-FFF2-40B4-BE49-F238E27FC236}">
                  <a16:creationId xmlns:a16="http://schemas.microsoft.com/office/drawing/2014/main" id="{B9389B7C-6807-EBB3-6539-38B5B9347992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20;p74">
              <a:extLst>
                <a:ext uri="{FF2B5EF4-FFF2-40B4-BE49-F238E27FC236}">
                  <a16:creationId xmlns:a16="http://schemas.microsoft.com/office/drawing/2014/main" id="{CE86A5EF-3A71-E032-406B-D5B45162A81D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21;p74">
              <a:extLst>
                <a:ext uri="{FF2B5EF4-FFF2-40B4-BE49-F238E27FC236}">
                  <a16:creationId xmlns:a16="http://schemas.microsoft.com/office/drawing/2014/main" id="{57C13C9C-E5DE-F6BF-625A-58DBE93EA0FF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22;p74">
              <a:extLst>
                <a:ext uri="{FF2B5EF4-FFF2-40B4-BE49-F238E27FC236}">
                  <a16:creationId xmlns:a16="http://schemas.microsoft.com/office/drawing/2014/main" id="{DB24ECCA-4BD2-00F8-09B2-4FEC74E29011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23;p74">
              <a:extLst>
                <a:ext uri="{FF2B5EF4-FFF2-40B4-BE49-F238E27FC236}">
                  <a16:creationId xmlns:a16="http://schemas.microsoft.com/office/drawing/2014/main" id="{79304FE2-10D5-FC2E-9656-058143CAC8C4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24;p74">
              <a:extLst>
                <a:ext uri="{FF2B5EF4-FFF2-40B4-BE49-F238E27FC236}">
                  <a16:creationId xmlns:a16="http://schemas.microsoft.com/office/drawing/2014/main" id="{D787DEA7-5C45-4BF2-CB9A-6AEAD426CC4D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0129;p74">
            <a:extLst>
              <a:ext uri="{FF2B5EF4-FFF2-40B4-BE49-F238E27FC236}">
                <a16:creationId xmlns:a16="http://schemas.microsoft.com/office/drawing/2014/main" id="{F6F793F6-D646-605D-A0CA-08B7D55C575D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rgbClr val="0070C0"/>
          </a:solidFill>
        </p:grpSpPr>
        <p:sp>
          <p:nvSpPr>
            <p:cNvPr id="62" name="Google Shape;10130;p74">
              <a:extLst>
                <a:ext uri="{FF2B5EF4-FFF2-40B4-BE49-F238E27FC236}">
                  <a16:creationId xmlns:a16="http://schemas.microsoft.com/office/drawing/2014/main" id="{71F4F115-9C4A-6A13-3980-9734441A3C9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31;p74">
              <a:extLst>
                <a:ext uri="{FF2B5EF4-FFF2-40B4-BE49-F238E27FC236}">
                  <a16:creationId xmlns:a16="http://schemas.microsoft.com/office/drawing/2014/main" id="{5432CE6C-B824-3543-0E80-CD499204040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32;p74">
              <a:extLst>
                <a:ext uri="{FF2B5EF4-FFF2-40B4-BE49-F238E27FC236}">
                  <a16:creationId xmlns:a16="http://schemas.microsoft.com/office/drawing/2014/main" id="{4B167293-EF67-EAF1-41E5-01906869172B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0154;p74">
            <a:extLst>
              <a:ext uri="{FF2B5EF4-FFF2-40B4-BE49-F238E27FC236}">
                <a16:creationId xmlns:a16="http://schemas.microsoft.com/office/drawing/2014/main" id="{E2032180-FF28-4E32-CFB0-53AE8F536029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rgbClr val="0070C0"/>
          </a:solidFill>
        </p:grpSpPr>
        <p:sp>
          <p:nvSpPr>
            <p:cNvPr id="66" name="Google Shape;10155;p74">
              <a:extLst>
                <a:ext uri="{FF2B5EF4-FFF2-40B4-BE49-F238E27FC236}">
                  <a16:creationId xmlns:a16="http://schemas.microsoft.com/office/drawing/2014/main" id="{4FC8CFF6-3EDB-86BE-B8A1-079B8B1A5E22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56;p74">
              <a:extLst>
                <a:ext uri="{FF2B5EF4-FFF2-40B4-BE49-F238E27FC236}">
                  <a16:creationId xmlns:a16="http://schemas.microsoft.com/office/drawing/2014/main" id="{8310D0B9-2206-FF31-3843-3E8932831387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57;p74">
              <a:extLst>
                <a:ext uri="{FF2B5EF4-FFF2-40B4-BE49-F238E27FC236}">
                  <a16:creationId xmlns:a16="http://schemas.microsoft.com/office/drawing/2014/main" id="{D903414D-2897-3AA3-D5BC-CD657267A6D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158;p74">
              <a:extLst>
                <a:ext uri="{FF2B5EF4-FFF2-40B4-BE49-F238E27FC236}">
                  <a16:creationId xmlns:a16="http://schemas.microsoft.com/office/drawing/2014/main" id="{C844108D-FC2A-5AA1-A70F-3A2CBE87C6D3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59;p74">
              <a:extLst>
                <a:ext uri="{FF2B5EF4-FFF2-40B4-BE49-F238E27FC236}">
                  <a16:creationId xmlns:a16="http://schemas.microsoft.com/office/drawing/2014/main" id="{7DC465E6-9435-3561-E915-2F12E3DE75CF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60;p74">
              <a:extLst>
                <a:ext uri="{FF2B5EF4-FFF2-40B4-BE49-F238E27FC236}">
                  <a16:creationId xmlns:a16="http://schemas.microsoft.com/office/drawing/2014/main" id="{FB813159-1976-5DF4-7E01-20CF6BCE01AD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61;p74">
              <a:extLst>
                <a:ext uri="{FF2B5EF4-FFF2-40B4-BE49-F238E27FC236}">
                  <a16:creationId xmlns:a16="http://schemas.microsoft.com/office/drawing/2014/main" id="{76666E40-22BC-C3E3-F00C-A72A8458F79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172;p74">
            <a:extLst>
              <a:ext uri="{FF2B5EF4-FFF2-40B4-BE49-F238E27FC236}">
                <a16:creationId xmlns:a16="http://schemas.microsoft.com/office/drawing/2014/main" id="{E94D868F-6952-52DD-D237-93814CBBE099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rgbClr val="0070C0"/>
          </a:solidFill>
        </p:grpSpPr>
        <p:sp>
          <p:nvSpPr>
            <p:cNvPr id="74" name="Google Shape;10173;p74">
              <a:extLst>
                <a:ext uri="{FF2B5EF4-FFF2-40B4-BE49-F238E27FC236}">
                  <a16:creationId xmlns:a16="http://schemas.microsoft.com/office/drawing/2014/main" id="{904A184A-F888-456F-1340-C26C3FE3C602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174;p74">
              <a:extLst>
                <a:ext uri="{FF2B5EF4-FFF2-40B4-BE49-F238E27FC236}">
                  <a16:creationId xmlns:a16="http://schemas.microsoft.com/office/drawing/2014/main" id="{B0A5A778-902D-5D2F-4129-EC22F6399E9F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175;p74">
              <a:extLst>
                <a:ext uri="{FF2B5EF4-FFF2-40B4-BE49-F238E27FC236}">
                  <a16:creationId xmlns:a16="http://schemas.microsoft.com/office/drawing/2014/main" id="{F519CE6C-FED6-14C1-57CA-9FC13C0EEE0F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0184;p74">
            <a:extLst>
              <a:ext uri="{FF2B5EF4-FFF2-40B4-BE49-F238E27FC236}">
                <a16:creationId xmlns:a16="http://schemas.microsoft.com/office/drawing/2014/main" id="{AD95E8AD-A5D3-CCBC-0495-2664932387CA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rgbClr val="0070C0"/>
          </a:solidFill>
        </p:grpSpPr>
        <p:sp>
          <p:nvSpPr>
            <p:cNvPr id="78" name="Google Shape;10185;p74">
              <a:extLst>
                <a:ext uri="{FF2B5EF4-FFF2-40B4-BE49-F238E27FC236}">
                  <a16:creationId xmlns:a16="http://schemas.microsoft.com/office/drawing/2014/main" id="{66C441B6-2DDB-19B9-17C3-D33B26CF2011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186;p74">
              <a:extLst>
                <a:ext uri="{FF2B5EF4-FFF2-40B4-BE49-F238E27FC236}">
                  <a16:creationId xmlns:a16="http://schemas.microsoft.com/office/drawing/2014/main" id="{CEED631C-18C6-C882-1291-25454F691CE1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80" name="Google Shape;10189;p74">
            <a:extLst>
              <a:ext uri="{FF2B5EF4-FFF2-40B4-BE49-F238E27FC236}">
                <a16:creationId xmlns:a16="http://schemas.microsoft.com/office/drawing/2014/main" id="{E6811BFD-8F98-2042-681F-354636520084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81" name="Google Shape;10190;p74">
            <a:extLst>
              <a:ext uri="{FF2B5EF4-FFF2-40B4-BE49-F238E27FC236}">
                <a16:creationId xmlns:a16="http://schemas.microsoft.com/office/drawing/2014/main" id="{72E5AF87-AF83-7CC0-98FA-AFD32F53BA6B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rgbClr val="0070C0"/>
          </a:solidFill>
        </p:grpSpPr>
        <p:sp>
          <p:nvSpPr>
            <p:cNvPr id="82" name="Google Shape;10191;p74">
              <a:extLst>
                <a:ext uri="{FF2B5EF4-FFF2-40B4-BE49-F238E27FC236}">
                  <a16:creationId xmlns:a16="http://schemas.microsoft.com/office/drawing/2014/main" id="{4E9C42C3-1F88-3474-03D4-DA3BCED63C02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192;p74">
              <a:extLst>
                <a:ext uri="{FF2B5EF4-FFF2-40B4-BE49-F238E27FC236}">
                  <a16:creationId xmlns:a16="http://schemas.microsoft.com/office/drawing/2014/main" id="{BF850540-6E33-0487-75A5-D10E2496E580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193;p74">
              <a:extLst>
                <a:ext uri="{FF2B5EF4-FFF2-40B4-BE49-F238E27FC236}">
                  <a16:creationId xmlns:a16="http://schemas.microsoft.com/office/drawing/2014/main" id="{03D12C8A-A45C-C522-F5A0-E584DD173481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194;p74">
              <a:extLst>
                <a:ext uri="{FF2B5EF4-FFF2-40B4-BE49-F238E27FC236}">
                  <a16:creationId xmlns:a16="http://schemas.microsoft.com/office/drawing/2014/main" id="{1748245B-3461-D63F-3545-2817AA60AFFC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10221;p74">
            <a:extLst>
              <a:ext uri="{FF2B5EF4-FFF2-40B4-BE49-F238E27FC236}">
                <a16:creationId xmlns:a16="http://schemas.microsoft.com/office/drawing/2014/main" id="{F6EEFF88-B5E0-0082-9866-A5AA0D244857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rgbClr val="0070C0"/>
          </a:solidFill>
        </p:grpSpPr>
        <p:sp>
          <p:nvSpPr>
            <p:cNvPr id="87" name="Google Shape;10222;p74">
              <a:extLst>
                <a:ext uri="{FF2B5EF4-FFF2-40B4-BE49-F238E27FC236}">
                  <a16:creationId xmlns:a16="http://schemas.microsoft.com/office/drawing/2014/main" id="{008C2BA7-A276-E202-69E7-D60ED7F53E77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223;p74">
              <a:extLst>
                <a:ext uri="{FF2B5EF4-FFF2-40B4-BE49-F238E27FC236}">
                  <a16:creationId xmlns:a16="http://schemas.microsoft.com/office/drawing/2014/main" id="{64342198-C764-B999-800F-823D0C7BE61F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224;p74">
              <a:extLst>
                <a:ext uri="{FF2B5EF4-FFF2-40B4-BE49-F238E27FC236}">
                  <a16:creationId xmlns:a16="http://schemas.microsoft.com/office/drawing/2014/main" id="{479FC737-73D5-81D4-563B-23F8F03FF47B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10240;p74">
            <a:extLst>
              <a:ext uri="{FF2B5EF4-FFF2-40B4-BE49-F238E27FC236}">
                <a16:creationId xmlns:a16="http://schemas.microsoft.com/office/drawing/2014/main" id="{6E4011A3-D158-D2F9-AFAD-477A8F1F2963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rgbClr val="0070C0"/>
          </a:solidFill>
        </p:grpSpPr>
        <p:sp>
          <p:nvSpPr>
            <p:cNvPr id="91" name="Google Shape;10241;p74">
              <a:extLst>
                <a:ext uri="{FF2B5EF4-FFF2-40B4-BE49-F238E27FC236}">
                  <a16:creationId xmlns:a16="http://schemas.microsoft.com/office/drawing/2014/main" id="{6F8DA3BB-F754-D390-663F-A6D8F0E01D43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242;p74">
              <a:extLst>
                <a:ext uri="{FF2B5EF4-FFF2-40B4-BE49-F238E27FC236}">
                  <a16:creationId xmlns:a16="http://schemas.microsoft.com/office/drawing/2014/main" id="{86FFCA2B-C343-374C-1E1A-AD6B1FDD5E9E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03;p74">
            <a:extLst>
              <a:ext uri="{FF2B5EF4-FFF2-40B4-BE49-F238E27FC236}">
                <a16:creationId xmlns:a16="http://schemas.microsoft.com/office/drawing/2014/main" id="{A1BCE592-91A0-A9B0-4A6D-F5347476730D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rgbClr val="0070C0"/>
          </a:solidFill>
        </p:grpSpPr>
        <p:sp>
          <p:nvSpPr>
            <p:cNvPr id="94" name="Google Shape;10304;p74">
              <a:extLst>
                <a:ext uri="{FF2B5EF4-FFF2-40B4-BE49-F238E27FC236}">
                  <a16:creationId xmlns:a16="http://schemas.microsoft.com/office/drawing/2014/main" id="{D8CDD40A-8A70-3D36-69BD-61FEB3BABFFB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05;p74">
              <a:extLst>
                <a:ext uri="{FF2B5EF4-FFF2-40B4-BE49-F238E27FC236}">
                  <a16:creationId xmlns:a16="http://schemas.microsoft.com/office/drawing/2014/main" id="{EB31CDCA-E9C1-28D6-5FBA-6DEA5504964F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06;p74">
              <a:extLst>
                <a:ext uri="{FF2B5EF4-FFF2-40B4-BE49-F238E27FC236}">
                  <a16:creationId xmlns:a16="http://schemas.microsoft.com/office/drawing/2014/main" id="{B634B24C-E777-0356-F50F-F29AE5A9F1C6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07;p74">
              <a:extLst>
                <a:ext uri="{FF2B5EF4-FFF2-40B4-BE49-F238E27FC236}">
                  <a16:creationId xmlns:a16="http://schemas.microsoft.com/office/drawing/2014/main" id="{445C07F5-2B1F-9750-3106-F4654FE7EFF0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08;p74">
              <a:extLst>
                <a:ext uri="{FF2B5EF4-FFF2-40B4-BE49-F238E27FC236}">
                  <a16:creationId xmlns:a16="http://schemas.microsoft.com/office/drawing/2014/main" id="{7B31B97E-6CC3-E9AB-AC5B-22CE0A3D682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09;p74">
              <a:extLst>
                <a:ext uri="{FF2B5EF4-FFF2-40B4-BE49-F238E27FC236}">
                  <a16:creationId xmlns:a16="http://schemas.microsoft.com/office/drawing/2014/main" id="{BB519A0C-88C6-2A67-BA28-5FDBCCAF6658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10;p74">
              <a:extLst>
                <a:ext uri="{FF2B5EF4-FFF2-40B4-BE49-F238E27FC236}">
                  <a16:creationId xmlns:a16="http://schemas.microsoft.com/office/drawing/2014/main" id="{B437449A-F93F-0BDF-A531-F78D176352A9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11;p74">
              <a:extLst>
                <a:ext uri="{FF2B5EF4-FFF2-40B4-BE49-F238E27FC236}">
                  <a16:creationId xmlns:a16="http://schemas.microsoft.com/office/drawing/2014/main" id="{88A2F58E-85F9-FA66-3535-7CC376F43F6A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12;p74">
              <a:extLst>
                <a:ext uri="{FF2B5EF4-FFF2-40B4-BE49-F238E27FC236}">
                  <a16:creationId xmlns:a16="http://schemas.microsoft.com/office/drawing/2014/main" id="{6472AB0A-FB6D-6D6F-88B5-13FA600E6252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13;p74">
              <a:extLst>
                <a:ext uri="{FF2B5EF4-FFF2-40B4-BE49-F238E27FC236}">
                  <a16:creationId xmlns:a16="http://schemas.microsoft.com/office/drawing/2014/main" id="{877800D5-70D6-7C8F-E214-CC5E972625EC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14;p74">
              <a:extLst>
                <a:ext uri="{FF2B5EF4-FFF2-40B4-BE49-F238E27FC236}">
                  <a16:creationId xmlns:a16="http://schemas.microsoft.com/office/drawing/2014/main" id="{24CCE394-FD88-3E76-E701-52468C15F3FF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15;p74">
              <a:extLst>
                <a:ext uri="{FF2B5EF4-FFF2-40B4-BE49-F238E27FC236}">
                  <a16:creationId xmlns:a16="http://schemas.microsoft.com/office/drawing/2014/main" id="{4047DC7F-AD17-E061-5C93-6F48A7395534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10341;p74">
            <a:extLst>
              <a:ext uri="{FF2B5EF4-FFF2-40B4-BE49-F238E27FC236}">
                <a16:creationId xmlns:a16="http://schemas.microsoft.com/office/drawing/2014/main" id="{0F23EF0A-0144-7138-C192-4940158AFF7A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rgbClr val="0070C0"/>
          </a:solidFill>
        </p:grpSpPr>
        <p:sp>
          <p:nvSpPr>
            <p:cNvPr id="107" name="Google Shape;10342;p74">
              <a:extLst>
                <a:ext uri="{FF2B5EF4-FFF2-40B4-BE49-F238E27FC236}">
                  <a16:creationId xmlns:a16="http://schemas.microsoft.com/office/drawing/2014/main" id="{D5C902E4-FF18-7215-8B7D-DD6E807BEED9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343;p74">
              <a:extLst>
                <a:ext uri="{FF2B5EF4-FFF2-40B4-BE49-F238E27FC236}">
                  <a16:creationId xmlns:a16="http://schemas.microsoft.com/office/drawing/2014/main" id="{588EF52B-66B6-73A2-93AE-286E0E6EB634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344;p74">
              <a:extLst>
                <a:ext uri="{FF2B5EF4-FFF2-40B4-BE49-F238E27FC236}">
                  <a16:creationId xmlns:a16="http://schemas.microsoft.com/office/drawing/2014/main" id="{2030971A-6BE1-C1E3-2393-F80B6BDA912E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345;p74">
              <a:extLst>
                <a:ext uri="{FF2B5EF4-FFF2-40B4-BE49-F238E27FC236}">
                  <a16:creationId xmlns:a16="http://schemas.microsoft.com/office/drawing/2014/main" id="{C2A51723-D5C9-757D-D2EB-B4C809D2F41E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346;p74">
              <a:extLst>
                <a:ext uri="{FF2B5EF4-FFF2-40B4-BE49-F238E27FC236}">
                  <a16:creationId xmlns:a16="http://schemas.microsoft.com/office/drawing/2014/main" id="{DD427244-4960-DEB2-AD30-8D50A53FB7C5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359;p74">
            <a:extLst>
              <a:ext uri="{FF2B5EF4-FFF2-40B4-BE49-F238E27FC236}">
                <a16:creationId xmlns:a16="http://schemas.microsoft.com/office/drawing/2014/main" id="{B3DB6E43-51C7-A45E-80C4-8B6B19BF0064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rgbClr val="0070C0"/>
          </a:solidFill>
        </p:grpSpPr>
        <p:sp>
          <p:nvSpPr>
            <p:cNvPr id="113" name="Google Shape;10360;p74">
              <a:extLst>
                <a:ext uri="{FF2B5EF4-FFF2-40B4-BE49-F238E27FC236}">
                  <a16:creationId xmlns:a16="http://schemas.microsoft.com/office/drawing/2014/main" id="{5749390F-5348-BBAE-1DFC-0D5C279215E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361;p74">
              <a:extLst>
                <a:ext uri="{FF2B5EF4-FFF2-40B4-BE49-F238E27FC236}">
                  <a16:creationId xmlns:a16="http://schemas.microsoft.com/office/drawing/2014/main" id="{2DA609DB-A6D7-CC65-36A9-E54B92405986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362;p74">
              <a:extLst>
                <a:ext uri="{FF2B5EF4-FFF2-40B4-BE49-F238E27FC236}">
                  <a16:creationId xmlns:a16="http://schemas.microsoft.com/office/drawing/2014/main" id="{960CE73D-BDC5-B611-BC3F-EE7812CFCAE5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363;p74">
              <a:extLst>
                <a:ext uri="{FF2B5EF4-FFF2-40B4-BE49-F238E27FC236}">
                  <a16:creationId xmlns:a16="http://schemas.microsoft.com/office/drawing/2014/main" id="{356173CE-35A6-8005-0CD8-2104A47AB3D0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364;p74">
              <a:extLst>
                <a:ext uri="{FF2B5EF4-FFF2-40B4-BE49-F238E27FC236}">
                  <a16:creationId xmlns:a16="http://schemas.microsoft.com/office/drawing/2014/main" id="{9E2EC72A-65B5-AF99-239E-F14BCB0778F4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365;p74">
              <a:extLst>
                <a:ext uri="{FF2B5EF4-FFF2-40B4-BE49-F238E27FC236}">
                  <a16:creationId xmlns:a16="http://schemas.microsoft.com/office/drawing/2014/main" id="{DA509C87-D70E-53CE-4E90-A13A90E6D14F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366;p74">
              <a:extLst>
                <a:ext uri="{FF2B5EF4-FFF2-40B4-BE49-F238E27FC236}">
                  <a16:creationId xmlns:a16="http://schemas.microsoft.com/office/drawing/2014/main" id="{F999000A-5B52-B5DA-BF39-7B9E3D21E20F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10399;p74">
            <a:extLst>
              <a:ext uri="{FF2B5EF4-FFF2-40B4-BE49-F238E27FC236}">
                <a16:creationId xmlns:a16="http://schemas.microsoft.com/office/drawing/2014/main" id="{0020AFAB-1DEC-DC7E-197C-A778D7AF0FAA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rgbClr val="0070C0"/>
          </a:solidFill>
        </p:grpSpPr>
        <p:sp>
          <p:nvSpPr>
            <p:cNvPr id="121" name="Google Shape;10400;p74">
              <a:extLst>
                <a:ext uri="{FF2B5EF4-FFF2-40B4-BE49-F238E27FC236}">
                  <a16:creationId xmlns:a16="http://schemas.microsoft.com/office/drawing/2014/main" id="{4F0E2BDE-C564-BEC5-1010-2E0BA0CDE2D1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01;p74">
              <a:extLst>
                <a:ext uri="{FF2B5EF4-FFF2-40B4-BE49-F238E27FC236}">
                  <a16:creationId xmlns:a16="http://schemas.microsoft.com/office/drawing/2014/main" id="{155E7D29-A1B9-D32E-8788-7D7E585980F4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02;p74">
              <a:extLst>
                <a:ext uri="{FF2B5EF4-FFF2-40B4-BE49-F238E27FC236}">
                  <a16:creationId xmlns:a16="http://schemas.microsoft.com/office/drawing/2014/main" id="{E5BE4D38-0196-4387-A48C-CECF7B0210E8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03;p74">
              <a:extLst>
                <a:ext uri="{FF2B5EF4-FFF2-40B4-BE49-F238E27FC236}">
                  <a16:creationId xmlns:a16="http://schemas.microsoft.com/office/drawing/2014/main" id="{99F7B59C-DAD3-BB77-F3A0-907BC299BC54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04;p74">
              <a:extLst>
                <a:ext uri="{FF2B5EF4-FFF2-40B4-BE49-F238E27FC236}">
                  <a16:creationId xmlns:a16="http://schemas.microsoft.com/office/drawing/2014/main" id="{062A4AAC-177B-B4D2-C4AE-ED98753D5CA1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05;p74">
              <a:extLst>
                <a:ext uri="{FF2B5EF4-FFF2-40B4-BE49-F238E27FC236}">
                  <a16:creationId xmlns:a16="http://schemas.microsoft.com/office/drawing/2014/main" id="{89349BA3-6DE3-ABA5-AE0B-460B0408C965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06;p74">
              <a:extLst>
                <a:ext uri="{FF2B5EF4-FFF2-40B4-BE49-F238E27FC236}">
                  <a16:creationId xmlns:a16="http://schemas.microsoft.com/office/drawing/2014/main" id="{7D38CAE8-AF02-7117-F6AF-B3C43C6B1AD7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07;p74">
              <a:extLst>
                <a:ext uri="{FF2B5EF4-FFF2-40B4-BE49-F238E27FC236}">
                  <a16:creationId xmlns:a16="http://schemas.microsoft.com/office/drawing/2014/main" id="{8D6E0A5B-E0AA-AC79-F6FE-5EE9F19AAA60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0421;p74">
            <a:extLst>
              <a:ext uri="{FF2B5EF4-FFF2-40B4-BE49-F238E27FC236}">
                <a16:creationId xmlns:a16="http://schemas.microsoft.com/office/drawing/2014/main" id="{927EA6E3-6ACD-0A03-081A-4422830C660F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rgbClr val="0070C0"/>
          </a:solidFill>
        </p:grpSpPr>
        <p:sp>
          <p:nvSpPr>
            <p:cNvPr id="130" name="Google Shape;10422;p74">
              <a:extLst>
                <a:ext uri="{FF2B5EF4-FFF2-40B4-BE49-F238E27FC236}">
                  <a16:creationId xmlns:a16="http://schemas.microsoft.com/office/drawing/2014/main" id="{D6B6EBC1-B79B-551E-719B-72A8437544A3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23;p74">
              <a:extLst>
                <a:ext uri="{FF2B5EF4-FFF2-40B4-BE49-F238E27FC236}">
                  <a16:creationId xmlns:a16="http://schemas.microsoft.com/office/drawing/2014/main" id="{D3F4B4F6-0016-F2F5-562F-595822B4A0A0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24;p74">
              <a:extLst>
                <a:ext uri="{FF2B5EF4-FFF2-40B4-BE49-F238E27FC236}">
                  <a16:creationId xmlns:a16="http://schemas.microsoft.com/office/drawing/2014/main" id="{3D5B43E5-DCE2-E699-6FF2-3F2772F6D87C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25;p74">
              <a:extLst>
                <a:ext uri="{FF2B5EF4-FFF2-40B4-BE49-F238E27FC236}">
                  <a16:creationId xmlns:a16="http://schemas.microsoft.com/office/drawing/2014/main" id="{BE35C8B8-C47B-1B8C-A758-90A9282A3FAB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26;p74">
              <a:extLst>
                <a:ext uri="{FF2B5EF4-FFF2-40B4-BE49-F238E27FC236}">
                  <a16:creationId xmlns:a16="http://schemas.microsoft.com/office/drawing/2014/main" id="{3BCC5929-1E05-7910-587F-28502981B52E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27;p74">
              <a:extLst>
                <a:ext uri="{FF2B5EF4-FFF2-40B4-BE49-F238E27FC236}">
                  <a16:creationId xmlns:a16="http://schemas.microsoft.com/office/drawing/2014/main" id="{AF29062F-CB06-C4D3-353E-684D34D86DB8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28;p74">
              <a:extLst>
                <a:ext uri="{FF2B5EF4-FFF2-40B4-BE49-F238E27FC236}">
                  <a16:creationId xmlns:a16="http://schemas.microsoft.com/office/drawing/2014/main" id="{5198622C-B284-E818-9B2E-1EB1F006993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29;p74">
              <a:extLst>
                <a:ext uri="{FF2B5EF4-FFF2-40B4-BE49-F238E27FC236}">
                  <a16:creationId xmlns:a16="http://schemas.microsoft.com/office/drawing/2014/main" id="{F5B8135D-F71A-80FC-BCFA-9CD2AFA5E8C3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35;p74">
            <a:extLst>
              <a:ext uri="{FF2B5EF4-FFF2-40B4-BE49-F238E27FC236}">
                <a16:creationId xmlns:a16="http://schemas.microsoft.com/office/drawing/2014/main" id="{09467106-E9DE-DBF3-9ADB-4AAF56CD2575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rgbClr val="0070C0"/>
          </a:solidFill>
        </p:grpSpPr>
        <p:sp>
          <p:nvSpPr>
            <p:cNvPr id="139" name="Google Shape;10436;p74">
              <a:extLst>
                <a:ext uri="{FF2B5EF4-FFF2-40B4-BE49-F238E27FC236}">
                  <a16:creationId xmlns:a16="http://schemas.microsoft.com/office/drawing/2014/main" id="{F89D8544-A4E7-E296-CDD0-6F2B1C2B72AD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37;p74">
              <a:extLst>
                <a:ext uri="{FF2B5EF4-FFF2-40B4-BE49-F238E27FC236}">
                  <a16:creationId xmlns:a16="http://schemas.microsoft.com/office/drawing/2014/main" id="{7D60E631-291C-E7B9-36A1-F8F4DC67D446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38;p74">
              <a:extLst>
                <a:ext uri="{FF2B5EF4-FFF2-40B4-BE49-F238E27FC236}">
                  <a16:creationId xmlns:a16="http://schemas.microsoft.com/office/drawing/2014/main" id="{31F7CDD9-CC3A-B6A7-0806-D68F44ECFC8D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39;p74">
              <a:extLst>
                <a:ext uri="{FF2B5EF4-FFF2-40B4-BE49-F238E27FC236}">
                  <a16:creationId xmlns:a16="http://schemas.microsoft.com/office/drawing/2014/main" id="{62FC0B85-FD86-1E51-2BAD-D58BF1CD64B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40;p74">
              <a:extLst>
                <a:ext uri="{FF2B5EF4-FFF2-40B4-BE49-F238E27FC236}">
                  <a16:creationId xmlns:a16="http://schemas.microsoft.com/office/drawing/2014/main" id="{11186C30-B304-F20A-A1A4-E46EF27658A2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41;p74">
              <a:extLst>
                <a:ext uri="{FF2B5EF4-FFF2-40B4-BE49-F238E27FC236}">
                  <a16:creationId xmlns:a16="http://schemas.microsoft.com/office/drawing/2014/main" id="{A58A225A-E0E7-9E9B-8555-35B180D41EAC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42;p74">
              <a:extLst>
                <a:ext uri="{FF2B5EF4-FFF2-40B4-BE49-F238E27FC236}">
                  <a16:creationId xmlns:a16="http://schemas.microsoft.com/office/drawing/2014/main" id="{9842D907-D467-8AB6-DA55-74CD144F4D3B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0443;p74">
            <a:extLst>
              <a:ext uri="{FF2B5EF4-FFF2-40B4-BE49-F238E27FC236}">
                <a16:creationId xmlns:a16="http://schemas.microsoft.com/office/drawing/2014/main" id="{BD442801-B399-5F3C-7C64-FFC1158A5068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rgbClr val="0070C0"/>
          </a:solidFill>
        </p:grpSpPr>
        <p:sp>
          <p:nvSpPr>
            <p:cNvPr id="147" name="Google Shape;10444;p74">
              <a:extLst>
                <a:ext uri="{FF2B5EF4-FFF2-40B4-BE49-F238E27FC236}">
                  <a16:creationId xmlns:a16="http://schemas.microsoft.com/office/drawing/2014/main" id="{5EF498F5-E278-776E-E760-2D854720AC9D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45;p74">
              <a:extLst>
                <a:ext uri="{FF2B5EF4-FFF2-40B4-BE49-F238E27FC236}">
                  <a16:creationId xmlns:a16="http://schemas.microsoft.com/office/drawing/2014/main" id="{D9CB489B-04D8-D7A5-1411-35DC9D26343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46;p74">
              <a:extLst>
                <a:ext uri="{FF2B5EF4-FFF2-40B4-BE49-F238E27FC236}">
                  <a16:creationId xmlns:a16="http://schemas.microsoft.com/office/drawing/2014/main" id="{3E7D6B4B-B20F-7022-F316-3776B217EAF1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47;p74">
              <a:extLst>
                <a:ext uri="{FF2B5EF4-FFF2-40B4-BE49-F238E27FC236}">
                  <a16:creationId xmlns:a16="http://schemas.microsoft.com/office/drawing/2014/main" id="{5ED01FB4-310B-F43B-385E-E231D0275AF6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448;p74">
              <a:extLst>
                <a:ext uri="{FF2B5EF4-FFF2-40B4-BE49-F238E27FC236}">
                  <a16:creationId xmlns:a16="http://schemas.microsoft.com/office/drawing/2014/main" id="{7AD41AFB-26EF-813E-02A0-645B0C65B714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49;p74">
              <a:extLst>
                <a:ext uri="{FF2B5EF4-FFF2-40B4-BE49-F238E27FC236}">
                  <a16:creationId xmlns:a16="http://schemas.microsoft.com/office/drawing/2014/main" id="{B2AB2719-8C08-F30F-78EA-AEC6A0E31179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0468;p74">
            <a:extLst>
              <a:ext uri="{FF2B5EF4-FFF2-40B4-BE49-F238E27FC236}">
                <a16:creationId xmlns:a16="http://schemas.microsoft.com/office/drawing/2014/main" id="{41914A59-77D8-8710-3A87-0AF5229B3D8E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rgbClr val="0070C0"/>
          </a:solidFill>
        </p:grpSpPr>
        <p:sp>
          <p:nvSpPr>
            <p:cNvPr id="154" name="Google Shape;10469;p74">
              <a:extLst>
                <a:ext uri="{FF2B5EF4-FFF2-40B4-BE49-F238E27FC236}">
                  <a16:creationId xmlns:a16="http://schemas.microsoft.com/office/drawing/2014/main" id="{FB35095B-E356-42E8-9BB8-C77D4062E004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470;p74">
              <a:extLst>
                <a:ext uri="{FF2B5EF4-FFF2-40B4-BE49-F238E27FC236}">
                  <a16:creationId xmlns:a16="http://schemas.microsoft.com/office/drawing/2014/main" id="{ED0B3707-5475-F2B7-F40D-0FF9276EE716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471;p74">
              <a:extLst>
                <a:ext uri="{FF2B5EF4-FFF2-40B4-BE49-F238E27FC236}">
                  <a16:creationId xmlns:a16="http://schemas.microsoft.com/office/drawing/2014/main" id="{64873CC0-864C-16FF-F71C-3DB82765A691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483;p74">
            <a:extLst>
              <a:ext uri="{FF2B5EF4-FFF2-40B4-BE49-F238E27FC236}">
                <a16:creationId xmlns:a16="http://schemas.microsoft.com/office/drawing/2014/main" id="{E6B35392-B598-B063-32FA-2C34A29A2ED6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rgbClr val="0070C0"/>
          </a:solidFill>
        </p:grpSpPr>
        <p:sp>
          <p:nvSpPr>
            <p:cNvPr id="158" name="Google Shape;10484;p74">
              <a:extLst>
                <a:ext uri="{FF2B5EF4-FFF2-40B4-BE49-F238E27FC236}">
                  <a16:creationId xmlns:a16="http://schemas.microsoft.com/office/drawing/2014/main" id="{DF9B07AD-FF87-5C9B-A4EA-C0C750CECF7D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485;p74">
              <a:extLst>
                <a:ext uri="{FF2B5EF4-FFF2-40B4-BE49-F238E27FC236}">
                  <a16:creationId xmlns:a16="http://schemas.microsoft.com/office/drawing/2014/main" id="{2CEAECFC-5EFB-6C32-A4B2-FEF49CD1F28D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486;p74">
              <a:extLst>
                <a:ext uri="{FF2B5EF4-FFF2-40B4-BE49-F238E27FC236}">
                  <a16:creationId xmlns:a16="http://schemas.microsoft.com/office/drawing/2014/main" id="{803D043E-C021-CA53-ABEB-54BC7EB7B4F6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487;p74">
              <a:extLst>
                <a:ext uri="{FF2B5EF4-FFF2-40B4-BE49-F238E27FC236}">
                  <a16:creationId xmlns:a16="http://schemas.microsoft.com/office/drawing/2014/main" id="{4AC689E5-5960-1E25-7E90-6B4EA001676A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488;p74">
              <a:extLst>
                <a:ext uri="{FF2B5EF4-FFF2-40B4-BE49-F238E27FC236}">
                  <a16:creationId xmlns:a16="http://schemas.microsoft.com/office/drawing/2014/main" id="{E835D1E3-D784-880D-CAAE-26DAFD75A142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0497;p74">
            <a:extLst>
              <a:ext uri="{FF2B5EF4-FFF2-40B4-BE49-F238E27FC236}">
                <a16:creationId xmlns:a16="http://schemas.microsoft.com/office/drawing/2014/main" id="{7EA98DBC-52D6-6608-3B80-9F02F191FA7A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rgbClr val="0070C0"/>
          </a:solidFill>
        </p:grpSpPr>
        <p:sp>
          <p:nvSpPr>
            <p:cNvPr id="164" name="Google Shape;10498;p74">
              <a:extLst>
                <a:ext uri="{FF2B5EF4-FFF2-40B4-BE49-F238E27FC236}">
                  <a16:creationId xmlns:a16="http://schemas.microsoft.com/office/drawing/2014/main" id="{FAB231E2-2708-4457-9396-6D6BFAC3CFAD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499;p74">
              <a:extLst>
                <a:ext uri="{FF2B5EF4-FFF2-40B4-BE49-F238E27FC236}">
                  <a16:creationId xmlns:a16="http://schemas.microsoft.com/office/drawing/2014/main" id="{08D43DCC-724A-6928-C72A-A1EA1C20BFCE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500;p74">
              <a:extLst>
                <a:ext uri="{FF2B5EF4-FFF2-40B4-BE49-F238E27FC236}">
                  <a16:creationId xmlns:a16="http://schemas.microsoft.com/office/drawing/2014/main" id="{99C36D5B-066C-CE21-3830-C09FCE28C2E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501;p74">
              <a:extLst>
                <a:ext uri="{FF2B5EF4-FFF2-40B4-BE49-F238E27FC236}">
                  <a16:creationId xmlns:a16="http://schemas.microsoft.com/office/drawing/2014/main" id="{ACE1ED4B-EF34-592E-C1B9-E2C57F68D80F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502;p74">
              <a:extLst>
                <a:ext uri="{FF2B5EF4-FFF2-40B4-BE49-F238E27FC236}">
                  <a16:creationId xmlns:a16="http://schemas.microsoft.com/office/drawing/2014/main" id="{2D8F4DEB-590C-592C-5FF0-6136E2FB40D1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503;p74">
              <a:extLst>
                <a:ext uri="{FF2B5EF4-FFF2-40B4-BE49-F238E27FC236}">
                  <a16:creationId xmlns:a16="http://schemas.microsoft.com/office/drawing/2014/main" id="{7876A254-536E-E677-EB42-FA93C413387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0234;p74">
            <a:extLst>
              <a:ext uri="{FF2B5EF4-FFF2-40B4-BE49-F238E27FC236}">
                <a16:creationId xmlns:a16="http://schemas.microsoft.com/office/drawing/2014/main" id="{C81432C2-FAE0-E397-4F66-491F24C9E503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rgbClr val="0070C0"/>
          </a:solidFill>
        </p:grpSpPr>
        <p:sp>
          <p:nvSpPr>
            <p:cNvPr id="171" name="Google Shape;10235;p74">
              <a:extLst>
                <a:ext uri="{FF2B5EF4-FFF2-40B4-BE49-F238E27FC236}">
                  <a16:creationId xmlns:a16="http://schemas.microsoft.com/office/drawing/2014/main" id="{7A34AF24-FAB6-2DC3-186E-2AB4FAE2EDDF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236;p74">
              <a:extLst>
                <a:ext uri="{FF2B5EF4-FFF2-40B4-BE49-F238E27FC236}">
                  <a16:creationId xmlns:a16="http://schemas.microsoft.com/office/drawing/2014/main" id="{234FA503-7D4F-FC15-7F4A-8BB8A8825F74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37;p74">
              <a:extLst>
                <a:ext uri="{FF2B5EF4-FFF2-40B4-BE49-F238E27FC236}">
                  <a16:creationId xmlns:a16="http://schemas.microsoft.com/office/drawing/2014/main" id="{FEABD139-D7F8-7FA9-62CE-EB0E5ABC15BC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238;p74">
              <a:extLst>
                <a:ext uri="{FF2B5EF4-FFF2-40B4-BE49-F238E27FC236}">
                  <a16:creationId xmlns:a16="http://schemas.microsoft.com/office/drawing/2014/main" id="{0B9F994C-C119-4F01-B85A-24A78712DD52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239;p74">
              <a:extLst>
                <a:ext uri="{FF2B5EF4-FFF2-40B4-BE49-F238E27FC236}">
                  <a16:creationId xmlns:a16="http://schemas.microsoft.com/office/drawing/2014/main" id="{2322BFAC-9827-075F-0B32-FDD9C2EC2A21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0251;p74">
            <a:extLst>
              <a:ext uri="{FF2B5EF4-FFF2-40B4-BE49-F238E27FC236}">
                <a16:creationId xmlns:a16="http://schemas.microsoft.com/office/drawing/2014/main" id="{3396BDBD-5BA4-B2A9-527B-3E7DF4AA7E76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rgbClr val="0070C0"/>
          </a:solidFill>
        </p:grpSpPr>
        <p:sp>
          <p:nvSpPr>
            <p:cNvPr id="177" name="Google Shape;10252;p74">
              <a:extLst>
                <a:ext uri="{FF2B5EF4-FFF2-40B4-BE49-F238E27FC236}">
                  <a16:creationId xmlns:a16="http://schemas.microsoft.com/office/drawing/2014/main" id="{DE7B22EA-21EA-F0F9-46E9-AC86C3A1752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253;p74">
              <a:extLst>
                <a:ext uri="{FF2B5EF4-FFF2-40B4-BE49-F238E27FC236}">
                  <a16:creationId xmlns:a16="http://schemas.microsoft.com/office/drawing/2014/main" id="{6DD95228-4B53-BC7B-F874-9B80593FE5EE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254;p74">
              <a:extLst>
                <a:ext uri="{FF2B5EF4-FFF2-40B4-BE49-F238E27FC236}">
                  <a16:creationId xmlns:a16="http://schemas.microsoft.com/office/drawing/2014/main" id="{AF14DAC4-1483-64CC-7481-0A01D74800F1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255;p74">
              <a:extLst>
                <a:ext uri="{FF2B5EF4-FFF2-40B4-BE49-F238E27FC236}">
                  <a16:creationId xmlns:a16="http://schemas.microsoft.com/office/drawing/2014/main" id="{863DAE0D-20D8-0574-CD67-0091EC3198A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256;p74">
              <a:extLst>
                <a:ext uri="{FF2B5EF4-FFF2-40B4-BE49-F238E27FC236}">
                  <a16:creationId xmlns:a16="http://schemas.microsoft.com/office/drawing/2014/main" id="{1D073D37-ADD2-11D3-27A9-7577FCE5450A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257;p74">
              <a:extLst>
                <a:ext uri="{FF2B5EF4-FFF2-40B4-BE49-F238E27FC236}">
                  <a16:creationId xmlns:a16="http://schemas.microsoft.com/office/drawing/2014/main" id="{8CBFF5D9-F6D9-7084-D91F-FBCBAB0CD88E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258;p74">
              <a:extLst>
                <a:ext uri="{FF2B5EF4-FFF2-40B4-BE49-F238E27FC236}">
                  <a16:creationId xmlns:a16="http://schemas.microsoft.com/office/drawing/2014/main" id="{09FD24C9-20F4-A0BC-E9D6-2AD78640FE77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0297;p74">
            <a:extLst>
              <a:ext uri="{FF2B5EF4-FFF2-40B4-BE49-F238E27FC236}">
                <a16:creationId xmlns:a16="http://schemas.microsoft.com/office/drawing/2014/main" id="{43AE975A-0E1F-AE1F-1FD1-64572545FDC5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rgbClr val="0070C0"/>
          </a:solidFill>
        </p:grpSpPr>
        <p:sp>
          <p:nvSpPr>
            <p:cNvPr id="185" name="Google Shape;10298;p74">
              <a:extLst>
                <a:ext uri="{FF2B5EF4-FFF2-40B4-BE49-F238E27FC236}">
                  <a16:creationId xmlns:a16="http://schemas.microsoft.com/office/drawing/2014/main" id="{B6A43D95-6BFA-240E-DF74-99EEEAB87BF4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299;p74">
              <a:extLst>
                <a:ext uri="{FF2B5EF4-FFF2-40B4-BE49-F238E27FC236}">
                  <a16:creationId xmlns:a16="http://schemas.microsoft.com/office/drawing/2014/main" id="{5AB181D5-D18A-6AF1-6B0B-359FEF3A31DD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00;p74">
              <a:extLst>
                <a:ext uri="{FF2B5EF4-FFF2-40B4-BE49-F238E27FC236}">
                  <a16:creationId xmlns:a16="http://schemas.microsoft.com/office/drawing/2014/main" id="{8F4D1603-D83E-115F-26B2-F61D3A2AC9E4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01;p74">
              <a:extLst>
                <a:ext uri="{FF2B5EF4-FFF2-40B4-BE49-F238E27FC236}">
                  <a16:creationId xmlns:a16="http://schemas.microsoft.com/office/drawing/2014/main" id="{F618FB37-3BD8-54F4-1043-13E52AA8638C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02;p74">
              <a:extLst>
                <a:ext uri="{FF2B5EF4-FFF2-40B4-BE49-F238E27FC236}">
                  <a16:creationId xmlns:a16="http://schemas.microsoft.com/office/drawing/2014/main" id="{CBCDC60B-7AFF-6F1A-69E0-1C288E2494A4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0352;p74">
            <a:extLst>
              <a:ext uri="{FF2B5EF4-FFF2-40B4-BE49-F238E27FC236}">
                <a16:creationId xmlns:a16="http://schemas.microsoft.com/office/drawing/2014/main" id="{C1F6124D-3171-FA53-1216-B01EF5BD38BC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rgbClr val="0070C0"/>
          </a:solidFill>
        </p:grpSpPr>
        <p:sp>
          <p:nvSpPr>
            <p:cNvPr id="191" name="Google Shape;10353;p74">
              <a:extLst>
                <a:ext uri="{FF2B5EF4-FFF2-40B4-BE49-F238E27FC236}">
                  <a16:creationId xmlns:a16="http://schemas.microsoft.com/office/drawing/2014/main" id="{EE1B10ED-CEEE-A37A-68B2-B3E8A4041634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54;p74">
              <a:extLst>
                <a:ext uri="{FF2B5EF4-FFF2-40B4-BE49-F238E27FC236}">
                  <a16:creationId xmlns:a16="http://schemas.microsoft.com/office/drawing/2014/main" id="{8997F505-4F92-377E-A2F2-63BE72AD3A02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355;p74">
              <a:extLst>
                <a:ext uri="{FF2B5EF4-FFF2-40B4-BE49-F238E27FC236}">
                  <a16:creationId xmlns:a16="http://schemas.microsoft.com/office/drawing/2014/main" id="{244BF87A-6259-BA50-309A-AA16730C0D6D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356;p74">
              <a:extLst>
                <a:ext uri="{FF2B5EF4-FFF2-40B4-BE49-F238E27FC236}">
                  <a16:creationId xmlns:a16="http://schemas.microsoft.com/office/drawing/2014/main" id="{EB72FC79-1508-88B6-202C-7E17EEF4500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357;p74">
              <a:extLst>
                <a:ext uri="{FF2B5EF4-FFF2-40B4-BE49-F238E27FC236}">
                  <a16:creationId xmlns:a16="http://schemas.microsoft.com/office/drawing/2014/main" id="{CB6AAF56-07A8-2639-C7FA-EAF4FAF79932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358;p74">
              <a:extLst>
                <a:ext uri="{FF2B5EF4-FFF2-40B4-BE49-F238E27FC236}">
                  <a16:creationId xmlns:a16="http://schemas.microsoft.com/office/drawing/2014/main" id="{A8BFAB1E-8B1D-D794-AD54-3FFCD15ECDD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0390;p74">
            <a:extLst>
              <a:ext uri="{FF2B5EF4-FFF2-40B4-BE49-F238E27FC236}">
                <a16:creationId xmlns:a16="http://schemas.microsoft.com/office/drawing/2014/main" id="{B00F6921-D49A-B3EA-B4EB-9D3E3F191F8C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rgbClr val="0070C0"/>
          </a:solidFill>
        </p:grpSpPr>
        <p:sp>
          <p:nvSpPr>
            <p:cNvPr id="198" name="Google Shape;10391;p74">
              <a:extLst>
                <a:ext uri="{FF2B5EF4-FFF2-40B4-BE49-F238E27FC236}">
                  <a16:creationId xmlns:a16="http://schemas.microsoft.com/office/drawing/2014/main" id="{CAF015BE-6DC3-D566-ECD7-960C3B431DCC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392;p74">
              <a:extLst>
                <a:ext uri="{FF2B5EF4-FFF2-40B4-BE49-F238E27FC236}">
                  <a16:creationId xmlns:a16="http://schemas.microsoft.com/office/drawing/2014/main" id="{C9D05306-C1C3-94E8-6118-9D0513F9FDC5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393;p74">
              <a:extLst>
                <a:ext uri="{FF2B5EF4-FFF2-40B4-BE49-F238E27FC236}">
                  <a16:creationId xmlns:a16="http://schemas.microsoft.com/office/drawing/2014/main" id="{1645C461-0121-0B0F-1D9A-F50DFB2674A2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394;p74">
              <a:extLst>
                <a:ext uri="{FF2B5EF4-FFF2-40B4-BE49-F238E27FC236}">
                  <a16:creationId xmlns:a16="http://schemas.microsoft.com/office/drawing/2014/main" id="{9D417E25-0F9B-E6D4-8F5F-C9157A33288F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395;p74">
              <a:extLst>
                <a:ext uri="{FF2B5EF4-FFF2-40B4-BE49-F238E27FC236}">
                  <a16:creationId xmlns:a16="http://schemas.microsoft.com/office/drawing/2014/main" id="{39AACC84-F5E5-2B7D-891E-334F6F71A3E6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396;p74">
              <a:extLst>
                <a:ext uri="{FF2B5EF4-FFF2-40B4-BE49-F238E27FC236}">
                  <a16:creationId xmlns:a16="http://schemas.microsoft.com/office/drawing/2014/main" id="{A98D3EA7-8649-E5BD-E05F-0300CDF9487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397;p74">
              <a:extLst>
                <a:ext uri="{FF2B5EF4-FFF2-40B4-BE49-F238E27FC236}">
                  <a16:creationId xmlns:a16="http://schemas.microsoft.com/office/drawing/2014/main" id="{AE4F15C8-598D-70BB-E2F3-2764C99AA414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398;p74">
              <a:extLst>
                <a:ext uri="{FF2B5EF4-FFF2-40B4-BE49-F238E27FC236}">
                  <a16:creationId xmlns:a16="http://schemas.microsoft.com/office/drawing/2014/main" id="{C1D4CB62-8198-21D2-42AF-44051B5BE260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6" name="Google Shape;10412;p74">
            <a:extLst>
              <a:ext uri="{FF2B5EF4-FFF2-40B4-BE49-F238E27FC236}">
                <a16:creationId xmlns:a16="http://schemas.microsoft.com/office/drawing/2014/main" id="{C5E62340-0D03-A0EF-2AD0-435D5F949D8F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rgbClr val="0070C0"/>
          </a:solidFill>
        </p:grpSpPr>
        <p:sp>
          <p:nvSpPr>
            <p:cNvPr id="207" name="Google Shape;10413;p74">
              <a:extLst>
                <a:ext uri="{FF2B5EF4-FFF2-40B4-BE49-F238E27FC236}">
                  <a16:creationId xmlns:a16="http://schemas.microsoft.com/office/drawing/2014/main" id="{EEE14CB6-26B7-4292-E19F-20C66CD1D34C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414;p74">
              <a:extLst>
                <a:ext uri="{FF2B5EF4-FFF2-40B4-BE49-F238E27FC236}">
                  <a16:creationId xmlns:a16="http://schemas.microsoft.com/office/drawing/2014/main" id="{C9466E63-6AF7-9507-54D3-5CC7959502B5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415;p74">
              <a:extLst>
                <a:ext uri="{FF2B5EF4-FFF2-40B4-BE49-F238E27FC236}">
                  <a16:creationId xmlns:a16="http://schemas.microsoft.com/office/drawing/2014/main" id="{370B2E09-E3F1-5EC2-9EFA-F04C7D2A9CD7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416;p74">
              <a:extLst>
                <a:ext uri="{FF2B5EF4-FFF2-40B4-BE49-F238E27FC236}">
                  <a16:creationId xmlns:a16="http://schemas.microsoft.com/office/drawing/2014/main" id="{00094E79-C146-0670-DEE9-A5BF14954404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417;p74">
              <a:extLst>
                <a:ext uri="{FF2B5EF4-FFF2-40B4-BE49-F238E27FC236}">
                  <a16:creationId xmlns:a16="http://schemas.microsoft.com/office/drawing/2014/main" id="{68A5A55E-3684-0C3C-EA61-8DDB762E5705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418;p74">
              <a:extLst>
                <a:ext uri="{FF2B5EF4-FFF2-40B4-BE49-F238E27FC236}">
                  <a16:creationId xmlns:a16="http://schemas.microsoft.com/office/drawing/2014/main" id="{C72D586F-2C62-85C2-0423-8AAFF69E5E74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0419;p74">
              <a:extLst>
                <a:ext uri="{FF2B5EF4-FFF2-40B4-BE49-F238E27FC236}">
                  <a16:creationId xmlns:a16="http://schemas.microsoft.com/office/drawing/2014/main" id="{750226C1-EBA2-98D7-367A-824BB4E5872F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420;p74">
              <a:extLst>
                <a:ext uri="{FF2B5EF4-FFF2-40B4-BE49-F238E27FC236}">
                  <a16:creationId xmlns:a16="http://schemas.microsoft.com/office/drawing/2014/main" id="{84590292-92C3-1BEE-648E-41C7FC115D5D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0478;p74">
            <a:extLst>
              <a:ext uri="{FF2B5EF4-FFF2-40B4-BE49-F238E27FC236}">
                <a16:creationId xmlns:a16="http://schemas.microsoft.com/office/drawing/2014/main" id="{E433155A-C36A-033B-4A66-E73BB0D4F3A1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rgbClr val="0070C0"/>
          </a:solidFill>
        </p:grpSpPr>
        <p:sp>
          <p:nvSpPr>
            <p:cNvPr id="216" name="Google Shape;10479;p74">
              <a:extLst>
                <a:ext uri="{FF2B5EF4-FFF2-40B4-BE49-F238E27FC236}">
                  <a16:creationId xmlns:a16="http://schemas.microsoft.com/office/drawing/2014/main" id="{6BE940B1-8613-302F-A47F-2AD808F5D57E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480;p74">
              <a:extLst>
                <a:ext uri="{FF2B5EF4-FFF2-40B4-BE49-F238E27FC236}">
                  <a16:creationId xmlns:a16="http://schemas.microsoft.com/office/drawing/2014/main" id="{053F53F0-5EB1-4729-C535-78A497211659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0481;p74">
              <a:extLst>
                <a:ext uri="{FF2B5EF4-FFF2-40B4-BE49-F238E27FC236}">
                  <a16:creationId xmlns:a16="http://schemas.microsoft.com/office/drawing/2014/main" id="{CC5797C2-AADF-D8C4-63AC-B4F3F5E60072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0482;p74">
              <a:extLst>
                <a:ext uri="{FF2B5EF4-FFF2-40B4-BE49-F238E27FC236}">
                  <a16:creationId xmlns:a16="http://schemas.microsoft.com/office/drawing/2014/main" id="{34072653-CE1E-B723-2292-D0EA69B6FD75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20" name="Google Shape;10101;p74">
            <a:extLst>
              <a:ext uri="{FF2B5EF4-FFF2-40B4-BE49-F238E27FC236}">
                <a16:creationId xmlns:a16="http://schemas.microsoft.com/office/drawing/2014/main" id="{5B57AB00-A4B5-653D-28AD-9C986D7F440A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rgbClr val="0070C0"/>
          </a:solidFill>
        </p:grpSpPr>
        <p:sp>
          <p:nvSpPr>
            <p:cNvPr id="221" name="Google Shape;10102;p74">
              <a:extLst>
                <a:ext uri="{FF2B5EF4-FFF2-40B4-BE49-F238E27FC236}">
                  <a16:creationId xmlns:a16="http://schemas.microsoft.com/office/drawing/2014/main" id="{42E8178F-3EBA-8E19-A254-779F11271C5E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0103;p74">
              <a:extLst>
                <a:ext uri="{FF2B5EF4-FFF2-40B4-BE49-F238E27FC236}">
                  <a16:creationId xmlns:a16="http://schemas.microsoft.com/office/drawing/2014/main" id="{E93C7DDD-643A-3EB1-F1C6-DAD58CFE33A7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0104;p74">
              <a:extLst>
                <a:ext uri="{FF2B5EF4-FFF2-40B4-BE49-F238E27FC236}">
                  <a16:creationId xmlns:a16="http://schemas.microsoft.com/office/drawing/2014/main" id="{67002386-88F8-9896-F8B7-5B576CC9B374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0105;p74">
              <a:extLst>
                <a:ext uri="{FF2B5EF4-FFF2-40B4-BE49-F238E27FC236}">
                  <a16:creationId xmlns:a16="http://schemas.microsoft.com/office/drawing/2014/main" id="{68794AB6-018F-E3E0-242C-9896AAE01851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0106;p74">
              <a:extLst>
                <a:ext uri="{FF2B5EF4-FFF2-40B4-BE49-F238E27FC236}">
                  <a16:creationId xmlns:a16="http://schemas.microsoft.com/office/drawing/2014/main" id="{2B02082D-A296-8D8E-A9F5-990D451A56D4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26" name="Google Shape;10125;p74">
            <a:extLst>
              <a:ext uri="{FF2B5EF4-FFF2-40B4-BE49-F238E27FC236}">
                <a16:creationId xmlns:a16="http://schemas.microsoft.com/office/drawing/2014/main" id="{8CB3477D-B246-3190-C974-B35BB74CDC85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rgbClr val="0070C0"/>
          </a:solidFill>
        </p:grpSpPr>
        <p:sp>
          <p:nvSpPr>
            <p:cNvPr id="227" name="Google Shape;10126;p74">
              <a:extLst>
                <a:ext uri="{FF2B5EF4-FFF2-40B4-BE49-F238E27FC236}">
                  <a16:creationId xmlns:a16="http://schemas.microsoft.com/office/drawing/2014/main" id="{8DB13725-9BE0-1FBE-32F5-623C4A735DD9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0127;p74">
              <a:extLst>
                <a:ext uri="{FF2B5EF4-FFF2-40B4-BE49-F238E27FC236}">
                  <a16:creationId xmlns:a16="http://schemas.microsoft.com/office/drawing/2014/main" id="{DBE4CD77-B132-95B2-7A42-DC7E0FA6ABF7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0128;p74">
              <a:extLst>
                <a:ext uri="{FF2B5EF4-FFF2-40B4-BE49-F238E27FC236}">
                  <a16:creationId xmlns:a16="http://schemas.microsoft.com/office/drawing/2014/main" id="{FB82A546-57D6-DBBA-2A04-773759ECBD51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30" name="Text Placeholder 1">
            <a:extLst>
              <a:ext uri="{FF2B5EF4-FFF2-40B4-BE49-F238E27FC236}">
                <a16:creationId xmlns:a16="http://schemas.microsoft.com/office/drawing/2014/main" id="{0F110C04-EBE1-71FC-EDF4-93AD4D3F9E4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321735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Isosceles Triangle 68">
            <a:extLst>
              <a:ext uri="{FF2B5EF4-FFF2-40B4-BE49-F238E27FC236}">
                <a16:creationId xmlns:a16="http://schemas.microsoft.com/office/drawing/2014/main" id="{DCA44A7D-4D70-914E-B262-D6CC37905567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1DEED359-6C6A-E509-91BD-086628C02BDC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AC8D58CF-37D2-0BED-E252-0D1C8FD86B98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ounded Rectangle 25">
            <a:extLst>
              <a:ext uri="{FF2B5EF4-FFF2-40B4-BE49-F238E27FC236}">
                <a16:creationId xmlns:a16="http://schemas.microsoft.com/office/drawing/2014/main" id="{76733560-CF03-D83D-34AA-F8226204BB40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Donut 39">
            <a:extLst>
              <a:ext uri="{FF2B5EF4-FFF2-40B4-BE49-F238E27FC236}">
                <a16:creationId xmlns:a16="http://schemas.microsoft.com/office/drawing/2014/main" id="{4C425A70-0623-B4AD-52A8-69BA1AFAAB61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Chord 38">
            <a:extLst>
              <a:ext uri="{FF2B5EF4-FFF2-40B4-BE49-F238E27FC236}">
                <a16:creationId xmlns:a16="http://schemas.microsoft.com/office/drawing/2014/main" id="{B5BA6C94-494C-8D17-4AEE-2D1C90B51626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Oval 6">
            <a:extLst>
              <a:ext uri="{FF2B5EF4-FFF2-40B4-BE49-F238E27FC236}">
                <a16:creationId xmlns:a16="http://schemas.microsoft.com/office/drawing/2014/main" id="{F0DD84AD-F4B2-E80F-54BC-8254DDA518DA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38C54A9E-D3F6-DA00-ACCE-E43FB4DF2D03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Block Arc 31">
            <a:extLst>
              <a:ext uri="{FF2B5EF4-FFF2-40B4-BE49-F238E27FC236}">
                <a16:creationId xmlns:a16="http://schemas.microsoft.com/office/drawing/2014/main" id="{9802752B-F948-2303-5368-AB82E60A635D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Freeform 53">
            <a:extLst>
              <a:ext uri="{FF2B5EF4-FFF2-40B4-BE49-F238E27FC236}">
                <a16:creationId xmlns:a16="http://schemas.microsoft.com/office/drawing/2014/main" id="{F81D073F-01D6-C85A-EF89-4F5D336F2AD6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Block Arc 10">
            <a:extLst>
              <a:ext uri="{FF2B5EF4-FFF2-40B4-BE49-F238E27FC236}">
                <a16:creationId xmlns:a16="http://schemas.microsoft.com/office/drawing/2014/main" id="{A8731140-EE20-6B52-FF7F-9C96B7931A0E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Freeform 55">
            <a:extLst>
              <a:ext uri="{FF2B5EF4-FFF2-40B4-BE49-F238E27FC236}">
                <a16:creationId xmlns:a16="http://schemas.microsoft.com/office/drawing/2014/main" id="{02A23D2E-477A-9A87-C80A-F386A57E53F2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ound Same Side Corner Rectangle 36">
            <a:extLst>
              <a:ext uri="{FF2B5EF4-FFF2-40B4-BE49-F238E27FC236}">
                <a16:creationId xmlns:a16="http://schemas.microsoft.com/office/drawing/2014/main" id="{131E990F-9C63-DAB4-2AB1-7DE6FF7F4C97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Oval 21">
            <a:extLst>
              <a:ext uri="{FF2B5EF4-FFF2-40B4-BE49-F238E27FC236}">
                <a16:creationId xmlns:a16="http://schemas.microsoft.com/office/drawing/2014/main" id="{6018C9C1-EDD0-A624-BC23-32C0B4E79F00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Oval 32">
            <a:extLst>
              <a:ext uri="{FF2B5EF4-FFF2-40B4-BE49-F238E27FC236}">
                <a16:creationId xmlns:a16="http://schemas.microsoft.com/office/drawing/2014/main" id="{1C49F1C5-7EDA-5E2D-3982-F5A45681FA86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36" name="Google Shape;6783;p88">
            <a:extLst>
              <a:ext uri="{FF2B5EF4-FFF2-40B4-BE49-F238E27FC236}">
                <a16:creationId xmlns:a16="http://schemas.microsoft.com/office/drawing/2014/main" id="{016B0EE7-7274-A48F-75BE-94AC5E52CAF5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rgbClr val="0070C0"/>
          </a:solidFill>
        </p:grpSpPr>
        <p:sp>
          <p:nvSpPr>
            <p:cNvPr id="37" name="Google Shape;6784;p88">
              <a:extLst>
                <a:ext uri="{FF2B5EF4-FFF2-40B4-BE49-F238E27FC236}">
                  <a16:creationId xmlns:a16="http://schemas.microsoft.com/office/drawing/2014/main" id="{607A5E8A-F4C3-4F89-1F66-125B57F76D76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785;p88">
              <a:extLst>
                <a:ext uri="{FF2B5EF4-FFF2-40B4-BE49-F238E27FC236}">
                  <a16:creationId xmlns:a16="http://schemas.microsoft.com/office/drawing/2014/main" id="{66DAC9F2-175B-6BB1-49B5-6892CD5E4977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786;p88">
              <a:extLst>
                <a:ext uri="{FF2B5EF4-FFF2-40B4-BE49-F238E27FC236}">
                  <a16:creationId xmlns:a16="http://schemas.microsoft.com/office/drawing/2014/main" id="{239F9294-B91B-0522-01FC-48C98775EBFC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787;p88">
              <a:extLst>
                <a:ext uri="{FF2B5EF4-FFF2-40B4-BE49-F238E27FC236}">
                  <a16:creationId xmlns:a16="http://schemas.microsoft.com/office/drawing/2014/main" id="{EF010700-B07F-FC82-47B9-9B11E2D73F07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788;p88">
              <a:extLst>
                <a:ext uri="{FF2B5EF4-FFF2-40B4-BE49-F238E27FC236}">
                  <a16:creationId xmlns:a16="http://schemas.microsoft.com/office/drawing/2014/main" id="{B1360612-3BA1-22CF-ACCB-705767C7DBBA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6800;p88">
            <a:extLst>
              <a:ext uri="{FF2B5EF4-FFF2-40B4-BE49-F238E27FC236}">
                <a16:creationId xmlns:a16="http://schemas.microsoft.com/office/drawing/2014/main" id="{FE40FD40-AE9F-9057-7490-0183C3CA49B6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rgbClr val="0070C0"/>
          </a:solidFill>
        </p:grpSpPr>
        <p:sp>
          <p:nvSpPr>
            <p:cNvPr id="43" name="Google Shape;6801;p88">
              <a:extLst>
                <a:ext uri="{FF2B5EF4-FFF2-40B4-BE49-F238E27FC236}">
                  <a16:creationId xmlns:a16="http://schemas.microsoft.com/office/drawing/2014/main" id="{1EBF8E34-57C1-051E-545E-F7B4BCFA25D1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802;p88">
              <a:extLst>
                <a:ext uri="{FF2B5EF4-FFF2-40B4-BE49-F238E27FC236}">
                  <a16:creationId xmlns:a16="http://schemas.microsoft.com/office/drawing/2014/main" id="{E9B33E84-620D-2089-1ACF-EB025EC55E6B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6803;p88">
              <a:extLst>
                <a:ext uri="{FF2B5EF4-FFF2-40B4-BE49-F238E27FC236}">
                  <a16:creationId xmlns:a16="http://schemas.microsoft.com/office/drawing/2014/main" id="{14788D86-22D2-FADB-FEFE-CC06979F3460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804;p88">
              <a:extLst>
                <a:ext uri="{FF2B5EF4-FFF2-40B4-BE49-F238E27FC236}">
                  <a16:creationId xmlns:a16="http://schemas.microsoft.com/office/drawing/2014/main" id="{3F1A630D-2F3B-5CE5-2077-0E3A407DFCA3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805;p88">
              <a:extLst>
                <a:ext uri="{FF2B5EF4-FFF2-40B4-BE49-F238E27FC236}">
                  <a16:creationId xmlns:a16="http://schemas.microsoft.com/office/drawing/2014/main" id="{BEF41166-A855-03D1-0413-DABC3A3B2E9B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6866;p88">
            <a:extLst>
              <a:ext uri="{FF2B5EF4-FFF2-40B4-BE49-F238E27FC236}">
                <a16:creationId xmlns:a16="http://schemas.microsoft.com/office/drawing/2014/main" id="{1DA6FDF9-6713-15C0-3541-6CA36420D39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rgbClr val="0070C0"/>
          </a:solidFill>
        </p:grpSpPr>
        <p:sp>
          <p:nvSpPr>
            <p:cNvPr id="49" name="Google Shape;6867;p88">
              <a:extLst>
                <a:ext uri="{FF2B5EF4-FFF2-40B4-BE49-F238E27FC236}">
                  <a16:creationId xmlns:a16="http://schemas.microsoft.com/office/drawing/2014/main" id="{EF869F3A-93BC-B990-8A1D-DCFFBDA0C7FE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868;p88">
              <a:extLst>
                <a:ext uri="{FF2B5EF4-FFF2-40B4-BE49-F238E27FC236}">
                  <a16:creationId xmlns:a16="http://schemas.microsoft.com/office/drawing/2014/main" id="{135E1251-9CC1-7BE5-2AE2-DC71657687F4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869;p88">
              <a:extLst>
                <a:ext uri="{FF2B5EF4-FFF2-40B4-BE49-F238E27FC236}">
                  <a16:creationId xmlns:a16="http://schemas.microsoft.com/office/drawing/2014/main" id="{A66777AA-1494-DD12-A893-0CCA76A1E5D7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870;p88">
              <a:extLst>
                <a:ext uri="{FF2B5EF4-FFF2-40B4-BE49-F238E27FC236}">
                  <a16:creationId xmlns:a16="http://schemas.microsoft.com/office/drawing/2014/main" id="{9E882172-5D15-1B98-0C7B-158D16136A40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871;p88">
              <a:extLst>
                <a:ext uri="{FF2B5EF4-FFF2-40B4-BE49-F238E27FC236}">
                  <a16:creationId xmlns:a16="http://schemas.microsoft.com/office/drawing/2014/main" id="{1BC1E2C9-4B4C-893A-29BA-06A62783DDFE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872;p88">
              <a:extLst>
                <a:ext uri="{FF2B5EF4-FFF2-40B4-BE49-F238E27FC236}">
                  <a16:creationId xmlns:a16="http://schemas.microsoft.com/office/drawing/2014/main" id="{D725C268-9D17-8AD1-4D72-4CF9B9D2C84C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6957;p88">
            <a:extLst>
              <a:ext uri="{FF2B5EF4-FFF2-40B4-BE49-F238E27FC236}">
                <a16:creationId xmlns:a16="http://schemas.microsoft.com/office/drawing/2014/main" id="{565D768A-C025-984B-AE37-FAC175E257D8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rgbClr val="0070C0"/>
          </a:solidFill>
        </p:grpSpPr>
        <p:sp>
          <p:nvSpPr>
            <p:cNvPr id="56" name="Google Shape;6958;p88">
              <a:extLst>
                <a:ext uri="{FF2B5EF4-FFF2-40B4-BE49-F238E27FC236}">
                  <a16:creationId xmlns:a16="http://schemas.microsoft.com/office/drawing/2014/main" id="{BC676763-4CEE-C23F-1B71-47816F56FB44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959;p88">
              <a:extLst>
                <a:ext uri="{FF2B5EF4-FFF2-40B4-BE49-F238E27FC236}">
                  <a16:creationId xmlns:a16="http://schemas.microsoft.com/office/drawing/2014/main" id="{08A5D866-237D-4001-D388-99C49AAE5857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960;p88">
              <a:extLst>
                <a:ext uri="{FF2B5EF4-FFF2-40B4-BE49-F238E27FC236}">
                  <a16:creationId xmlns:a16="http://schemas.microsoft.com/office/drawing/2014/main" id="{260F9F89-F2E7-AC02-D2BC-6002AE76F20D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961;p88">
              <a:extLst>
                <a:ext uri="{FF2B5EF4-FFF2-40B4-BE49-F238E27FC236}">
                  <a16:creationId xmlns:a16="http://schemas.microsoft.com/office/drawing/2014/main" id="{DBC80505-474C-75DA-CB6F-CB6BC165855A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962;p88">
              <a:extLst>
                <a:ext uri="{FF2B5EF4-FFF2-40B4-BE49-F238E27FC236}">
                  <a16:creationId xmlns:a16="http://schemas.microsoft.com/office/drawing/2014/main" id="{1FB38054-9EBF-EBA9-82B0-57AFC7AB4E2B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963;p88">
              <a:extLst>
                <a:ext uri="{FF2B5EF4-FFF2-40B4-BE49-F238E27FC236}">
                  <a16:creationId xmlns:a16="http://schemas.microsoft.com/office/drawing/2014/main" id="{0FC64EFB-5A91-46EA-B978-C2BE7D6A2CF5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964;p88">
              <a:extLst>
                <a:ext uri="{FF2B5EF4-FFF2-40B4-BE49-F238E27FC236}">
                  <a16:creationId xmlns:a16="http://schemas.microsoft.com/office/drawing/2014/main" id="{6B7A9EF5-F578-DF45-F139-EE9EBFFB0F2C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965;p88">
              <a:extLst>
                <a:ext uri="{FF2B5EF4-FFF2-40B4-BE49-F238E27FC236}">
                  <a16:creationId xmlns:a16="http://schemas.microsoft.com/office/drawing/2014/main" id="{4E449787-A447-19DC-5804-F01CE6168DBD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966;p88">
            <a:extLst>
              <a:ext uri="{FF2B5EF4-FFF2-40B4-BE49-F238E27FC236}">
                <a16:creationId xmlns:a16="http://schemas.microsoft.com/office/drawing/2014/main" id="{63714374-1F2F-878D-D8D4-71AC45D51876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rgbClr val="0070C0"/>
          </a:solidFill>
        </p:grpSpPr>
        <p:sp>
          <p:nvSpPr>
            <p:cNvPr id="65" name="Google Shape;6967;p88">
              <a:extLst>
                <a:ext uri="{FF2B5EF4-FFF2-40B4-BE49-F238E27FC236}">
                  <a16:creationId xmlns:a16="http://schemas.microsoft.com/office/drawing/2014/main" id="{93A132A6-AC47-9E04-FCC3-19381150CCB4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968;p88">
              <a:extLst>
                <a:ext uri="{FF2B5EF4-FFF2-40B4-BE49-F238E27FC236}">
                  <a16:creationId xmlns:a16="http://schemas.microsoft.com/office/drawing/2014/main" id="{E1667468-4020-35D2-0318-50C111B92F99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969;p88">
              <a:extLst>
                <a:ext uri="{FF2B5EF4-FFF2-40B4-BE49-F238E27FC236}">
                  <a16:creationId xmlns:a16="http://schemas.microsoft.com/office/drawing/2014/main" id="{C14B3E58-1356-AE39-2B93-5BA3DD1079DF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970;p88">
              <a:extLst>
                <a:ext uri="{FF2B5EF4-FFF2-40B4-BE49-F238E27FC236}">
                  <a16:creationId xmlns:a16="http://schemas.microsoft.com/office/drawing/2014/main" id="{E2562C71-A7BE-BA64-39A0-6A8C23E82D90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760;p88">
            <a:extLst>
              <a:ext uri="{FF2B5EF4-FFF2-40B4-BE49-F238E27FC236}">
                <a16:creationId xmlns:a16="http://schemas.microsoft.com/office/drawing/2014/main" id="{31D9E53A-6328-85A0-9166-76DE323AB9E5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rgbClr val="0070C0"/>
          </a:solidFill>
        </p:grpSpPr>
        <p:sp>
          <p:nvSpPr>
            <p:cNvPr id="70" name="Google Shape;6761;p88">
              <a:extLst>
                <a:ext uri="{FF2B5EF4-FFF2-40B4-BE49-F238E27FC236}">
                  <a16:creationId xmlns:a16="http://schemas.microsoft.com/office/drawing/2014/main" id="{4A79A33A-0175-0588-8142-7F6C06A3C4E6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762;p88">
              <a:extLst>
                <a:ext uri="{FF2B5EF4-FFF2-40B4-BE49-F238E27FC236}">
                  <a16:creationId xmlns:a16="http://schemas.microsoft.com/office/drawing/2014/main" id="{554EC392-3661-617F-D49E-063DF016EDD7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763;p88">
              <a:extLst>
                <a:ext uri="{FF2B5EF4-FFF2-40B4-BE49-F238E27FC236}">
                  <a16:creationId xmlns:a16="http://schemas.microsoft.com/office/drawing/2014/main" id="{337FF7A4-4C11-3E16-89AC-76C556AED0AA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764;p88">
              <a:extLst>
                <a:ext uri="{FF2B5EF4-FFF2-40B4-BE49-F238E27FC236}">
                  <a16:creationId xmlns:a16="http://schemas.microsoft.com/office/drawing/2014/main" id="{BE3418B0-975B-6DA6-C546-7251B5961FDB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765;p88">
              <a:extLst>
                <a:ext uri="{FF2B5EF4-FFF2-40B4-BE49-F238E27FC236}">
                  <a16:creationId xmlns:a16="http://schemas.microsoft.com/office/drawing/2014/main" id="{10E71994-D2CC-B5DB-D5B1-635C33D7E55C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766;p88">
              <a:extLst>
                <a:ext uri="{FF2B5EF4-FFF2-40B4-BE49-F238E27FC236}">
                  <a16:creationId xmlns:a16="http://schemas.microsoft.com/office/drawing/2014/main" id="{2748F72A-1539-88C1-FB11-3899270399CE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767;p88">
              <a:extLst>
                <a:ext uri="{FF2B5EF4-FFF2-40B4-BE49-F238E27FC236}">
                  <a16:creationId xmlns:a16="http://schemas.microsoft.com/office/drawing/2014/main" id="{3D45CD99-28D9-13D3-CBDE-4EF0220C3788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777;p88">
            <a:extLst>
              <a:ext uri="{FF2B5EF4-FFF2-40B4-BE49-F238E27FC236}">
                <a16:creationId xmlns:a16="http://schemas.microsoft.com/office/drawing/2014/main" id="{9A2F4C42-C6FC-F123-A88C-BA6EE54402AC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rgbClr val="0070C0"/>
          </a:solidFill>
        </p:grpSpPr>
        <p:sp>
          <p:nvSpPr>
            <p:cNvPr id="78" name="Google Shape;6778;p88">
              <a:extLst>
                <a:ext uri="{FF2B5EF4-FFF2-40B4-BE49-F238E27FC236}">
                  <a16:creationId xmlns:a16="http://schemas.microsoft.com/office/drawing/2014/main" id="{C73886CC-B690-CE7F-41F2-E6AE2FC20D90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779;p88">
              <a:extLst>
                <a:ext uri="{FF2B5EF4-FFF2-40B4-BE49-F238E27FC236}">
                  <a16:creationId xmlns:a16="http://schemas.microsoft.com/office/drawing/2014/main" id="{87EF375C-44E6-29B4-7B5F-46E48CF29033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780;p88">
              <a:extLst>
                <a:ext uri="{FF2B5EF4-FFF2-40B4-BE49-F238E27FC236}">
                  <a16:creationId xmlns:a16="http://schemas.microsoft.com/office/drawing/2014/main" id="{646F7DE3-35ED-6186-80B3-4A315491F33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781;p88">
              <a:extLst>
                <a:ext uri="{FF2B5EF4-FFF2-40B4-BE49-F238E27FC236}">
                  <a16:creationId xmlns:a16="http://schemas.microsoft.com/office/drawing/2014/main" id="{BAF23806-EFC5-0256-84AE-8CA08E7B0C3E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782;p88">
              <a:extLst>
                <a:ext uri="{FF2B5EF4-FFF2-40B4-BE49-F238E27FC236}">
                  <a16:creationId xmlns:a16="http://schemas.microsoft.com/office/drawing/2014/main" id="{95010CEA-8791-64C1-B15F-9E818B7228A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27;p88">
            <a:extLst>
              <a:ext uri="{FF2B5EF4-FFF2-40B4-BE49-F238E27FC236}">
                <a16:creationId xmlns:a16="http://schemas.microsoft.com/office/drawing/2014/main" id="{67CCE2DB-957E-1338-830F-0902A057E406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rgbClr val="0070C0"/>
          </a:solidFill>
        </p:grpSpPr>
        <p:sp>
          <p:nvSpPr>
            <p:cNvPr id="84" name="Google Shape;6828;p88">
              <a:extLst>
                <a:ext uri="{FF2B5EF4-FFF2-40B4-BE49-F238E27FC236}">
                  <a16:creationId xmlns:a16="http://schemas.microsoft.com/office/drawing/2014/main" id="{210D7ECA-960A-49FF-A642-A0CBDBA4EFC0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29;p88">
              <a:extLst>
                <a:ext uri="{FF2B5EF4-FFF2-40B4-BE49-F238E27FC236}">
                  <a16:creationId xmlns:a16="http://schemas.microsoft.com/office/drawing/2014/main" id="{8E09F6F6-2583-9B49-FAAD-5796A7A8B052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30;p88">
              <a:extLst>
                <a:ext uri="{FF2B5EF4-FFF2-40B4-BE49-F238E27FC236}">
                  <a16:creationId xmlns:a16="http://schemas.microsoft.com/office/drawing/2014/main" id="{51595FC6-DAD1-497E-4E02-FD36D4F48CD4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31;p88">
              <a:extLst>
                <a:ext uri="{FF2B5EF4-FFF2-40B4-BE49-F238E27FC236}">
                  <a16:creationId xmlns:a16="http://schemas.microsoft.com/office/drawing/2014/main" id="{588541F2-F088-FD94-B9E7-F36320D3E743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32;p88">
              <a:extLst>
                <a:ext uri="{FF2B5EF4-FFF2-40B4-BE49-F238E27FC236}">
                  <a16:creationId xmlns:a16="http://schemas.microsoft.com/office/drawing/2014/main" id="{869DE4D6-C56A-BEC4-3A10-92127E892093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33;p88">
              <a:extLst>
                <a:ext uri="{FF2B5EF4-FFF2-40B4-BE49-F238E27FC236}">
                  <a16:creationId xmlns:a16="http://schemas.microsoft.com/office/drawing/2014/main" id="{EE11E74D-B900-5D86-19BB-A2F0DEDEAB25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34;p88">
              <a:extLst>
                <a:ext uri="{FF2B5EF4-FFF2-40B4-BE49-F238E27FC236}">
                  <a16:creationId xmlns:a16="http://schemas.microsoft.com/office/drawing/2014/main" id="{CE966FE4-F2ED-B38D-9C7A-21D6D19A114F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873;p88">
            <a:extLst>
              <a:ext uri="{FF2B5EF4-FFF2-40B4-BE49-F238E27FC236}">
                <a16:creationId xmlns:a16="http://schemas.microsoft.com/office/drawing/2014/main" id="{24E1F5A4-89E4-07B4-7413-1B1707FC246C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rgbClr val="0070C0"/>
          </a:solidFill>
        </p:grpSpPr>
        <p:sp>
          <p:nvSpPr>
            <p:cNvPr id="92" name="Google Shape;6874;p88">
              <a:extLst>
                <a:ext uri="{FF2B5EF4-FFF2-40B4-BE49-F238E27FC236}">
                  <a16:creationId xmlns:a16="http://schemas.microsoft.com/office/drawing/2014/main" id="{59C5C36F-4EF5-32C8-B6B1-46EE15F0B46D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875;p88">
              <a:extLst>
                <a:ext uri="{FF2B5EF4-FFF2-40B4-BE49-F238E27FC236}">
                  <a16:creationId xmlns:a16="http://schemas.microsoft.com/office/drawing/2014/main" id="{4EAB3536-967B-96EA-D5D5-2B29A3F8777D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876;p88">
              <a:extLst>
                <a:ext uri="{FF2B5EF4-FFF2-40B4-BE49-F238E27FC236}">
                  <a16:creationId xmlns:a16="http://schemas.microsoft.com/office/drawing/2014/main" id="{93CAC347-820F-9752-F946-3E111AFE6B47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877;p88">
              <a:extLst>
                <a:ext uri="{FF2B5EF4-FFF2-40B4-BE49-F238E27FC236}">
                  <a16:creationId xmlns:a16="http://schemas.microsoft.com/office/drawing/2014/main" id="{C21EF9A2-D79B-EABF-C503-D29A95885999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6884;p88">
            <a:extLst>
              <a:ext uri="{FF2B5EF4-FFF2-40B4-BE49-F238E27FC236}">
                <a16:creationId xmlns:a16="http://schemas.microsoft.com/office/drawing/2014/main" id="{9DE50201-4D68-6A5D-025D-B298B5D31D1B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rgbClr val="0070C0"/>
          </a:solidFill>
        </p:grpSpPr>
        <p:sp>
          <p:nvSpPr>
            <p:cNvPr id="97" name="Google Shape;6885;p88">
              <a:extLst>
                <a:ext uri="{FF2B5EF4-FFF2-40B4-BE49-F238E27FC236}">
                  <a16:creationId xmlns:a16="http://schemas.microsoft.com/office/drawing/2014/main" id="{D6B91AB9-F027-A20A-7A7A-81B792A1C937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886;p88">
              <a:extLst>
                <a:ext uri="{FF2B5EF4-FFF2-40B4-BE49-F238E27FC236}">
                  <a16:creationId xmlns:a16="http://schemas.microsoft.com/office/drawing/2014/main" id="{191B1CEA-2C57-DAD6-C448-129156122D88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6887;p88">
              <a:extLst>
                <a:ext uri="{FF2B5EF4-FFF2-40B4-BE49-F238E27FC236}">
                  <a16:creationId xmlns:a16="http://schemas.microsoft.com/office/drawing/2014/main" id="{59FA5C66-0483-76FD-0025-0BEDE611E63A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888;p88">
              <a:extLst>
                <a:ext uri="{FF2B5EF4-FFF2-40B4-BE49-F238E27FC236}">
                  <a16:creationId xmlns:a16="http://schemas.microsoft.com/office/drawing/2014/main" id="{42331CD0-BB2C-6A4C-2F48-693DFAB9A7C7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889;p88">
              <a:extLst>
                <a:ext uri="{FF2B5EF4-FFF2-40B4-BE49-F238E27FC236}">
                  <a16:creationId xmlns:a16="http://schemas.microsoft.com/office/drawing/2014/main" id="{40A6C478-7507-9B52-F2AB-57FB2143808F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890;p88">
              <a:extLst>
                <a:ext uri="{FF2B5EF4-FFF2-40B4-BE49-F238E27FC236}">
                  <a16:creationId xmlns:a16="http://schemas.microsoft.com/office/drawing/2014/main" id="{5AB4486F-ED1B-5C3D-5B1C-F5F867FAAF49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891;p88">
              <a:extLst>
                <a:ext uri="{FF2B5EF4-FFF2-40B4-BE49-F238E27FC236}">
                  <a16:creationId xmlns:a16="http://schemas.microsoft.com/office/drawing/2014/main" id="{4D94E1AF-22AA-AD8F-3BC8-4573A7D26101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6922;p88">
            <a:extLst>
              <a:ext uri="{FF2B5EF4-FFF2-40B4-BE49-F238E27FC236}">
                <a16:creationId xmlns:a16="http://schemas.microsoft.com/office/drawing/2014/main" id="{A3667FA7-6FE5-3719-FEBD-338D935A406D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rgbClr val="0070C0"/>
          </a:solidFill>
        </p:grpSpPr>
        <p:sp>
          <p:nvSpPr>
            <p:cNvPr id="105" name="Google Shape;6923;p88">
              <a:extLst>
                <a:ext uri="{FF2B5EF4-FFF2-40B4-BE49-F238E27FC236}">
                  <a16:creationId xmlns:a16="http://schemas.microsoft.com/office/drawing/2014/main" id="{DD788D97-E679-40BC-1CBF-4BABE09B7804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924;p88">
              <a:extLst>
                <a:ext uri="{FF2B5EF4-FFF2-40B4-BE49-F238E27FC236}">
                  <a16:creationId xmlns:a16="http://schemas.microsoft.com/office/drawing/2014/main" id="{73537D96-CE48-C614-968E-FB6A58A690D7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925;p88">
              <a:extLst>
                <a:ext uri="{FF2B5EF4-FFF2-40B4-BE49-F238E27FC236}">
                  <a16:creationId xmlns:a16="http://schemas.microsoft.com/office/drawing/2014/main" id="{3D942CDB-D141-41DA-8FC0-8252C5FBECCC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26;p88">
              <a:extLst>
                <a:ext uri="{FF2B5EF4-FFF2-40B4-BE49-F238E27FC236}">
                  <a16:creationId xmlns:a16="http://schemas.microsoft.com/office/drawing/2014/main" id="{1BC1DF25-6267-B419-624E-1964477EDD5A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927;p88">
              <a:extLst>
                <a:ext uri="{FF2B5EF4-FFF2-40B4-BE49-F238E27FC236}">
                  <a16:creationId xmlns:a16="http://schemas.microsoft.com/office/drawing/2014/main" id="{1C1AF750-9D17-81DB-5ABA-D9754D4FB38B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928;p88">
              <a:extLst>
                <a:ext uri="{FF2B5EF4-FFF2-40B4-BE49-F238E27FC236}">
                  <a16:creationId xmlns:a16="http://schemas.microsoft.com/office/drawing/2014/main" id="{DD999748-955C-0A99-5595-A2A12021A351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29;p88">
              <a:extLst>
                <a:ext uri="{FF2B5EF4-FFF2-40B4-BE49-F238E27FC236}">
                  <a16:creationId xmlns:a16="http://schemas.microsoft.com/office/drawing/2014/main" id="{4B766689-31B0-DD75-D512-C64CE34E1514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6981;p88">
            <a:extLst>
              <a:ext uri="{FF2B5EF4-FFF2-40B4-BE49-F238E27FC236}">
                <a16:creationId xmlns:a16="http://schemas.microsoft.com/office/drawing/2014/main" id="{4281B27C-5E85-3261-03EF-D6E84A8FF2C1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rgbClr val="0070C0"/>
          </a:solidFill>
        </p:grpSpPr>
        <p:sp>
          <p:nvSpPr>
            <p:cNvPr id="113" name="Google Shape;6982;p88">
              <a:extLst>
                <a:ext uri="{FF2B5EF4-FFF2-40B4-BE49-F238E27FC236}">
                  <a16:creationId xmlns:a16="http://schemas.microsoft.com/office/drawing/2014/main" id="{C506F0CC-5C7B-F17C-CCA5-ACC5C9088530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83;p88">
              <a:extLst>
                <a:ext uri="{FF2B5EF4-FFF2-40B4-BE49-F238E27FC236}">
                  <a16:creationId xmlns:a16="http://schemas.microsoft.com/office/drawing/2014/main" id="{B9C41089-7E43-81DF-49BB-CC139FD9672A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84;p88">
              <a:extLst>
                <a:ext uri="{FF2B5EF4-FFF2-40B4-BE49-F238E27FC236}">
                  <a16:creationId xmlns:a16="http://schemas.microsoft.com/office/drawing/2014/main" id="{1AA39109-C0FC-0FEB-2F7E-23D3671B8887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85;p88">
              <a:extLst>
                <a:ext uri="{FF2B5EF4-FFF2-40B4-BE49-F238E27FC236}">
                  <a16:creationId xmlns:a16="http://schemas.microsoft.com/office/drawing/2014/main" id="{FEA105CB-2784-4DE3-4487-F235EECEEDAA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7015;p88">
            <a:extLst>
              <a:ext uri="{FF2B5EF4-FFF2-40B4-BE49-F238E27FC236}">
                <a16:creationId xmlns:a16="http://schemas.microsoft.com/office/drawing/2014/main" id="{0496A485-4501-33F9-E310-E38DA1375DCA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rgbClr val="0070C0"/>
          </a:solidFill>
        </p:grpSpPr>
        <p:sp>
          <p:nvSpPr>
            <p:cNvPr id="118" name="Google Shape;7016;p88">
              <a:extLst>
                <a:ext uri="{FF2B5EF4-FFF2-40B4-BE49-F238E27FC236}">
                  <a16:creationId xmlns:a16="http://schemas.microsoft.com/office/drawing/2014/main" id="{44F82012-F99C-C946-4A49-3DA53B673E6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7017;p88">
              <a:extLst>
                <a:ext uri="{FF2B5EF4-FFF2-40B4-BE49-F238E27FC236}">
                  <a16:creationId xmlns:a16="http://schemas.microsoft.com/office/drawing/2014/main" id="{E01F2261-FDC2-F306-111D-5043C85A90E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20" name="Google Shape;6799;p88">
            <a:extLst>
              <a:ext uri="{FF2B5EF4-FFF2-40B4-BE49-F238E27FC236}">
                <a16:creationId xmlns:a16="http://schemas.microsoft.com/office/drawing/2014/main" id="{5A9E2343-E5B4-3B4C-FB5A-2E7035CE5C0F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21" name="Google Shape;6862;p88">
            <a:extLst>
              <a:ext uri="{FF2B5EF4-FFF2-40B4-BE49-F238E27FC236}">
                <a16:creationId xmlns:a16="http://schemas.microsoft.com/office/drawing/2014/main" id="{F95D888C-2187-3C48-33FE-B7B44CE22026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rgbClr val="0070C0"/>
          </a:solidFill>
        </p:grpSpPr>
        <p:sp>
          <p:nvSpPr>
            <p:cNvPr id="122" name="Google Shape;6863;p88">
              <a:extLst>
                <a:ext uri="{FF2B5EF4-FFF2-40B4-BE49-F238E27FC236}">
                  <a16:creationId xmlns:a16="http://schemas.microsoft.com/office/drawing/2014/main" id="{03E89FBC-3D5B-0E3B-745E-C04C700F76BC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864;p88">
              <a:extLst>
                <a:ext uri="{FF2B5EF4-FFF2-40B4-BE49-F238E27FC236}">
                  <a16:creationId xmlns:a16="http://schemas.microsoft.com/office/drawing/2014/main" id="{60D090BA-6354-8409-C054-4967FB1C1295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865;p88">
              <a:extLst>
                <a:ext uri="{FF2B5EF4-FFF2-40B4-BE49-F238E27FC236}">
                  <a16:creationId xmlns:a16="http://schemas.microsoft.com/office/drawing/2014/main" id="{CB34BB54-57FF-FD47-7FBD-968879BC9A52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6913;p88">
            <a:extLst>
              <a:ext uri="{FF2B5EF4-FFF2-40B4-BE49-F238E27FC236}">
                <a16:creationId xmlns:a16="http://schemas.microsoft.com/office/drawing/2014/main" id="{7C631181-4D55-8C0C-52E5-742EA40BE00B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rgbClr val="0070C0"/>
          </a:solidFill>
        </p:grpSpPr>
        <p:sp>
          <p:nvSpPr>
            <p:cNvPr id="126" name="Google Shape;6914;p88">
              <a:extLst>
                <a:ext uri="{FF2B5EF4-FFF2-40B4-BE49-F238E27FC236}">
                  <a16:creationId xmlns:a16="http://schemas.microsoft.com/office/drawing/2014/main" id="{899538A7-7022-C8C6-D469-1FB4FA0AAB03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15;p88">
              <a:extLst>
                <a:ext uri="{FF2B5EF4-FFF2-40B4-BE49-F238E27FC236}">
                  <a16:creationId xmlns:a16="http://schemas.microsoft.com/office/drawing/2014/main" id="{B62AA309-58BF-A8C1-138E-196FC050AAC6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6947;p88">
            <a:extLst>
              <a:ext uri="{FF2B5EF4-FFF2-40B4-BE49-F238E27FC236}">
                <a16:creationId xmlns:a16="http://schemas.microsoft.com/office/drawing/2014/main" id="{558D1AD3-53CE-788E-6E0A-80F2AE3A1B1D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rgbClr val="0070C0"/>
          </a:solidFill>
        </p:grpSpPr>
        <p:sp>
          <p:nvSpPr>
            <p:cNvPr id="129" name="Google Shape;6948;p88">
              <a:extLst>
                <a:ext uri="{FF2B5EF4-FFF2-40B4-BE49-F238E27FC236}">
                  <a16:creationId xmlns:a16="http://schemas.microsoft.com/office/drawing/2014/main" id="{10451C6E-16E0-EE5A-B0D3-176A7FAF9FF0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6949;p88">
              <a:extLst>
                <a:ext uri="{FF2B5EF4-FFF2-40B4-BE49-F238E27FC236}">
                  <a16:creationId xmlns:a16="http://schemas.microsoft.com/office/drawing/2014/main" id="{139D89B0-31A4-18B6-1B3A-99226FA95E55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6950;p88">
              <a:extLst>
                <a:ext uri="{FF2B5EF4-FFF2-40B4-BE49-F238E27FC236}">
                  <a16:creationId xmlns:a16="http://schemas.microsoft.com/office/drawing/2014/main" id="{193264FC-BA05-84B3-AFFA-05D7E518912F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951;p88">
              <a:extLst>
                <a:ext uri="{FF2B5EF4-FFF2-40B4-BE49-F238E27FC236}">
                  <a16:creationId xmlns:a16="http://schemas.microsoft.com/office/drawing/2014/main" id="{4BA94DDC-D732-5A4B-2E85-06A75301DC81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6952;p88">
              <a:extLst>
                <a:ext uri="{FF2B5EF4-FFF2-40B4-BE49-F238E27FC236}">
                  <a16:creationId xmlns:a16="http://schemas.microsoft.com/office/drawing/2014/main" id="{5FE2F3F1-6ABE-AF2E-5CE6-F9AB2E01B98E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6953;p88">
              <a:extLst>
                <a:ext uri="{FF2B5EF4-FFF2-40B4-BE49-F238E27FC236}">
                  <a16:creationId xmlns:a16="http://schemas.microsoft.com/office/drawing/2014/main" id="{0C554F8C-6B0F-4E19-E768-F8B5C96C6968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6954;p88">
              <a:extLst>
                <a:ext uri="{FF2B5EF4-FFF2-40B4-BE49-F238E27FC236}">
                  <a16:creationId xmlns:a16="http://schemas.microsoft.com/office/drawing/2014/main" id="{BAF43898-A145-17AF-FB4C-66CB661425A4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6955;p88">
              <a:extLst>
                <a:ext uri="{FF2B5EF4-FFF2-40B4-BE49-F238E27FC236}">
                  <a16:creationId xmlns:a16="http://schemas.microsoft.com/office/drawing/2014/main" id="{F596E92E-F19D-7CE1-5C8E-86830667C4C5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6956;p88">
              <a:extLst>
                <a:ext uri="{FF2B5EF4-FFF2-40B4-BE49-F238E27FC236}">
                  <a16:creationId xmlns:a16="http://schemas.microsoft.com/office/drawing/2014/main" id="{70ADA724-1AEB-8EA8-428C-E9C415191EDD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6971;p88">
            <a:extLst>
              <a:ext uri="{FF2B5EF4-FFF2-40B4-BE49-F238E27FC236}">
                <a16:creationId xmlns:a16="http://schemas.microsoft.com/office/drawing/2014/main" id="{D6AB3CE1-2570-710E-FC30-8565E33F3270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rgbClr val="0070C0"/>
          </a:solidFill>
        </p:grpSpPr>
        <p:sp>
          <p:nvSpPr>
            <p:cNvPr id="139" name="Google Shape;6972;p88">
              <a:extLst>
                <a:ext uri="{FF2B5EF4-FFF2-40B4-BE49-F238E27FC236}">
                  <a16:creationId xmlns:a16="http://schemas.microsoft.com/office/drawing/2014/main" id="{5F08815F-7051-D2B7-E10D-68B6CDB20241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6973;p88">
              <a:extLst>
                <a:ext uri="{FF2B5EF4-FFF2-40B4-BE49-F238E27FC236}">
                  <a16:creationId xmlns:a16="http://schemas.microsoft.com/office/drawing/2014/main" id="{93720BE1-CC3F-E16C-A4B9-203D50CC7C08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7004;p88">
            <a:extLst>
              <a:ext uri="{FF2B5EF4-FFF2-40B4-BE49-F238E27FC236}">
                <a16:creationId xmlns:a16="http://schemas.microsoft.com/office/drawing/2014/main" id="{9CE6D6BB-8FD5-1D80-5791-6A7C9112604D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rgbClr val="0070C0"/>
          </a:solidFill>
        </p:grpSpPr>
        <p:sp>
          <p:nvSpPr>
            <p:cNvPr id="142" name="Google Shape;7005;p88">
              <a:extLst>
                <a:ext uri="{FF2B5EF4-FFF2-40B4-BE49-F238E27FC236}">
                  <a16:creationId xmlns:a16="http://schemas.microsoft.com/office/drawing/2014/main" id="{900F1CB7-513A-1DF7-4A60-65B7FB136B03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7006;p88">
              <a:extLst>
                <a:ext uri="{FF2B5EF4-FFF2-40B4-BE49-F238E27FC236}">
                  <a16:creationId xmlns:a16="http://schemas.microsoft.com/office/drawing/2014/main" id="{276A685B-0197-ECE1-E072-9B8697E6623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7018;p88">
            <a:extLst>
              <a:ext uri="{FF2B5EF4-FFF2-40B4-BE49-F238E27FC236}">
                <a16:creationId xmlns:a16="http://schemas.microsoft.com/office/drawing/2014/main" id="{6F7D5D02-2D47-BF56-EF63-C4E8FD6F4109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rgbClr val="0070C0"/>
          </a:solidFill>
        </p:grpSpPr>
        <p:sp>
          <p:nvSpPr>
            <p:cNvPr id="145" name="Google Shape;7019;p88">
              <a:extLst>
                <a:ext uri="{FF2B5EF4-FFF2-40B4-BE49-F238E27FC236}">
                  <a16:creationId xmlns:a16="http://schemas.microsoft.com/office/drawing/2014/main" id="{F079F160-2898-CF4E-0194-A0648282503E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7020;p88">
              <a:extLst>
                <a:ext uri="{FF2B5EF4-FFF2-40B4-BE49-F238E27FC236}">
                  <a16:creationId xmlns:a16="http://schemas.microsoft.com/office/drawing/2014/main" id="{A093FE3B-5DC8-9896-C825-C5A1583D326E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47" name="Google Shape;5917;p86">
            <a:extLst>
              <a:ext uri="{FF2B5EF4-FFF2-40B4-BE49-F238E27FC236}">
                <a16:creationId xmlns:a16="http://schemas.microsoft.com/office/drawing/2014/main" id="{618121DC-063C-9638-59BF-94059D90A863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48" name="Google Shape;5955;p86">
            <a:extLst>
              <a:ext uri="{FF2B5EF4-FFF2-40B4-BE49-F238E27FC236}">
                <a16:creationId xmlns:a16="http://schemas.microsoft.com/office/drawing/2014/main" id="{A260FD07-E081-361D-CD27-A5155C207F52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49" name="Google Shape;5983;p86">
            <a:extLst>
              <a:ext uri="{FF2B5EF4-FFF2-40B4-BE49-F238E27FC236}">
                <a16:creationId xmlns:a16="http://schemas.microsoft.com/office/drawing/2014/main" id="{41923F9D-AA34-9DD5-524A-C9F96A810063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rgbClr val="0070C0"/>
          </a:solidFill>
        </p:grpSpPr>
        <p:sp>
          <p:nvSpPr>
            <p:cNvPr id="150" name="Google Shape;5984;p86">
              <a:extLst>
                <a:ext uri="{FF2B5EF4-FFF2-40B4-BE49-F238E27FC236}">
                  <a16:creationId xmlns:a16="http://schemas.microsoft.com/office/drawing/2014/main" id="{FEF662C6-0BB1-8322-1A89-E49E1493705E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5985;p86">
              <a:extLst>
                <a:ext uri="{FF2B5EF4-FFF2-40B4-BE49-F238E27FC236}">
                  <a16:creationId xmlns:a16="http://schemas.microsoft.com/office/drawing/2014/main" id="{D25507B6-B82A-320C-87AA-488871256059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5986;p86">
            <a:extLst>
              <a:ext uri="{FF2B5EF4-FFF2-40B4-BE49-F238E27FC236}">
                <a16:creationId xmlns:a16="http://schemas.microsoft.com/office/drawing/2014/main" id="{42B9BC62-8DAF-EA89-C69F-E361C3632514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rgbClr val="0070C0"/>
          </a:solidFill>
        </p:grpSpPr>
        <p:sp>
          <p:nvSpPr>
            <p:cNvPr id="153" name="Google Shape;5987;p86">
              <a:extLst>
                <a:ext uri="{FF2B5EF4-FFF2-40B4-BE49-F238E27FC236}">
                  <a16:creationId xmlns:a16="http://schemas.microsoft.com/office/drawing/2014/main" id="{CF70CF6F-C218-6865-E98E-119417871234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988;p86">
              <a:extLst>
                <a:ext uri="{FF2B5EF4-FFF2-40B4-BE49-F238E27FC236}">
                  <a16:creationId xmlns:a16="http://schemas.microsoft.com/office/drawing/2014/main" id="{1B945D52-BF24-49A8-3468-4DFD86819C64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6005;p86">
            <a:extLst>
              <a:ext uri="{FF2B5EF4-FFF2-40B4-BE49-F238E27FC236}">
                <a16:creationId xmlns:a16="http://schemas.microsoft.com/office/drawing/2014/main" id="{CDE39079-80E2-7212-F5BA-F9D34F780D38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rgbClr val="0070C0"/>
          </a:solidFill>
        </p:grpSpPr>
        <p:sp>
          <p:nvSpPr>
            <p:cNvPr id="156" name="Google Shape;6006;p86">
              <a:extLst>
                <a:ext uri="{FF2B5EF4-FFF2-40B4-BE49-F238E27FC236}">
                  <a16:creationId xmlns:a16="http://schemas.microsoft.com/office/drawing/2014/main" id="{1BF0EEE3-803D-38F5-8D24-EB21DB80F3F9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6007;p86">
              <a:extLst>
                <a:ext uri="{FF2B5EF4-FFF2-40B4-BE49-F238E27FC236}">
                  <a16:creationId xmlns:a16="http://schemas.microsoft.com/office/drawing/2014/main" id="{2044E5E2-934A-17D8-5E9B-80E8CDD03303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6020;p86">
            <a:extLst>
              <a:ext uri="{FF2B5EF4-FFF2-40B4-BE49-F238E27FC236}">
                <a16:creationId xmlns:a16="http://schemas.microsoft.com/office/drawing/2014/main" id="{D11F8F40-62A5-E4F0-601A-912CC5224957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rgbClr val="0070C0"/>
          </a:solidFill>
        </p:grpSpPr>
        <p:sp>
          <p:nvSpPr>
            <p:cNvPr id="159" name="Google Shape;6021;p86">
              <a:extLst>
                <a:ext uri="{FF2B5EF4-FFF2-40B4-BE49-F238E27FC236}">
                  <a16:creationId xmlns:a16="http://schemas.microsoft.com/office/drawing/2014/main" id="{F211A971-B900-C17C-9075-677AD36B1AE6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6022;p86">
              <a:extLst>
                <a:ext uri="{FF2B5EF4-FFF2-40B4-BE49-F238E27FC236}">
                  <a16:creationId xmlns:a16="http://schemas.microsoft.com/office/drawing/2014/main" id="{FDF5EDB5-F5F6-A095-DD2E-9C239BAD5AF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6038;p86">
            <a:extLst>
              <a:ext uri="{FF2B5EF4-FFF2-40B4-BE49-F238E27FC236}">
                <a16:creationId xmlns:a16="http://schemas.microsoft.com/office/drawing/2014/main" id="{B62232E6-24D4-E21F-2071-4CF87341DEFA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rgbClr val="0070C0"/>
          </a:solidFill>
        </p:grpSpPr>
        <p:sp>
          <p:nvSpPr>
            <p:cNvPr id="162" name="Google Shape;6039;p86">
              <a:extLst>
                <a:ext uri="{FF2B5EF4-FFF2-40B4-BE49-F238E27FC236}">
                  <a16:creationId xmlns:a16="http://schemas.microsoft.com/office/drawing/2014/main" id="{8693DD6F-6C8E-1E4D-A4DB-A8C19E3F513B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6040;p86">
              <a:extLst>
                <a:ext uri="{FF2B5EF4-FFF2-40B4-BE49-F238E27FC236}">
                  <a16:creationId xmlns:a16="http://schemas.microsoft.com/office/drawing/2014/main" id="{89C21B9A-3899-B8EA-08C5-F800848AE3AF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6041;p86">
              <a:extLst>
                <a:ext uri="{FF2B5EF4-FFF2-40B4-BE49-F238E27FC236}">
                  <a16:creationId xmlns:a16="http://schemas.microsoft.com/office/drawing/2014/main" id="{3F872978-BA2B-58AB-966B-FD99ADF93DC0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6048;p86">
            <a:extLst>
              <a:ext uri="{FF2B5EF4-FFF2-40B4-BE49-F238E27FC236}">
                <a16:creationId xmlns:a16="http://schemas.microsoft.com/office/drawing/2014/main" id="{58B40B61-8BEA-3FB9-312D-9495288986DE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rgbClr val="0070C0"/>
          </a:solidFill>
        </p:grpSpPr>
        <p:sp>
          <p:nvSpPr>
            <p:cNvPr id="166" name="Google Shape;6049;p86">
              <a:extLst>
                <a:ext uri="{FF2B5EF4-FFF2-40B4-BE49-F238E27FC236}">
                  <a16:creationId xmlns:a16="http://schemas.microsoft.com/office/drawing/2014/main" id="{FC0E3099-FD08-F039-B833-AA4A6D499788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6050;p86">
              <a:extLst>
                <a:ext uri="{FF2B5EF4-FFF2-40B4-BE49-F238E27FC236}">
                  <a16:creationId xmlns:a16="http://schemas.microsoft.com/office/drawing/2014/main" id="{DA8E0AD0-3C63-C1BF-A2B3-A03B80809EBC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6051;p86">
              <a:extLst>
                <a:ext uri="{FF2B5EF4-FFF2-40B4-BE49-F238E27FC236}">
                  <a16:creationId xmlns:a16="http://schemas.microsoft.com/office/drawing/2014/main" id="{FEC444BF-8263-918C-B32E-548385C0A616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5717;p85">
            <a:extLst>
              <a:ext uri="{FF2B5EF4-FFF2-40B4-BE49-F238E27FC236}">
                <a16:creationId xmlns:a16="http://schemas.microsoft.com/office/drawing/2014/main" id="{E77F619F-0C5D-5979-267F-455C1E0B76F5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rgbClr val="0070C0"/>
          </a:solidFill>
        </p:grpSpPr>
        <p:sp>
          <p:nvSpPr>
            <p:cNvPr id="170" name="Google Shape;5718;p85">
              <a:extLst>
                <a:ext uri="{FF2B5EF4-FFF2-40B4-BE49-F238E27FC236}">
                  <a16:creationId xmlns:a16="http://schemas.microsoft.com/office/drawing/2014/main" id="{7330A6EE-7FD1-FCFD-0814-7920923FEFF8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5719;p85">
              <a:extLst>
                <a:ext uri="{FF2B5EF4-FFF2-40B4-BE49-F238E27FC236}">
                  <a16:creationId xmlns:a16="http://schemas.microsoft.com/office/drawing/2014/main" id="{1BC1B6EF-A7AE-FC61-9E8C-58F8E1D2AAB9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5720;p85">
              <a:extLst>
                <a:ext uri="{FF2B5EF4-FFF2-40B4-BE49-F238E27FC236}">
                  <a16:creationId xmlns:a16="http://schemas.microsoft.com/office/drawing/2014/main" id="{6A0F9D8A-6132-D524-2F46-7F00ABB87AD4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5721;p85">
              <a:extLst>
                <a:ext uri="{FF2B5EF4-FFF2-40B4-BE49-F238E27FC236}">
                  <a16:creationId xmlns:a16="http://schemas.microsoft.com/office/drawing/2014/main" id="{01CB00BD-9462-544A-DEA7-3E311101AAA6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5722;p85">
              <a:extLst>
                <a:ext uri="{FF2B5EF4-FFF2-40B4-BE49-F238E27FC236}">
                  <a16:creationId xmlns:a16="http://schemas.microsoft.com/office/drawing/2014/main" id="{4B45E977-B165-2AD0-F92D-936BF3AAAFFC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5723;p85">
            <a:extLst>
              <a:ext uri="{FF2B5EF4-FFF2-40B4-BE49-F238E27FC236}">
                <a16:creationId xmlns:a16="http://schemas.microsoft.com/office/drawing/2014/main" id="{F21D0F83-7597-37B2-637A-11B23BA0BC78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rgbClr val="0070C0"/>
          </a:solidFill>
        </p:grpSpPr>
        <p:sp>
          <p:nvSpPr>
            <p:cNvPr id="176" name="Google Shape;5724;p85">
              <a:extLst>
                <a:ext uri="{FF2B5EF4-FFF2-40B4-BE49-F238E27FC236}">
                  <a16:creationId xmlns:a16="http://schemas.microsoft.com/office/drawing/2014/main" id="{FBA66BA8-19D3-821B-268E-524B464C6E89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5725;p85">
              <a:extLst>
                <a:ext uri="{FF2B5EF4-FFF2-40B4-BE49-F238E27FC236}">
                  <a16:creationId xmlns:a16="http://schemas.microsoft.com/office/drawing/2014/main" id="{E5858C5E-7A17-494E-E7CA-872274B7C864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5726;p85">
              <a:extLst>
                <a:ext uri="{FF2B5EF4-FFF2-40B4-BE49-F238E27FC236}">
                  <a16:creationId xmlns:a16="http://schemas.microsoft.com/office/drawing/2014/main" id="{CCFE5482-2BAC-C140-3073-F6B76D297542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5727;p85">
              <a:extLst>
                <a:ext uri="{FF2B5EF4-FFF2-40B4-BE49-F238E27FC236}">
                  <a16:creationId xmlns:a16="http://schemas.microsoft.com/office/drawing/2014/main" id="{C85259A7-D081-4CBE-6964-AE728E57703B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5728;p85">
              <a:extLst>
                <a:ext uri="{FF2B5EF4-FFF2-40B4-BE49-F238E27FC236}">
                  <a16:creationId xmlns:a16="http://schemas.microsoft.com/office/drawing/2014/main" id="{C9EB91CD-6311-6FA3-52B5-648ADC5FDAE0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5729;p85">
              <a:extLst>
                <a:ext uri="{FF2B5EF4-FFF2-40B4-BE49-F238E27FC236}">
                  <a16:creationId xmlns:a16="http://schemas.microsoft.com/office/drawing/2014/main" id="{B91A82DD-7BD1-0F8C-4293-0EC0FEE9B99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82" name="Text Placeholder 1">
            <a:extLst>
              <a:ext uri="{FF2B5EF4-FFF2-40B4-BE49-F238E27FC236}">
                <a16:creationId xmlns:a16="http://schemas.microsoft.com/office/drawing/2014/main" id="{B0FAE018-E312-89AD-1A73-1761A2B587FE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048637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Google Shape;1197;p70">
            <a:extLst>
              <a:ext uri="{FF2B5EF4-FFF2-40B4-BE49-F238E27FC236}">
                <a16:creationId xmlns:a16="http://schemas.microsoft.com/office/drawing/2014/main" id="{FA534A44-508A-9448-C502-41D40AE67766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20" name="Google Shape;1198;p70">
            <a:extLst>
              <a:ext uri="{FF2B5EF4-FFF2-40B4-BE49-F238E27FC236}">
                <a16:creationId xmlns:a16="http://schemas.microsoft.com/office/drawing/2014/main" id="{06FAE01B-5033-8831-6DF4-DC43D0D79508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21" name="Google Shape;1199;p70">
              <a:extLst>
                <a:ext uri="{FF2B5EF4-FFF2-40B4-BE49-F238E27FC236}">
                  <a16:creationId xmlns:a16="http://schemas.microsoft.com/office/drawing/2014/main" id="{C5EA28CD-68AF-1E6E-DAF3-AE509171D24B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00;p70">
              <a:extLst>
                <a:ext uri="{FF2B5EF4-FFF2-40B4-BE49-F238E27FC236}">
                  <a16:creationId xmlns:a16="http://schemas.microsoft.com/office/drawing/2014/main" id="{C5C6AEE2-5D3B-2E03-972E-070D775D380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01;p70">
            <a:extLst>
              <a:ext uri="{FF2B5EF4-FFF2-40B4-BE49-F238E27FC236}">
                <a16:creationId xmlns:a16="http://schemas.microsoft.com/office/drawing/2014/main" id="{3B44F7D9-94FF-B5F6-6CCA-7B9EC66EC9A1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24" name="Google Shape;1202;p70">
              <a:extLst>
                <a:ext uri="{FF2B5EF4-FFF2-40B4-BE49-F238E27FC236}">
                  <a16:creationId xmlns:a16="http://schemas.microsoft.com/office/drawing/2014/main" id="{3D641589-C540-481E-2681-9D8858E99E74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03;p70">
              <a:extLst>
                <a:ext uri="{FF2B5EF4-FFF2-40B4-BE49-F238E27FC236}">
                  <a16:creationId xmlns:a16="http://schemas.microsoft.com/office/drawing/2014/main" id="{D02A7425-34C2-01F2-A9BB-1E70DB66B031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04;p70">
              <a:extLst>
                <a:ext uri="{FF2B5EF4-FFF2-40B4-BE49-F238E27FC236}">
                  <a16:creationId xmlns:a16="http://schemas.microsoft.com/office/drawing/2014/main" id="{3EC2947C-D355-934A-E1A9-88FCD85FDB9F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05;p70">
              <a:extLst>
                <a:ext uri="{FF2B5EF4-FFF2-40B4-BE49-F238E27FC236}">
                  <a16:creationId xmlns:a16="http://schemas.microsoft.com/office/drawing/2014/main" id="{4C4D3597-F6DA-A376-A007-629F384FD3B7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206;p70">
            <a:extLst>
              <a:ext uri="{FF2B5EF4-FFF2-40B4-BE49-F238E27FC236}">
                <a16:creationId xmlns:a16="http://schemas.microsoft.com/office/drawing/2014/main" id="{3B9D04F8-1AFA-BE34-9A84-F85EDEEE1B15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31" name="Google Shape;1207;p70">
              <a:extLst>
                <a:ext uri="{FF2B5EF4-FFF2-40B4-BE49-F238E27FC236}">
                  <a16:creationId xmlns:a16="http://schemas.microsoft.com/office/drawing/2014/main" id="{F9B80137-B0A7-DB8C-14B0-0A3B52EC156F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08;p70">
              <a:extLst>
                <a:ext uri="{FF2B5EF4-FFF2-40B4-BE49-F238E27FC236}">
                  <a16:creationId xmlns:a16="http://schemas.microsoft.com/office/drawing/2014/main" id="{8E63DB9F-C7A2-E49A-60F2-79FCE57E02F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09;p70">
            <a:extLst>
              <a:ext uri="{FF2B5EF4-FFF2-40B4-BE49-F238E27FC236}">
                <a16:creationId xmlns:a16="http://schemas.microsoft.com/office/drawing/2014/main" id="{A713FF1B-FE4A-67C6-CD98-5402AF7FE918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34" name="Google Shape;1210;p70">
              <a:extLst>
                <a:ext uri="{FF2B5EF4-FFF2-40B4-BE49-F238E27FC236}">
                  <a16:creationId xmlns:a16="http://schemas.microsoft.com/office/drawing/2014/main" id="{52E3B1D2-9214-5823-9E1D-122A5FA12A67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11;p70">
              <a:extLst>
                <a:ext uri="{FF2B5EF4-FFF2-40B4-BE49-F238E27FC236}">
                  <a16:creationId xmlns:a16="http://schemas.microsoft.com/office/drawing/2014/main" id="{8B3F1A71-4486-3D75-5254-0DEDACE15645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12;p70">
              <a:extLst>
                <a:ext uri="{FF2B5EF4-FFF2-40B4-BE49-F238E27FC236}">
                  <a16:creationId xmlns:a16="http://schemas.microsoft.com/office/drawing/2014/main" id="{EB5761B9-8600-8440-AFE1-92B23A8F4C5C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13;p70">
            <a:extLst>
              <a:ext uri="{FF2B5EF4-FFF2-40B4-BE49-F238E27FC236}">
                <a16:creationId xmlns:a16="http://schemas.microsoft.com/office/drawing/2014/main" id="{5F8AA754-E7B4-172F-275D-206F550A12CB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38" name="Google Shape;1214;p70">
              <a:extLst>
                <a:ext uri="{FF2B5EF4-FFF2-40B4-BE49-F238E27FC236}">
                  <a16:creationId xmlns:a16="http://schemas.microsoft.com/office/drawing/2014/main" id="{8152EEEC-1BDD-AF2A-A3F7-451860C31954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15;p70">
              <a:extLst>
                <a:ext uri="{FF2B5EF4-FFF2-40B4-BE49-F238E27FC236}">
                  <a16:creationId xmlns:a16="http://schemas.microsoft.com/office/drawing/2014/main" id="{EED4492D-E9C5-F91C-BC0D-F64FECBF629D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1216;p70">
            <a:extLst>
              <a:ext uri="{FF2B5EF4-FFF2-40B4-BE49-F238E27FC236}">
                <a16:creationId xmlns:a16="http://schemas.microsoft.com/office/drawing/2014/main" id="{D7CB801E-4AE6-ED6B-98C8-65EC85B6E150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41" name="Google Shape;1217;p70">
              <a:extLst>
                <a:ext uri="{FF2B5EF4-FFF2-40B4-BE49-F238E27FC236}">
                  <a16:creationId xmlns:a16="http://schemas.microsoft.com/office/drawing/2014/main" id="{638E5788-ECDB-9863-B7FE-C92D75C1207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18;p70">
              <a:extLst>
                <a:ext uri="{FF2B5EF4-FFF2-40B4-BE49-F238E27FC236}">
                  <a16:creationId xmlns:a16="http://schemas.microsoft.com/office/drawing/2014/main" id="{598DB77D-E9E0-FC20-4F4C-A0400A445040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19;p70">
              <a:extLst>
                <a:ext uri="{FF2B5EF4-FFF2-40B4-BE49-F238E27FC236}">
                  <a16:creationId xmlns:a16="http://schemas.microsoft.com/office/drawing/2014/main" id="{F16282B4-8FD0-C36F-CCBA-FB6BE0E3632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20;p70">
              <a:extLst>
                <a:ext uri="{FF2B5EF4-FFF2-40B4-BE49-F238E27FC236}">
                  <a16:creationId xmlns:a16="http://schemas.microsoft.com/office/drawing/2014/main" id="{D1236077-A71B-FE18-D46C-06BFD043693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1221;p70">
            <a:extLst>
              <a:ext uri="{FF2B5EF4-FFF2-40B4-BE49-F238E27FC236}">
                <a16:creationId xmlns:a16="http://schemas.microsoft.com/office/drawing/2014/main" id="{F46C06D0-64AA-233B-8706-AADA43BBC938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46" name="Google Shape;1222;p70">
              <a:extLst>
                <a:ext uri="{FF2B5EF4-FFF2-40B4-BE49-F238E27FC236}">
                  <a16:creationId xmlns:a16="http://schemas.microsoft.com/office/drawing/2014/main" id="{0B017EED-D563-3026-0D09-D909B397DC5F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23;p70">
              <a:extLst>
                <a:ext uri="{FF2B5EF4-FFF2-40B4-BE49-F238E27FC236}">
                  <a16:creationId xmlns:a16="http://schemas.microsoft.com/office/drawing/2014/main" id="{FB86223C-8425-8993-29BC-5C826A4281AA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24;p70">
              <a:extLst>
                <a:ext uri="{FF2B5EF4-FFF2-40B4-BE49-F238E27FC236}">
                  <a16:creationId xmlns:a16="http://schemas.microsoft.com/office/drawing/2014/main" id="{9B152457-754C-808E-FAB4-5A40778C8914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25;p70">
              <a:extLst>
                <a:ext uri="{FF2B5EF4-FFF2-40B4-BE49-F238E27FC236}">
                  <a16:creationId xmlns:a16="http://schemas.microsoft.com/office/drawing/2014/main" id="{C49D17D7-5658-78CA-02E1-3E403C7E143E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26;p70">
            <a:extLst>
              <a:ext uri="{FF2B5EF4-FFF2-40B4-BE49-F238E27FC236}">
                <a16:creationId xmlns:a16="http://schemas.microsoft.com/office/drawing/2014/main" id="{C321C6B0-0917-9D6A-61D8-D349D4038FEA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51" name="Google Shape;1227;p70">
              <a:extLst>
                <a:ext uri="{FF2B5EF4-FFF2-40B4-BE49-F238E27FC236}">
                  <a16:creationId xmlns:a16="http://schemas.microsoft.com/office/drawing/2014/main" id="{033A89B3-7B1F-49A2-7766-C64AA24747A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28;p70">
              <a:extLst>
                <a:ext uri="{FF2B5EF4-FFF2-40B4-BE49-F238E27FC236}">
                  <a16:creationId xmlns:a16="http://schemas.microsoft.com/office/drawing/2014/main" id="{A4773919-7F9F-3423-ABB2-FAD586311DEE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29;p70">
              <a:extLst>
                <a:ext uri="{FF2B5EF4-FFF2-40B4-BE49-F238E27FC236}">
                  <a16:creationId xmlns:a16="http://schemas.microsoft.com/office/drawing/2014/main" id="{3CD09902-EE27-C942-B0C5-4ED6EFC6365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30;p70">
              <a:extLst>
                <a:ext uri="{FF2B5EF4-FFF2-40B4-BE49-F238E27FC236}">
                  <a16:creationId xmlns:a16="http://schemas.microsoft.com/office/drawing/2014/main" id="{1EDBE59F-7A0A-5D13-79A0-62D3E3FD65F4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31;p70">
              <a:extLst>
                <a:ext uri="{FF2B5EF4-FFF2-40B4-BE49-F238E27FC236}">
                  <a16:creationId xmlns:a16="http://schemas.microsoft.com/office/drawing/2014/main" id="{1A507F3A-8D42-0139-554F-4349D045D1A3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232;p70">
            <a:extLst>
              <a:ext uri="{FF2B5EF4-FFF2-40B4-BE49-F238E27FC236}">
                <a16:creationId xmlns:a16="http://schemas.microsoft.com/office/drawing/2014/main" id="{82A8A1C7-1699-2618-3E45-3118877BE9B3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57" name="Google Shape;1233;p70">
              <a:extLst>
                <a:ext uri="{FF2B5EF4-FFF2-40B4-BE49-F238E27FC236}">
                  <a16:creationId xmlns:a16="http://schemas.microsoft.com/office/drawing/2014/main" id="{F0DFCBE4-16C3-1848-E8F4-6E066B302377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34;p70">
              <a:extLst>
                <a:ext uri="{FF2B5EF4-FFF2-40B4-BE49-F238E27FC236}">
                  <a16:creationId xmlns:a16="http://schemas.microsoft.com/office/drawing/2014/main" id="{CB5BD822-A27C-61BC-FB37-805DB978676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35;p70">
              <a:extLst>
                <a:ext uri="{FF2B5EF4-FFF2-40B4-BE49-F238E27FC236}">
                  <a16:creationId xmlns:a16="http://schemas.microsoft.com/office/drawing/2014/main" id="{9443EC31-9C2A-4D70-322E-36119A541094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36;p70">
              <a:extLst>
                <a:ext uri="{FF2B5EF4-FFF2-40B4-BE49-F238E27FC236}">
                  <a16:creationId xmlns:a16="http://schemas.microsoft.com/office/drawing/2014/main" id="{0DFA7C48-3826-C8AA-23D8-5A149089BA22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37;p70">
            <a:extLst>
              <a:ext uri="{FF2B5EF4-FFF2-40B4-BE49-F238E27FC236}">
                <a16:creationId xmlns:a16="http://schemas.microsoft.com/office/drawing/2014/main" id="{10EC7119-70E2-8652-FA52-676BFA7FCE08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62" name="Google Shape;1238;p70">
              <a:extLst>
                <a:ext uri="{FF2B5EF4-FFF2-40B4-BE49-F238E27FC236}">
                  <a16:creationId xmlns:a16="http://schemas.microsoft.com/office/drawing/2014/main" id="{B2494424-4AA8-F554-8B1E-9ABDB0C68850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39;p70">
              <a:extLst>
                <a:ext uri="{FF2B5EF4-FFF2-40B4-BE49-F238E27FC236}">
                  <a16:creationId xmlns:a16="http://schemas.microsoft.com/office/drawing/2014/main" id="{DDF062FB-F861-6866-2BBB-D0900C715727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40;p70">
              <a:extLst>
                <a:ext uri="{FF2B5EF4-FFF2-40B4-BE49-F238E27FC236}">
                  <a16:creationId xmlns:a16="http://schemas.microsoft.com/office/drawing/2014/main" id="{5273C206-EB25-F3B9-D261-6C8C4FF726BD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241;p70">
            <a:extLst>
              <a:ext uri="{FF2B5EF4-FFF2-40B4-BE49-F238E27FC236}">
                <a16:creationId xmlns:a16="http://schemas.microsoft.com/office/drawing/2014/main" id="{F891BF71-E0A3-CB36-7299-65DDAA142AAB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66" name="Google Shape;1242;p70">
              <a:extLst>
                <a:ext uri="{FF2B5EF4-FFF2-40B4-BE49-F238E27FC236}">
                  <a16:creationId xmlns:a16="http://schemas.microsoft.com/office/drawing/2014/main" id="{AF770A4B-DA78-C9A6-EE51-4940696A162E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43;p70">
              <a:extLst>
                <a:ext uri="{FF2B5EF4-FFF2-40B4-BE49-F238E27FC236}">
                  <a16:creationId xmlns:a16="http://schemas.microsoft.com/office/drawing/2014/main" id="{228E0500-0A08-4AE2-9A30-BFDD5DB753F6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44;p70">
              <a:extLst>
                <a:ext uri="{FF2B5EF4-FFF2-40B4-BE49-F238E27FC236}">
                  <a16:creationId xmlns:a16="http://schemas.microsoft.com/office/drawing/2014/main" id="{6FBD19B2-A6E0-8606-E37E-B9C25D967AE4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45;p70">
              <a:extLst>
                <a:ext uri="{FF2B5EF4-FFF2-40B4-BE49-F238E27FC236}">
                  <a16:creationId xmlns:a16="http://schemas.microsoft.com/office/drawing/2014/main" id="{0C682A7A-3BA2-A926-6C0E-211FAECCDA63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46;p70">
              <a:extLst>
                <a:ext uri="{FF2B5EF4-FFF2-40B4-BE49-F238E27FC236}">
                  <a16:creationId xmlns:a16="http://schemas.microsoft.com/office/drawing/2014/main" id="{40AC32E2-7234-B033-2A44-5F23BD2B4164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47;p70">
              <a:extLst>
                <a:ext uri="{FF2B5EF4-FFF2-40B4-BE49-F238E27FC236}">
                  <a16:creationId xmlns:a16="http://schemas.microsoft.com/office/drawing/2014/main" id="{401EAE17-49B5-3FE5-10B8-63BE3EB84021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48;p70">
            <a:extLst>
              <a:ext uri="{FF2B5EF4-FFF2-40B4-BE49-F238E27FC236}">
                <a16:creationId xmlns:a16="http://schemas.microsoft.com/office/drawing/2014/main" id="{474B202E-797B-F700-703B-FCA3772B4136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73" name="Google Shape;1249;p70">
              <a:extLst>
                <a:ext uri="{FF2B5EF4-FFF2-40B4-BE49-F238E27FC236}">
                  <a16:creationId xmlns:a16="http://schemas.microsoft.com/office/drawing/2014/main" id="{735CC60A-662F-A87E-9CDD-FD175FBE891F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50;p70">
              <a:extLst>
                <a:ext uri="{FF2B5EF4-FFF2-40B4-BE49-F238E27FC236}">
                  <a16:creationId xmlns:a16="http://schemas.microsoft.com/office/drawing/2014/main" id="{FB2AA686-7CC0-512A-D1D5-7D2A8AF7D7CA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51;p70">
              <a:extLst>
                <a:ext uri="{FF2B5EF4-FFF2-40B4-BE49-F238E27FC236}">
                  <a16:creationId xmlns:a16="http://schemas.microsoft.com/office/drawing/2014/main" id="{616E5C63-F56A-80C7-4EBF-4E11E9494F20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52;p70">
              <a:extLst>
                <a:ext uri="{FF2B5EF4-FFF2-40B4-BE49-F238E27FC236}">
                  <a16:creationId xmlns:a16="http://schemas.microsoft.com/office/drawing/2014/main" id="{69F53A6B-8856-5801-B8C6-2B7C8E87D6FA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53;p70">
              <a:extLst>
                <a:ext uri="{FF2B5EF4-FFF2-40B4-BE49-F238E27FC236}">
                  <a16:creationId xmlns:a16="http://schemas.microsoft.com/office/drawing/2014/main" id="{CC2801F2-CC68-AE16-F281-CCF27C88B48A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54;p70">
              <a:extLst>
                <a:ext uri="{FF2B5EF4-FFF2-40B4-BE49-F238E27FC236}">
                  <a16:creationId xmlns:a16="http://schemas.microsoft.com/office/drawing/2014/main" id="{9B2A45A4-766C-55EB-BF04-BFFD2761CFCD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55;p70">
              <a:extLst>
                <a:ext uri="{FF2B5EF4-FFF2-40B4-BE49-F238E27FC236}">
                  <a16:creationId xmlns:a16="http://schemas.microsoft.com/office/drawing/2014/main" id="{E04B1AF8-356A-84CA-AD2A-F40E14B15D70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56;p70">
            <a:extLst>
              <a:ext uri="{FF2B5EF4-FFF2-40B4-BE49-F238E27FC236}">
                <a16:creationId xmlns:a16="http://schemas.microsoft.com/office/drawing/2014/main" id="{E2F6754E-3FFA-5FAA-424A-EC64E8B3DEE9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81" name="Google Shape;1257;p70">
              <a:extLst>
                <a:ext uri="{FF2B5EF4-FFF2-40B4-BE49-F238E27FC236}">
                  <a16:creationId xmlns:a16="http://schemas.microsoft.com/office/drawing/2014/main" id="{ABCAE7A8-5CDB-055A-6237-552DFE65710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58;p70">
              <a:extLst>
                <a:ext uri="{FF2B5EF4-FFF2-40B4-BE49-F238E27FC236}">
                  <a16:creationId xmlns:a16="http://schemas.microsoft.com/office/drawing/2014/main" id="{B0C4039A-511D-A2E8-4436-0B86A920C3E8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59;p70">
              <a:extLst>
                <a:ext uri="{FF2B5EF4-FFF2-40B4-BE49-F238E27FC236}">
                  <a16:creationId xmlns:a16="http://schemas.microsoft.com/office/drawing/2014/main" id="{6A8C608A-D901-D00A-9391-D92425B5312E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60;p70">
              <a:extLst>
                <a:ext uri="{FF2B5EF4-FFF2-40B4-BE49-F238E27FC236}">
                  <a16:creationId xmlns:a16="http://schemas.microsoft.com/office/drawing/2014/main" id="{1D14DEA9-5F6F-9F28-2A09-1BEA976B86A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61;p70">
            <a:extLst>
              <a:ext uri="{FF2B5EF4-FFF2-40B4-BE49-F238E27FC236}">
                <a16:creationId xmlns:a16="http://schemas.microsoft.com/office/drawing/2014/main" id="{B5633DAB-59BD-4216-743E-FC8DA64E5BEE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86" name="Google Shape;1262;p70">
              <a:extLst>
                <a:ext uri="{FF2B5EF4-FFF2-40B4-BE49-F238E27FC236}">
                  <a16:creationId xmlns:a16="http://schemas.microsoft.com/office/drawing/2014/main" id="{05EE530B-0DCC-8432-C0F1-FD483708591C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63;p70">
              <a:extLst>
                <a:ext uri="{FF2B5EF4-FFF2-40B4-BE49-F238E27FC236}">
                  <a16:creationId xmlns:a16="http://schemas.microsoft.com/office/drawing/2014/main" id="{A9F189DE-5126-A7A9-A591-8069F0004A12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64;p70">
              <a:extLst>
                <a:ext uri="{FF2B5EF4-FFF2-40B4-BE49-F238E27FC236}">
                  <a16:creationId xmlns:a16="http://schemas.microsoft.com/office/drawing/2014/main" id="{78C4B546-D3A9-0CF1-D060-7B0F511851C1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65;p70">
            <a:extLst>
              <a:ext uri="{FF2B5EF4-FFF2-40B4-BE49-F238E27FC236}">
                <a16:creationId xmlns:a16="http://schemas.microsoft.com/office/drawing/2014/main" id="{834144D4-3F14-26E6-A05A-D0D62742D606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90" name="Google Shape;1266;p70">
              <a:extLst>
                <a:ext uri="{FF2B5EF4-FFF2-40B4-BE49-F238E27FC236}">
                  <a16:creationId xmlns:a16="http://schemas.microsoft.com/office/drawing/2014/main" id="{56BEA303-3ED0-AF80-A259-604EDF7F98FE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67;p70">
              <a:extLst>
                <a:ext uri="{FF2B5EF4-FFF2-40B4-BE49-F238E27FC236}">
                  <a16:creationId xmlns:a16="http://schemas.microsoft.com/office/drawing/2014/main" id="{F0DCA6FD-A02F-DB1F-916E-B8CACF725B9B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68;p70">
              <a:extLst>
                <a:ext uri="{FF2B5EF4-FFF2-40B4-BE49-F238E27FC236}">
                  <a16:creationId xmlns:a16="http://schemas.microsoft.com/office/drawing/2014/main" id="{D6CB8D56-6934-7787-4900-2A81DB083A4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269;p70">
            <a:extLst>
              <a:ext uri="{FF2B5EF4-FFF2-40B4-BE49-F238E27FC236}">
                <a16:creationId xmlns:a16="http://schemas.microsoft.com/office/drawing/2014/main" id="{FB6764D2-0155-0503-6696-BCD0A557B155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94" name="Google Shape;1270;p70">
              <a:extLst>
                <a:ext uri="{FF2B5EF4-FFF2-40B4-BE49-F238E27FC236}">
                  <a16:creationId xmlns:a16="http://schemas.microsoft.com/office/drawing/2014/main" id="{494B6105-4057-A3C7-C6FD-E95199904B17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71;p70">
              <a:extLst>
                <a:ext uri="{FF2B5EF4-FFF2-40B4-BE49-F238E27FC236}">
                  <a16:creationId xmlns:a16="http://schemas.microsoft.com/office/drawing/2014/main" id="{44D7A37D-12A4-71E9-E884-F499088A1049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6" name="Google Shape;1272;p70">
            <a:extLst>
              <a:ext uri="{FF2B5EF4-FFF2-40B4-BE49-F238E27FC236}">
                <a16:creationId xmlns:a16="http://schemas.microsoft.com/office/drawing/2014/main" id="{B7FE6EB5-BE8E-3D6E-040B-DB6614878133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7" name="Google Shape;1273;p70">
            <a:extLst>
              <a:ext uri="{FF2B5EF4-FFF2-40B4-BE49-F238E27FC236}">
                <a16:creationId xmlns:a16="http://schemas.microsoft.com/office/drawing/2014/main" id="{F270C006-CF25-041E-F5D5-22EF74B31178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98" name="Google Shape;1274;p70">
              <a:extLst>
                <a:ext uri="{FF2B5EF4-FFF2-40B4-BE49-F238E27FC236}">
                  <a16:creationId xmlns:a16="http://schemas.microsoft.com/office/drawing/2014/main" id="{C1BB5DB7-871F-346E-51EB-B4D7F50BB37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75;p70">
              <a:extLst>
                <a:ext uri="{FF2B5EF4-FFF2-40B4-BE49-F238E27FC236}">
                  <a16:creationId xmlns:a16="http://schemas.microsoft.com/office/drawing/2014/main" id="{743423E7-2853-D7A6-33F2-1FE8D84F7DCB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76;p70">
              <a:extLst>
                <a:ext uri="{FF2B5EF4-FFF2-40B4-BE49-F238E27FC236}">
                  <a16:creationId xmlns:a16="http://schemas.microsoft.com/office/drawing/2014/main" id="{B6AFFA78-187B-0473-EADE-C59EA7FE311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77;p70">
              <a:extLst>
                <a:ext uri="{FF2B5EF4-FFF2-40B4-BE49-F238E27FC236}">
                  <a16:creationId xmlns:a16="http://schemas.microsoft.com/office/drawing/2014/main" id="{02EDC731-B451-206E-3376-D972F4A6FA0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78;p70">
            <a:extLst>
              <a:ext uri="{FF2B5EF4-FFF2-40B4-BE49-F238E27FC236}">
                <a16:creationId xmlns:a16="http://schemas.microsoft.com/office/drawing/2014/main" id="{046CFE2A-208A-FEC7-6CD1-6DE9F1CF869B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103" name="Google Shape;1279;p70">
              <a:extLst>
                <a:ext uri="{FF2B5EF4-FFF2-40B4-BE49-F238E27FC236}">
                  <a16:creationId xmlns:a16="http://schemas.microsoft.com/office/drawing/2014/main" id="{9C9DEFC0-E6FA-7DF1-5E7D-7D60BF974EE5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80;p70">
              <a:extLst>
                <a:ext uri="{FF2B5EF4-FFF2-40B4-BE49-F238E27FC236}">
                  <a16:creationId xmlns:a16="http://schemas.microsoft.com/office/drawing/2014/main" id="{4C2DA46A-72D8-3658-9EC6-C943B36D175D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81;p70">
            <a:extLst>
              <a:ext uri="{FF2B5EF4-FFF2-40B4-BE49-F238E27FC236}">
                <a16:creationId xmlns:a16="http://schemas.microsoft.com/office/drawing/2014/main" id="{73684081-F585-7D5A-F49F-564A01F50710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106" name="Google Shape;1282;p70">
              <a:extLst>
                <a:ext uri="{FF2B5EF4-FFF2-40B4-BE49-F238E27FC236}">
                  <a16:creationId xmlns:a16="http://schemas.microsoft.com/office/drawing/2014/main" id="{72B1B657-B03A-31A4-3732-16ACA598BE8E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83;p70">
              <a:extLst>
                <a:ext uri="{FF2B5EF4-FFF2-40B4-BE49-F238E27FC236}">
                  <a16:creationId xmlns:a16="http://schemas.microsoft.com/office/drawing/2014/main" id="{0C4373BA-43F4-4D71-D54F-5617A0BFC3A4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08" name="Google Shape;1284;p70" descr="Timeline background shape">
            <a:extLst>
              <a:ext uri="{FF2B5EF4-FFF2-40B4-BE49-F238E27FC236}">
                <a16:creationId xmlns:a16="http://schemas.microsoft.com/office/drawing/2014/main" id="{4432CDD4-88A2-8ABE-9501-8402BE69FDB3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09" name="Google Shape;1285;p70">
            <a:extLst>
              <a:ext uri="{FF2B5EF4-FFF2-40B4-BE49-F238E27FC236}">
                <a16:creationId xmlns:a16="http://schemas.microsoft.com/office/drawing/2014/main" id="{02546FBF-31A3-6750-B6B1-BDB5B4677001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110" name="Google Shape;1286;p70">
              <a:extLst>
                <a:ext uri="{FF2B5EF4-FFF2-40B4-BE49-F238E27FC236}">
                  <a16:creationId xmlns:a16="http://schemas.microsoft.com/office/drawing/2014/main" id="{00C3109D-15A9-85F2-B645-28429E867CD3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87;p70">
              <a:extLst>
                <a:ext uri="{FF2B5EF4-FFF2-40B4-BE49-F238E27FC236}">
                  <a16:creationId xmlns:a16="http://schemas.microsoft.com/office/drawing/2014/main" id="{232A150C-D9DA-8874-0B77-913F8D7FE13C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288;p70">
            <a:extLst>
              <a:ext uri="{FF2B5EF4-FFF2-40B4-BE49-F238E27FC236}">
                <a16:creationId xmlns:a16="http://schemas.microsoft.com/office/drawing/2014/main" id="{9EDB393A-E1CA-A6C3-14C4-0DB78B6572CA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13" name="Google Shape;1289;p70">
              <a:extLst>
                <a:ext uri="{FF2B5EF4-FFF2-40B4-BE49-F238E27FC236}">
                  <a16:creationId xmlns:a16="http://schemas.microsoft.com/office/drawing/2014/main" id="{C4102428-DC5A-97AA-26BE-010649DF381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90;p70">
              <a:extLst>
                <a:ext uri="{FF2B5EF4-FFF2-40B4-BE49-F238E27FC236}">
                  <a16:creationId xmlns:a16="http://schemas.microsoft.com/office/drawing/2014/main" id="{220A5A50-19EE-A731-FAE7-DDC5951EEA6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1291;p70">
            <a:extLst>
              <a:ext uri="{FF2B5EF4-FFF2-40B4-BE49-F238E27FC236}">
                <a16:creationId xmlns:a16="http://schemas.microsoft.com/office/drawing/2014/main" id="{412CB6AF-FE41-555D-7CD0-8D7B8CC820A0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16" name="Google Shape;1292;p70">
              <a:extLst>
                <a:ext uri="{FF2B5EF4-FFF2-40B4-BE49-F238E27FC236}">
                  <a16:creationId xmlns:a16="http://schemas.microsoft.com/office/drawing/2014/main" id="{224F68DB-0C41-75C6-683C-D21F97B8B690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293;p70">
              <a:extLst>
                <a:ext uri="{FF2B5EF4-FFF2-40B4-BE49-F238E27FC236}">
                  <a16:creationId xmlns:a16="http://schemas.microsoft.com/office/drawing/2014/main" id="{53A9EB8A-A27B-919C-6178-D8A3A5CA43C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1294;p70">
            <a:extLst>
              <a:ext uri="{FF2B5EF4-FFF2-40B4-BE49-F238E27FC236}">
                <a16:creationId xmlns:a16="http://schemas.microsoft.com/office/drawing/2014/main" id="{381349B0-C0AD-AD8F-70EB-4B08EA315725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19" name="Google Shape;1295;p70">
              <a:extLst>
                <a:ext uri="{FF2B5EF4-FFF2-40B4-BE49-F238E27FC236}">
                  <a16:creationId xmlns:a16="http://schemas.microsoft.com/office/drawing/2014/main" id="{B3BB5764-7298-CF69-7ABA-5FD01BA10D95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296;p70">
              <a:extLst>
                <a:ext uri="{FF2B5EF4-FFF2-40B4-BE49-F238E27FC236}">
                  <a16:creationId xmlns:a16="http://schemas.microsoft.com/office/drawing/2014/main" id="{9DF12A9C-ACA4-87E7-52AA-1AD807876DB9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297;p70">
              <a:extLst>
                <a:ext uri="{FF2B5EF4-FFF2-40B4-BE49-F238E27FC236}">
                  <a16:creationId xmlns:a16="http://schemas.microsoft.com/office/drawing/2014/main" id="{5A0D8908-7E5C-E507-EEF6-384B6EC3FAD3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298;p70">
              <a:extLst>
                <a:ext uri="{FF2B5EF4-FFF2-40B4-BE49-F238E27FC236}">
                  <a16:creationId xmlns:a16="http://schemas.microsoft.com/office/drawing/2014/main" id="{3C819414-F25E-D9D7-9209-5D35D467602A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299;p70">
              <a:extLst>
                <a:ext uri="{FF2B5EF4-FFF2-40B4-BE49-F238E27FC236}">
                  <a16:creationId xmlns:a16="http://schemas.microsoft.com/office/drawing/2014/main" id="{965592E4-5E3E-2F7A-49F4-8F643458A2ED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00;p70">
              <a:extLst>
                <a:ext uri="{FF2B5EF4-FFF2-40B4-BE49-F238E27FC236}">
                  <a16:creationId xmlns:a16="http://schemas.microsoft.com/office/drawing/2014/main" id="{19566598-D49D-79C6-BA56-BFD9ACBADDC5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01;p70">
              <a:extLst>
                <a:ext uri="{FF2B5EF4-FFF2-40B4-BE49-F238E27FC236}">
                  <a16:creationId xmlns:a16="http://schemas.microsoft.com/office/drawing/2014/main" id="{90E830AE-E881-110D-F084-3B2B738F6BD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02;p70">
              <a:extLst>
                <a:ext uri="{FF2B5EF4-FFF2-40B4-BE49-F238E27FC236}">
                  <a16:creationId xmlns:a16="http://schemas.microsoft.com/office/drawing/2014/main" id="{A50AFD4E-FE06-7F8F-7B0E-5CBFB654835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303;p70">
            <a:extLst>
              <a:ext uri="{FF2B5EF4-FFF2-40B4-BE49-F238E27FC236}">
                <a16:creationId xmlns:a16="http://schemas.microsoft.com/office/drawing/2014/main" id="{A1998819-CE75-57F9-3FE3-7884B0A895A5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28" name="Google Shape;1304;p70">
              <a:extLst>
                <a:ext uri="{FF2B5EF4-FFF2-40B4-BE49-F238E27FC236}">
                  <a16:creationId xmlns:a16="http://schemas.microsoft.com/office/drawing/2014/main" id="{5D8AD30B-DA4D-9F0A-FB61-1C64CCB1165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05;p70">
              <a:extLst>
                <a:ext uri="{FF2B5EF4-FFF2-40B4-BE49-F238E27FC236}">
                  <a16:creationId xmlns:a16="http://schemas.microsoft.com/office/drawing/2014/main" id="{1BB8CF86-9357-253C-9C96-CAEB02569B89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06;p70">
              <a:extLst>
                <a:ext uri="{FF2B5EF4-FFF2-40B4-BE49-F238E27FC236}">
                  <a16:creationId xmlns:a16="http://schemas.microsoft.com/office/drawing/2014/main" id="{4E642994-029A-B10C-7262-6950A228B703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07;p70">
              <a:extLst>
                <a:ext uri="{FF2B5EF4-FFF2-40B4-BE49-F238E27FC236}">
                  <a16:creationId xmlns:a16="http://schemas.microsoft.com/office/drawing/2014/main" id="{6581B510-5E3D-1BC1-A8F8-D277519604E2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08;p70">
              <a:extLst>
                <a:ext uri="{FF2B5EF4-FFF2-40B4-BE49-F238E27FC236}">
                  <a16:creationId xmlns:a16="http://schemas.microsoft.com/office/drawing/2014/main" id="{4C7887DE-9A54-2FF9-E398-D5DDF16DF349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09;p70">
              <a:extLst>
                <a:ext uri="{FF2B5EF4-FFF2-40B4-BE49-F238E27FC236}">
                  <a16:creationId xmlns:a16="http://schemas.microsoft.com/office/drawing/2014/main" id="{292C8B3B-6411-1F3B-A81F-0F880065DE08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10;p70">
              <a:extLst>
                <a:ext uri="{FF2B5EF4-FFF2-40B4-BE49-F238E27FC236}">
                  <a16:creationId xmlns:a16="http://schemas.microsoft.com/office/drawing/2014/main" id="{5E2E9077-60DE-B9AF-2ECB-C36F639496F8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11;p70">
              <a:extLst>
                <a:ext uri="{FF2B5EF4-FFF2-40B4-BE49-F238E27FC236}">
                  <a16:creationId xmlns:a16="http://schemas.microsoft.com/office/drawing/2014/main" id="{3EC65DB3-4FFE-0CD9-7EE7-612A4E5D672B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12;p70">
              <a:extLst>
                <a:ext uri="{FF2B5EF4-FFF2-40B4-BE49-F238E27FC236}">
                  <a16:creationId xmlns:a16="http://schemas.microsoft.com/office/drawing/2014/main" id="{E903CA74-E471-B45C-3025-993FF8D7254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13;p70">
              <a:extLst>
                <a:ext uri="{FF2B5EF4-FFF2-40B4-BE49-F238E27FC236}">
                  <a16:creationId xmlns:a16="http://schemas.microsoft.com/office/drawing/2014/main" id="{2342636C-0B5F-B2FC-11BE-623FBBEB0E99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14;p70">
              <a:extLst>
                <a:ext uri="{FF2B5EF4-FFF2-40B4-BE49-F238E27FC236}">
                  <a16:creationId xmlns:a16="http://schemas.microsoft.com/office/drawing/2014/main" id="{1CEC076E-98A3-294B-5537-C54CCD09417B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15;p70">
              <a:extLst>
                <a:ext uri="{FF2B5EF4-FFF2-40B4-BE49-F238E27FC236}">
                  <a16:creationId xmlns:a16="http://schemas.microsoft.com/office/drawing/2014/main" id="{BA10F73B-5A54-CFBB-15F3-83C3A9D52A1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16;p70">
              <a:extLst>
                <a:ext uri="{FF2B5EF4-FFF2-40B4-BE49-F238E27FC236}">
                  <a16:creationId xmlns:a16="http://schemas.microsoft.com/office/drawing/2014/main" id="{224E8BD8-1DAF-6FA9-9410-A70573C96BCF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17;p70">
              <a:extLst>
                <a:ext uri="{FF2B5EF4-FFF2-40B4-BE49-F238E27FC236}">
                  <a16:creationId xmlns:a16="http://schemas.microsoft.com/office/drawing/2014/main" id="{6C665FB1-C475-0F0C-0D33-F257664CF092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18;p70">
              <a:extLst>
                <a:ext uri="{FF2B5EF4-FFF2-40B4-BE49-F238E27FC236}">
                  <a16:creationId xmlns:a16="http://schemas.microsoft.com/office/drawing/2014/main" id="{B47CB36F-AFD2-AF9F-4290-A9B88B00390E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19;p70">
              <a:extLst>
                <a:ext uri="{FF2B5EF4-FFF2-40B4-BE49-F238E27FC236}">
                  <a16:creationId xmlns:a16="http://schemas.microsoft.com/office/drawing/2014/main" id="{79F11E3E-34FD-B383-0275-D60D4C083C39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20;p70">
              <a:extLst>
                <a:ext uri="{FF2B5EF4-FFF2-40B4-BE49-F238E27FC236}">
                  <a16:creationId xmlns:a16="http://schemas.microsoft.com/office/drawing/2014/main" id="{107B32F0-5269-F55E-4E71-C093A7C651A1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21;p70">
              <a:extLst>
                <a:ext uri="{FF2B5EF4-FFF2-40B4-BE49-F238E27FC236}">
                  <a16:creationId xmlns:a16="http://schemas.microsoft.com/office/drawing/2014/main" id="{4EC4CD68-1DA0-A608-AC6D-495106C2D3F2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22;p70">
              <a:extLst>
                <a:ext uri="{FF2B5EF4-FFF2-40B4-BE49-F238E27FC236}">
                  <a16:creationId xmlns:a16="http://schemas.microsoft.com/office/drawing/2014/main" id="{A2AA5B12-8BA2-2484-6233-9A7C5CE84CA8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23;p70">
              <a:extLst>
                <a:ext uri="{FF2B5EF4-FFF2-40B4-BE49-F238E27FC236}">
                  <a16:creationId xmlns:a16="http://schemas.microsoft.com/office/drawing/2014/main" id="{2A733020-E821-C6D2-79AF-8D93DC71C571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24;p70">
              <a:extLst>
                <a:ext uri="{FF2B5EF4-FFF2-40B4-BE49-F238E27FC236}">
                  <a16:creationId xmlns:a16="http://schemas.microsoft.com/office/drawing/2014/main" id="{625C0BAD-CEE2-D1AA-1F58-9499C8167E63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325;p70">
            <a:extLst>
              <a:ext uri="{FF2B5EF4-FFF2-40B4-BE49-F238E27FC236}">
                <a16:creationId xmlns:a16="http://schemas.microsoft.com/office/drawing/2014/main" id="{202DA96A-3A33-6F59-5473-603A5A69D75E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50" name="Google Shape;1326;p70">
              <a:extLst>
                <a:ext uri="{FF2B5EF4-FFF2-40B4-BE49-F238E27FC236}">
                  <a16:creationId xmlns:a16="http://schemas.microsoft.com/office/drawing/2014/main" id="{87A57DC3-86D6-FE9A-49C0-07651AAA9F0B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27;p70">
              <a:extLst>
                <a:ext uri="{FF2B5EF4-FFF2-40B4-BE49-F238E27FC236}">
                  <a16:creationId xmlns:a16="http://schemas.microsoft.com/office/drawing/2014/main" id="{C9DCBB90-80F0-AA6B-6B00-F52365DD222D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28;p70">
              <a:extLst>
                <a:ext uri="{FF2B5EF4-FFF2-40B4-BE49-F238E27FC236}">
                  <a16:creationId xmlns:a16="http://schemas.microsoft.com/office/drawing/2014/main" id="{E77D1BCE-F660-649D-A442-040B529D1786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29;p70">
              <a:extLst>
                <a:ext uri="{FF2B5EF4-FFF2-40B4-BE49-F238E27FC236}">
                  <a16:creationId xmlns:a16="http://schemas.microsoft.com/office/drawing/2014/main" id="{3BAC8F0B-AB7C-23BA-FD1D-F44090A12C44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30;p70">
            <a:extLst>
              <a:ext uri="{FF2B5EF4-FFF2-40B4-BE49-F238E27FC236}">
                <a16:creationId xmlns:a16="http://schemas.microsoft.com/office/drawing/2014/main" id="{1CFABD6D-A129-F88B-7517-F6264D49E5A8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55" name="Google Shape;1331;p70">
              <a:extLst>
                <a:ext uri="{FF2B5EF4-FFF2-40B4-BE49-F238E27FC236}">
                  <a16:creationId xmlns:a16="http://schemas.microsoft.com/office/drawing/2014/main" id="{6E133FD0-411E-84DD-6423-D95193CAD60D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32;p70">
              <a:extLst>
                <a:ext uri="{FF2B5EF4-FFF2-40B4-BE49-F238E27FC236}">
                  <a16:creationId xmlns:a16="http://schemas.microsoft.com/office/drawing/2014/main" id="{D583AF3F-D5B3-5BA8-7C67-0EC96FA21C9A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33;p70">
              <a:extLst>
                <a:ext uri="{FF2B5EF4-FFF2-40B4-BE49-F238E27FC236}">
                  <a16:creationId xmlns:a16="http://schemas.microsoft.com/office/drawing/2014/main" id="{87D3C641-A8B5-2F81-D955-AFEA3BBAA39B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34;p70">
              <a:extLst>
                <a:ext uri="{FF2B5EF4-FFF2-40B4-BE49-F238E27FC236}">
                  <a16:creationId xmlns:a16="http://schemas.microsoft.com/office/drawing/2014/main" id="{3D1D4F6F-C3A8-43DC-41D4-32D7646DE6D0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35;p70">
              <a:extLst>
                <a:ext uri="{FF2B5EF4-FFF2-40B4-BE49-F238E27FC236}">
                  <a16:creationId xmlns:a16="http://schemas.microsoft.com/office/drawing/2014/main" id="{C01FB869-BB89-FEC0-240A-11B8CC02EFF1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36;p70">
              <a:extLst>
                <a:ext uri="{FF2B5EF4-FFF2-40B4-BE49-F238E27FC236}">
                  <a16:creationId xmlns:a16="http://schemas.microsoft.com/office/drawing/2014/main" id="{D86717DC-29E7-EECA-FD8F-F289D29EA3AD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37;p70">
              <a:extLst>
                <a:ext uri="{FF2B5EF4-FFF2-40B4-BE49-F238E27FC236}">
                  <a16:creationId xmlns:a16="http://schemas.microsoft.com/office/drawing/2014/main" id="{B0AC016C-34FD-6F62-8154-D2C5D9F20F3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38;p70">
              <a:extLst>
                <a:ext uri="{FF2B5EF4-FFF2-40B4-BE49-F238E27FC236}">
                  <a16:creationId xmlns:a16="http://schemas.microsoft.com/office/drawing/2014/main" id="{B8A89A41-87F2-C246-0FC5-C91412582C6B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39;p70">
              <a:extLst>
                <a:ext uri="{FF2B5EF4-FFF2-40B4-BE49-F238E27FC236}">
                  <a16:creationId xmlns:a16="http://schemas.microsoft.com/office/drawing/2014/main" id="{68812A89-6189-A599-DA6D-6BCF4EEAB0DB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40;p70">
              <a:extLst>
                <a:ext uri="{FF2B5EF4-FFF2-40B4-BE49-F238E27FC236}">
                  <a16:creationId xmlns:a16="http://schemas.microsoft.com/office/drawing/2014/main" id="{5DE59809-19E3-404D-EC84-B1BCC9E9E75F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41;p70">
              <a:extLst>
                <a:ext uri="{FF2B5EF4-FFF2-40B4-BE49-F238E27FC236}">
                  <a16:creationId xmlns:a16="http://schemas.microsoft.com/office/drawing/2014/main" id="{DF68C355-3840-3B27-A9A9-E8927B26D68C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42;p70">
              <a:extLst>
                <a:ext uri="{FF2B5EF4-FFF2-40B4-BE49-F238E27FC236}">
                  <a16:creationId xmlns:a16="http://schemas.microsoft.com/office/drawing/2014/main" id="{40CFC188-21CF-70BC-5C4A-86A42C5B4A9A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43;p70">
            <a:extLst>
              <a:ext uri="{FF2B5EF4-FFF2-40B4-BE49-F238E27FC236}">
                <a16:creationId xmlns:a16="http://schemas.microsoft.com/office/drawing/2014/main" id="{AC7F7981-34BB-D3FE-5522-D79BBAC793EC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68" name="Google Shape;1344;p70">
              <a:extLst>
                <a:ext uri="{FF2B5EF4-FFF2-40B4-BE49-F238E27FC236}">
                  <a16:creationId xmlns:a16="http://schemas.microsoft.com/office/drawing/2014/main" id="{9882E383-5322-6283-542C-CFA7CF3AB5C4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45;p70">
              <a:extLst>
                <a:ext uri="{FF2B5EF4-FFF2-40B4-BE49-F238E27FC236}">
                  <a16:creationId xmlns:a16="http://schemas.microsoft.com/office/drawing/2014/main" id="{C1243C5A-01E2-DE88-C84D-B3487DE6E71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46;p70">
            <a:extLst>
              <a:ext uri="{FF2B5EF4-FFF2-40B4-BE49-F238E27FC236}">
                <a16:creationId xmlns:a16="http://schemas.microsoft.com/office/drawing/2014/main" id="{EC6631A8-9A41-A829-2E0A-2ED1142D5739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71" name="Google Shape;1347;p70">
              <a:extLst>
                <a:ext uri="{FF2B5EF4-FFF2-40B4-BE49-F238E27FC236}">
                  <a16:creationId xmlns:a16="http://schemas.microsoft.com/office/drawing/2014/main" id="{0C252D11-AE5E-F523-D8F7-EE16959F177A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48;p70">
              <a:extLst>
                <a:ext uri="{FF2B5EF4-FFF2-40B4-BE49-F238E27FC236}">
                  <a16:creationId xmlns:a16="http://schemas.microsoft.com/office/drawing/2014/main" id="{D7C483E5-4895-79DC-F156-AE25AE252273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49;p70">
              <a:extLst>
                <a:ext uri="{FF2B5EF4-FFF2-40B4-BE49-F238E27FC236}">
                  <a16:creationId xmlns:a16="http://schemas.microsoft.com/office/drawing/2014/main" id="{AEC8C234-C7D9-95DD-A9A3-B97A8C95E36C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74" name="Google Shape;1350;p70">
            <a:extLst>
              <a:ext uri="{FF2B5EF4-FFF2-40B4-BE49-F238E27FC236}">
                <a16:creationId xmlns:a16="http://schemas.microsoft.com/office/drawing/2014/main" id="{AED27D18-2F2F-5E81-CE09-02AB763992D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75" name="Google Shape;1351;p70">
            <a:extLst>
              <a:ext uri="{FF2B5EF4-FFF2-40B4-BE49-F238E27FC236}">
                <a16:creationId xmlns:a16="http://schemas.microsoft.com/office/drawing/2014/main" id="{5D51E299-6769-2E32-6138-04424BCEB205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76" name="Google Shape;1352;p70">
            <a:extLst>
              <a:ext uri="{FF2B5EF4-FFF2-40B4-BE49-F238E27FC236}">
                <a16:creationId xmlns:a16="http://schemas.microsoft.com/office/drawing/2014/main" id="{BF94A389-DC85-E72B-0826-DFE33C1905EA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77" name="Google Shape;1353;p70">
            <a:extLst>
              <a:ext uri="{FF2B5EF4-FFF2-40B4-BE49-F238E27FC236}">
                <a16:creationId xmlns:a16="http://schemas.microsoft.com/office/drawing/2014/main" id="{D236139D-F9C9-D094-0684-1A03EBF9E869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78" name="Google Shape;1354;p70">
            <a:extLst>
              <a:ext uri="{FF2B5EF4-FFF2-40B4-BE49-F238E27FC236}">
                <a16:creationId xmlns:a16="http://schemas.microsoft.com/office/drawing/2014/main" id="{0DB1A942-DB7E-C6C4-CE44-D2DB8F46ACD8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79" name="Google Shape;1355;p70">
              <a:extLst>
                <a:ext uri="{FF2B5EF4-FFF2-40B4-BE49-F238E27FC236}">
                  <a16:creationId xmlns:a16="http://schemas.microsoft.com/office/drawing/2014/main" id="{D5F53213-AC57-0EFA-A923-57120182B154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56;p70">
              <a:extLst>
                <a:ext uri="{FF2B5EF4-FFF2-40B4-BE49-F238E27FC236}">
                  <a16:creationId xmlns:a16="http://schemas.microsoft.com/office/drawing/2014/main" id="{4B4B22F5-387A-4ABF-727E-BC6CE71D2CF0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57;p70">
            <a:extLst>
              <a:ext uri="{FF2B5EF4-FFF2-40B4-BE49-F238E27FC236}">
                <a16:creationId xmlns:a16="http://schemas.microsoft.com/office/drawing/2014/main" id="{A1A8658D-FFD6-D5EF-569F-878E65542683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82" name="Google Shape;1358;p70">
              <a:extLst>
                <a:ext uri="{FF2B5EF4-FFF2-40B4-BE49-F238E27FC236}">
                  <a16:creationId xmlns:a16="http://schemas.microsoft.com/office/drawing/2014/main" id="{8D984527-AA6C-BF01-0AE6-BBC2013436E6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59;p70">
              <a:extLst>
                <a:ext uri="{FF2B5EF4-FFF2-40B4-BE49-F238E27FC236}">
                  <a16:creationId xmlns:a16="http://schemas.microsoft.com/office/drawing/2014/main" id="{5873D99E-158C-713E-D8D4-15FE417E5B1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60;p70">
            <a:extLst>
              <a:ext uri="{FF2B5EF4-FFF2-40B4-BE49-F238E27FC236}">
                <a16:creationId xmlns:a16="http://schemas.microsoft.com/office/drawing/2014/main" id="{B4EB39E9-7192-4E78-C510-4281265007CE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85" name="Google Shape;1361;p70">
              <a:extLst>
                <a:ext uri="{FF2B5EF4-FFF2-40B4-BE49-F238E27FC236}">
                  <a16:creationId xmlns:a16="http://schemas.microsoft.com/office/drawing/2014/main" id="{8933AECF-2939-59CA-86FC-472E309F5BF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62;p70">
              <a:extLst>
                <a:ext uri="{FF2B5EF4-FFF2-40B4-BE49-F238E27FC236}">
                  <a16:creationId xmlns:a16="http://schemas.microsoft.com/office/drawing/2014/main" id="{D8E2C4BC-BD36-CD63-0824-90BA8087FA11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363;p70">
            <a:extLst>
              <a:ext uri="{FF2B5EF4-FFF2-40B4-BE49-F238E27FC236}">
                <a16:creationId xmlns:a16="http://schemas.microsoft.com/office/drawing/2014/main" id="{73C7191A-813E-4D0C-225A-79D6FFFD8CA8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88" name="Google Shape;1364;p70">
              <a:extLst>
                <a:ext uri="{FF2B5EF4-FFF2-40B4-BE49-F238E27FC236}">
                  <a16:creationId xmlns:a16="http://schemas.microsoft.com/office/drawing/2014/main" id="{22B47009-D195-974B-1E46-E961EF87439A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65;p70">
              <a:extLst>
                <a:ext uri="{FF2B5EF4-FFF2-40B4-BE49-F238E27FC236}">
                  <a16:creationId xmlns:a16="http://schemas.microsoft.com/office/drawing/2014/main" id="{636CBBC8-D4A9-8F17-A8EB-2E922CED7FC5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66;p70">
            <a:extLst>
              <a:ext uri="{FF2B5EF4-FFF2-40B4-BE49-F238E27FC236}">
                <a16:creationId xmlns:a16="http://schemas.microsoft.com/office/drawing/2014/main" id="{505CF560-9B22-CBDD-DE6B-2ADC9604A3D2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91" name="Google Shape;1367;p70">
              <a:extLst>
                <a:ext uri="{FF2B5EF4-FFF2-40B4-BE49-F238E27FC236}">
                  <a16:creationId xmlns:a16="http://schemas.microsoft.com/office/drawing/2014/main" id="{29A41CD9-0116-9E51-3EDB-11955700E8EE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68;p70">
              <a:extLst>
                <a:ext uri="{FF2B5EF4-FFF2-40B4-BE49-F238E27FC236}">
                  <a16:creationId xmlns:a16="http://schemas.microsoft.com/office/drawing/2014/main" id="{A92F11BA-1E82-151F-0288-604AA8ECB165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369;p70">
            <a:extLst>
              <a:ext uri="{FF2B5EF4-FFF2-40B4-BE49-F238E27FC236}">
                <a16:creationId xmlns:a16="http://schemas.microsoft.com/office/drawing/2014/main" id="{AA64A40C-26B3-7E33-FFD9-290504988E46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94" name="Google Shape;1370;p70">
              <a:extLst>
                <a:ext uri="{FF2B5EF4-FFF2-40B4-BE49-F238E27FC236}">
                  <a16:creationId xmlns:a16="http://schemas.microsoft.com/office/drawing/2014/main" id="{FFCB337E-7590-B88F-6779-DEBC8F44402E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71;p70">
              <a:extLst>
                <a:ext uri="{FF2B5EF4-FFF2-40B4-BE49-F238E27FC236}">
                  <a16:creationId xmlns:a16="http://schemas.microsoft.com/office/drawing/2014/main" id="{DBDF7155-EDA5-6E88-5B7A-E5D2D2ABE3DD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72;p70">
            <a:extLst>
              <a:ext uri="{FF2B5EF4-FFF2-40B4-BE49-F238E27FC236}">
                <a16:creationId xmlns:a16="http://schemas.microsoft.com/office/drawing/2014/main" id="{AB15CCC6-1EDB-80E2-3696-02A0F7404FE9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97" name="Google Shape;1373;p70">
              <a:extLst>
                <a:ext uri="{FF2B5EF4-FFF2-40B4-BE49-F238E27FC236}">
                  <a16:creationId xmlns:a16="http://schemas.microsoft.com/office/drawing/2014/main" id="{688904E9-8E39-B90B-3877-61AF6AD19EE9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74;p70">
              <a:extLst>
                <a:ext uri="{FF2B5EF4-FFF2-40B4-BE49-F238E27FC236}">
                  <a16:creationId xmlns:a16="http://schemas.microsoft.com/office/drawing/2014/main" id="{89BDA20C-3A59-59EC-7E44-00AA2283EF97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9" name="Google Shape;1375;p70">
            <a:extLst>
              <a:ext uri="{FF2B5EF4-FFF2-40B4-BE49-F238E27FC236}">
                <a16:creationId xmlns:a16="http://schemas.microsoft.com/office/drawing/2014/main" id="{A5B5A1AB-BD8A-E5AC-5230-DE551314DD6C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200" name="Google Shape;1376;p70">
              <a:extLst>
                <a:ext uri="{FF2B5EF4-FFF2-40B4-BE49-F238E27FC236}">
                  <a16:creationId xmlns:a16="http://schemas.microsoft.com/office/drawing/2014/main" id="{6B02048E-4D9A-9FDF-9988-A9071C810BD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77;p70">
              <a:extLst>
                <a:ext uri="{FF2B5EF4-FFF2-40B4-BE49-F238E27FC236}">
                  <a16:creationId xmlns:a16="http://schemas.microsoft.com/office/drawing/2014/main" id="{A9609A92-7DA4-6127-7902-DA843650A037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78;p70">
              <a:extLst>
                <a:ext uri="{FF2B5EF4-FFF2-40B4-BE49-F238E27FC236}">
                  <a16:creationId xmlns:a16="http://schemas.microsoft.com/office/drawing/2014/main" id="{2797E2DD-C77F-6553-F0A2-ECE0E9741E8D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379;p70">
            <a:extLst>
              <a:ext uri="{FF2B5EF4-FFF2-40B4-BE49-F238E27FC236}">
                <a16:creationId xmlns:a16="http://schemas.microsoft.com/office/drawing/2014/main" id="{D8D08A20-2959-7F56-1DAC-DCD86879158F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204" name="Google Shape;1380;p70">
              <a:extLst>
                <a:ext uri="{FF2B5EF4-FFF2-40B4-BE49-F238E27FC236}">
                  <a16:creationId xmlns:a16="http://schemas.microsoft.com/office/drawing/2014/main" id="{25FE4157-246E-1F82-9369-7743ACC20378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381;p70">
              <a:extLst>
                <a:ext uri="{FF2B5EF4-FFF2-40B4-BE49-F238E27FC236}">
                  <a16:creationId xmlns:a16="http://schemas.microsoft.com/office/drawing/2014/main" id="{DF97A85F-D73E-3A28-6FF4-884CE885AE1B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82;p70">
              <a:extLst>
                <a:ext uri="{FF2B5EF4-FFF2-40B4-BE49-F238E27FC236}">
                  <a16:creationId xmlns:a16="http://schemas.microsoft.com/office/drawing/2014/main" id="{EBD1FC9E-0400-4DCC-ADD3-E615CA089416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383;p70">
            <a:extLst>
              <a:ext uri="{FF2B5EF4-FFF2-40B4-BE49-F238E27FC236}">
                <a16:creationId xmlns:a16="http://schemas.microsoft.com/office/drawing/2014/main" id="{FBB622D0-FADB-E399-46D6-8D425928B52F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08" name="Google Shape;1384;p70">
              <a:extLst>
                <a:ext uri="{FF2B5EF4-FFF2-40B4-BE49-F238E27FC236}">
                  <a16:creationId xmlns:a16="http://schemas.microsoft.com/office/drawing/2014/main" id="{C94FDFC4-1F3B-5AB9-B92A-62E490782906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385;p70">
              <a:extLst>
                <a:ext uri="{FF2B5EF4-FFF2-40B4-BE49-F238E27FC236}">
                  <a16:creationId xmlns:a16="http://schemas.microsoft.com/office/drawing/2014/main" id="{306C8D1F-3AF5-9505-BAFC-F669A7B74479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386;p70">
              <a:extLst>
                <a:ext uri="{FF2B5EF4-FFF2-40B4-BE49-F238E27FC236}">
                  <a16:creationId xmlns:a16="http://schemas.microsoft.com/office/drawing/2014/main" id="{3C3600B1-C48F-B427-DBB5-6C576D8E2499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387;p70">
            <a:extLst>
              <a:ext uri="{FF2B5EF4-FFF2-40B4-BE49-F238E27FC236}">
                <a16:creationId xmlns:a16="http://schemas.microsoft.com/office/drawing/2014/main" id="{43092D82-0E5B-153E-3A83-5BD6754DE2BC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12" name="Google Shape;1388;p70">
              <a:extLst>
                <a:ext uri="{FF2B5EF4-FFF2-40B4-BE49-F238E27FC236}">
                  <a16:creationId xmlns:a16="http://schemas.microsoft.com/office/drawing/2014/main" id="{1AA37F73-3E9F-58E2-7570-A2DC22B54AFD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389;p70">
              <a:extLst>
                <a:ext uri="{FF2B5EF4-FFF2-40B4-BE49-F238E27FC236}">
                  <a16:creationId xmlns:a16="http://schemas.microsoft.com/office/drawing/2014/main" id="{B1C0A3D9-7F8A-EECB-02D1-BA41D683EE80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390;p70">
              <a:extLst>
                <a:ext uri="{FF2B5EF4-FFF2-40B4-BE49-F238E27FC236}">
                  <a16:creationId xmlns:a16="http://schemas.microsoft.com/office/drawing/2014/main" id="{E9A31A6B-42C8-491C-6B01-DFFF2F2DBA7F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391;p70">
            <a:extLst>
              <a:ext uri="{FF2B5EF4-FFF2-40B4-BE49-F238E27FC236}">
                <a16:creationId xmlns:a16="http://schemas.microsoft.com/office/drawing/2014/main" id="{950E710A-CDBD-6CFD-03B8-4EA0D5D00ED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16" name="Google Shape;1392;p70">
              <a:extLst>
                <a:ext uri="{FF2B5EF4-FFF2-40B4-BE49-F238E27FC236}">
                  <a16:creationId xmlns:a16="http://schemas.microsoft.com/office/drawing/2014/main" id="{EE6E96D1-C4F6-577F-17D8-6B5E786610EB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393;p70">
              <a:extLst>
                <a:ext uri="{FF2B5EF4-FFF2-40B4-BE49-F238E27FC236}">
                  <a16:creationId xmlns:a16="http://schemas.microsoft.com/office/drawing/2014/main" id="{35773C95-D837-D3BC-2760-6D4BDDFBF20E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8" name="Google Shape;1394;p70">
            <a:extLst>
              <a:ext uri="{FF2B5EF4-FFF2-40B4-BE49-F238E27FC236}">
                <a16:creationId xmlns:a16="http://schemas.microsoft.com/office/drawing/2014/main" id="{3A63D2AC-362B-3065-A8E1-42275A5C6A4B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9" name="Google Shape;1395;p70">
            <a:extLst>
              <a:ext uri="{FF2B5EF4-FFF2-40B4-BE49-F238E27FC236}">
                <a16:creationId xmlns:a16="http://schemas.microsoft.com/office/drawing/2014/main" id="{4405F702-90EB-93B4-FDBD-91B1451A4965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0" name="Google Shape;1396;p70">
            <a:extLst>
              <a:ext uri="{FF2B5EF4-FFF2-40B4-BE49-F238E27FC236}">
                <a16:creationId xmlns:a16="http://schemas.microsoft.com/office/drawing/2014/main" id="{541F140A-FA21-86AD-AB03-8D6E4BB14FB8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397;p70">
            <a:extLst>
              <a:ext uri="{FF2B5EF4-FFF2-40B4-BE49-F238E27FC236}">
                <a16:creationId xmlns:a16="http://schemas.microsoft.com/office/drawing/2014/main" id="{2AFAE330-EF81-002A-A5BB-B537F97B6B34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2" name="Google Shape;1398;p70">
            <a:extLst>
              <a:ext uri="{FF2B5EF4-FFF2-40B4-BE49-F238E27FC236}">
                <a16:creationId xmlns:a16="http://schemas.microsoft.com/office/drawing/2014/main" id="{E52C26DD-2F13-028A-43FB-3A1A31C0F7D2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3" name="Google Shape;1399;p70">
            <a:extLst>
              <a:ext uri="{FF2B5EF4-FFF2-40B4-BE49-F238E27FC236}">
                <a16:creationId xmlns:a16="http://schemas.microsoft.com/office/drawing/2014/main" id="{195D257F-85BD-91BD-8563-CC23577E556E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4" name="Google Shape;1400;p70">
            <a:extLst>
              <a:ext uri="{FF2B5EF4-FFF2-40B4-BE49-F238E27FC236}">
                <a16:creationId xmlns:a16="http://schemas.microsoft.com/office/drawing/2014/main" id="{391FA19A-AA15-E7EF-EDF5-2B48BE93B2F2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25" name="Google Shape;1401;p70">
              <a:extLst>
                <a:ext uri="{FF2B5EF4-FFF2-40B4-BE49-F238E27FC236}">
                  <a16:creationId xmlns:a16="http://schemas.microsoft.com/office/drawing/2014/main" id="{6C89B0F2-33A9-D3CC-30E7-68C94B68B324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02;p70">
              <a:extLst>
                <a:ext uri="{FF2B5EF4-FFF2-40B4-BE49-F238E27FC236}">
                  <a16:creationId xmlns:a16="http://schemas.microsoft.com/office/drawing/2014/main" id="{EA236256-A849-23C0-DA0D-4190FD2DDF09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403;p70">
            <a:extLst>
              <a:ext uri="{FF2B5EF4-FFF2-40B4-BE49-F238E27FC236}">
                <a16:creationId xmlns:a16="http://schemas.microsoft.com/office/drawing/2014/main" id="{52AC1D72-2438-1F7C-2816-57FA2E7D93BF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28" name="Google Shape;1404;p70">
              <a:extLst>
                <a:ext uri="{FF2B5EF4-FFF2-40B4-BE49-F238E27FC236}">
                  <a16:creationId xmlns:a16="http://schemas.microsoft.com/office/drawing/2014/main" id="{87C988A9-252E-07D7-1792-057F9A96461C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05;p70">
              <a:extLst>
                <a:ext uri="{FF2B5EF4-FFF2-40B4-BE49-F238E27FC236}">
                  <a16:creationId xmlns:a16="http://schemas.microsoft.com/office/drawing/2014/main" id="{6571B17E-FB64-B93E-5642-3D715D896F1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0" name="Google Shape;1406;p70">
            <a:extLst>
              <a:ext uri="{FF2B5EF4-FFF2-40B4-BE49-F238E27FC236}">
                <a16:creationId xmlns:a16="http://schemas.microsoft.com/office/drawing/2014/main" id="{22F5DA08-0D3A-7F73-F707-1C23896106B2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31" name="Google Shape;1407;p70">
              <a:extLst>
                <a:ext uri="{FF2B5EF4-FFF2-40B4-BE49-F238E27FC236}">
                  <a16:creationId xmlns:a16="http://schemas.microsoft.com/office/drawing/2014/main" id="{B6AE9A1F-3C10-7387-CD6D-8ADED9C2A512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08;p70">
              <a:extLst>
                <a:ext uri="{FF2B5EF4-FFF2-40B4-BE49-F238E27FC236}">
                  <a16:creationId xmlns:a16="http://schemas.microsoft.com/office/drawing/2014/main" id="{8BF89B0A-718B-8AD0-D5DC-6EF7D5417CCD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33" name="Google Shape;1409;p70">
            <a:extLst>
              <a:ext uri="{FF2B5EF4-FFF2-40B4-BE49-F238E27FC236}">
                <a16:creationId xmlns:a16="http://schemas.microsoft.com/office/drawing/2014/main" id="{52A3712C-0A31-207B-4CD7-B5C34F53F121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4" name="Google Shape;1410;p70">
            <a:extLst>
              <a:ext uri="{FF2B5EF4-FFF2-40B4-BE49-F238E27FC236}">
                <a16:creationId xmlns:a16="http://schemas.microsoft.com/office/drawing/2014/main" id="{88B20B8C-B24B-31A4-3E8D-55FE367D35BA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35" name="Google Shape;1411;p70">
            <a:extLst>
              <a:ext uri="{FF2B5EF4-FFF2-40B4-BE49-F238E27FC236}">
                <a16:creationId xmlns:a16="http://schemas.microsoft.com/office/drawing/2014/main" id="{9F652CE5-CFE2-516A-B3C5-B9A51082CF91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36" name="Google Shape;1412;p70">
            <a:extLst>
              <a:ext uri="{FF2B5EF4-FFF2-40B4-BE49-F238E27FC236}">
                <a16:creationId xmlns:a16="http://schemas.microsoft.com/office/drawing/2014/main" id="{7A488099-E50D-3180-ED66-062759023684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37" name="Google Shape;1413;p70">
              <a:extLst>
                <a:ext uri="{FF2B5EF4-FFF2-40B4-BE49-F238E27FC236}">
                  <a16:creationId xmlns:a16="http://schemas.microsoft.com/office/drawing/2014/main" id="{E5986EF2-545E-59A9-7401-AFFC8D09C456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14;p70">
              <a:extLst>
                <a:ext uri="{FF2B5EF4-FFF2-40B4-BE49-F238E27FC236}">
                  <a16:creationId xmlns:a16="http://schemas.microsoft.com/office/drawing/2014/main" id="{402FC3BE-F54B-CE2C-AE61-9E6B7FE465A0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15;p70">
              <a:extLst>
                <a:ext uri="{FF2B5EF4-FFF2-40B4-BE49-F238E27FC236}">
                  <a16:creationId xmlns:a16="http://schemas.microsoft.com/office/drawing/2014/main" id="{5E4D141B-198C-9E01-CF01-23FC14A4F235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16;p70">
              <a:extLst>
                <a:ext uri="{FF2B5EF4-FFF2-40B4-BE49-F238E27FC236}">
                  <a16:creationId xmlns:a16="http://schemas.microsoft.com/office/drawing/2014/main" id="{B0FCDCE2-18C7-B16B-96E2-AD1CA240D600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17;p70">
              <a:extLst>
                <a:ext uri="{FF2B5EF4-FFF2-40B4-BE49-F238E27FC236}">
                  <a16:creationId xmlns:a16="http://schemas.microsoft.com/office/drawing/2014/main" id="{31455333-82C4-2024-2404-0EAAE070A9F3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18;p70">
              <a:extLst>
                <a:ext uri="{FF2B5EF4-FFF2-40B4-BE49-F238E27FC236}">
                  <a16:creationId xmlns:a16="http://schemas.microsoft.com/office/drawing/2014/main" id="{86C6ACEC-9FA4-03DA-BB79-4AC3B142998D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19;p70">
              <a:extLst>
                <a:ext uri="{FF2B5EF4-FFF2-40B4-BE49-F238E27FC236}">
                  <a16:creationId xmlns:a16="http://schemas.microsoft.com/office/drawing/2014/main" id="{FC72FAF9-6FEC-5866-F44C-B7EC7896CAE1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20;p70">
              <a:extLst>
                <a:ext uri="{FF2B5EF4-FFF2-40B4-BE49-F238E27FC236}">
                  <a16:creationId xmlns:a16="http://schemas.microsoft.com/office/drawing/2014/main" id="{2921CD46-DC86-1CC1-2531-A81E981631EC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21;p70">
              <a:extLst>
                <a:ext uri="{FF2B5EF4-FFF2-40B4-BE49-F238E27FC236}">
                  <a16:creationId xmlns:a16="http://schemas.microsoft.com/office/drawing/2014/main" id="{92AAA497-66AF-EDF6-5051-609700A6E757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6" name="Google Shape;1422;p70">
            <a:extLst>
              <a:ext uri="{FF2B5EF4-FFF2-40B4-BE49-F238E27FC236}">
                <a16:creationId xmlns:a16="http://schemas.microsoft.com/office/drawing/2014/main" id="{3F724B09-DF37-63E4-E5F2-43E35365AEE2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47" name="Google Shape;1423;p70">
              <a:extLst>
                <a:ext uri="{FF2B5EF4-FFF2-40B4-BE49-F238E27FC236}">
                  <a16:creationId xmlns:a16="http://schemas.microsoft.com/office/drawing/2014/main" id="{3CF4CAE4-0927-244A-8D19-E0C2579CDE7E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24;p70">
              <a:extLst>
                <a:ext uri="{FF2B5EF4-FFF2-40B4-BE49-F238E27FC236}">
                  <a16:creationId xmlns:a16="http://schemas.microsoft.com/office/drawing/2014/main" id="{9827A8FA-E6D8-EAEF-AEAD-A018C55088E2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9" name="Google Shape;1425;p70">
            <a:extLst>
              <a:ext uri="{FF2B5EF4-FFF2-40B4-BE49-F238E27FC236}">
                <a16:creationId xmlns:a16="http://schemas.microsoft.com/office/drawing/2014/main" id="{E60F447D-986E-360D-F32E-5C6C4D266672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50" name="Google Shape;1426;p70">
              <a:extLst>
                <a:ext uri="{FF2B5EF4-FFF2-40B4-BE49-F238E27FC236}">
                  <a16:creationId xmlns:a16="http://schemas.microsoft.com/office/drawing/2014/main" id="{73853A26-7C89-D90A-B208-96F17173B7D8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27;p70">
              <a:extLst>
                <a:ext uri="{FF2B5EF4-FFF2-40B4-BE49-F238E27FC236}">
                  <a16:creationId xmlns:a16="http://schemas.microsoft.com/office/drawing/2014/main" id="{43D4FB4A-BFEC-7FFC-2D91-1DCC5AA01635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28;p70">
              <a:extLst>
                <a:ext uri="{FF2B5EF4-FFF2-40B4-BE49-F238E27FC236}">
                  <a16:creationId xmlns:a16="http://schemas.microsoft.com/office/drawing/2014/main" id="{A8F40EAE-997D-D5C0-7A05-EEDD5560FFE0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29;p70">
              <a:extLst>
                <a:ext uri="{FF2B5EF4-FFF2-40B4-BE49-F238E27FC236}">
                  <a16:creationId xmlns:a16="http://schemas.microsoft.com/office/drawing/2014/main" id="{F2DDAF3A-5C2A-6CC5-1C68-8CE6E7D2B2B2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30;p70">
              <a:extLst>
                <a:ext uri="{FF2B5EF4-FFF2-40B4-BE49-F238E27FC236}">
                  <a16:creationId xmlns:a16="http://schemas.microsoft.com/office/drawing/2014/main" id="{C4DFE3AD-50EC-005A-10FD-EFC8174D3E01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31;p70">
              <a:extLst>
                <a:ext uri="{FF2B5EF4-FFF2-40B4-BE49-F238E27FC236}">
                  <a16:creationId xmlns:a16="http://schemas.microsoft.com/office/drawing/2014/main" id="{0125A17E-7734-039E-4903-0E2C38221464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32;p70">
              <a:extLst>
                <a:ext uri="{FF2B5EF4-FFF2-40B4-BE49-F238E27FC236}">
                  <a16:creationId xmlns:a16="http://schemas.microsoft.com/office/drawing/2014/main" id="{7BE7CA60-6BA2-463F-52FA-E4A62A797D56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33;p70">
              <a:extLst>
                <a:ext uri="{FF2B5EF4-FFF2-40B4-BE49-F238E27FC236}">
                  <a16:creationId xmlns:a16="http://schemas.microsoft.com/office/drawing/2014/main" id="{597D6E33-AAA2-9B88-A140-648B688055D7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34;p70">
              <a:extLst>
                <a:ext uri="{FF2B5EF4-FFF2-40B4-BE49-F238E27FC236}">
                  <a16:creationId xmlns:a16="http://schemas.microsoft.com/office/drawing/2014/main" id="{6CDE73E4-17BB-7D09-4425-8CADA20BB96C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35;p70">
              <a:extLst>
                <a:ext uri="{FF2B5EF4-FFF2-40B4-BE49-F238E27FC236}">
                  <a16:creationId xmlns:a16="http://schemas.microsoft.com/office/drawing/2014/main" id="{22367C35-C188-6C13-B8BC-A48336F6CD4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36;p70">
              <a:extLst>
                <a:ext uri="{FF2B5EF4-FFF2-40B4-BE49-F238E27FC236}">
                  <a16:creationId xmlns:a16="http://schemas.microsoft.com/office/drawing/2014/main" id="{12B23452-D338-8999-A43C-EEFFCC7BF6A0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37;p70">
              <a:extLst>
                <a:ext uri="{FF2B5EF4-FFF2-40B4-BE49-F238E27FC236}">
                  <a16:creationId xmlns:a16="http://schemas.microsoft.com/office/drawing/2014/main" id="{CB9A2CD5-B1DA-7855-CE77-14A487363F41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38;p70">
              <a:extLst>
                <a:ext uri="{FF2B5EF4-FFF2-40B4-BE49-F238E27FC236}">
                  <a16:creationId xmlns:a16="http://schemas.microsoft.com/office/drawing/2014/main" id="{5F1AF57E-3212-8CE3-D8DC-7B484345D4C9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39;p70">
              <a:extLst>
                <a:ext uri="{FF2B5EF4-FFF2-40B4-BE49-F238E27FC236}">
                  <a16:creationId xmlns:a16="http://schemas.microsoft.com/office/drawing/2014/main" id="{9EE1560C-60C7-9D5C-170A-C9D8443ED51D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40;p70">
              <a:extLst>
                <a:ext uri="{FF2B5EF4-FFF2-40B4-BE49-F238E27FC236}">
                  <a16:creationId xmlns:a16="http://schemas.microsoft.com/office/drawing/2014/main" id="{4AF13807-F3D4-FE8A-3B62-854DDC86424B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41;p70">
              <a:extLst>
                <a:ext uri="{FF2B5EF4-FFF2-40B4-BE49-F238E27FC236}">
                  <a16:creationId xmlns:a16="http://schemas.microsoft.com/office/drawing/2014/main" id="{16601845-4E65-0D31-2EE3-C9468CE3E45B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42;p70">
              <a:extLst>
                <a:ext uri="{FF2B5EF4-FFF2-40B4-BE49-F238E27FC236}">
                  <a16:creationId xmlns:a16="http://schemas.microsoft.com/office/drawing/2014/main" id="{C95B651F-9827-0983-18DA-15B654EF2A6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43;p70">
              <a:extLst>
                <a:ext uri="{FF2B5EF4-FFF2-40B4-BE49-F238E27FC236}">
                  <a16:creationId xmlns:a16="http://schemas.microsoft.com/office/drawing/2014/main" id="{AC967FA5-9C3D-7443-E91E-495AEC7FDB1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44;p70">
              <a:extLst>
                <a:ext uri="{FF2B5EF4-FFF2-40B4-BE49-F238E27FC236}">
                  <a16:creationId xmlns:a16="http://schemas.microsoft.com/office/drawing/2014/main" id="{E353EDB1-4C1C-E915-EA72-0FD8D8838C7E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45;p70">
              <a:extLst>
                <a:ext uri="{FF2B5EF4-FFF2-40B4-BE49-F238E27FC236}">
                  <a16:creationId xmlns:a16="http://schemas.microsoft.com/office/drawing/2014/main" id="{7B3B750E-3202-558A-CA18-EDBAAE575108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0" name="Google Shape;1446;p70">
            <a:extLst>
              <a:ext uri="{FF2B5EF4-FFF2-40B4-BE49-F238E27FC236}">
                <a16:creationId xmlns:a16="http://schemas.microsoft.com/office/drawing/2014/main" id="{C8C813C4-0BFE-8847-57B3-E2609187221E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71" name="Google Shape;1447;p70">
              <a:extLst>
                <a:ext uri="{FF2B5EF4-FFF2-40B4-BE49-F238E27FC236}">
                  <a16:creationId xmlns:a16="http://schemas.microsoft.com/office/drawing/2014/main" id="{B334D369-134F-6ACB-FF65-028FA0383CDB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48;p70">
              <a:extLst>
                <a:ext uri="{FF2B5EF4-FFF2-40B4-BE49-F238E27FC236}">
                  <a16:creationId xmlns:a16="http://schemas.microsoft.com/office/drawing/2014/main" id="{11D5A8C3-63A1-6442-4D8E-940E8C53DCAC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49;p70">
              <a:extLst>
                <a:ext uri="{FF2B5EF4-FFF2-40B4-BE49-F238E27FC236}">
                  <a16:creationId xmlns:a16="http://schemas.microsoft.com/office/drawing/2014/main" id="{927D1EE4-E91A-3216-5247-9FDF1A88CA5D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50;p70">
              <a:extLst>
                <a:ext uri="{FF2B5EF4-FFF2-40B4-BE49-F238E27FC236}">
                  <a16:creationId xmlns:a16="http://schemas.microsoft.com/office/drawing/2014/main" id="{16C6E87C-A2A3-B402-1606-A96A11A5383A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51;p70">
              <a:extLst>
                <a:ext uri="{FF2B5EF4-FFF2-40B4-BE49-F238E27FC236}">
                  <a16:creationId xmlns:a16="http://schemas.microsoft.com/office/drawing/2014/main" id="{97CE391D-6E96-FDDE-411A-F14CF7139D55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52;p70">
              <a:extLst>
                <a:ext uri="{FF2B5EF4-FFF2-40B4-BE49-F238E27FC236}">
                  <a16:creationId xmlns:a16="http://schemas.microsoft.com/office/drawing/2014/main" id="{59C33129-F453-9305-D375-8D63FA808A1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53;p70">
              <a:extLst>
                <a:ext uri="{FF2B5EF4-FFF2-40B4-BE49-F238E27FC236}">
                  <a16:creationId xmlns:a16="http://schemas.microsoft.com/office/drawing/2014/main" id="{985B809A-29C8-C978-BDCF-0B527E992C24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54;p70">
              <a:extLst>
                <a:ext uri="{FF2B5EF4-FFF2-40B4-BE49-F238E27FC236}">
                  <a16:creationId xmlns:a16="http://schemas.microsoft.com/office/drawing/2014/main" id="{5173DEE2-25C1-79AA-EF2C-176BA051FFB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55;p70">
              <a:extLst>
                <a:ext uri="{FF2B5EF4-FFF2-40B4-BE49-F238E27FC236}">
                  <a16:creationId xmlns:a16="http://schemas.microsoft.com/office/drawing/2014/main" id="{6C1E50FB-31FF-7DE2-47DB-0D80D87CA4EE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56;p70">
              <a:extLst>
                <a:ext uri="{FF2B5EF4-FFF2-40B4-BE49-F238E27FC236}">
                  <a16:creationId xmlns:a16="http://schemas.microsoft.com/office/drawing/2014/main" id="{B42E984C-8FB9-82A6-C468-68E9D9DBB3C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57;p70">
              <a:extLst>
                <a:ext uri="{FF2B5EF4-FFF2-40B4-BE49-F238E27FC236}">
                  <a16:creationId xmlns:a16="http://schemas.microsoft.com/office/drawing/2014/main" id="{E7613E70-D1D8-DF66-AC41-47CF982D25D0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58;p70">
              <a:extLst>
                <a:ext uri="{FF2B5EF4-FFF2-40B4-BE49-F238E27FC236}">
                  <a16:creationId xmlns:a16="http://schemas.microsoft.com/office/drawing/2014/main" id="{259DDCE5-B4C9-6E0F-571A-A5015714500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59;p70">
              <a:extLst>
                <a:ext uri="{FF2B5EF4-FFF2-40B4-BE49-F238E27FC236}">
                  <a16:creationId xmlns:a16="http://schemas.microsoft.com/office/drawing/2014/main" id="{E1055A6E-18B8-BAA5-B3F7-52E6E5016D38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60;p70">
              <a:extLst>
                <a:ext uri="{FF2B5EF4-FFF2-40B4-BE49-F238E27FC236}">
                  <a16:creationId xmlns:a16="http://schemas.microsoft.com/office/drawing/2014/main" id="{35E08060-BCAA-8D31-2149-65B1D3ABEA8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61;p70">
              <a:extLst>
                <a:ext uri="{FF2B5EF4-FFF2-40B4-BE49-F238E27FC236}">
                  <a16:creationId xmlns:a16="http://schemas.microsoft.com/office/drawing/2014/main" id="{B651AEB2-09BC-B4AF-C61F-B2602BE171DA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62;p70">
              <a:extLst>
                <a:ext uri="{FF2B5EF4-FFF2-40B4-BE49-F238E27FC236}">
                  <a16:creationId xmlns:a16="http://schemas.microsoft.com/office/drawing/2014/main" id="{AC515EDB-01EF-CE21-89E7-9796632C2D1A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63;p70">
              <a:extLst>
                <a:ext uri="{FF2B5EF4-FFF2-40B4-BE49-F238E27FC236}">
                  <a16:creationId xmlns:a16="http://schemas.microsoft.com/office/drawing/2014/main" id="{9F4E5E50-178B-9530-CCE7-2EDEE8362953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64;p70">
              <a:extLst>
                <a:ext uri="{FF2B5EF4-FFF2-40B4-BE49-F238E27FC236}">
                  <a16:creationId xmlns:a16="http://schemas.microsoft.com/office/drawing/2014/main" id="{D16AEFBE-07C9-1A3A-09A8-5DFB12E4D131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65;p70">
              <a:extLst>
                <a:ext uri="{FF2B5EF4-FFF2-40B4-BE49-F238E27FC236}">
                  <a16:creationId xmlns:a16="http://schemas.microsoft.com/office/drawing/2014/main" id="{0EE09721-8985-A38F-145E-427B30543757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66;p70">
              <a:extLst>
                <a:ext uri="{FF2B5EF4-FFF2-40B4-BE49-F238E27FC236}">
                  <a16:creationId xmlns:a16="http://schemas.microsoft.com/office/drawing/2014/main" id="{36FAF4D5-ABDF-56E8-7084-0A567C1F8FEA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67;p70">
              <a:extLst>
                <a:ext uri="{FF2B5EF4-FFF2-40B4-BE49-F238E27FC236}">
                  <a16:creationId xmlns:a16="http://schemas.microsoft.com/office/drawing/2014/main" id="{86E87C08-DFE5-1123-C3B4-C3165F1DAE84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68;p70">
              <a:extLst>
                <a:ext uri="{FF2B5EF4-FFF2-40B4-BE49-F238E27FC236}">
                  <a16:creationId xmlns:a16="http://schemas.microsoft.com/office/drawing/2014/main" id="{51E25746-4079-50AA-2EB4-85C711AA2E14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69;p70">
              <a:extLst>
                <a:ext uri="{FF2B5EF4-FFF2-40B4-BE49-F238E27FC236}">
                  <a16:creationId xmlns:a16="http://schemas.microsoft.com/office/drawing/2014/main" id="{142CBD86-3CCE-9DAE-9A4B-9268399B8726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70;p70">
              <a:extLst>
                <a:ext uri="{FF2B5EF4-FFF2-40B4-BE49-F238E27FC236}">
                  <a16:creationId xmlns:a16="http://schemas.microsoft.com/office/drawing/2014/main" id="{E0A718E0-EEA7-399F-7805-88A1D69544C7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71;p70">
              <a:extLst>
                <a:ext uri="{FF2B5EF4-FFF2-40B4-BE49-F238E27FC236}">
                  <a16:creationId xmlns:a16="http://schemas.microsoft.com/office/drawing/2014/main" id="{30EFF87C-5448-582A-185F-0A1F49C94203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72;p70">
              <a:extLst>
                <a:ext uri="{FF2B5EF4-FFF2-40B4-BE49-F238E27FC236}">
                  <a16:creationId xmlns:a16="http://schemas.microsoft.com/office/drawing/2014/main" id="{990F46CD-7FB8-C520-779E-9C7D6D68BF9F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73;p70">
              <a:extLst>
                <a:ext uri="{FF2B5EF4-FFF2-40B4-BE49-F238E27FC236}">
                  <a16:creationId xmlns:a16="http://schemas.microsoft.com/office/drawing/2014/main" id="{EF9A1063-7559-B9A9-10FE-4C0AED918C6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74;p70">
              <a:extLst>
                <a:ext uri="{FF2B5EF4-FFF2-40B4-BE49-F238E27FC236}">
                  <a16:creationId xmlns:a16="http://schemas.microsoft.com/office/drawing/2014/main" id="{3EA5906E-7AFB-549B-203E-A29DDBAC769C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75;p70">
              <a:extLst>
                <a:ext uri="{FF2B5EF4-FFF2-40B4-BE49-F238E27FC236}">
                  <a16:creationId xmlns:a16="http://schemas.microsoft.com/office/drawing/2014/main" id="{C923A40B-6F4F-D850-1870-8CB2EDB48C80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76;p70">
              <a:extLst>
                <a:ext uri="{FF2B5EF4-FFF2-40B4-BE49-F238E27FC236}">
                  <a16:creationId xmlns:a16="http://schemas.microsoft.com/office/drawing/2014/main" id="{E8218191-6D43-0C3E-ED91-9E7A99AD8573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77;p70">
              <a:extLst>
                <a:ext uri="{FF2B5EF4-FFF2-40B4-BE49-F238E27FC236}">
                  <a16:creationId xmlns:a16="http://schemas.microsoft.com/office/drawing/2014/main" id="{5A306705-2D2A-9FD0-5179-F0AFF21215FB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78;p70">
              <a:extLst>
                <a:ext uri="{FF2B5EF4-FFF2-40B4-BE49-F238E27FC236}">
                  <a16:creationId xmlns:a16="http://schemas.microsoft.com/office/drawing/2014/main" id="{BC11FF18-79B0-240F-456E-769BE3744FB7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79;p70">
              <a:extLst>
                <a:ext uri="{FF2B5EF4-FFF2-40B4-BE49-F238E27FC236}">
                  <a16:creationId xmlns:a16="http://schemas.microsoft.com/office/drawing/2014/main" id="{DDA2D9AD-79DF-C836-AA83-F767B5E5DE80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80;p70">
              <a:extLst>
                <a:ext uri="{FF2B5EF4-FFF2-40B4-BE49-F238E27FC236}">
                  <a16:creationId xmlns:a16="http://schemas.microsoft.com/office/drawing/2014/main" id="{23A91E76-A36F-3BF4-4057-B63344B90C17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81;p70">
              <a:extLst>
                <a:ext uri="{FF2B5EF4-FFF2-40B4-BE49-F238E27FC236}">
                  <a16:creationId xmlns:a16="http://schemas.microsoft.com/office/drawing/2014/main" id="{936ED033-E28C-043F-62A1-F7FF651BF8CC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82;p70">
              <a:extLst>
                <a:ext uri="{FF2B5EF4-FFF2-40B4-BE49-F238E27FC236}">
                  <a16:creationId xmlns:a16="http://schemas.microsoft.com/office/drawing/2014/main" id="{AEF390D9-E7B9-21D2-A1AE-39DDF104F682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83;p70">
              <a:extLst>
                <a:ext uri="{FF2B5EF4-FFF2-40B4-BE49-F238E27FC236}">
                  <a16:creationId xmlns:a16="http://schemas.microsoft.com/office/drawing/2014/main" id="{EAE9CA64-5DE3-0493-9718-6B5963BDEDCE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84;p70">
              <a:extLst>
                <a:ext uri="{FF2B5EF4-FFF2-40B4-BE49-F238E27FC236}">
                  <a16:creationId xmlns:a16="http://schemas.microsoft.com/office/drawing/2014/main" id="{AA090319-792D-BFA1-23CF-D988FD6B0C8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85;p70">
              <a:extLst>
                <a:ext uri="{FF2B5EF4-FFF2-40B4-BE49-F238E27FC236}">
                  <a16:creationId xmlns:a16="http://schemas.microsoft.com/office/drawing/2014/main" id="{F8B1420B-0D76-CF04-A943-D74DEDEF914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86;p70">
              <a:extLst>
                <a:ext uri="{FF2B5EF4-FFF2-40B4-BE49-F238E27FC236}">
                  <a16:creationId xmlns:a16="http://schemas.microsoft.com/office/drawing/2014/main" id="{21382052-EB91-9746-67D0-A95F8AA7A6BC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87;p70">
              <a:extLst>
                <a:ext uri="{FF2B5EF4-FFF2-40B4-BE49-F238E27FC236}">
                  <a16:creationId xmlns:a16="http://schemas.microsoft.com/office/drawing/2014/main" id="{E1BA9965-D3AB-1D13-406A-68E9AFB83310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88;p70">
              <a:extLst>
                <a:ext uri="{FF2B5EF4-FFF2-40B4-BE49-F238E27FC236}">
                  <a16:creationId xmlns:a16="http://schemas.microsoft.com/office/drawing/2014/main" id="{5169F222-DE4B-F4F9-125F-5249FB53609C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89;p70">
              <a:extLst>
                <a:ext uri="{FF2B5EF4-FFF2-40B4-BE49-F238E27FC236}">
                  <a16:creationId xmlns:a16="http://schemas.microsoft.com/office/drawing/2014/main" id="{F9FE08B5-F367-E77C-BB02-3ACC348AB672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90;p70">
              <a:extLst>
                <a:ext uri="{FF2B5EF4-FFF2-40B4-BE49-F238E27FC236}">
                  <a16:creationId xmlns:a16="http://schemas.microsoft.com/office/drawing/2014/main" id="{F3CE8528-FDAC-0503-D04B-F72045B4D8C2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91;p70">
              <a:extLst>
                <a:ext uri="{FF2B5EF4-FFF2-40B4-BE49-F238E27FC236}">
                  <a16:creationId xmlns:a16="http://schemas.microsoft.com/office/drawing/2014/main" id="{4794F497-B508-35CD-94E8-E40F90203B14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92;p70">
              <a:extLst>
                <a:ext uri="{FF2B5EF4-FFF2-40B4-BE49-F238E27FC236}">
                  <a16:creationId xmlns:a16="http://schemas.microsoft.com/office/drawing/2014/main" id="{98CC8F42-3B4F-49A2-426E-CA8F97E6B4A4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93;p70">
              <a:extLst>
                <a:ext uri="{FF2B5EF4-FFF2-40B4-BE49-F238E27FC236}">
                  <a16:creationId xmlns:a16="http://schemas.microsoft.com/office/drawing/2014/main" id="{5EA61057-818A-98C9-AE35-711F55E1D726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494;p70">
              <a:extLst>
                <a:ext uri="{FF2B5EF4-FFF2-40B4-BE49-F238E27FC236}">
                  <a16:creationId xmlns:a16="http://schemas.microsoft.com/office/drawing/2014/main" id="{5B9CF87E-2F2C-5711-873B-07BEFD8CD3A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495;p70">
              <a:extLst>
                <a:ext uri="{FF2B5EF4-FFF2-40B4-BE49-F238E27FC236}">
                  <a16:creationId xmlns:a16="http://schemas.microsoft.com/office/drawing/2014/main" id="{EF40571D-451B-608D-6F12-FAF4D5F5BE6E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496;p70">
              <a:extLst>
                <a:ext uri="{FF2B5EF4-FFF2-40B4-BE49-F238E27FC236}">
                  <a16:creationId xmlns:a16="http://schemas.microsoft.com/office/drawing/2014/main" id="{C2BA7402-78AB-CD2C-24CD-427912C3ABF3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497;p70">
              <a:extLst>
                <a:ext uri="{FF2B5EF4-FFF2-40B4-BE49-F238E27FC236}">
                  <a16:creationId xmlns:a16="http://schemas.microsoft.com/office/drawing/2014/main" id="{839902A0-DAF8-8C2E-6D6C-F442696A664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498;p70">
              <a:extLst>
                <a:ext uri="{FF2B5EF4-FFF2-40B4-BE49-F238E27FC236}">
                  <a16:creationId xmlns:a16="http://schemas.microsoft.com/office/drawing/2014/main" id="{A0D82E8D-7CB1-0D31-9431-6F23DDB0F2F8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499;p70">
              <a:extLst>
                <a:ext uri="{FF2B5EF4-FFF2-40B4-BE49-F238E27FC236}">
                  <a16:creationId xmlns:a16="http://schemas.microsoft.com/office/drawing/2014/main" id="{3C14B4C2-4322-04AF-2329-3BAF99F0BF8A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00;p70">
              <a:extLst>
                <a:ext uri="{FF2B5EF4-FFF2-40B4-BE49-F238E27FC236}">
                  <a16:creationId xmlns:a16="http://schemas.microsoft.com/office/drawing/2014/main" id="{4CBE91D0-E7C9-F4B1-B9D4-B1B9402A4BF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01;p70">
              <a:extLst>
                <a:ext uri="{FF2B5EF4-FFF2-40B4-BE49-F238E27FC236}">
                  <a16:creationId xmlns:a16="http://schemas.microsoft.com/office/drawing/2014/main" id="{6DE6BFF6-AD7F-9B65-AE8B-58B75BA18C5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02;p70">
              <a:extLst>
                <a:ext uri="{FF2B5EF4-FFF2-40B4-BE49-F238E27FC236}">
                  <a16:creationId xmlns:a16="http://schemas.microsoft.com/office/drawing/2014/main" id="{34AE8D02-4668-9C11-BDD3-6F8E92DB7DB8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03;p70">
              <a:extLst>
                <a:ext uri="{FF2B5EF4-FFF2-40B4-BE49-F238E27FC236}">
                  <a16:creationId xmlns:a16="http://schemas.microsoft.com/office/drawing/2014/main" id="{33642701-1ACE-922A-6FB3-0D899219DE3F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04;p70">
              <a:extLst>
                <a:ext uri="{FF2B5EF4-FFF2-40B4-BE49-F238E27FC236}">
                  <a16:creationId xmlns:a16="http://schemas.microsoft.com/office/drawing/2014/main" id="{F3437432-625B-9D8F-40BC-A34907644B5F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05;p70">
              <a:extLst>
                <a:ext uri="{FF2B5EF4-FFF2-40B4-BE49-F238E27FC236}">
                  <a16:creationId xmlns:a16="http://schemas.microsoft.com/office/drawing/2014/main" id="{A2FA19CD-23F0-D00A-F631-D72F39022436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06;p70">
              <a:extLst>
                <a:ext uri="{FF2B5EF4-FFF2-40B4-BE49-F238E27FC236}">
                  <a16:creationId xmlns:a16="http://schemas.microsoft.com/office/drawing/2014/main" id="{A305A757-3A62-264F-91A3-FAB8D7592E9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07;p70">
              <a:extLst>
                <a:ext uri="{FF2B5EF4-FFF2-40B4-BE49-F238E27FC236}">
                  <a16:creationId xmlns:a16="http://schemas.microsoft.com/office/drawing/2014/main" id="{EFA42019-0946-0212-27A9-6FE35816C97F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08;p70">
              <a:extLst>
                <a:ext uri="{FF2B5EF4-FFF2-40B4-BE49-F238E27FC236}">
                  <a16:creationId xmlns:a16="http://schemas.microsoft.com/office/drawing/2014/main" id="{66F2B9FD-FCAA-E651-2806-475E85FBA31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09;p70">
              <a:extLst>
                <a:ext uri="{FF2B5EF4-FFF2-40B4-BE49-F238E27FC236}">
                  <a16:creationId xmlns:a16="http://schemas.microsoft.com/office/drawing/2014/main" id="{6866907C-7BCF-43B0-E8BC-B32244958CF8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10;p70">
              <a:extLst>
                <a:ext uri="{FF2B5EF4-FFF2-40B4-BE49-F238E27FC236}">
                  <a16:creationId xmlns:a16="http://schemas.microsoft.com/office/drawing/2014/main" id="{D747937C-D8F5-490A-DC0F-143BA94A906B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11;p70">
              <a:extLst>
                <a:ext uri="{FF2B5EF4-FFF2-40B4-BE49-F238E27FC236}">
                  <a16:creationId xmlns:a16="http://schemas.microsoft.com/office/drawing/2014/main" id="{386572EE-3912-5E57-611B-8E45896E684E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12;p70">
              <a:extLst>
                <a:ext uri="{FF2B5EF4-FFF2-40B4-BE49-F238E27FC236}">
                  <a16:creationId xmlns:a16="http://schemas.microsoft.com/office/drawing/2014/main" id="{F33A3CFF-EC13-EFD6-57E4-D1EC95DD36AB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13;p70">
              <a:extLst>
                <a:ext uri="{FF2B5EF4-FFF2-40B4-BE49-F238E27FC236}">
                  <a16:creationId xmlns:a16="http://schemas.microsoft.com/office/drawing/2014/main" id="{23CD943D-78DA-CA8B-E3BA-E567D6C31499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514;p70">
              <a:extLst>
                <a:ext uri="{FF2B5EF4-FFF2-40B4-BE49-F238E27FC236}">
                  <a16:creationId xmlns:a16="http://schemas.microsoft.com/office/drawing/2014/main" id="{9DA76D39-F4E4-00B4-0BC5-38F0DBBD9A0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515;p70">
              <a:extLst>
                <a:ext uri="{FF2B5EF4-FFF2-40B4-BE49-F238E27FC236}">
                  <a16:creationId xmlns:a16="http://schemas.microsoft.com/office/drawing/2014/main" id="{08A29C9A-C9AE-7128-92D4-E597FC9CE75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516;p70">
              <a:extLst>
                <a:ext uri="{FF2B5EF4-FFF2-40B4-BE49-F238E27FC236}">
                  <a16:creationId xmlns:a16="http://schemas.microsoft.com/office/drawing/2014/main" id="{103A3954-381F-0E0F-0466-D8B033D754DE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517;p70">
              <a:extLst>
                <a:ext uri="{FF2B5EF4-FFF2-40B4-BE49-F238E27FC236}">
                  <a16:creationId xmlns:a16="http://schemas.microsoft.com/office/drawing/2014/main" id="{DCD20750-AF0B-B585-1972-65FAB87386A6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518;p70">
              <a:extLst>
                <a:ext uri="{FF2B5EF4-FFF2-40B4-BE49-F238E27FC236}">
                  <a16:creationId xmlns:a16="http://schemas.microsoft.com/office/drawing/2014/main" id="{DBB9FFD1-B05C-2551-174A-0FCED432161A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3" name="Google Shape;1519;p70">
              <a:extLst>
                <a:ext uri="{FF2B5EF4-FFF2-40B4-BE49-F238E27FC236}">
                  <a16:creationId xmlns:a16="http://schemas.microsoft.com/office/drawing/2014/main" id="{3F628481-B674-FDC3-E1CB-6E1432FC6E37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4" name="Google Shape;1520;p70">
              <a:extLst>
                <a:ext uri="{FF2B5EF4-FFF2-40B4-BE49-F238E27FC236}">
                  <a16:creationId xmlns:a16="http://schemas.microsoft.com/office/drawing/2014/main" id="{8E0272DF-46BD-0AB9-089E-B186A21CF8C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5" name="Google Shape;1521;p70">
              <a:extLst>
                <a:ext uri="{FF2B5EF4-FFF2-40B4-BE49-F238E27FC236}">
                  <a16:creationId xmlns:a16="http://schemas.microsoft.com/office/drawing/2014/main" id="{1F61EE29-3A3C-09EE-47E1-755461BFCAE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6" name="Google Shape;1522;p70">
              <a:extLst>
                <a:ext uri="{FF2B5EF4-FFF2-40B4-BE49-F238E27FC236}">
                  <a16:creationId xmlns:a16="http://schemas.microsoft.com/office/drawing/2014/main" id="{FD44DD1A-71C3-8523-38DF-969E411F78E9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7" name="Google Shape;1523;p70">
              <a:extLst>
                <a:ext uri="{FF2B5EF4-FFF2-40B4-BE49-F238E27FC236}">
                  <a16:creationId xmlns:a16="http://schemas.microsoft.com/office/drawing/2014/main" id="{47E1D3BF-AB19-9885-45DD-64C50B171647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8" name="Google Shape;1524;p70">
              <a:extLst>
                <a:ext uri="{FF2B5EF4-FFF2-40B4-BE49-F238E27FC236}">
                  <a16:creationId xmlns:a16="http://schemas.microsoft.com/office/drawing/2014/main" id="{08590862-F6DE-1371-9C43-46F260060636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49" name="Google Shape;1525;p70">
            <a:extLst>
              <a:ext uri="{FF2B5EF4-FFF2-40B4-BE49-F238E27FC236}">
                <a16:creationId xmlns:a16="http://schemas.microsoft.com/office/drawing/2014/main" id="{895F9E6A-55D5-98BF-B38B-735471F1F72F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50" name="Google Shape;1526;p70">
            <a:extLst>
              <a:ext uri="{FF2B5EF4-FFF2-40B4-BE49-F238E27FC236}">
                <a16:creationId xmlns:a16="http://schemas.microsoft.com/office/drawing/2014/main" id="{F1E26365-72A5-E154-ED01-C1BF263AD9CC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51" name="Google Shape;1527;p70">
            <a:extLst>
              <a:ext uri="{FF2B5EF4-FFF2-40B4-BE49-F238E27FC236}">
                <a16:creationId xmlns:a16="http://schemas.microsoft.com/office/drawing/2014/main" id="{1025AAAC-B22A-53A7-A132-1D9018549D2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52" name="Google Shape;1528;p70">
            <a:extLst>
              <a:ext uri="{FF2B5EF4-FFF2-40B4-BE49-F238E27FC236}">
                <a16:creationId xmlns:a16="http://schemas.microsoft.com/office/drawing/2014/main" id="{99228ED2-E5C3-614C-703E-EA363E70351F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53" name="Google Shape;1529;p70">
            <a:extLst>
              <a:ext uri="{FF2B5EF4-FFF2-40B4-BE49-F238E27FC236}">
                <a16:creationId xmlns:a16="http://schemas.microsoft.com/office/drawing/2014/main" id="{4ED2C452-3355-9730-047B-2833AC54F9DD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50140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Google Shape;12249;p21">
            <a:extLst>
              <a:ext uri="{FF2B5EF4-FFF2-40B4-BE49-F238E27FC236}">
                <a16:creationId xmlns:a16="http://schemas.microsoft.com/office/drawing/2014/main" id="{903CF4BB-A32C-A23F-9E9D-2769C7175B57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0" name="Google Shape;12250;p21">
            <a:extLst>
              <a:ext uri="{FF2B5EF4-FFF2-40B4-BE49-F238E27FC236}">
                <a16:creationId xmlns:a16="http://schemas.microsoft.com/office/drawing/2014/main" id="{D11646E7-E5B9-516F-001B-E6AA0183046C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1" name="Google Shape;12251;p21">
            <a:extLst>
              <a:ext uri="{FF2B5EF4-FFF2-40B4-BE49-F238E27FC236}">
                <a16:creationId xmlns:a16="http://schemas.microsoft.com/office/drawing/2014/main" id="{F4DFF463-A154-9369-8C7E-7D361DC36E7E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2" name="Google Shape;12252;p21">
            <a:extLst>
              <a:ext uri="{FF2B5EF4-FFF2-40B4-BE49-F238E27FC236}">
                <a16:creationId xmlns:a16="http://schemas.microsoft.com/office/drawing/2014/main" id="{2F71A697-0759-7178-9B51-747CAE0018AF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3" name="Google Shape;12253;p21">
            <a:extLst>
              <a:ext uri="{FF2B5EF4-FFF2-40B4-BE49-F238E27FC236}">
                <a16:creationId xmlns:a16="http://schemas.microsoft.com/office/drawing/2014/main" id="{4126E178-3AE2-EE37-9928-1DE410D7E34B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4" name="Google Shape;12254;p21">
            <a:extLst>
              <a:ext uri="{FF2B5EF4-FFF2-40B4-BE49-F238E27FC236}">
                <a16:creationId xmlns:a16="http://schemas.microsoft.com/office/drawing/2014/main" id="{1BBAB333-D8E2-635B-F055-9DF2C7C67BCE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5" name="Google Shape;12255;p21">
            <a:extLst>
              <a:ext uri="{FF2B5EF4-FFF2-40B4-BE49-F238E27FC236}">
                <a16:creationId xmlns:a16="http://schemas.microsoft.com/office/drawing/2014/main" id="{A95CB9F7-1D45-7587-859E-A596379E2AD5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6" name="Google Shape;12256;p21">
            <a:extLst>
              <a:ext uri="{FF2B5EF4-FFF2-40B4-BE49-F238E27FC236}">
                <a16:creationId xmlns:a16="http://schemas.microsoft.com/office/drawing/2014/main" id="{4BBD37EE-84A0-CBC1-8521-AC0F5663E314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7" name="Google Shape;12257;p21">
            <a:extLst>
              <a:ext uri="{FF2B5EF4-FFF2-40B4-BE49-F238E27FC236}">
                <a16:creationId xmlns:a16="http://schemas.microsoft.com/office/drawing/2014/main" id="{08A7CE4C-0A8D-2E0B-E968-E7C8C1AFAA2D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0" name="Google Shape;12258;p21">
            <a:extLst>
              <a:ext uri="{FF2B5EF4-FFF2-40B4-BE49-F238E27FC236}">
                <a16:creationId xmlns:a16="http://schemas.microsoft.com/office/drawing/2014/main" id="{CAB3895C-2B4C-ECC1-7782-E7BA9E31E038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1" name="Google Shape;12259;p21">
            <a:extLst>
              <a:ext uri="{FF2B5EF4-FFF2-40B4-BE49-F238E27FC236}">
                <a16:creationId xmlns:a16="http://schemas.microsoft.com/office/drawing/2014/main" id="{D4047DE0-DF3C-BB15-8771-A9BBC2971747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2" name="Google Shape;12260;p21">
            <a:extLst>
              <a:ext uri="{FF2B5EF4-FFF2-40B4-BE49-F238E27FC236}">
                <a16:creationId xmlns:a16="http://schemas.microsoft.com/office/drawing/2014/main" id="{444DFC92-AC72-EC7D-74D8-E67298517EED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3" name="Google Shape;12261;p21">
            <a:extLst>
              <a:ext uri="{FF2B5EF4-FFF2-40B4-BE49-F238E27FC236}">
                <a16:creationId xmlns:a16="http://schemas.microsoft.com/office/drawing/2014/main" id="{E1DE5AB3-D366-ECA7-F9DB-8BCCA53F55C9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4" name="Google Shape;12262;p21">
            <a:extLst>
              <a:ext uri="{FF2B5EF4-FFF2-40B4-BE49-F238E27FC236}">
                <a16:creationId xmlns:a16="http://schemas.microsoft.com/office/drawing/2014/main" id="{B4006BB3-56A5-6239-E453-FCD954CFD0FB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5" name="Google Shape;12263;p21">
            <a:extLst>
              <a:ext uri="{FF2B5EF4-FFF2-40B4-BE49-F238E27FC236}">
                <a16:creationId xmlns:a16="http://schemas.microsoft.com/office/drawing/2014/main" id="{607FBDFF-8070-72F4-6674-24B267441C20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6" name="Google Shape;12264;p21">
            <a:extLst>
              <a:ext uri="{FF2B5EF4-FFF2-40B4-BE49-F238E27FC236}">
                <a16:creationId xmlns:a16="http://schemas.microsoft.com/office/drawing/2014/main" id="{9BC4BAEB-5B46-48E8-5C30-6814BC2CCDE8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7" name="Google Shape;12265;p21">
            <a:extLst>
              <a:ext uri="{FF2B5EF4-FFF2-40B4-BE49-F238E27FC236}">
                <a16:creationId xmlns:a16="http://schemas.microsoft.com/office/drawing/2014/main" id="{1BE559AE-BC88-C14B-470F-AF9E763BF066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38" name="Google Shape;12266;p21">
              <a:extLst>
                <a:ext uri="{FF2B5EF4-FFF2-40B4-BE49-F238E27FC236}">
                  <a16:creationId xmlns:a16="http://schemas.microsoft.com/office/drawing/2014/main" id="{72FDF008-084F-BEA1-74F4-CECF3B5CFB68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9" name="Google Shape;12267;p21">
              <a:extLst>
                <a:ext uri="{FF2B5EF4-FFF2-40B4-BE49-F238E27FC236}">
                  <a16:creationId xmlns:a16="http://schemas.microsoft.com/office/drawing/2014/main" id="{25B32C55-4CAC-1CC5-6854-F56F28736DEB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0" name="Google Shape;12268;p21">
              <a:extLst>
                <a:ext uri="{FF2B5EF4-FFF2-40B4-BE49-F238E27FC236}">
                  <a16:creationId xmlns:a16="http://schemas.microsoft.com/office/drawing/2014/main" id="{54488A92-3594-C16E-40C0-F84978D1E095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41" name="Google Shape;12269;p21">
            <a:extLst>
              <a:ext uri="{FF2B5EF4-FFF2-40B4-BE49-F238E27FC236}">
                <a16:creationId xmlns:a16="http://schemas.microsoft.com/office/drawing/2014/main" id="{9C1855B4-7E15-AE5B-CE1D-C03DEA169C19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42" name="Google Shape;12270;p21">
              <a:extLst>
                <a:ext uri="{FF2B5EF4-FFF2-40B4-BE49-F238E27FC236}">
                  <a16:creationId xmlns:a16="http://schemas.microsoft.com/office/drawing/2014/main" id="{CC8E47F6-95FD-DFF9-0DAD-C81CB18F3767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3" name="Google Shape;12271;p21">
              <a:extLst>
                <a:ext uri="{FF2B5EF4-FFF2-40B4-BE49-F238E27FC236}">
                  <a16:creationId xmlns:a16="http://schemas.microsoft.com/office/drawing/2014/main" id="{0AB1E220-F779-3BCE-4AD0-ABE624EA2ADC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4" name="Google Shape;12272;p21">
              <a:extLst>
                <a:ext uri="{FF2B5EF4-FFF2-40B4-BE49-F238E27FC236}">
                  <a16:creationId xmlns:a16="http://schemas.microsoft.com/office/drawing/2014/main" id="{5A6D8B12-6AA5-B10E-AAD9-EB13E71C7F8E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45" name="Google Shape;12273;p21">
            <a:extLst>
              <a:ext uri="{FF2B5EF4-FFF2-40B4-BE49-F238E27FC236}">
                <a16:creationId xmlns:a16="http://schemas.microsoft.com/office/drawing/2014/main" id="{427D3F29-E68E-3B6C-D480-8C9BBAADFCEC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46" name="Google Shape;12274;p21">
              <a:extLst>
                <a:ext uri="{FF2B5EF4-FFF2-40B4-BE49-F238E27FC236}">
                  <a16:creationId xmlns:a16="http://schemas.microsoft.com/office/drawing/2014/main" id="{8C71595C-E46F-4C73-3B0C-6CB884EF6551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7" name="Google Shape;12275;p21">
              <a:extLst>
                <a:ext uri="{FF2B5EF4-FFF2-40B4-BE49-F238E27FC236}">
                  <a16:creationId xmlns:a16="http://schemas.microsoft.com/office/drawing/2014/main" id="{96DD9123-1EB9-88E9-55C5-18D77A79FB60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8" name="Google Shape;12276;p21">
              <a:extLst>
                <a:ext uri="{FF2B5EF4-FFF2-40B4-BE49-F238E27FC236}">
                  <a16:creationId xmlns:a16="http://schemas.microsoft.com/office/drawing/2014/main" id="{5676EBF1-392D-11C0-B218-57B3AEE503D4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49" name="Google Shape;12277;p21">
            <a:extLst>
              <a:ext uri="{FF2B5EF4-FFF2-40B4-BE49-F238E27FC236}">
                <a16:creationId xmlns:a16="http://schemas.microsoft.com/office/drawing/2014/main" id="{1552C61E-4490-E1E0-6FF5-CC6AD22367D1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0" name="Google Shape;12278;p21">
            <a:extLst>
              <a:ext uri="{FF2B5EF4-FFF2-40B4-BE49-F238E27FC236}">
                <a16:creationId xmlns:a16="http://schemas.microsoft.com/office/drawing/2014/main" id="{446F7C0A-2811-5E3D-DDFA-5357FA5D1740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51" name="Google Shape;12279;p21">
            <a:extLst>
              <a:ext uri="{FF2B5EF4-FFF2-40B4-BE49-F238E27FC236}">
                <a16:creationId xmlns:a16="http://schemas.microsoft.com/office/drawing/2014/main" id="{75BDF814-4F92-2C14-4B91-F9BC2865C05B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52" name="Google Shape;12280;p21">
              <a:extLst>
                <a:ext uri="{FF2B5EF4-FFF2-40B4-BE49-F238E27FC236}">
                  <a16:creationId xmlns:a16="http://schemas.microsoft.com/office/drawing/2014/main" id="{8B6BA984-D976-30FA-1925-5FF9DE35F684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53" name="Google Shape;12281;p21">
              <a:extLst>
                <a:ext uri="{FF2B5EF4-FFF2-40B4-BE49-F238E27FC236}">
                  <a16:creationId xmlns:a16="http://schemas.microsoft.com/office/drawing/2014/main" id="{37776A60-E788-09A2-6E57-618F6134E477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54" name="Google Shape;12282;p21">
              <a:extLst>
                <a:ext uri="{FF2B5EF4-FFF2-40B4-BE49-F238E27FC236}">
                  <a16:creationId xmlns:a16="http://schemas.microsoft.com/office/drawing/2014/main" id="{214343AD-9FFC-4E6E-8A64-62D1445A4236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55" name="Google Shape;12283;p21">
            <a:extLst>
              <a:ext uri="{FF2B5EF4-FFF2-40B4-BE49-F238E27FC236}">
                <a16:creationId xmlns:a16="http://schemas.microsoft.com/office/drawing/2014/main" id="{7949E72B-7C14-F71C-9A2C-E666D013E466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6" name="Google Shape;12284;p21">
            <a:extLst>
              <a:ext uri="{FF2B5EF4-FFF2-40B4-BE49-F238E27FC236}">
                <a16:creationId xmlns:a16="http://schemas.microsoft.com/office/drawing/2014/main" id="{001EE932-CF6E-DF93-D6E6-8549F2191E57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7" name="Google Shape;12285;p21">
            <a:extLst>
              <a:ext uri="{FF2B5EF4-FFF2-40B4-BE49-F238E27FC236}">
                <a16:creationId xmlns:a16="http://schemas.microsoft.com/office/drawing/2014/main" id="{30D0DE82-4421-103D-7B35-307617479AF9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8" name="Google Shape;12286;p21">
            <a:extLst>
              <a:ext uri="{FF2B5EF4-FFF2-40B4-BE49-F238E27FC236}">
                <a16:creationId xmlns:a16="http://schemas.microsoft.com/office/drawing/2014/main" id="{F9F08D62-5EB6-D497-5DBD-890048E1AD9E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9" name="Google Shape;12287;p21">
            <a:extLst>
              <a:ext uri="{FF2B5EF4-FFF2-40B4-BE49-F238E27FC236}">
                <a16:creationId xmlns:a16="http://schemas.microsoft.com/office/drawing/2014/main" id="{059C8719-2AD0-49F5-FD8D-E7BC46AA39D2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0" name="Google Shape;12288;p21">
            <a:extLst>
              <a:ext uri="{FF2B5EF4-FFF2-40B4-BE49-F238E27FC236}">
                <a16:creationId xmlns:a16="http://schemas.microsoft.com/office/drawing/2014/main" id="{043FB706-58EB-9DEE-B157-C7A396A5DD9A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1" name="Google Shape;12289;p21">
            <a:extLst>
              <a:ext uri="{FF2B5EF4-FFF2-40B4-BE49-F238E27FC236}">
                <a16:creationId xmlns:a16="http://schemas.microsoft.com/office/drawing/2014/main" id="{2524E6E7-2E7A-8782-5F54-AA98CA56C783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2" name="Google Shape;12290;p21">
            <a:extLst>
              <a:ext uri="{FF2B5EF4-FFF2-40B4-BE49-F238E27FC236}">
                <a16:creationId xmlns:a16="http://schemas.microsoft.com/office/drawing/2014/main" id="{44E44B0F-E8DA-9E87-84AB-125928A1A79E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3" name="Google Shape;12291;p21">
            <a:extLst>
              <a:ext uri="{FF2B5EF4-FFF2-40B4-BE49-F238E27FC236}">
                <a16:creationId xmlns:a16="http://schemas.microsoft.com/office/drawing/2014/main" id="{2857289D-F838-5DFE-FCE7-9882A669D739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4" name="Google Shape;12292;p21">
            <a:extLst>
              <a:ext uri="{FF2B5EF4-FFF2-40B4-BE49-F238E27FC236}">
                <a16:creationId xmlns:a16="http://schemas.microsoft.com/office/drawing/2014/main" id="{13D6F63D-10D5-FF3C-DC2B-404A80C92180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5" name="Google Shape;12293;p21">
            <a:extLst>
              <a:ext uri="{FF2B5EF4-FFF2-40B4-BE49-F238E27FC236}">
                <a16:creationId xmlns:a16="http://schemas.microsoft.com/office/drawing/2014/main" id="{62A9E546-2820-F889-A1E3-366B355E0901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6" name="Google Shape;12294;p21">
            <a:extLst>
              <a:ext uri="{FF2B5EF4-FFF2-40B4-BE49-F238E27FC236}">
                <a16:creationId xmlns:a16="http://schemas.microsoft.com/office/drawing/2014/main" id="{20D717F1-BD8A-4792-D117-C6632AE37F82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7" name="Google Shape;12295;p21">
            <a:extLst>
              <a:ext uri="{FF2B5EF4-FFF2-40B4-BE49-F238E27FC236}">
                <a16:creationId xmlns:a16="http://schemas.microsoft.com/office/drawing/2014/main" id="{72938EBC-1712-657F-47CA-4C04E28FBC7E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8" name="Google Shape;12296;p21">
            <a:extLst>
              <a:ext uri="{FF2B5EF4-FFF2-40B4-BE49-F238E27FC236}">
                <a16:creationId xmlns:a16="http://schemas.microsoft.com/office/drawing/2014/main" id="{1D995B9A-7402-DCAE-1D09-C1E6719D85F0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9" name="Google Shape;12297;p21">
            <a:extLst>
              <a:ext uri="{FF2B5EF4-FFF2-40B4-BE49-F238E27FC236}">
                <a16:creationId xmlns:a16="http://schemas.microsoft.com/office/drawing/2014/main" id="{9A72A540-1C56-B457-45F4-20C65BF260B0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0" name="Google Shape;12298;p21">
            <a:extLst>
              <a:ext uri="{FF2B5EF4-FFF2-40B4-BE49-F238E27FC236}">
                <a16:creationId xmlns:a16="http://schemas.microsoft.com/office/drawing/2014/main" id="{CA47ECD2-8182-5CCD-97D4-04F704DBA65A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1" name="Google Shape;12299;p21">
            <a:extLst>
              <a:ext uri="{FF2B5EF4-FFF2-40B4-BE49-F238E27FC236}">
                <a16:creationId xmlns:a16="http://schemas.microsoft.com/office/drawing/2014/main" id="{BF1A5E9B-B250-4133-1C09-25058822AE50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2" name="Google Shape;12300;p21">
            <a:extLst>
              <a:ext uri="{FF2B5EF4-FFF2-40B4-BE49-F238E27FC236}">
                <a16:creationId xmlns:a16="http://schemas.microsoft.com/office/drawing/2014/main" id="{752E5C22-CC79-7FE2-5536-108B6C1D5EA3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73" name="Google Shape;12301;p21">
            <a:extLst>
              <a:ext uri="{FF2B5EF4-FFF2-40B4-BE49-F238E27FC236}">
                <a16:creationId xmlns:a16="http://schemas.microsoft.com/office/drawing/2014/main" id="{EE28DDC2-0F44-B8AC-B57C-9E4859BE811C}"/>
              </a:ext>
            </a:extLst>
          </p:cNvPr>
          <p:cNvCxnSpPr>
            <a:stCxn id="61" idx="4"/>
            <a:endCxn id="67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" name="Google Shape;12302;p21">
            <a:extLst>
              <a:ext uri="{FF2B5EF4-FFF2-40B4-BE49-F238E27FC236}">
                <a16:creationId xmlns:a16="http://schemas.microsoft.com/office/drawing/2014/main" id="{41245E8A-1AEC-DFF3-70C9-04D1647821CA}"/>
              </a:ext>
            </a:extLst>
          </p:cNvPr>
          <p:cNvCxnSpPr>
            <a:stCxn id="63" idx="4"/>
            <a:endCxn id="69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Google Shape;12303;p21">
            <a:extLst>
              <a:ext uri="{FF2B5EF4-FFF2-40B4-BE49-F238E27FC236}">
                <a16:creationId xmlns:a16="http://schemas.microsoft.com/office/drawing/2014/main" id="{784E1DE1-8E10-C21D-CEA1-B0419CEBBDFC}"/>
              </a:ext>
            </a:extLst>
          </p:cNvPr>
          <p:cNvCxnSpPr>
            <a:stCxn id="62" idx="4"/>
            <a:endCxn id="68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6" name="Google Shape;12304;p21">
            <a:extLst>
              <a:ext uri="{FF2B5EF4-FFF2-40B4-BE49-F238E27FC236}">
                <a16:creationId xmlns:a16="http://schemas.microsoft.com/office/drawing/2014/main" id="{D6465502-E071-9167-7AE1-7458FF1927B0}"/>
              </a:ext>
            </a:extLst>
          </p:cNvPr>
          <p:cNvCxnSpPr>
            <a:stCxn id="64" idx="0"/>
            <a:endCxn id="70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" name="Google Shape;12305;p21">
            <a:extLst>
              <a:ext uri="{FF2B5EF4-FFF2-40B4-BE49-F238E27FC236}">
                <a16:creationId xmlns:a16="http://schemas.microsoft.com/office/drawing/2014/main" id="{CF3D2D32-5E7C-2B35-3EE4-E52682AE0D30}"/>
              </a:ext>
            </a:extLst>
          </p:cNvPr>
          <p:cNvCxnSpPr>
            <a:stCxn id="66" idx="0"/>
            <a:endCxn id="72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8" name="Google Shape;12306;p21">
            <a:extLst>
              <a:ext uri="{FF2B5EF4-FFF2-40B4-BE49-F238E27FC236}">
                <a16:creationId xmlns:a16="http://schemas.microsoft.com/office/drawing/2014/main" id="{501A84D9-9A40-1692-0213-3F65D55FC647}"/>
              </a:ext>
            </a:extLst>
          </p:cNvPr>
          <p:cNvCxnSpPr>
            <a:stCxn id="65" idx="0"/>
            <a:endCxn id="71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9" name="Google Shape;12307;p21">
            <a:extLst>
              <a:ext uri="{FF2B5EF4-FFF2-40B4-BE49-F238E27FC236}">
                <a16:creationId xmlns:a16="http://schemas.microsoft.com/office/drawing/2014/main" id="{084046ED-967E-3323-62DF-641B195F8C6B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0" name="Google Shape;12308;p21">
            <a:extLst>
              <a:ext uri="{FF2B5EF4-FFF2-40B4-BE49-F238E27FC236}">
                <a16:creationId xmlns:a16="http://schemas.microsoft.com/office/drawing/2014/main" id="{EFCE4689-9564-9362-4BBA-6A4D008FFEAD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1" name="Google Shape;12309;p21">
            <a:extLst>
              <a:ext uri="{FF2B5EF4-FFF2-40B4-BE49-F238E27FC236}">
                <a16:creationId xmlns:a16="http://schemas.microsoft.com/office/drawing/2014/main" id="{BE97A82B-74D9-F445-EAD9-B3459CD153C7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2" name="Google Shape;12310;p21">
            <a:extLst>
              <a:ext uri="{FF2B5EF4-FFF2-40B4-BE49-F238E27FC236}">
                <a16:creationId xmlns:a16="http://schemas.microsoft.com/office/drawing/2014/main" id="{2F007388-6465-95C0-9B44-6EE7B3D20336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3" name="Google Shape;12311;p21">
            <a:extLst>
              <a:ext uri="{FF2B5EF4-FFF2-40B4-BE49-F238E27FC236}">
                <a16:creationId xmlns:a16="http://schemas.microsoft.com/office/drawing/2014/main" id="{7A273B25-BD9E-C6E6-C5C9-8FCE5DAAB853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4" name="Google Shape;12312;p21">
            <a:extLst>
              <a:ext uri="{FF2B5EF4-FFF2-40B4-BE49-F238E27FC236}">
                <a16:creationId xmlns:a16="http://schemas.microsoft.com/office/drawing/2014/main" id="{9E9F77F0-30C0-FEED-6C29-8136AF18A451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5" name="Google Shape;12313;p21">
            <a:extLst>
              <a:ext uri="{FF2B5EF4-FFF2-40B4-BE49-F238E27FC236}">
                <a16:creationId xmlns:a16="http://schemas.microsoft.com/office/drawing/2014/main" id="{97B33BC9-E9AF-025C-4B72-EFE63B76859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6" name="Google Shape;12314;p21">
            <a:extLst>
              <a:ext uri="{FF2B5EF4-FFF2-40B4-BE49-F238E27FC236}">
                <a16:creationId xmlns:a16="http://schemas.microsoft.com/office/drawing/2014/main" id="{B1AA9A3D-5B16-7151-1CE6-C7C9268485C9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7" name="Google Shape;12315;p21">
            <a:extLst>
              <a:ext uri="{FF2B5EF4-FFF2-40B4-BE49-F238E27FC236}">
                <a16:creationId xmlns:a16="http://schemas.microsoft.com/office/drawing/2014/main" id="{20669A54-A60C-7CE7-7093-12D3437E17A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8" name="Google Shape;12316;p21">
            <a:extLst>
              <a:ext uri="{FF2B5EF4-FFF2-40B4-BE49-F238E27FC236}">
                <a16:creationId xmlns:a16="http://schemas.microsoft.com/office/drawing/2014/main" id="{6D46CA54-766B-B19B-242B-363C2BEB3F79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9" name="Google Shape;12317;p21">
            <a:extLst>
              <a:ext uri="{FF2B5EF4-FFF2-40B4-BE49-F238E27FC236}">
                <a16:creationId xmlns:a16="http://schemas.microsoft.com/office/drawing/2014/main" id="{A36BA2BF-6883-AE37-F17C-6919C6322FCA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0" name="Google Shape;12318;p21">
            <a:extLst>
              <a:ext uri="{FF2B5EF4-FFF2-40B4-BE49-F238E27FC236}">
                <a16:creationId xmlns:a16="http://schemas.microsoft.com/office/drawing/2014/main" id="{40325FDC-1206-251A-EA41-6988E284D147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1" name="Google Shape;12319;p21">
            <a:extLst>
              <a:ext uri="{FF2B5EF4-FFF2-40B4-BE49-F238E27FC236}">
                <a16:creationId xmlns:a16="http://schemas.microsoft.com/office/drawing/2014/main" id="{86BFFEDE-DA08-0839-CED6-C0462419FA24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2" name="Google Shape;12320;p21">
            <a:extLst>
              <a:ext uri="{FF2B5EF4-FFF2-40B4-BE49-F238E27FC236}">
                <a16:creationId xmlns:a16="http://schemas.microsoft.com/office/drawing/2014/main" id="{B784A023-CBA3-A322-89EA-FC8EED2B33D6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3" name="Google Shape;12321;p21">
            <a:extLst>
              <a:ext uri="{FF2B5EF4-FFF2-40B4-BE49-F238E27FC236}">
                <a16:creationId xmlns:a16="http://schemas.microsoft.com/office/drawing/2014/main" id="{A74D979E-46D0-2205-2374-AAB9A35AD5C7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4" name="Google Shape;12322;p21">
            <a:extLst>
              <a:ext uri="{FF2B5EF4-FFF2-40B4-BE49-F238E27FC236}">
                <a16:creationId xmlns:a16="http://schemas.microsoft.com/office/drawing/2014/main" id="{24B494BA-384A-8E9D-60CD-00682C71191D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5" name="Google Shape;12323;p21">
            <a:extLst>
              <a:ext uri="{FF2B5EF4-FFF2-40B4-BE49-F238E27FC236}">
                <a16:creationId xmlns:a16="http://schemas.microsoft.com/office/drawing/2014/main" id="{49C60890-7868-3989-A9ED-028ACC55CA2E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6" name="Google Shape;12324;p21">
            <a:extLst>
              <a:ext uri="{FF2B5EF4-FFF2-40B4-BE49-F238E27FC236}">
                <a16:creationId xmlns:a16="http://schemas.microsoft.com/office/drawing/2014/main" id="{9473AD0F-DAD8-1041-09FB-4BFB423BEB25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7" name="Google Shape;12325;p21">
            <a:extLst>
              <a:ext uri="{FF2B5EF4-FFF2-40B4-BE49-F238E27FC236}">
                <a16:creationId xmlns:a16="http://schemas.microsoft.com/office/drawing/2014/main" id="{CC51580E-FAF1-DC65-4CF0-D5A8E814BD91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8" name="Google Shape;12326;p21">
            <a:extLst>
              <a:ext uri="{FF2B5EF4-FFF2-40B4-BE49-F238E27FC236}">
                <a16:creationId xmlns:a16="http://schemas.microsoft.com/office/drawing/2014/main" id="{D6935F03-D6E7-72C7-097D-D69F06C62465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9" name="Google Shape;12327;p21">
            <a:extLst>
              <a:ext uri="{FF2B5EF4-FFF2-40B4-BE49-F238E27FC236}">
                <a16:creationId xmlns:a16="http://schemas.microsoft.com/office/drawing/2014/main" id="{1CEEBF22-E4AE-B797-5A83-7E9DC6DFEDE5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00" name="Google Shape;12328;p21">
            <a:extLst>
              <a:ext uri="{FF2B5EF4-FFF2-40B4-BE49-F238E27FC236}">
                <a16:creationId xmlns:a16="http://schemas.microsoft.com/office/drawing/2014/main" id="{7170A06F-FBDD-F1CB-2546-CA5CA0022CA8}"/>
              </a:ext>
            </a:extLst>
          </p:cNvPr>
          <p:cNvCxnSpPr>
            <a:stCxn id="89" idx="0"/>
            <a:endCxn id="95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1" name="Google Shape;12329;p21">
            <a:extLst>
              <a:ext uri="{FF2B5EF4-FFF2-40B4-BE49-F238E27FC236}">
                <a16:creationId xmlns:a16="http://schemas.microsoft.com/office/drawing/2014/main" id="{69875D45-57B1-5B43-9A40-B8DDC67AF544}"/>
              </a:ext>
            </a:extLst>
          </p:cNvPr>
          <p:cNvCxnSpPr>
            <a:stCxn id="90" idx="0"/>
            <a:endCxn id="96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2" name="Google Shape;12330;p21">
            <a:extLst>
              <a:ext uri="{FF2B5EF4-FFF2-40B4-BE49-F238E27FC236}">
                <a16:creationId xmlns:a16="http://schemas.microsoft.com/office/drawing/2014/main" id="{8DB18758-EF42-418E-B62B-ECDA24C8323B}"/>
              </a:ext>
            </a:extLst>
          </p:cNvPr>
          <p:cNvCxnSpPr>
            <a:stCxn id="91" idx="0"/>
            <a:endCxn id="97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3" name="Google Shape;12331;p21">
            <a:extLst>
              <a:ext uri="{FF2B5EF4-FFF2-40B4-BE49-F238E27FC236}">
                <a16:creationId xmlns:a16="http://schemas.microsoft.com/office/drawing/2014/main" id="{516B38DD-D4B8-7F50-49F9-BDFAE2B45E0A}"/>
              </a:ext>
            </a:extLst>
          </p:cNvPr>
          <p:cNvCxnSpPr>
            <a:stCxn id="92" idx="4"/>
            <a:endCxn id="98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4" name="Google Shape;12332;p21">
            <a:extLst>
              <a:ext uri="{FF2B5EF4-FFF2-40B4-BE49-F238E27FC236}">
                <a16:creationId xmlns:a16="http://schemas.microsoft.com/office/drawing/2014/main" id="{41F2A383-1DEA-4801-F62F-8BD48F2A5C06}"/>
              </a:ext>
            </a:extLst>
          </p:cNvPr>
          <p:cNvCxnSpPr>
            <a:stCxn id="93" idx="4"/>
            <a:endCxn id="99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5" name="Google Shape;12333;p21">
            <a:extLst>
              <a:ext uri="{FF2B5EF4-FFF2-40B4-BE49-F238E27FC236}">
                <a16:creationId xmlns:a16="http://schemas.microsoft.com/office/drawing/2014/main" id="{9C106BAF-CCB1-DE07-D9AE-52042E6B79CE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6" name="Google Shape;12334;p21">
            <a:extLst>
              <a:ext uri="{FF2B5EF4-FFF2-40B4-BE49-F238E27FC236}">
                <a16:creationId xmlns:a16="http://schemas.microsoft.com/office/drawing/2014/main" id="{C706C6C9-DCD0-33E4-11BB-3146B91D1CD8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7" name="Google Shape;12335;p21">
            <a:extLst>
              <a:ext uri="{FF2B5EF4-FFF2-40B4-BE49-F238E27FC236}">
                <a16:creationId xmlns:a16="http://schemas.microsoft.com/office/drawing/2014/main" id="{E6F54821-2E57-8C94-62DC-6C6CFFA9F55C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8" name="Google Shape;12336;p21">
            <a:extLst>
              <a:ext uri="{FF2B5EF4-FFF2-40B4-BE49-F238E27FC236}">
                <a16:creationId xmlns:a16="http://schemas.microsoft.com/office/drawing/2014/main" id="{C9935076-8FEF-232A-E1DD-0C8BC9D0751F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9" name="Google Shape;12337;p21">
            <a:extLst>
              <a:ext uri="{FF2B5EF4-FFF2-40B4-BE49-F238E27FC236}">
                <a16:creationId xmlns:a16="http://schemas.microsoft.com/office/drawing/2014/main" id="{A26020CC-51C3-0E0D-18DC-8B548737580D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10" name="Google Shape;12338;p21">
            <a:extLst>
              <a:ext uri="{FF2B5EF4-FFF2-40B4-BE49-F238E27FC236}">
                <a16:creationId xmlns:a16="http://schemas.microsoft.com/office/drawing/2014/main" id="{3CC283FD-0C6F-4358-EEAA-62B1A423B9A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11" name="Google Shape;12339;p21">
              <a:extLst>
                <a:ext uri="{FF2B5EF4-FFF2-40B4-BE49-F238E27FC236}">
                  <a16:creationId xmlns:a16="http://schemas.microsoft.com/office/drawing/2014/main" id="{364B213E-12CA-20A4-4B09-5B4E533EFC31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2" name="Google Shape;12340;p21">
              <a:extLst>
                <a:ext uri="{FF2B5EF4-FFF2-40B4-BE49-F238E27FC236}">
                  <a16:creationId xmlns:a16="http://schemas.microsoft.com/office/drawing/2014/main" id="{CC6BCA6A-162D-E3B2-4AC5-B4BA75A53012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13" name="Google Shape;12341;p21">
            <a:extLst>
              <a:ext uri="{FF2B5EF4-FFF2-40B4-BE49-F238E27FC236}">
                <a16:creationId xmlns:a16="http://schemas.microsoft.com/office/drawing/2014/main" id="{97EAB8C4-657B-6C5D-9B39-C9CC3013A6EE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14" name="Google Shape;12342;p21">
              <a:extLst>
                <a:ext uri="{FF2B5EF4-FFF2-40B4-BE49-F238E27FC236}">
                  <a16:creationId xmlns:a16="http://schemas.microsoft.com/office/drawing/2014/main" id="{7CE47CEF-28E1-58AC-E2EA-FCC9DCCD344E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5" name="Google Shape;12343;p21">
              <a:extLst>
                <a:ext uri="{FF2B5EF4-FFF2-40B4-BE49-F238E27FC236}">
                  <a16:creationId xmlns:a16="http://schemas.microsoft.com/office/drawing/2014/main" id="{003FC842-D291-C703-52CC-B4B5AA033D2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16" name="Google Shape;12344;p21">
            <a:extLst>
              <a:ext uri="{FF2B5EF4-FFF2-40B4-BE49-F238E27FC236}">
                <a16:creationId xmlns:a16="http://schemas.microsoft.com/office/drawing/2014/main" id="{B5C6170B-358E-A583-3613-FDF68467DAD1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17" name="Google Shape;12345;p21">
              <a:extLst>
                <a:ext uri="{FF2B5EF4-FFF2-40B4-BE49-F238E27FC236}">
                  <a16:creationId xmlns:a16="http://schemas.microsoft.com/office/drawing/2014/main" id="{8E746065-0EDE-2284-3D2C-D41B174CA3A8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8" name="Google Shape;12346;p21">
              <a:extLst>
                <a:ext uri="{FF2B5EF4-FFF2-40B4-BE49-F238E27FC236}">
                  <a16:creationId xmlns:a16="http://schemas.microsoft.com/office/drawing/2014/main" id="{BADADA92-256C-237B-1A71-C43253AD0537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9" name="Google Shape;12347;p21">
              <a:extLst>
                <a:ext uri="{FF2B5EF4-FFF2-40B4-BE49-F238E27FC236}">
                  <a16:creationId xmlns:a16="http://schemas.microsoft.com/office/drawing/2014/main" id="{2C0B6B58-A3E9-2D4A-8FF5-DC52BD2E4077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0" name="Google Shape;12348;p21">
            <a:extLst>
              <a:ext uri="{FF2B5EF4-FFF2-40B4-BE49-F238E27FC236}">
                <a16:creationId xmlns:a16="http://schemas.microsoft.com/office/drawing/2014/main" id="{D9969AC6-56E0-F239-80E6-BB424C2476B9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21" name="Google Shape;12349;p21">
              <a:extLst>
                <a:ext uri="{FF2B5EF4-FFF2-40B4-BE49-F238E27FC236}">
                  <a16:creationId xmlns:a16="http://schemas.microsoft.com/office/drawing/2014/main" id="{F9F0EDD8-7F25-72AA-7043-A791CC0F89ED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" name="Google Shape;12350;p21">
              <a:extLst>
                <a:ext uri="{FF2B5EF4-FFF2-40B4-BE49-F238E27FC236}">
                  <a16:creationId xmlns:a16="http://schemas.microsoft.com/office/drawing/2014/main" id="{363FE310-BBBA-DBE0-C784-528D30235BDD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" name="Google Shape;12351;p21">
              <a:extLst>
                <a:ext uri="{FF2B5EF4-FFF2-40B4-BE49-F238E27FC236}">
                  <a16:creationId xmlns:a16="http://schemas.microsoft.com/office/drawing/2014/main" id="{10674B8C-5908-48C7-02D1-EAAC3704C8F3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4" name="Google Shape;12352;p21">
              <a:extLst>
                <a:ext uri="{FF2B5EF4-FFF2-40B4-BE49-F238E27FC236}">
                  <a16:creationId xmlns:a16="http://schemas.microsoft.com/office/drawing/2014/main" id="{9846ACA8-1BE5-0FD7-6C3C-0D05F2365DB2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5" name="Google Shape;12353;p21">
            <a:extLst>
              <a:ext uri="{FF2B5EF4-FFF2-40B4-BE49-F238E27FC236}">
                <a16:creationId xmlns:a16="http://schemas.microsoft.com/office/drawing/2014/main" id="{91D5BC48-9DEF-AA1D-1937-8AD2AA5A905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6" name="Google Shape;12354;p21">
            <a:extLst>
              <a:ext uri="{FF2B5EF4-FFF2-40B4-BE49-F238E27FC236}">
                <a16:creationId xmlns:a16="http://schemas.microsoft.com/office/drawing/2014/main" id="{341C56E4-F7DC-ECC2-DF0D-2DBDB56D2146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7" name="Google Shape;12355;p21">
            <a:extLst>
              <a:ext uri="{FF2B5EF4-FFF2-40B4-BE49-F238E27FC236}">
                <a16:creationId xmlns:a16="http://schemas.microsoft.com/office/drawing/2014/main" id="{06CC314C-A841-4AED-06B2-C238A28E2CF8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8" name="Google Shape;12356;p21">
            <a:extLst>
              <a:ext uri="{FF2B5EF4-FFF2-40B4-BE49-F238E27FC236}">
                <a16:creationId xmlns:a16="http://schemas.microsoft.com/office/drawing/2014/main" id="{1E156889-3F0A-EB86-3F12-A82384D19DAD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9" name="Google Shape;12357;p21">
            <a:extLst>
              <a:ext uri="{FF2B5EF4-FFF2-40B4-BE49-F238E27FC236}">
                <a16:creationId xmlns:a16="http://schemas.microsoft.com/office/drawing/2014/main" id="{55FBC293-ECCB-49BD-A4D9-A0F5D80512EA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30" name="Google Shape;12358;p21">
            <a:extLst>
              <a:ext uri="{FF2B5EF4-FFF2-40B4-BE49-F238E27FC236}">
                <a16:creationId xmlns:a16="http://schemas.microsoft.com/office/drawing/2014/main" id="{D7883E0D-AE33-9CE1-32DE-05C4E98723F3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7362522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Google Shape;12363;p22">
            <a:extLst>
              <a:ext uri="{FF2B5EF4-FFF2-40B4-BE49-F238E27FC236}">
                <a16:creationId xmlns:a16="http://schemas.microsoft.com/office/drawing/2014/main" id="{2BB516CF-E9DB-649D-78D9-7C32095E3C11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0" name="Google Shape;12364;p22">
            <a:extLst>
              <a:ext uri="{FF2B5EF4-FFF2-40B4-BE49-F238E27FC236}">
                <a16:creationId xmlns:a16="http://schemas.microsoft.com/office/drawing/2014/main" id="{4F82DF5C-0D3E-0363-9F96-8A409DE1459C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21" name="Google Shape;12365;p22">
              <a:extLst>
                <a:ext uri="{FF2B5EF4-FFF2-40B4-BE49-F238E27FC236}">
                  <a16:creationId xmlns:a16="http://schemas.microsoft.com/office/drawing/2014/main" id="{ABACC5E7-0745-1EC7-6A6A-E4243A63D84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2" name="Google Shape;12366;p22">
              <a:extLst>
                <a:ext uri="{FF2B5EF4-FFF2-40B4-BE49-F238E27FC236}">
                  <a16:creationId xmlns:a16="http://schemas.microsoft.com/office/drawing/2014/main" id="{D9CFBB3F-F436-EF82-37CB-AFC44C0978F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3" name="Google Shape;12367;p22">
            <a:extLst>
              <a:ext uri="{FF2B5EF4-FFF2-40B4-BE49-F238E27FC236}">
                <a16:creationId xmlns:a16="http://schemas.microsoft.com/office/drawing/2014/main" id="{30D0E16C-E72D-FC4D-A0F8-07916867986B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4" name="Google Shape;12368;p22">
            <a:extLst>
              <a:ext uri="{FF2B5EF4-FFF2-40B4-BE49-F238E27FC236}">
                <a16:creationId xmlns:a16="http://schemas.microsoft.com/office/drawing/2014/main" id="{0F2B8514-FC5D-F7F9-4575-C1071132B863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25" name="Google Shape;12369;p22">
            <a:extLst>
              <a:ext uri="{FF2B5EF4-FFF2-40B4-BE49-F238E27FC236}">
                <a16:creationId xmlns:a16="http://schemas.microsoft.com/office/drawing/2014/main" id="{5600FA1C-21D2-DD90-20C8-A0876FC826F1}"/>
              </a:ext>
            </a:extLst>
          </p:cNvPr>
          <p:cNvCxnSpPr>
            <a:stCxn id="21" idx="4"/>
            <a:endCxn id="23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12370;p22">
            <a:extLst>
              <a:ext uri="{FF2B5EF4-FFF2-40B4-BE49-F238E27FC236}">
                <a16:creationId xmlns:a16="http://schemas.microsoft.com/office/drawing/2014/main" id="{51C27969-7E34-D397-EF0F-10D7F2073F3D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Google Shape;12371;p22">
            <a:extLst>
              <a:ext uri="{FF2B5EF4-FFF2-40B4-BE49-F238E27FC236}">
                <a16:creationId xmlns:a16="http://schemas.microsoft.com/office/drawing/2014/main" id="{BD61CD22-6D76-2214-EBAE-2A52B9B70A06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30" name="Google Shape;12372;p22">
            <a:extLst>
              <a:ext uri="{FF2B5EF4-FFF2-40B4-BE49-F238E27FC236}">
                <a16:creationId xmlns:a16="http://schemas.microsoft.com/office/drawing/2014/main" id="{09CF3037-097E-3884-4F1F-DCB8070A5BC1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12373;p22">
            <a:extLst>
              <a:ext uri="{FF2B5EF4-FFF2-40B4-BE49-F238E27FC236}">
                <a16:creationId xmlns:a16="http://schemas.microsoft.com/office/drawing/2014/main" id="{F1CBD5CF-52E7-76A9-CC89-F096481F1E7F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2" name="Google Shape;12374;p22">
            <a:extLst>
              <a:ext uri="{FF2B5EF4-FFF2-40B4-BE49-F238E27FC236}">
                <a16:creationId xmlns:a16="http://schemas.microsoft.com/office/drawing/2014/main" id="{89B25D41-5E6E-A197-9E04-C3D88BF082D6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3" name="Google Shape;12375;p22">
            <a:extLst>
              <a:ext uri="{FF2B5EF4-FFF2-40B4-BE49-F238E27FC236}">
                <a16:creationId xmlns:a16="http://schemas.microsoft.com/office/drawing/2014/main" id="{87F83D8D-49F7-98AC-86F3-9B84B51FAEA6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4" name="Google Shape;12376;p22">
            <a:extLst>
              <a:ext uri="{FF2B5EF4-FFF2-40B4-BE49-F238E27FC236}">
                <a16:creationId xmlns:a16="http://schemas.microsoft.com/office/drawing/2014/main" id="{F6136FD0-7474-37D1-77FE-04BE10F832BA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5" name="Google Shape;12377;p22">
            <a:extLst>
              <a:ext uri="{FF2B5EF4-FFF2-40B4-BE49-F238E27FC236}">
                <a16:creationId xmlns:a16="http://schemas.microsoft.com/office/drawing/2014/main" id="{6569D40B-C807-F02C-86B1-C3FD31D125B2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36" name="Google Shape;12378;p22">
              <a:extLst>
                <a:ext uri="{FF2B5EF4-FFF2-40B4-BE49-F238E27FC236}">
                  <a16:creationId xmlns:a16="http://schemas.microsoft.com/office/drawing/2014/main" id="{3D595841-07C4-8D29-673F-7306A200923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7" name="Google Shape;12379;p22">
              <a:extLst>
                <a:ext uri="{FF2B5EF4-FFF2-40B4-BE49-F238E27FC236}">
                  <a16:creationId xmlns:a16="http://schemas.microsoft.com/office/drawing/2014/main" id="{AADA7768-4AB0-80AC-393E-33FA80207E5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38" name="Google Shape;12380;p22">
            <a:extLst>
              <a:ext uri="{FF2B5EF4-FFF2-40B4-BE49-F238E27FC236}">
                <a16:creationId xmlns:a16="http://schemas.microsoft.com/office/drawing/2014/main" id="{36936472-2A9F-B093-28B9-338305185A53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39" name="Google Shape;12381;p22">
              <a:extLst>
                <a:ext uri="{FF2B5EF4-FFF2-40B4-BE49-F238E27FC236}">
                  <a16:creationId xmlns:a16="http://schemas.microsoft.com/office/drawing/2014/main" id="{E900FBA7-9760-68AE-5354-CBD7A88DCFC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0" name="Google Shape;12382;p22">
              <a:extLst>
                <a:ext uri="{FF2B5EF4-FFF2-40B4-BE49-F238E27FC236}">
                  <a16:creationId xmlns:a16="http://schemas.microsoft.com/office/drawing/2014/main" id="{A24BC329-BE46-3B60-CBCD-5D1CF0B75CA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41" name="Google Shape;12383;p22">
            <a:extLst>
              <a:ext uri="{FF2B5EF4-FFF2-40B4-BE49-F238E27FC236}">
                <a16:creationId xmlns:a16="http://schemas.microsoft.com/office/drawing/2014/main" id="{D64A5289-3075-F6F5-A022-013166412E56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2" name="Google Shape;12384;p22">
            <a:extLst>
              <a:ext uri="{FF2B5EF4-FFF2-40B4-BE49-F238E27FC236}">
                <a16:creationId xmlns:a16="http://schemas.microsoft.com/office/drawing/2014/main" id="{8C46ECA5-C09D-4B24-074A-426B5E1E1A7B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43" name="Google Shape;12385;p22">
            <a:extLst>
              <a:ext uri="{FF2B5EF4-FFF2-40B4-BE49-F238E27FC236}">
                <a16:creationId xmlns:a16="http://schemas.microsoft.com/office/drawing/2014/main" id="{4922D291-58A5-F472-1CB1-56B8EC56047B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44" name="Google Shape;12386;p22">
              <a:extLst>
                <a:ext uri="{FF2B5EF4-FFF2-40B4-BE49-F238E27FC236}">
                  <a16:creationId xmlns:a16="http://schemas.microsoft.com/office/drawing/2014/main" id="{B4171EA8-6941-20C6-8219-FAB7A187E79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5" name="Google Shape;12387;p22">
              <a:extLst>
                <a:ext uri="{FF2B5EF4-FFF2-40B4-BE49-F238E27FC236}">
                  <a16:creationId xmlns:a16="http://schemas.microsoft.com/office/drawing/2014/main" id="{1B4EBC5A-B8D0-8F9C-036C-F11E09887AD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46" name="Google Shape;12388;p22">
            <a:extLst>
              <a:ext uri="{FF2B5EF4-FFF2-40B4-BE49-F238E27FC236}">
                <a16:creationId xmlns:a16="http://schemas.microsoft.com/office/drawing/2014/main" id="{D178D42D-0307-BBE6-492A-7759FCE14743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47" name="Google Shape;12389;p22">
            <a:extLst>
              <a:ext uri="{FF2B5EF4-FFF2-40B4-BE49-F238E27FC236}">
                <a16:creationId xmlns:a16="http://schemas.microsoft.com/office/drawing/2014/main" id="{A10B62EE-265E-F803-0DA3-78729B813B49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48" name="Google Shape;12390;p22">
            <a:extLst>
              <a:ext uri="{FF2B5EF4-FFF2-40B4-BE49-F238E27FC236}">
                <a16:creationId xmlns:a16="http://schemas.microsoft.com/office/drawing/2014/main" id="{1F38E2A3-C6D4-BF81-907C-B9A5F1D83B6E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49" name="Google Shape;12391;p22">
              <a:extLst>
                <a:ext uri="{FF2B5EF4-FFF2-40B4-BE49-F238E27FC236}">
                  <a16:creationId xmlns:a16="http://schemas.microsoft.com/office/drawing/2014/main" id="{67E49ABE-B2D2-13C0-8416-1775439AC2E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50" name="Google Shape;12392;p22">
              <a:extLst>
                <a:ext uri="{FF2B5EF4-FFF2-40B4-BE49-F238E27FC236}">
                  <a16:creationId xmlns:a16="http://schemas.microsoft.com/office/drawing/2014/main" id="{55B38F82-2FEB-A8E9-138D-E81AA3D0ADE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51" name="Google Shape;12393;p22">
            <a:extLst>
              <a:ext uri="{FF2B5EF4-FFF2-40B4-BE49-F238E27FC236}">
                <a16:creationId xmlns:a16="http://schemas.microsoft.com/office/drawing/2014/main" id="{F004EA7C-7461-1185-8723-36E10C4054C2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52" name="Google Shape;12394;p22">
            <a:extLst>
              <a:ext uri="{FF2B5EF4-FFF2-40B4-BE49-F238E27FC236}">
                <a16:creationId xmlns:a16="http://schemas.microsoft.com/office/drawing/2014/main" id="{DE80C4A7-6565-1091-FAEB-214B2615A03B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395;p22">
            <a:extLst>
              <a:ext uri="{FF2B5EF4-FFF2-40B4-BE49-F238E27FC236}">
                <a16:creationId xmlns:a16="http://schemas.microsoft.com/office/drawing/2014/main" id="{127D7DE9-357F-E7BC-E92F-0388E03981B3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4" name="Google Shape;12396;p22">
            <a:extLst>
              <a:ext uri="{FF2B5EF4-FFF2-40B4-BE49-F238E27FC236}">
                <a16:creationId xmlns:a16="http://schemas.microsoft.com/office/drawing/2014/main" id="{C4C7B351-C335-BE82-B071-CE6D8DFD1BB6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55" name="Google Shape;12397;p22">
            <a:extLst>
              <a:ext uri="{FF2B5EF4-FFF2-40B4-BE49-F238E27FC236}">
                <a16:creationId xmlns:a16="http://schemas.microsoft.com/office/drawing/2014/main" id="{FA402D99-0F74-762D-40CF-35E8C394D7D0}"/>
              </a:ext>
            </a:extLst>
          </p:cNvPr>
          <p:cNvCxnSpPr>
            <a:stCxn id="54" idx="6"/>
            <a:endCxn id="40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98;p22">
            <a:extLst>
              <a:ext uri="{FF2B5EF4-FFF2-40B4-BE49-F238E27FC236}">
                <a16:creationId xmlns:a16="http://schemas.microsoft.com/office/drawing/2014/main" id="{0892C887-70AB-1463-E274-17E63951191C}"/>
              </a:ext>
            </a:extLst>
          </p:cNvPr>
          <p:cNvCxnSpPr>
            <a:stCxn id="54" idx="6"/>
            <a:endCxn id="50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99;p22">
            <a:extLst>
              <a:ext uri="{FF2B5EF4-FFF2-40B4-BE49-F238E27FC236}">
                <a16:creationId xmlns:a16="http://schemas.microsoft.com/office/drawing/2014/main" id="{E373D5B8-E0C7-7B13-C9CA-1D9F25727B05}"/>
              </a:ext>
            </a:extLst>
          </p:cNvPr>
          <p:cNvCxnSpPr>
            <a:stCxn id="54" idx="6"/>
            <a:endCxn id="45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Google Shape;12400;p22">
            <a:extLst>
              <a:ext uri="{FF2B5EF4-FFF2-40B4-BE49-F238E27FC236}">
                <a16:creationId xmlns:a16="http://schemas.microsoft.com/office/drawing/2014/main" id="{C3F26CA8-E6E9-7F0C-327C-085B86E2EB77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9" name="Google Shape;12401;p22">
            <a:extLst>
              <a:ext uri="{FF2B5EF4-FFF2-40B4-BE49-F238E27FC236}">
                <a16:creationId xmlns:a16="http://schemas.microsoft.com/office/drawing/2014/main" id="{48E9CB97-273B-855A-920D-4B94AF32553A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315086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oogle Shape;7448;p72">
            <a:extLst>
              <a:ext uri="{FF2B5EF4-FFF2-40B4-BE49-F238E27FC236}">
                <a16:creationId xmlns:a16="http://schemas.microsoft.com/office/drawing/2014/main" id="{FC05F1AD-3876-B46E-8005-E968703CF834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20" name="Google Shape;7449;p72">
              <a:extLst>
                <a:ext uri="{FF2B5EF4-FFF2-40B4-BE49-F238E27FC236}">
                  <a16:creationId xmlns:a16="http://schemas.microsoft.com/office/drawing/2014/main" id="{0DA66586-80E5-80A8-7B89-3AFC33BBEC4F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27" name="Google Shape;7450;p72">
                <a:extLst>
                  <a:ext uri="{FF2B5EF4-FFF2-40B4-BE49-F238E27FC236}">
                    <a16:creationId xmlns:a16="http://schemas.microsoft.com/office/drawing/2014/main" id="{C6C94DCC-E21B-B572-899A-C6347E11021E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451;p72">
                <a:extLst>
                  <a:ext uri="{FF2B5EF4-FFF2-40B4-BE49-F238E27FC236}">
                    <a16:creationId xmlns:a16="http://schemas.microsoft.com/office/drawing/2014/main" id="{7032726F-22EE-CD24-5E7A-F4DF9AF72C9B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7452;p72">
                <a:extLst>
                  <a:ext uri="{FF2B5EF4-FFF2-40B4-BE49-F238E27FC236}">
                    <a16:creationId xmlns:a16="http://schemas.microsoft.com/office/drawing/2014/main" id="{123FE657-8A7E-4E23-0FD3-10A38CA115C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7453;p72">
                <a:extLst>
                  <a:ext uri="{FF2B5EF4-FFF2-40B4-BE49-F238E27FC236}">
                    <a16:creationId xmlns:a16="http://schemas.microsoft.com/office/drawing/2014/main" id="{BF1683D5-773E-A1A0-9D40-40F9039894F0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7454;p72">
                <a:extLst>
                  <a:ext uri="{FF2B5EF4-FFF2-40B4-BE49-F238E27FC236}">
                    <a16:creationId xmlns:a16="http://schemas.microsoft.com/office/drawing/2014/main" id="{B6EAE6FA-7E90-A59F-E0EE-FD6254457CD6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7455;p72">
                <a:extLst>
                  <a:ext uri="{FF2B5EF4-FFF2-40B4-BE49-F238E27FC236}">
                    <a16:creationId xmlns:a16="http://schemas.microsoft.com/office/drawing/2014/main" id="{0B9E0D8F-792F-108F-CA62-C91DF4EDF1AD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7456;p72">
                <a:extLst>
                  <a:ext uri="{FF2B5EF4-FFF2-40B4-BE49-F238E27FC236}">
                    <a16:creationId xmlns:a16="http://schemas.microsoft.com/office/drawing/2014/main" id="{5BF263C4-482A-F7F9-AC7E-F1340BE856F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1" name="Google Shape;7457;p72">
              <a:extLst>
                <a:ext uri="{FF2B5EF4-FFF2-40B4-BE49-F238E27FC236}">
                  <a16:creationId xmlns:a16="http://schemas.microsoft.com/office/drawing/2014/main" id="{555E93EA-BDDF-D49B-07BC-E3EE7E42077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22" name="Google Shape;7458;p72">
                <a:extLst>
                  <a:ext uri="{FF2B5EF4-FFF2-40B4-BE49-F238E27FC236}">
                    <a16:creationId xmlns:a16="http://schemas.microsoft.com/office/drawing/2014/main" id="{C2F91BB3-3846-E281-A3C4-EF820EAE61E7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459;p72">
                <a:extLst>
                  <a:ext uri="{FF2B5EF4-FFF2-40B4-BE49-F238E27FC236}">
                    <a16:creationId xmlns:a16="http://schemas.microsoft.com/office/drawing/2014/main" id="{EA522E3F-22F5-9AE9-D4F3-63A5F323C168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460;p72">
                <a:extLst>
                  <a:ext uri="{FF2B5EF4-FFF2-40B4-BE49-F238E27FC236}">
                    <a16:creationId xmlns:a16="http://schemas.microsoft.com/office/drawing/2014/main" id="{EBDABA8C-8C1E-4268-11F6-DA4979AE0919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461;p72">
                <a:extLst>
                  <a:ext uri="{FF2B5EF4-FFF2-40B4-BE49-F238E27FC236}">
                    <a16:creationId xmlns:a16="http://schemas.microsoft.com/office/drawing/2014/main" id="{BC310993-D22B-4FA7-471B-73CB5974180C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462;p72">
                <a:extLst>
                  <a:ext uri="{FF2B5EF4-FFF2-40B4-BE49-F238E27FC236}">
                    <a16:creationId xmlns:a16="http://schemas.microsoft.com/office/drawing/2014/main" id="{1A5466A3-19C3-7E3A-4DC2-CDF94B7CBA1F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6" name="Google Shape;7463;p72">
            <a:extLst>
              <a:ext uri="{FF2B5EF4-FFF2-40B4-BE49-F238E27FC236}">
                <a16:creationId xmlns:a16="http://schemas.microsoft.com/office/drawing/2014/main" id="{F119E6CC-03AE-A395-6856-6D97964EF68E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37" name="Google Shape;7464;p72">
              <a:extLst>
                <a:ext uri="{FF2B5EF4-FFF2-40B4-BE49-F238E27FC236}">
                  <a16:creationId xmlns:a16="http://schemas.microsoft.com/office/drawing/2014/main" id="{9FB5E0E9-76A7-D25D-C36F-944EBC7B5983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54" name="Google Shape;7465;p72">
                <a:extLst>
                  <a:ext uri="{FF2B5EF4-FFF2-40B4-BE49-F238E27FC236}">
                    <a16:creationId xmlns:a16="http://schemas.microsoft.com/office/drawing/2014/main" id="{9C644722-072E-813C-B3F7-2E5E1CC4C70D}"/>
                  </a:ext>
                </a:extLst>
              </p:cNvPr>
              <p:cNvCxnSpPr>
                <a:endCxn id="44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7467;p72">
                <a:extLst>
                  <a:ext uri="{FF2B5EF4-FFF2-40B4-BE49-F238E27FC236}">
                    <a16:creationId xmlns:a16="http://schemas.microsoft.com/office/drawing/2014/main" id="{708CBAB5-E6A3-CEA8-261B-B573CC3221CE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" name="Google Shape;7468;p72">
                <a:extLst>
                  <a:ext uri="{FF2B5EF4-FFF2-40B4-BE49-F238E27FC236}">
                    <a16:creationId xmlns:a16="http://schemas.microsoft.com/office/drawing/2014/main" id="{E4C50606-72A4-7109-3258-3662D56DA5D3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" name="Google Shape;7469;p72">
                <a:extLst>
                  <a:ext uri="{FF2B5EF4-FFF2-40B4-BE49-F238E27FC236}">
                    <a16:creationId xmlns:a16="http://schemas.microsoft.com/office/drawing/2014/main" id="{FF4232B3-D5E7-1834-F1E6-EC797CDB4834}"/>
                  </a:ext>
                </a:extLst>
              </p:cNvPr>
              <p:cNvCxnSpPr>
                <a:stCxn id="44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38" name="Google Shape;7470;p72">
              <a:extLst>
                <a:ext uri="{FF2B5EF4-FFF2-40B4-BE49-F238E27FC236}">
                  <a16:creationId xmlns:a16="http://schemas.microsoft.com/office/drawing/2014/main" id="{2143EF58-A4A2-DB06-9683-2CE8CD8A4462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52" name="Google Shape;7471;p72">
                <a:extLst>
                  <a:ext uri="{FF2B5EF4-FFF2-40B4-BE49-F238E27FC236}">
                    <a16:creationId xmlns:a16="http://schemas.microsoft.com/office/drawing/2014/main" id="{E4086504-98D5-C1BE-F7E0-6C54300ED1A7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472;p72">
                <a:extLst>
                  <a:ext uri="{FF2B5EF4-FFF2-40B4-BE49-F238E27FC236}">
                    <a16:creationId xmlns:a16="http://schemas.microsoft.com/office/drawing/2014/main" id="{9136D2B8-9A95-DEB4-6CBE-4E148ADB57D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" name="Google Shape;7473;p72">
              <a:extLst>
                <a:ext uri="{FF2B5EF4-FFF2-40B4-BE49-F238E27FC236}">
                  <a16:creationId xmlns:a16="http://schemas.microsoft.com/office/drawing/2014/main" id="{F7DA9D34-9566-FB59-E27A-CC95847E4C72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" name="Google Shape;7474;p72">
              <a:extLst>
                <a:ext uri="{FF2B5EF4-FFF2-40B4-BE49-F238E27FC236}">
                  <a16:creationId xmlns:a16="http://schemas.microsoft.com/office/drawing/2014/main" id="{739BB09C-AB8F-6F73-580D-C3AB5B185094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41" name="Google Shape;7475;p72">
              <a:extLst>
                <a:ext uri="{FF2B5EF4-FFF2-40B4-BE49-F238E27FC236}">
                  <a16:creationId xmlns:a16="http://schemas.microsoft.com/office/drawing/2014/main" id="{4FA2DFBA-BDC0-9041-5D5B-FF1FBAA710BD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50" name="Google Shape;7476;p72">
                <a:extLst>
                  <a:ext uri="{FF2B5EF4-FFF2-40B4-BE49-F238E27FC236}">
                    <a16:creationId xmlns:a16="http://schemas.microsoft.com/office/drawing/2014/main" id="{03BC55BE-FF88-BCC4-D032-4B7022467647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477;p72">
                <a:extLst>
                  <a:ext uri="{FF2B5EF4-FFF2-40B4-BE49-F238E27FC236}">
                    <a16:creationId xmlns:a16="http://schemas.microsoft.com/office/drawing/2014/main" id="{C6FBAB46-CE7A-363B-EE59-F47768A61429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" name="Google Shape;7478;p72">
              <a:extLst>
                <a:ext uri="{FF2B5EF4-FFF2-40B4-BE49-F238E27FC236}">
                  <a16:creationId xmlns:a16="http://schemas.microsoft.com/office/drawing/2014/main" id="{BF0BE23A-7CBD-9430-7541-1906FA661032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48" name="Google Shape;7479;p72">
                <a:extLst>
                  <a:ext uri="{FF2B5EF4-FFF2-40B4-BE49-F238E27FC236}">
                    <a16:creationId xmlns:a16="http://schemas.microsoft.com/office/drawing/2014/main" id="{C5FF7DCB-C590-12BD-78AB-9964C6BB21D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480;p72">
                <a:extLst>
                  <a:ext uri="{FF2B5EF4-FFF2-40B4-BE49-F238E27FC236}">
                    <a16:creationId xmlns:a16="http://schemas.microsoft.com/office/drawing/2014/main" id="{94B3BB88-6CC2-215E-C436-14BBA8CAFF91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3" name="Google Shape;7481;p72">
              <a:extLst>
                <a:ext uri="{FF2B5EF4-FFF2-40B4-BE49-F238E27FC236}">
                  <a16:creationId xmlns:a16="http://schemas.microsoft.com/office/drawing/2014/main" id="{50A9A91F-009F-32C4-B69F-A6768AFC8AD4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466;p72">
              <a:extLst>
                <a:ext uri="{FF2B5EF4-FFF2-40B4-BE49-F238E27FC236}">
                  <a16:creationId xmlns:a16="http://schemas.microsoft.com/office/drawing/2014/main" id="{4649CC77-F4A7-F98C-C75D-CEE5DE5485D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45" name="Google Shape;7482;p72">
              <a:extLst>
                <a:ext uri="{FF2B5EF4-FFF2-40B4-BE49-F238E27FC236}">
                  <a16:creationId xmlns:a16="http://schemas.microsoft.com/office/drawing/2014/main" id="{AE555427-9234-C250-60D6-0F6B48B9B418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46" name="Google Shape;7483;p72">
                <a:extLst>
                  <a:ext uri="{FF2B5EF4-FFF2-40B4-BE49-F238E27FC236}">
                    <a16:creationId xmlns:a16="http://schemas.microsoft.com/office/drawing/2014/main" id="{620AD5FE-E624-363B-2311-D25E7053BB7A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7" name="Google Shape;7484;p72">
                <a:extLst>
                  <a:ext uri="{FF2B5EF4-FFF2-40B4-BE49-F238E27FC236}">
                    <a16:creationId xmlns:a16="http://schemas.microsoft.com/office/drawing/2014/main" id="{7ED5D22D-6AF8-18CF-7692-060F4548B40B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8" name="Google Shape;7485;p72">
            <a:extLst>
              <a:ext uri="{FF2B5EF4-FFF2-40B4-BE49-F238E27FC236}">
                <a16:creationId xmlns:a16="http://schemas.microsoft.com/office/drawing/2014/main" id="{B862219C-2FB4-A238-932C-D5CBDFBB8F46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59" name="Google Shape;7486;p72">
              <a:extLst>
                <a:ext uri="{FF2B5EF4-FFF2-40B4-BE49-F238E27FC236}">
                  <a16:creationId xmlns:a16="http://schemas.microsoft.com/office/drawing/2014/main" id="{8EDEC6F2-F495-E407-9FCC-5DF3CE4EC623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6" name="Google Shape;7487;p72">
                <a:extLst>
                  <a:ext uri="{FF2B5EF4-FFF2-40B4-BE49-F238E27FC236}">
                    <a16:creationId xmlns:a16="http://schemas.microsoft.com/office/drawing/2014/main" id="{953C2880-004F-3423-FA29-593238D3B01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" name="Google Shape;7488;p72">
                <a:extLst>
                  <a:ext uri="{FF2B5EF4-FFF2-40B4-BE49-F238E27FC236}">
                    <a16:creationId xmlns:a16="http://schemas.microsoft.com/office/drawing/2014/main" id="{788818E2-FF40-711C-121E-4403D28079DE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" name="Google Shape;7489;p72">
                <a:extLst>
                  <a:ext uri="{FF2B5EF4-FFF2-40B4-BE49-F238E27FC236}">
                    <a16:creationId xmlns:a16="http://schemas.microsoft.com/office/drawing/2014/main" id="{06F3A95D-CF0A-9783-D06E-5CC81231A5F6}"/>
                  </a:ext>
                </a:extLst>
              </p:cNvPr>
              <p:cNvCxnSpPr>
                <a:stCxn id="65" idx="6"/>
                <a:endCxn id="74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0" name="Google Shape;7492;p72">
              <a:extLst>
                <a:ext uri="{FF2B5EF4-FFF2-40B4-BE49-F238E27FC236}">
                  <a16:creationId xmlns:a16="http://schemas.microsoft.com/office/drawing/2014/main" id="{5424DB95-40F2-F441-2DFA-93A5F11A187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3" name="Google Shape;7493;p72">
                <a:extLst>
                  <a:ext uri="{FF2B5EF4-FFF2-40B4-BE49-F238E27FC236}">
                    <a16:creationId xmlns:a16="http://schemas.microsoft.com/office/drawing/2014/main" id="{D1E8B8E4-C6AF-37E1-55FD-F6CFF9970EA5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" name="Google Shape;7491;p72">
                <a:extLst>
                  <a:ext uri="{FF2B5EF4-FFF2-40B4-BE49-F238E27FC236}">
                    <a16:creationId xmlns:a16="http://schemas.microsoft.com/office/drawing/2014/main" id="{FD05BA03-6017-4C0C-06D3-F9D08FC04BA4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7494;p72">
                <a:extLst>
                  <a:ext uri="{FF2B5EF4-FFF2-40B4-BE49-F238E27FC236}">
                    <a16:creationId xmlns:a16="http://schemas.microsoft.com/office/drawing/2014/main" id="{92DF7AD2-6898-CD5F-ABC1-4BAB5A87A351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" name="Google Shape;7495;p72">
              <a:extLst>
                <a:ext uri="{FF2B5EF4-FFF2-40B4-BE49-F238E27FC236}">
                  <a16:creationId xmlns:a16="http://schemas.microsoft.com/office/drawing/2014/main" id="{37A9BB53-ABF0-B677-B069-6E92660940AA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0" name="Google Shape;7496;p72">
                <a:extLst>
                  <a:ext uri="{FF2B5EF4-FFF2-40B4-BE49-F238E27FC236}">
                    <a16:creationId xmlns:a16="http://schemas.microsoft.com/office/drawing/2014/main" id="{1F985B2A-29C6-977D-183A-02140A29E1A1}"/>
                  </a:ext>
                </a:extLst>
              </p:cNvPr>
              <p:cNvCxnSpPr>
                <a:stCxn id="72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1" name="Google Shape;7498;p72">
                <a:extLst>
                  <a:ext uri="{FF2B5EF4-FFF2-40B4-BE49-F238E27FC236}">
                    <a16:creationId xmlns:a16="http://schemas.microsoft.com/office/drawing/2014/main" id="{C31A9197-1455-72DF-1418-E95C860719E8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497;p72">
                <a:extLst>
                  <a:ext uri="{FF2B5EF4-FFF2-40B4-BE49-F238E27FC236}">
                    <a16:creationId xmlns:a16="http://schemas.microsoft.com/office/drawing/2014/main" id="{105C9062-693B-C68E-E717-F933BE4C6681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2" name="Google Shape;7499;p72">
              <a:extLst>
                <a:ext uri="{FF2B5EF4-FFF2-40B4-BE49-F238E27FC236}">
                  <a16:creationId xmlns:a16="http://schemas.microsoft.com/office/drawing/2014/main" id="{D36D9F01-BA46-8095-F359-C47255BF95CD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67" name="Google Shape;7500;p72">
                <a:extLst>
                  <a:ext uri="{FF2B5EF4-FFF2-40B4-BE49-F238E27FC236}">
                    <a16:creationId xmlns:a16="http://schemas.microsoft.com/office/drawing/2014/main" id="{375ACDF0-4FA6-1D0E-EBAC-859745DE1A7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8" name="Google Shape;7501;p72">
                <a:extLst>
                  <a:ext uri="{FF2B5EF4-FFF2-40B4-BE49-F238E27FC236}">
                    <a16:creationId xmlns:a16="http://schemas.microsoft.com/office/drawing/2014/main" id="{FDB1EB91-A9A9-746D-78AB-57238F7D4DE4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502;p72">
                <a:extLst>
                  <a:ext uri="{FF2B5EF4-FFF2-40B4-BE49-F238E27FC236}">
                    <a16:creationId xmlns:a16="http://schemas.microsoft.com/office/drawing/2014/main" id="{A5A7F5C7-2CD4-86D5-61D2-4EA7EF5A51C3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3" name="Google Shape;7503;p72">
              <a:extLst>
                <a:ext uri="{FF2B5EF4-FFF2-40B4-BE49-F238E27FC236}">
                  <a16:creationId xmlns:a16="http://schemas.microsoft.com/office/drawing/2014/main" id="{70A8A8FC-637B-6660-D3FC-07D0FEBC2F9E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64" name="Google Shape;7504;p72">
                <a:extLst>
                  <a:ext uri="{FF2B5EF4-FFF2-40B4-BE49-F238E27FC236}">
                    <a16:creationId xmlns:a16="http://schemas.microsoft.com/office/drawing/2014/main" id="{B6FE2550-0D22-172E-5897-E2082C0C026C}"/>
                  </a:ext>
                </a:extLst>
              </p:cNvPr>
              <p:cNvCxnSpPr>
                <a:stCxn id="66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" name="Google Shape;7490;p72">
                <a:extLst>
                  <a:ext uri="{FF2B5EF4-FFF2-40B4-BE49-F238E27FC236}">
                    <a16:creationId xmlns:a16="http://schemas.microsoft.com/office/drawing/2014/main" id="{1754710A-ED99-8431-A59F-A897E70D262E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505;p72">
                <a:extLst>
                  <a:ext uri="{FF2B5EF4-FFF2-40B4-BE49-F238E27FC236}">
                    <a16:creationId xmlns:a16="http://schemas.microsoft.com/office/drawing/2014/main" id="{AB071B2A-39AA-F5CC-5B3C-9A7EEFAB5B6B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9" name="Google Shape;7506;p72">
            <a:extLst>
              <a:ext uri="{FF2B5EF4-FFF2-40B4-BE49-F238E27FC236}">
                <a16:creationId xmlns:a16="http://schemas.microsoft.com/office/drawing/2014/main" id="{206E258A-7052-ED1A-F7FB-96CBD59F158A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80" name="Google Shape;7507;p72">
              <a:extLst>
                <a:ext uri="{FF2B5EF4-FFF2-40B4-BE49-F238E27FC236}">
                  <a16:creationId xmlns:a16="http://schemas.microsoft.com/office/drawing/2014/main" id="{82451BD1-762A-DF2E-3A47-D9682DAB52CA}"/>
                </a:ext>
              </a:extLst>
            </p:cNvPr>
            <p:cNvCxnSpPr>
              <a:stCxn id="86" idx="4"/>
              <a:endCxn id="88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" name="Google Shape;7510;p72">
              <a:extLst>
                <a:ext uri="{FF2B5EF4-FFF2-40B4-BE49-F238E27FC236}">
                  <a16:creationId xmlns:a16="http://schemas.microsoft.com/office/drawing/2014/main" id="{5604EA57-C9B9-A7FD-77AC-2601898385F4}"/>
                </a:ext>
              </a:extLst>
            </p:cNvPr>
            <p:cNvCxnSpPr>
              <a:stCxn id="88" idx="0"/>
              <a:endCxn id="85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" name="Google Shape;7512;p72">
              <a:extLst>
                <a:ext uri="{FF2B5EF4-FFF2-40B4-BE49-F238E27FC236}">
                  <a16:creationId xmlns:a16="http://schemas.microsoft.com/office/drawing/2014/main" id="{45D49DB2-E819-5436-44E4-EAA59510484D}"/>
                </a:ext>
              </a:extLst>
            </p:cNvPr>
            <p:cNvCxnSpPr>
              <a:stCxn id="85" idx="4"/>
              <a:endCxn id="87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7514;p72">
              <a:extLst>
                <a:ext uri="{FF2B5EF4-FFF2-40B4-BE49-F238E27FC236}">
                  <a16:creationId xmlns:a16="http://schemas.microsoft.com/office/drawing/2014/main" id="{E20429A8-D350-8772-BDB4-F8CF1A086B72}"/>
                </a:ext>
              </a:extLst>
            </p:cNvPr>
            <p:cNvCxnSpPr>
              <a:stCxn id="87" idx="0"/>
              <a:endCxn id="84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4" name="Google Shape;7515;p72">
              <a:extLst>
                <a:ext uri="{FF2B5EF4-FFF2-40B4-BE49-F238E27FC236}">
                  <a16:creationId xmlns:a16="http://schemas.microsoft.com/office/drawing/2014/main" id="{C6691CA8-604D-5C99-FCC3-F1AAE8C7802D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7511;p72">
              <a:extLst>
                <a:ext uri="{FF2B5EF4-FFF2-40B4-BE49-F238E27FC236}">
                  <a16:creationId xmlns:a16="http://schemas.microsoft.com/office/drawing/2014/main" id="{04C862AE-A05C-2025-E106-94A78BB0E796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7508;p72">
              <a:extLst>
                <a:ext uri="{FF2B5EF4-FFF2-40B4-BE49-F238E27FC236}">
                  <a16:creationId xmlns:a16="http://schemas.microsoft.com/office/drawing/2014/main" id="{9C924BC2-94AE-8611-B8A1-066710FA0A88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7513;p72">
              <a:extLst>
                <a:ext uri="{FF2B5EF4-FFF2-40B4-BE49-F238E27FC236}">
                  <a16:creationId xmlns:a16="http://schemas.microsoft.com/office/drawing/2014/main" id="{6497B2A8-CA00-3C10-6C66-D0B73C008A30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7509;p72">
              <a:extLst>
                <a:ext uri="{FF2B5EF4-FFF2-40B4-BE49-F238E27FC236}">
                  <a16:creationId xmlns:a16="http://schemas.microsoft.com/office/drawing/2014/main" id="{DC28CC22-6332-F62E-7B68-EA1E305DCCCE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" name="Google Shape;7516;p72">
            <a:extLst>
              <a:ext uri="{FF2B5EF4-FFF2-40B4-BE49-F238E27FC236}">
                <a16:creationId xmlns:a16="http://schemas.microsoft.com/office/drawing/2014/main" id="{56B59397-EAC9-84AF-9597-8937E6C929AA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90" name="Google Shape;7517;p72">
              <a:extLst>
                <a:ext uri="{FF2B5EF4-FFF2-40B4-BE49-F238E27FC236}">
                  <a16:creationId xmlns:a16="http://schemas.microsoft.com/office/drawing/2014/main" id="{4C26B58F-EA4F-840F-3809-17CFC713F53B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1" name="Google Shape;7518;p72">
              <a:extLst>
                <a:ext uri="{FF2B5EF4-FFF2-40B4-BE49-F238E27FC236}">
                  <a16:creationId xmlns:a16="http://schemas.microsoft.com/office/drawing/2014/main" id="{6EAE906F-D643-CD72-8E14-CC4FAEA0E406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" name="Google Shape;7519;p72">
              <a:extLst>
                <a:ext uri="{FF2B5EF4-FFF2-40B4-BE49-F238E27FC236}">
                  <a16:creationId xmlns:a16="http://schemas.microsoft.com/office/drawing/2014/main" id="{79F82885-1054-DE75-A072-D01DD630A4DD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" name="Google Shape;7520;p72">
              <a:extLst>
                <a:ext uri="{FF2B5EF4-FFF2-40B4-BE49-F238E27FC236}">
                  <a16:creationId xmlns:a16="http://schemas.microsoft.com/office/drawing/2014/main" id="{3990D25E-EECB-0075-7E9A-00BA1B8142CB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4" name="Google Shape;7521;p72">
              <a:extLst>
                <a:ext uri="{FF2B5EF4-FFF2-40B4-BE49-F238E27FC236}">
                  <a16:creationId xmlns:a16="http://schemas.microsoft.com/office/drawing/2014/main" id="{9A842F14-138A-6E7D-A304-0F0EE5281BF6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5" name="Google Shape;7522;p72">
            <a:extLst>
              <a:ext uri="{FF2B5EF4-FFF2-40B4-BE49-F238E27FC236}">
                <a16:creationId xmlns:a16="http://schemas.microsoft.com/office/drawing/2014/main" id="{45582460-8943-7351-2232-483EF61D674A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96" name="Google Shape;7523;p72">
              <a:extLst>
                <a:ext uri="{FF2B5EF4-FFF2-40B4-BE49-F238E27FC236}">
                  <a16:creationId xmlns:a16="http://schemas.microsoft.com/office/drawing/2014/main" id="{18BD3417-D140-0553-105B-347B40A5A2B5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7524;p72">
              <a:extLst>
                <a:ext uri="{FF2B5EF4-FFF2-40B4-BE49-F238E27FC236}">
                  <a16:creationId xmlns:a16="http://schemas.microsoft.com/office/drawing/2014/main" id="{EC1A3F62-70DF-36AD-5B35-2C602C370F04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8" name="Google Shape;7525;p72">
              <a:extLst>
                <a:ext uri="{FF2B5EF4-FFF2-40B4-BE49-F238E27FC236}">
                  <a16:creationId xmlns:a16="http://schemas.microsoft.com/office/drawing/2014/main" id="{8919FBC1-725C-882F-126D-F64A0463AD4B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9" name="Google Shape;7526;p72">
              <a:extLst>
                <a:ext uri="{FF2B5EF4-FFF2-40B4-BE49-F238E27FC236}">
                  <a16:creationId xmlns:a16="http://schemas.microsoft.com/office/drawing/2014/main" id="{D60B8548-40C9-9D47-7E9C-4812EFD4DB6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27;p72">
              <a:extLst>
                <a:ext uri="{FF2B5EF4-FFF2-40B4-BE49-F238E27FC236}">
                  <a16:creationId xmlns:a16="http://schemas.microsoft.com/office/drawing/2014/main" id="{0FD9CD32-68DD-6E73-C2EE-09C4B1768046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7528;p72">
              <a:extLst>
                <a:ext uri="{FF2B5EF4-FFF2-40B4-BE49-F238E27FC236}">
                  <a16:creationId xmlns:a16="http://schemas.microsoft.com/office/drawing/2014/main" id="{57CA8C87-5FBF-78D0-C8B2-027026E8381D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2" name="Google Shape;7529;p72">
            <a:extLst>
              <a:ext uri="{FF2B5EF4-FFF2-40B4-BE49-F238E27FC236}">
                <a16:creationId xmlns:a16="http://schemas.microsoft.com/office/drawing/2014/main" id="{CB9672F6-16D7-E280-33D3-6E32A390A273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103" name="Google Shape;7530;p72">
              <a:extLst>
                <a:ext uri="{FF2B5EF4-FFF2-40B4-BE49-F238E27FC236}">
                  <a16:creationId xmlns:a16="http://schemas.microsoft.com/office/drawing/2014/main" id="{E0EC8294-80FE-3F68-FE1D-D4DDCC243D12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4" name="Google Shape;7531;p72">
              <a:extLst>
                <a:ext uri="{FF2B5EF4-FFF2-40B4-BE49-F238E27FC236}">
                  <a16:creationId xmlns:a16="http://schemas.microsoft.com/office/drawing/2014/main" id="{CDCAC406-549C-63A1-6444-DCDAA1A30749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5" name="Google Shape;7532;p72">
              <a:extLst>
                <a:ext uri="{FF2B5EF4-FFF2-40B4-BE49-F238E27FC236}">
                  <a16:creationId xmlns:a16="http://schemas.microsoft.com/office/drawing/2014/main" id="{A9B7CBB4-E931-E5D9-74D0-2618F28DCE1A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6" name="Google Shape;7533;p72">
              <a:extLst>
                <a:ext uri="{FF2B5EF4-FFF2-40B4-BE49-F238E27FC236}">
                  <a16:creationId xmlns:a16="http://schemas.microsoft.com/office/drawing/2014/main" id="{967FB4A8-0E99-96DE-08ED-5C573D2C6ED5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07" name="Google Shape;7534;p72">
              <a:extLst>
                <a:ext uri="{FF2B5EF4-FFF2-40B4-BE49-F238E27FC236}">
                  <a16:creationId xmlns:a16="http://schemas.microsoft.com/office/drawing/2014/main" id="{644E1450-C21B-2D73-0756-81AF1BBBE29F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08" name="Google Shape;7535;p72">
                <a:extLst>
                  <a:ext uri="{FF2B5EF4-FFF2-40B4-BE49-F238E27FC236}">
                    <a16:creationId xmlns:a16="http://schemas.microsoft.com/office/drawing/2014/main" id="{82752F68-723E-9451-3B4E-25A1FB0FE7B9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536;p72">
                <a:extLst>
                  <a:ext uri="{FF2B5EF4-FFF2-40B4-BE49-F238E27FC236}">
                    <a16:creationId xmlns:a16="http://schemas.microsoft.com/office/drawing/2014/main" id="{BA5C9B55-2E7F-C2C5-053B-DE27B7F0FC9C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537;p72">
                <a:extLst>
                  <a:ext uri="{FF2B5EF4-FFF2-40B4-BE49-F238E27FC236}">
                    <a16:creationId xmlns:a16="http://schemas.microsoft.com/office/drawing/2014/main" id="{C8AA82F4-C16E-FDEE-FA2B-B6880BD8E622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1" name="Google Shape;7538;p72">
            <a:extLst>
              <a:ext uri="{FF2B5EF4-FFF2-40B4-BE49-F238E27FC236}">
                <a16:creationId xmlns:a16="http://schemas.microsoft.com/office/drawing/2014/main" id="{16FC928B-E27D-BE6D-9752-557DADA37C47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12" name="Google Shape;7539;p72">
              <a:extLst>
                <a:ext uri="{FF2B5EF4-FFF2-40B4-BE49-F238E27FC236}">
                  <a16:creationId xmlns:a16="http://schemas.microsoft.com/office/drawing/2014/main" id="{3E0033E8-46BB-4104-D3D1-C6623F44AA2F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40;p72">
              <a:extLst>
                <a:ext uri="{FF2B5EF4-FFF2-40B4-BE49-F238E27FC236}">
                  <a16:creationId xmlns:a16="http://schemas.microsoft.com/office/drawing/2014/main" id="{9255898A-C1E6-2DB5-780E-1DF411FFCF02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41;p72">
              <a:extLst>
                <a:ext uri="{FF2B5EF4-FFF2-40B4-BE49-F238E27FC236}">
                  <a16:creationId xmlns:a16="http://schemas.microsoft.com/office/drawing/2014/main" id="{6B06B7FB-7687-CB7E-E437-6F07A231857E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5" name="Google Shape;7542;p72">
              <a:extLst>
                <a:ext uri="{FF2B5EF4-FFF2-40B4-BE49-F238E27FC236}">
                  <a16:creationId xmlns:a16="http://schemas.microsoft.com/office/drawing/2014/main" id="{7094115C-9B9A-6491-A988-042515E4187D}"/>
                </a:ext>
              </a:extLst>
            </p:cNvPr>
            <p:cNvCxnSpPr>
              <a:stCxn id="112" idx="6"/>
              <a:endCxn id="113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7543;p72">
              <a:extLst>
                <a:ext uri="{FF2B5EF4-FFF2-40B4-BE49-F238E27FC236}">
                  <a16:creationId xmlns:a16="http://schemas.microsoft.com/office/drawing/2014/main" id="{B99335D3-E390-0360-8692-30E3027ED59F}"/>
                </a:ext>
              </a:extLst>
            </p:cNvPr>
            <p:cNvCxnSpPr>
              <a:stCxn id="113" idx="4"/>
              <a:endCxn id="119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7545;p72">
              <a:extLst>
                <a:ext uri="{FF2B5EF4-FFF2-40B4-BE49-F238E27FC236}">
                  <a16:creationId xmlns:a16="http://schemas.microsoft.com/office/drawing/2014/main" id="{56EF8705-C0E4-ECAC-DD52-6AD4CAF845E1}"/>
                </a:ext>
              </a:extLst>
            </p:cNvPr>
            <p:cNvCxnSpPr>
              <a:stCxn id="119" idx="6"/>
              <a:endCxn id="114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7546;p72">
              <a:extLst>
                <a:ext uri="{FF2B5EF4-FFF2-40B4-BE49-F238E27FC236}">
                  <a16:creationId xmlns:a16="http://schemas.microsoft.com/office/drawing/2014/main" id="{ADF70DF5-E5FA-8697-E037-0400D04236EE}"/>
                </a:ext>
              </a:extLst>
            </p:cNvPr>
            <p:cNvCxnSpPr>
              <a:stCxn id="114" idx="4"/>
              <a:endCxn id="120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" name="Google Shape;7544;p72">
              <a:extLst>
                <a:ext uri="{FF2B5EF4-FFF2-40B4-BE49-F238E27FC236}">
                  <a16:creationId xmlns:a16="http://schemas.microsoft.com/office/drawing/2014/main" id="{37BEFE17-CB2B-6C99-7B81-A6DEAE4717CA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47;p72">
              <a:extLst>
                <a:ext uri="{FF2B5EF4-FFF2-40B4-BE49-F238E27FC236}">
                  <a16:creationId xmlns:a16="http://schemas.microsoft.com/office/drawing/2014/main" id="{FA50082A-934A-370E-480E-1DF2A7F8801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48;p72">
              <a:extLst>
                <a:ext uri="{FF2B5EF4-FFF2-40B4-BE49-F238E27FC236}">
                  <a16:creationId xmlns:a16="http://schemas.microsoft.com/office/drawing/2014/main" id="{A787DD83-15BE-77DE-E3A6-7EC52599BD8D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2" name="Google Shape;7549;p72">
              <a:extLst>
                <a:ext uri="{FF2B5EF4-FFF2-40B4-BE49-F238E27FC236}">
                  <a16:creationId xmlns:a16="http://schemas.microsoft.com/office/drawing/2014/main" id="{07456F28-6E1B-66BE-730C-AC68C6B8392F}"/>
                </a:ext>
              </a:extLst>
            </p:cNvPr>
            <p:cNvCxnSpPr>
              <a:endCxn id="121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3" name="Google Shape;7550;p72">
            <a:extLst>
              <a:ext uri="{FF2B5EF4-FFF2-40B4-BE49-F238E27FC236}">
                <a16:creationId xmlns:a16="http://schemas.microsoft.com/office/drawing/2014/main" id="{E2D497CD-023A-1981-6006-001E3FD7CD64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24" name="Google Shape;7551;p72">
              <a:extLst>
                <a:ext uri="{FF2B5EF4-FFF2-40B4-BE49-F238E27FC236}">
                  <a16:creationId xmlns:a16="http://schemas.microsoft.com/office/drawing/2014/main" id="{2B0E84FA-DB18-EBE3-DC5E-3473A5F3861B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7552;p72">
              <a:extLst>
                <a:ext uri="{FF2B5EF4-FFF2-40B4-BE49-F238E27FC236}">
                  <a16:creationId xmlns:a16="http://schemas.microsoft.com/office/drawing/2014/main" id="{6E594D9E-E578-ED38-5DAC-CCD417CF646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7553;p72">
              <a:extLst>
                <a:ext uri="{FF2B5EF4-FFF2-40B4-BE49-F238E27FC236}">
                  <a16:creationId xmlns:a16="http://schemas.microsoft.com/office/drawing/2014/main" id="{3FA93F3E-763B-6AE3-71DE-52A00FE31091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554;p72">
              <a:extLst>
                <a:ext uri="{FF2B5EF4-FFF2-40B4-BE49-F238E27FC236}">
                  <a16:creationId xmlns:a16="http://schemas.microsoft.com/office/drawing/2014/main" id="{73F3CE6A-6F58-1CC2-7500-2280A7A4FDC6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555;p72">
              <a:extLst>
                <a:ext uri="{FF2B5EF4-FFF2-40B4-BE49-F238E27FC236}">
                  <a16:creationId xmlns:a16="http://schemas.microsoft.com/office/drawing/2014/main" id="{2F698EF4-2529-1B6C-6EC9-E4B365B7C5D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9" name="Google Shape;7556;p72">
            <a:extLst>
              <a:ext uri="{FF2B5EF4-FFF2-40B4-BE49-F238E27FC236}">
                <a16:creationId xmlns:a16="http://schemas.microsoft.com/office/drawing/2014/main" id="{B5D1A89D-EFD0-580A-864C-C2229362BB84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30" name="Google Shape;7557;p72">
              <a:extLst>
                <a:ext uri="{FF2B5EF4-FFF2-40B4-BE49-F238E27FC236}">
                  <a16:creationId xmlns:a16="http://schemas.microsoft.com/office/drawing/2014/main" id="{BF00D194-C745-E46B-EB8C-BB52321E602E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7558;p72">
              <a:extLst>
                <a:ext uri="{FF2B5EF4-FFF2-40B4-BE49-F238E27FC236}">
                  <a16:creationId xmlns:a16="http://schemas.microsoft.com/office/drawing/2014/main" id="{9791B50C-E8E0-D4C3-2F92-4B997D10A3F1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7559;p72">
              <a:extLst>
                <a:ext uri="{FF2B5EF4-FFF2-40B4-BE49-F238E27FC236}">
                  <a16:creationId xmlns:a16="http://schemas.microsoft.com/office/drawing/2014/main" id="{1B9B4D99-52E1-AD19-59D4-C8E8900095E8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7560;p72">
              <a:extLst>
                <a:ext uri="{FF2B5EF4-FFF2-40B4-BE49-F238E27FC236}">
                  <a16:creationId xmlns:a16="http://schemas.microsoft.com/office/drawing/2014/main" id="{68F36F69-E9D1-184D-A08E-3DC33494C2FA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7561;p72">
              <a:extLst>
                <a:ext uri="{FF2B5EF4-FFF2-40B4-BE49-F238E27FC236}">
                  <a16:creationId xmlns:a16="http://schemas.microsoft.com/office/drawing/2014/main" id="{2B85D878-36F5-9E7B-1D00-86F06EC81086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35" name="Google Shape;7562;p72">
              <a:extLst>
                <a:ext uri="{FF2B5EF4-FFF2-40B4-BE49-F238E27FC236}">
                  <a16:creationId xmlns:a16="http://schemas.microsoft.com/office/drawing/2014/main" id="{827E2F96-1AAD-9607-1FE3-F780AFEEE904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6" name="Google Shape;7563;p72">
              <a:extLst>
                <a:ext uri="{FF2B5EF4-FFF2-40B4-BE49-F238E27FC236}">
                  <a16:creationId xmlns:a16="http://schemas.microsoft.com/office/drawing/2014/main" id="{DBB0C5E3-FA4D-AD9D-182E-A64ECAF58CD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7564;p72">
              <a:extLst>
                <a:ext uri="{FF2B5EF4-FFF2-40B4-BE49-F238E27FC236}">
                  <a16:creationId xmlns:a16="http://schemas.microsoft.com/office/drawing/2014/main" id="{7685ACDB-C095-274E-0E41-FA89F610B2D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8" name="Google Shape;7565;p72">
              <a:extLst>
                <a:ext uri="{FF2B5EF4-FFF2-40B4-BE49-F238E27FC236}">
                  <a16:creationId xmlns:a16="http://schemas.microsoft.com/office/drawing/2014/main" id="{29863D7C-4EFD-D51C-B052-F00E3973491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9" name="Google Shape;7566;p72">
            <a:extLst>
              <a:ext uri="{FF2B5EF4-FFF2-40B4-BE49-F238E27FC236}">
                <a16:creationId xmlns:a16="http://schemas.microsoft.com/office/drawing/2014/main" id="{E502A59B-7C6D-B263-234A-6DE8E77A5781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40" name="Google Shape;7567;p72">
              <a:extLst>
                <a:ext uri="{FF2B5EF4-FFF2-40B4-BE49-F238E27FC236}">
                  <a16:creationId xmlns:a16="http://schemas.microsoft.com/office/drawing/2014/main" id="{182468B9-EBDE-402E-0741-199625352123}"/>
                </a:ext>
              </a:extLst>
            </p:cNvPr>
            <p:cNvCxnSpPr>
              <a:stCxn id="152" idx="2"/>
              <a:endCxn id="150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1" name="Google Shape;7570;p72">
              <a:extLst>
                <a:ext uri="{FF2B5EF4-FFF2-40B4-BE49-F238E27FC236}">
                  <a16:creationId xmlns:a16="http://schemas.microsoft.com/office/drawing/2014/main" id="{F3268822-2FAE-8073-F8DF-304F40216053}"/>
                </a:ext>
              </a:extLst>
            </p:cNvPr>
            <p:cNvCxnSpPr>
              <a:stCxn id="151" idx="0"/>
              <a:endCxn id="152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" name="Google Shape;7572;p72">
              <a:extLst>
                <a:ext uri="{FF2B5EF4-FFF2-40B4-BE49-F238E27FC236}">
                  <a16:creationId xmlns:a16="http://schemas.microsoft.com/office/drawing/2014/main" id="{903660CA-C594-659D-402F-8B6DDA17FB9B}"/>
                </a:ext>
              </a:extLst>
            </p:cNvPr>
            <p:cNvCxnSpPr>
              <a:stCxn id="151" idx="2"/>
              <a:endCxn id="147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3" name="Google Shape;7574;p72">
              <a:extLst>
                <a:ext uri="{FF2B5EF4-FFF2-40B4-BE49-F238E27FC236}">
                  <a16:creationId xmlns:a16="http://schemas.microsoft.com/office/drawing/2014/main" id="{51DFFB09-F1A0-6E4B-24EA-DBE4F9760A23}"/>
                </a:ext>
              </a:extLst>
            </p:cNvPr>
            <p:cNvCxnSpPr>
              <a:stCxn id="146" idx="0"/>
              <a:endCxn id="15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4" name="Google Shape;7576;p72">
              <a:extLst>
                <a:ext uri="{FF2B5EF4-FFF2-40B4-BE49-F238E27FC236}">
                  <a16:creationId xmlns:a16="http://schemas.microsoft.com/office/drawing/2014/main" id="{3B0F62E6-C5B1-A630-5459-ACF5E297489C}"/>
                </a:ext>
              </a:extLst>
            </p:cNvPr>
            <p:cNvCxnSpPr>
              <a:stCxn id="150" idx="2"/>
              <a:endCxn id="149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5" name="Google Shape;7578;p72">
              <a:extLst>
                <a:ext uri="{FF2B5EF4-FFF2-40B4-BE49-F238E27FC236}">
                  <a16:creationId xmlns:a16="http://schemas.microsoft.com/office/drawing/2014/main" id="{9C4F2C90-3972-A133-B922-534D0905D9E5}"/>
                </a:ext>
              </a:extLst>
            </p:cNvPr>
            <p:cNvCxnSpPr>
              <a:stCxn id="148" idx="0"/>
              <a:endCxn id="150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6" name="Google Shape;7575;p72">
              <a:extLst>
                <a:ext uri="{FF2B5EF4-FFF2-40B4-BE49-F238E27FC236}">
                  <a16:creationId xmlns:a16="http://schemas.microsoft.com/office/drawing/2014/main" id="{5F4909F7-49CF-F2E3-BEC9-2AD395B57354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7" name="Google Shape;7573;p72">
              <a:extLst>
                <a:ext uri="{FF2B5EF4-FFF2-40B4-BE49-F238E27FC236}">
                  <a16:creationId xmlns:a16="http://schemas.microsoft.com/office/drawing/2014/main" id="{0EB2C5C5-EEF7-F26E-42B9-064CC7720C67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8" name="Google Shape;7579;p72">
              <a:extLst>
                <a:ext uri="{FF2B5EF4-FFF2-40B4-BE49-F238E27FC236}">
                  <a16:creationId xmlns:a16="http://schemas.microsoft.com/office/drawing/2014/main" id="{73AF8A56-0177-F4A0-B5C8-C92F077C9A88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9" name="Google Shape;7577;p72">
              <a:extLst>
                <a:ext uri="{FF2B5EF4-FFF2-40B4-BE49-F238E27FC236}">
                  <a16:creationId xmlns:a16="http://schemas.microsoft.com/office/drawing/2014/main" id="{27484C7C-4EEC-1BE1-972D-52C41E2A7692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50" name="Google Shape;7569;p72">
              <a:extLst>
                <a:ext uri="{FF2B5EF4-FFF2-40B4-BE49-F238E27FC236}">
                  <a16:creationId xmlns:a16="http://schemas.microsoft.com/office/drawing/2014/main" id="{AC837254-DC4C-732E-41B9-2BF27ED0E33C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51" name="Google Shape;7571;p72">
              <a:extLst>
                <a:ext uri="{FF2B5EF4-FFF2-40B4-BE49-F238E27FC236}">
                  <a16:creationId xmlns:a16="http://schemas.microsoft.com/office/drawing/2014/main" id="{8FB0ECAE-1554-6649-E481-5687D8C32827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52" name="Google Shape;7568;p72">
              <a:extLst>
                <a:ext uri="{FF2B5EF4-FFF2-40B4-BE49-F238E27FC236}">
                  <a16:creationId xmlns:a16="http://schemas.microsoft.com/office/drawing/2014/main" id="{3A34774D-B017-4E1D-7B23-4A3AC3A477DF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3" name="Google Shape;7580;p72">
            <a:extLst>
              <a:ext uri="{FF2B5EF4-FFF2-40B4-BE49-F238E27FC236}">
                <a16:creationId xmlns:a16="http://schemas.microsoft.com/office/drawing/2014/main" id="{0859FBE6-A784-2D43-8824-20353058C069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54" name="Google Shape;7581;p72">
              <a:extLst>
                <a:ext uri="{FF2B5EF4-FFF2-40B4-BE49-F238E27FC236}">
                  <a16:creationId xmlns:a16="http://schemas.microsoft.com/office/drawing/2014/main" id="{3C62616B-049B-E55F-B207-4CFE7C760B2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72" name="Google Shape;7582;p72">
                <a:extLst>
                  <a:ext uri="{FF2B5EF4-FFF2-40B4-BE49-F238E27FC236}">
                    <a16:creationId xmlns:a16="http://schemas.microsoft.com/office/drawing/2014/main" id="{28354699-57BF-7029-CCD2-FAF55F3E79DE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73" name="Google Shape;7583;p72">
                <a:extLst>
                  <a:ext uri="{FF2B5EF4-FFF2-40B4-BE49-F238E27FC236}">
                    <a16:creationId xmlns:a16="http://schemas.microsoft.com/office/drawing/2014/main" id="{F7EB7372-5F08-87A5-AF89-7AB072F1D971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74" name="Google Shape;7584;p72">
                  <a:extLst>
                    <a:ext uri="{FF2B5EF4-FFF2-40B4-BE49-F238E27FC236}">
                      <a16:creationId xmlns:a16="http://schemas.microsoft.com/office/drawing/2014/main" id="{D116B27B-B3E2-B6A8-9730-67DAC9FF20BD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75" name="Google Shape;7585;p72">
                  <a:extLst>
                    <a:ext uri="{FF2B5EF4-FFF2-40B4-BE49-F238E27FC236}">
                      <a16:creationId xmlns:a16="http://schemas.microsoft.com/office/drawing/2014/main" id="{0CF609C1-D44F-FB84-BCAC-FFF0401B963B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55" name="Google Shape;7586;p72">
              <a:extLst>
                <a:ext uri="{FF2B5EF4-FFF2-40B4-BE49-F238E27FC236}">
                  <a16:creationId xmlns:a16="http://schemas.microsoft.com/office/drawing/2014/main" id="{83E0E425-62FB-2ABA-8706-6398D4942F67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6" name="Google Shape;7587;p72">
              <a:extLst>
                <a:ext uri="{FF2B5EF4-FFF2-40B4-BE49-F238E27FC236}">
                  <a16:creationId xmlns:a16="http://schemas.microsoft.com/office/drawing/2014/main" id="{9BFA3F73-7A71-6CB3-B463-0DC7182442A0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57" name="Google Shape;7588;p72">
              <a:extLst>
                <a:ext uri="{FF2B5EF4-FFF2-40B4-BE49-F238E27FC236}">
                  <a16:creationId xmlns:a16="http://schemas.microsoft.com/office/drawing/2014/main" id="{0F8B1E51-363D-39C6-68C4-1605ECB6851C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68" name="Google Shape;7589;p72">
                <a:extLst>
                  <a:ext uri="{FF2B5EF4-FFF2-40B4-BE49-F238E27FC236}">
                    <a16:creationId xmlns:a16="http://schemas.microsoft.com/office/drawing/2014/main" id="{4BD1BDCC-6F7F-CEBC-4208-16A3065B210E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70" name="Google Shape;7590;p72">
                  <a:extLst>
                    <a:ext uri="{FF2B5EF4-FFF2-40B4-BE49-F238E27FC236}">
                      <a16:creationId xmlns:a16="http://schemas.microsoft.com/office/drawing/2014/main" id="{3E056CE4-6872-1C5A-C3C5-7AEA934392F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71" name="Google Shape;7591;p72">
                  <a:extLst>
                    <a:ext uri="{FF2B5EF4-FFF2-40B4-BE49-F238E27FC236}">
                      <a16:creationId xmlns:a16="http://schemas.microsoft.com/office/drawing/2014/main" id="{66E8B115-9D99-D3AC-D4DF-1A32BFFE44F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69" name="Google Shape;7592;p72">
                <a:extLst>
                  <a:ext uri="{FF2B5EF4-FFF2-40B4-BE49-F238E27FC236}">
                    <a16:creationId xmlns:a16="http://schemas.microsoft.com/office/drawing/2014/main" id="{E86793B1-BBA3-C673-27FA-3AF7755A8E38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8" name="Google Shape;7593;p72">
              <a:extLst>
                <a:ext uri="{FF2B5EF4-FFF2-40B4-BE49-F238E27FC236}">
                  <a16:creationId xmlns:a16="http://schemas.microsoft.com/office/drawing/2014/main" id="{848C43DF-9EA8-11E7-B61C-61126C7FD014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64" name="Google Shape;7594;p72">
                <a:extLst>
                  <a:ext uri="{FF2B5EF4-FFF2-40B4-BE49-F238E27FC236}">
                    <a16:creationId xmlns:a16="http://schemas.microsoft.com/office/drawing/2014/main" id="{7B35A31D-8320-9E98-DC89-9E9CD8A1CA46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66" name="Google Shape;7595;p72">
                  <a:extLst>
                    <a:ext uri="{FF2B5EF4-FFF2-40B4-BE49-F238E27FC236}">
                      <a16:creationId xmlns:a16="http://schemas.microsoft.com/office/drawing/2014/main" id="{7AC04CC5-8595-B8FD-98B0-A144D30FE4DD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7" name="Google Shape;7596;p72">
                  <a:extLst>
                    <a:ext uri="{FF2B5EF4-FFF2-40B4-BE49-F238E27FC236}">
                      <a16:creationId xmlns:a16="http://schemas.microsoft.com/office/drawing/2014/main" id="{98358352-F446-0867-73FC-9277D6BA86D0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65" name="Google Shape;7597;p72">
                <a:extLst>
                  <a:ext uri="{FF2B5EF4-FFF2-40B4-BE49-F238E27FC236}">
                    <a16:creationId xmlns:a16="http://schemas.microsoft.com/office/drawing/2014/main" id="{4E66F0D7-B26F-D598-C2AD-35BD36F6E263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9" name="Google Shape;7598;p72">
              <a:extLst>
                <a:ext uri="{FF2B5EF4-FFF2-40B4-BE49-F238E27FC236}">
                  <a16:creationId xmlns:a16="http://schemas.microsoft.com/office/drawing/2014/main" id="{5F1F154B-853B-6E4F-0EBD-E65A628AB2F1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60" name="Google Shape;7599;p72">
                <a:extLst>
                  <a:ext uri="{FF2B5EF4-FFF2-40B4-BE49-F238E27FC236}">
                    <a16:creationId xmlns:a16="http://schemas.microsoft.com/office/drawing/2014/main" id="{37E49559-A68A-AD26-A5EB-58055AC5C267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62" name="Google Shape;7600;p72">
                  <a:extLst>
                    <a:ext uri="{FF2B5EF4-FFF2-40B4-BE49-F238E27FC236}">
                      <a16:creationId xmlns:a16="http://schemas.microsoft.com/office/drawing/2014/main" id="{38121FE1-C338-FC09-ADA4-E102D049C806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3" name="Google Shape;7601;p72">
                  <a:extLst>
                    <a:ext uri="{FF2B5EF4-FFF2-40B4-BE49-F238E27FC236}">
                      <a16:creationId xmlns:a16="http://schemas.microsoft.com/office/drawing/2014/main" id="{497ED320-11D6-E3C6-A67D-62B02EF94E1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61" name="Google Shape;7602;p72">
                <a:extLst>
                  <a:ext uri="{FF2B5EF4-FFF2-40B4-BE49-F238E27FC236}">
                    <a16:creationId xmlns:a16="http://schemas.microsoft.com/office/drawing/2014/main" id="{52AD8760-3B7E-E521-0810-5248653C6169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6" name="Google Shape;7603;p72">
            <a:extLst>
              <a:ext uri="{FF2B5EF4-FFF2-40B4-BE49-F238E27FC236}">
                <a16:creationId xmlns:a16="http://schemas.microsoft.com/office/drawing/2014/main" id="{5227A3D6-90B4-EBCF-8BFD-B433244EAAFC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77" name="Google Shape;7604;p72">
              <a:extLst>
                <a:ext uri="{FF2B5EF4-FFF2-40B4-BE49-F238E27FC236}">
                  <a16:creationId xmlns:a16="http://schemas.microsoft.com/office/drawing/2014/main" id="{519EB08C-DB0A-30B8-1FB0-7416E92BB8ED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90" name="Google Shape;7605;p72">
                <a:extLst>
                  <a:ext uri="{FF2B5EF4-FFF2-40B4-BE49-F238E27FC236}">
                    <a16:creationId xmlns:a16="http://schemas.microsoft.com/office/drawing/2014/main" id="{102E3AF2-9EEF-D2CC-990B-70B549D55258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7606;p72">
                <a:extLst>
                  <a:ext uri="{FF2B5EF4-FFF2-40B4-BE49-F238E27FC236}">
                    <a16:creationId xmlns:a16="http://schemas.microsoft.com/office/drawing/2014/main" id="{B23DDF2F-9430-DDE0-2637-59DB7F50FD1A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7607;p72">
                <a:extLst>
                  <a:ext uri="{FF2B5EF4-FFF2-40B4-BE49-F238E27FC236}">
                    <a16:creationId xmlns:a16="http://schemas.microsoft.com/office/drawing/2014/main" id="{F6351AAD-6BC5-8033-AE39-A352D464BC26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8" name="Google Shape;7608;p72">
              <a:extLst>
                <a:ext uri="{FF2B5EF4-FFF2-40B4-BE49-F238E27FC236}">
                  <a16:creationId xmlns:a16="http://schemas.microsoft.com/office/drawing/2014/main" id="{267601E4-F506-82A4-6579-78B412D61DB3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87" name="Google Shape;7609;p72">
                <a:extLst>
                  <a:ext uri="{FF2B5EF4-FFF2-40B4-BE49-F238E27FC236}">
                    <a16:creationId xmlns:a16="http://schemas.microsoft.com/office/drawing/2014/main" id="{2FD1E265-C47E-015E-37E1-88AD210512E4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7610;p72">
                <a:extLst>
                  <a:ext uri="{FF2B5EF4-FFF2-40B4-BE49-F238E27FC236}">
                    <a16:creationId xmlns:a16="http://schemas.microsoft.com/office/drawing/2014/main" id="{896CF67E-5991-8920-960E-C3164383B217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7611;p72">
                <a:extLst>
                  <a:ext uri="{FF2B5EF4-FFF2-40B4-BE49-F238E27FC236}">
                    <a16:creationId xmlns:a16="http://schemas.microsoft.com/office/drawing/2014/main" id="{8F749599-0A96-47CD-4243-1E5D1C996516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9" name="Google Shape;7612;p72">
              <a:extLst>
                <a:ext uri="{FF2B5EF4-FFF2-40B4-BE49-F238E27FC236}">
                  <a16:creationId xmlns:a16="http://schemas.microsoft.com/office/drawing/2014/main" id="{1C16672F-93F1-D1CF-2D31-13BE4D20BBB2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84" name="Google Shape;7613;p72">
                <a:extLst>
                  <a:ext uri="{FF2B5EF4-FFF2-40B4-BE49-F238E27FC236}">
                    <a16:creationId xmlns:a16="http://schemas.microsoft.com/office/drawing/2014/main" id="{4D99A444-41B3-0D17-2EE1-6E10E4EE303C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7614;p72">
                <a:extLst>
                  <a:ext uri="{FF2B5EF4-FFF2-40B4-BE49-F238E27FC236}">
                    <a16:creationId xmlns:a16="http://schemas.microsoft.com/office/drawing/2014/main" id="{9E929FAE-2F2B-4FD4-0150-04DD65DD2F4A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7615;p72">
                <a:extLst>
                  <a:ext uri="{FF2B5EF4-FFF2-40B4-BE49-F238E27FC236}">
                    <a16:creationId xmlns:a16="http://schemas.microsoft.com/office/drawing/2014/main" id="{DB46076D-D94D-69A0-00CA-1983D7B40433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0" name="Google Shape;7616;p72">
              <a:extLst>
                <a:ext uri="{FF2B5EF4-FFF2-40B4-BE49-F238E27FC236}">
                  <a16:creationId xmlns:a16="http://schemas.microsoft.com/office/drawing/2014/main" id="{A3A58383-BC05-4C21-1A45-46C200C53B2C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81" name="Google Shape;7617;p72">
                <a:extLst>
                  <a:ext uri="{FF2B5EF4-FFF2-40B4-BE49-F238E27FC236}">
                    <a16:creationId xmlns:a16="http://schemas.microsoft.com/office/drawing/2014/main" id="{3D02382C-9050-F03B-A9EE-342A9FCBABD3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7618;p72">
                <a:extLst>
                  <a:ext uri="{FF2B5EF4-FFF2-40B4-BE49-F238E27FC236}">
                    <a16:creationId xmlns:a16="http://schemas.microsoft.com/office/drawing/2014/main" id="{4D111FD7-C0EF-AC6E-DC02-83066DD6145C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7619;p72">
                <a:extLst>
                  <a:ext uri="{FF2B5EF4-FFF2-40B4-BE49-F238E27FC236}">
                    <a16:creationId xmlns:a16="http://schemas.microsoft.com/office/drawing/2014/main" id="{ABC7A174-CB0D-129D-709C-870BFDECD387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3" name="Google Shape;7620;p72">
            <a:extLst>
              <a:ext uri="{FF2B5EF4-FFF2-40B4-BE49-F238E27FC236}">
                <a16:creationId xmlns:a16="http://schemas.microsoft.com/office/drawing/2014/main" id="{A6B6B776-CE18-9C9A-9ED1-0E0040875754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94" name="Google Shape;7621;p72">
              <a:extLst>
                <a:ext uri="{FF2B5EF4-FFF2-40B4-BE49-F238E27FC236}">
                  <a16:creationId xmlns:a16="http://schemas.microsoft.com/office/drawing/2014/main" id="{5F57F0CF-8096-DDED-59C9-F8D1F1B91C8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22;p72">
              <a:extLst>
                <a:ext uri="{FF2B5EF4-FFF2-40B4-BE49-F238E27FC236}">
                  <a16:creationId xmlns:a16="http://schemas.microsoft.com/office/drawing/2014/main" id="{B082D87D-A914-7832-7965-5AA96EC0C0FC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23;p72">
              <a:extLst>
                <a:ext uri="{FF2B5EF4-FFF2-40B4-BE49-F238E27FC236}">
                  <a16:creationId xmlns:a16="http://schemas.microsoft.com/office/drawing/2014/main" id="{75B20D68-D11B-A573-DDBF-D6FB2A29C6D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24;p72">
              <a:extLst>
                <a:ext uri="{FF2B5EF4-FFF2-40B4-BE49-F238E27FC236}">
                  <a16:creationId xmlns:a16="http://schemas.microsoft.com/office/drawing/2014/main" id="{8EF0D717-73C9-6C28-1E08-9F3543A8CFF1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25;p72">
              <a:extLst>
                <a:ext uri="{FF2B5EF4-FFF2-40B4-BE49-F238E27FC236}">
                  <a16:creationId xmlns:a16="http://schemas.microsoft.com/office/drawing/2014/main" id="{0B0D298F-0ED3-7646-EB8C-EC624B357C5D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26;p72">
              <a:extLst>
                <a:ext uri="{FF2B5EF4-FFF2-40B4-BE49-F238E27FC236}">
                  <a16:creationId xmlns:a16="http://schemas.microsoft.com/office/drawing/2014/main" id="{885F3779-544C-29A6-50B9-C798254EFDC8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27;p72">
              <a:extLst>
                <a:ext uri="{FF2B5EF4-FFF2-40B4-BE49-F238E27FC236}">
                  <a16:creationId xmlns:a16="http://schemas.microsoft.com/office/drawing/2014/main" id="{4C764C24-A802-E49D-4BB6-33BDF95616AD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28;p72">
              <a:extLst>
                <a:ext uri="{FF2B5EF4-FFF2-40B4-BE49-F238E27FC236}">
                  <a16:creationId xmlns:a16="http://schemas.microsoft.com/office/drawing/2014/main" id="{EC2F7B4F-B2FC-FB2F-44A7-5BEB0E011264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29;p72">
              <a:extLst>
                <a:ext uri="{FF2B5EF4-FFF2-40B4-BE49-F238E27FC236}">
                  <a16:creationId xmlns:a16="http://schemas.microsoft.com/office/drawing/2014/main" id="{C6467BAD-DC54-3D43-84E4-BE37DD9E0B33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30;p72">
              <a:extLst>
                <a:ext uri="{FF2B5EF4-FFF2-40B4-BE49-F238E27FC236}">
                  <a16:creationId xmlns:a16="http://schemas.microsoft.com/office/drawing/2014/main" id="{587D6E5F-2B38-6930-DEC4-74149EEAF202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04" name="Google Shape;7631;p72">
            <a:extLst>
              <a:ext uri="{FF2B5EF4-FFF2-40B4-BE49-F238E27FC236}">
                <a16:creationId xmlns:a16="http://schemas.microsoft.com/office/drawing/2014/main" id="{63D08119-B2D0-D111-7644-500E0C7A8A86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205" name="Google Shape;7632;p72">
              <a:extLst>
                <a:ext uri="{FF2B5EF4-FFF2-40B4-BE49-F238E27FC236}">
                  <a16:creationId xmlns:a16="http://schemas.microsoft.com/office/drawing/2014/main" id="{64C65EBF-3898-F2D8-7F26-BE59EDC0CEB5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33;p72">
              <a:extLst>
                <a:ext uri="{FF2B5EF4-FFF2-40B4-BE49-F238E27FC236}">
                  <a16:creationId xmlns:a16="http://schemas.microsoft.com/office/drawing/2014/main" id="{7D50B465-58AB-816C-1202-B6AE2FC3DBE1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34;p72">
              <a:extLst>
                <a:ext uri="{FF2B5EF4-FFF2-40B4-BE49-F238E27FC236}">
                  <a16:creationId xmlns:a16="http://schemas.microsoft.com/office/drawing/2014/main" id="{555A6391-E03D-0A93-32B3-E4D10835367B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35;p72">
              <a:extLst>
                <a:ext uri="{FF2B5EF4-FFF2-40B4-BE49-F238E27FC236}">
                  <a16:creationId xmlns:a16="http://schemas.microsoft.com/office/drawing/2014/main" id="{4BC3A717-F459-2060-69B9-B8ED5AAB2CB0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36;p72">
              <a:extLst>
                <a:ext uri="{FF2B5EF4-FFF2-40B4-BE49-F238E27FC236}">
                  <a16:creationId xmlns:a16="http://schemas.microsoft.com/office/drawing/2014/main" id="{2D1438DB-3EFA-0618-2B27-643F4377806D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37;p72">
              <a:extLst>
                <a:ext uri="{FF2B5EF4-FFF2-40B4-BE49-F238E27FC236}">
                  <a16:creationId xmlns:a16="http://schemas.microsoft.com/office/drawing/2014/main" id="{9DDC157A-E556-4307-9020-A3A1C5825556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38;p72">
              <a:extLst>
                <a:ext uri="{FF2B5EF4-FFF2-40B4-BE49-F238E27FC236}">
                  <a16:creationId xmlns:a16="http://schemas.microsoft.com/office/drawing/2014/main" id="{FAA78D28-6E84-1EDD-7D0F-B8BCCE046F6D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39;p72">
              <a:extLst>
                <a:ext uri="{FF2B5EF4-FFF2-40B4-BE49-F238E27FC236}">
                  <a16:creationId xmlns:a16="http://schemas.microsoft.com/office/drawing/2014/main" id="{7C8E278E-B882-4B8F-E91A-9CD7B9AC164B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40;p72">
              <a:extLst>
                <a:ext uri="{FF2B5EF4-FFF2-40B4-BE49-F238E27FC236}">
                  <a16:creationId xmlns:a16="http://schemas.microsoft.com/office/drawing/2014/main" id="{E8F7C903-4D6F-CD83-A8E7-170DEA4AD14B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41;p72">
              <a:extLst>
                <a:ext uri="{FF2B5EF4-FFF2-40B4-BE49-F238E27FC236}">
                  <a16:creationId xmlns:a16="http://schemas.microsoft.com/office/drawing/2014/main" id="{CCE3FF41-BB57-FCED-AF1E-92C6704973C2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42;p72">
              <a:extLst>
                <a:ext uri="{FF2B5EF4-FFF2-40B4-BE49-F238E27FC236}">
                  <a16:creationId xmlns:a16="http://schemas.microsoft.com/office/drawing/2014/main" id="{3D8E5B1D-0171-C6FF-3777-153E954D204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43;p72">
              <a:extLst>
                <a:ext uri="{FF2B5EF4-FFF2-40B4-BE49-F238E27FC236}">
                  <a16:creationId xmlns:a16="http://schemas.microsoft.com/office/drawing/2014/main" id="{D894C47F-AAF4-2478-5460-DBCA94D36160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44;p72">
              <a:extLst>
                <a:ext uri="{FF2B5EF4-FFF2-40B4-BE49-F238E27FC236}">
                  <a16:creationId xmlns:a16="http://schemas.microsoft.com/office/drawing/2014/main" id="{23176AA4-F383-6A61-14C1-FA9EFD108D43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45;p72">
              <a:extLst>
                <a:ext uri="{FF2B5EF4-FFF2-40B4-BE49-F238E27FC236}">
                  <a16:creationId xmlns:a16="http://schemas.microsoft.com/office/drawing/2014/main" id="{8DC3ECE1-7221-CA61-40CC-2ADE1D56539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46;p72">
              <a:extLst>
                <a:ext uri="{FF2B5EF4-FFF2-40B4-BE49-F238E27FC236}">
                  <a16:creationId xmlns:a16="http://schemas.microsoft.com/office/drawing/2014/main" id="{D8118192-8731-EED8-DADA-EA17627BCF5E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47;p72">
              <a:extLst>
                <a:ext uri="{FF2B5EF4-FFF2-40B4-BE49-F238E27FC236}">
                  <a16:creationId xmlns:a16="http://schemas.microsoft.com/office/drawing/2014/main" id="{A91D512A-9AA0-655A-5012-589480C72B92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48;p72">
              <a:extLst>
                <a:ext uri="{FF2B5EF4-FFF2-40B4-BE49-F238E27FC236}">
                  <a16:creationId xmlns:a16="http://schemas.microsoft.com/office/drawing/2014/main" id="{05E9A106-A571-CC25-C054-BECCF7FBFCD3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49;p72">
              <a:extLst>
                <a:ext uri="{FF2B5EF4-FFF2-40B4-BE49-F238E27FC236}">
                  <a16:creationId xmlns:a16="http://schemas.microsoft.com/office/drawing/2014/main" id="{258390AF-1ABC-2A7D-215E-5118D6456EFA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50;p72">
              <a:extLst>
                <a:ext uri="{FF2B5EF4-FFF2-40B4-BE49-F238E27FC236}">
                  <a16:creationId xmlns:a16="http://schemas.microsoft.com/office/drawing/2014/main" id="{14233831-81DF-7CBE-9E04-B735E87509C6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51;p72">
              <a:extLst>
                <a:ext uri="{FF2B5EF4-FFF2-40B4-BE49-F238E27FC236}">
                  <a16:creationId xmlns:a16="http://schemas.microsoft.com/office/drawing/2014/main" id="{974E1C9B-E607-D13D-6BE2-3CA04713D0D0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52;p72">
              <a:extLst>
                <a:ext uri="{FF2B5EF4-FFF2-40B4-BE49-F238E27FC236}">
                  <a16:creationId xmlns:a16="http://schemas.microsoft.com/office/drawing/2014/main" id="{AD920495-BFA9-5682-B5FB-A0B4B79AFA6B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53;p72">
              <a:extLst>
                <a:ext uri="{FF2B5EF4-FFF2-40B4-BE49-F238E27FC236}">
                  <a16:creationId xmlns:a16="http://schemas.microsoft.com/office/drawing/2014/main" id="{52EA8A6A-1AB2-F715-18DB-C398FC2D7433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54;p72">
              <a:extLst>
                <a:ext uri="{FF2B5EF4-FFF2-40B4-BE49-F238E27FC236}">
                  <a16:creationId xmlns:a16="http://schemas.microsoft.com/office/drawing/2014/main" id="{5666F604-AB7B-B86A-5C5F-55CCC9A31F8F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55;p72">
              <a:extLst>
                <a:ext uri="{FF2B5EF4-FFF2-40B4-BE49-F238E27FC236}">
                  <a16:creationId xmlns:a16="http://schemas.microsoft.com/office/drawing/2014/main" id="{9DCA85B4-9CB8-3637-F799-2C1995D12C9B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56;p72">
              <a:extLst>
                <a:ext uri="{FF2B5EF4-FFF2-40B4-BE49-F238E27FC236}">
                  <a16:creationId xmlns:a16="http://schemas.microsoft.com/office/drawing/2014/main" id="{E9DCCF96-7F6F-979E-88AF-B6B43A33E850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30" name="Google Shape;7657;p72">
              <a:extLst>
                <a:ext uri="{FF2B5EF4-FFF2-40B4-BE49-F238E27FC236}">
                  <a16:creationId xmlns:a16="http://schemas.microsoft.com/office/drawing/2014/main" id="{1136C0A4-EFE4-B10D-8193-999B3303AAE2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45" name="Google Shape;7658;p72">
                <a:extLst>
                  <a:ext uri="{FF2B5EF4-FFF2-40B4-BE49-F238E27FC236}">
                    <a16:creationId xmlns:a16="http://schemas.microsoft.com/office/drawing/2014/main" id="{5E8B3E71-5C89-FAB3-E171-D8FF842B94AF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59;p72">
                <a:extLst>
                  <a:ext uri="{FF2B5EF4-FFF2-40B4-BE49-F238E27FC236}">
                    <a16:creationId xmlns:a16="http://schemas.microsoft.com/office/drawing/2014/main" id="{F5777C49-DDC4-4780-DB96-9F6BD8835576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60;p72">
                <a:extLst>
                  <a:ext uri="{FF2B5EF4-FFF2-40B4-BE49-F238E27FC236}">
                    <a16:creationId xmlns:a16="http://schemas.microsoft.com/office/drawing/2014/main" id="{A564FB81-6485-FD17-C977-C1B829BA8505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61;p72">
                <a:extLst>
                  <a:ext uri="{FF2B5EF4-FFF2-40B4-BE49-F238E27FC236}">
                    <a16:creationId xmlns:a16="http://schemas.microsoft.com/office/drawing/2014/main" id="{1EE73CC2-8A36-DA9A-D29F-2E4F62AC1557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62;p72">
                <a:extLst>
                  <a:ext uri="{FF2B5EF4-FFF2-40B4-BE49-F238E27FC236}">
                    <a16:creationId xmlns:a16="http://schemas.microsoft.com/office/drawing/2014/main" id="{21D04050-D160-1591-6785-EC818E2F0498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63;p72">
                <a:extLst>
                  <a:ext uri="{FF2B5EF4-FFF2-40B4-BE49-F238E27FC236}">
                    <a16:creationId xmlns:a16="http://schemas.microsoft.com/office/drawing/2014/main" id="{9381EF3A-0AD3-131C-F556-3F15C51F5FB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64;p72">
                <a:extLst>
                  <a:ext uri="{FF2B5EF4-FFF2-40B4-BE49-F238E27FC236}">
                    <a16:creationId xmlns:a16="http://schemas.microsoft.com/office/drawing/2014/main" id="{327834A4-1951-8CDF-084A-E41888DA9FC3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665;p72">
                <a:extLst>
                  <a:ext uri="{FF2B5EF4-FFF2-40B4-BE49-F238E27FC236}">
                    <a16:creationId xmlns:a16="http://schemas.microsoft.com/office/drawing/2014/main" id="{DD1DD9EB-F08B-CDFB-D6AC-094E5A9AC0E7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666;p72">
                <a:extLst>
                  <a:ext uri="{FF2B5EF4-FFF2-40B4-BE49-F238E27FC236}">
                    <a16:creationId xmlns:a16="http://schemas.microsoft.com/office/drawing/2014/main" id="{7B6DD074-7E7E-4118-3DCB-44217FFECAE4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7667;p72">
                <a:extLst>
                  <a:ext uri="{FF2B5EF4-FFF2-40B4-BE49-F238E27FC236}">
                    <a16:creationId xmlns:a16="http://schemas.microsoft.com/office/drawing/2014/main" id="{4A6CDD62-C967-F32C-7A34-4445D985374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7668;p72">
                <a:extLst>
                  <a:ext uri="{FF2B5EF4-FFF2-40B4-BE49-F238E27FC236}">
                    <a16:creationId xmlns:a16="http://schemas.microsoft.com/office/drawing/2014/main" id="{EC105F2F-A8DF-0EEB-B9E4-5A883BAC5F65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7669;p72">
                <a:extLst>
                  <a:ext uri="{FF2B5EF4-FFF2-40B4-BE49-F238E27FC236}">
                    <a16:creationId xmlns:a16="http://schemas.microsoft.com/office/drawing/2014/main" id="{83E00BA0-97FE-F7B8-797E-AAFC3838E54E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7670;p72">
                <a:extLst>
                  <a:ext uri="{FF2B5EF4-FFF2-40B4-BE49-F238E27FC236}">
                    <a16:creationId xmlns:a16="http://schemas.microsoft.com/office/drawing/2014/main" id="{494864B5-C72E-DE67-F9D2-5C18956880FD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7671;p72">
                <a:extLst>
                  <a:ext uri="{FF2B5EF4-FFF2-40B4-BE49-F238E27FC236}">
                    <a16:creationId xmlns:a16="http://schemas.microsoft.com/office/drawing/2014/main" id="{BA77DE1B-DFDE-D823-D81C-2ABA26F83727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7672;p72">
                <a:extLst>
                  <a:ext uri="{FF2B5EF4-FFF2-40B4-BE49-F238E27FC236}">
                    <a16:creationId xmlns:a16="http://schemas.microsoft.com/office/drawing/2014/main" id="{6AB42089-0E99-8F08-5365-C120ABE3B42F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7673;p72">
                <a:extLst>
                  <a:ext uri="{FF2B5EF4-FFF2-40B4-BE49-F238E27FC236}">
                    <a16:creationId xmlns:a16="http://schemas.microsoft.com/office/drawing/2014/main" id="{DBC30400-4AEB-9B78-193F-F9F1E2147CA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7674;p72">
                <a:extLst>
                  <a:ext uri="{FF2B5EF4-FFF2-40B4-BE49-F238E27FC236}">
                    <a16:creationId xmlns:a16="http://schemas.microsoft.com/office/drawing/2014/main" id="{76EADE57-D874-426F-E27F-530772EA930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7675;p72">
                <a:extLst>
                  <a:ext uri="{FF2B5EF4-FFF2-40B4-BE49-F238E27FC236}">
                    <a16:creationId xmlns:a16="http://schemas.microsoft.com/office/drawing/2014/main" id="{8E3D2A07-73DB-4E95-AF7A-B98553916C5C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7676;p72">
                <a:extLst>
                  <a:ext uri="{FF2B5EF4-FFF2-40B4-BE49-F238E27FC236}">
                    <a16:creationId xmlns:a16="http://schemas.microsoft.com/office/drawing/2014/main" id="{C6F15777-28D4-9D68-F08F-9FF257F2CD5F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7677;p72">
                <a:extLst>
                  <a:ext uri="{FF2B5EF4-FFF2-40B4-BE49-F238E27FC236}">
                    <a16:creationId xmlns:a16="http://schemas.microsoft.com/office/drawing/2014/main" id="{ECD9D2CB-56A1-637A-ECF7-16A05E7ED576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31" name="Google Shape;7678;p72">
              <a:extLst>
                <a:ext uri="{FF2B5EF4-FFF2-40B4-BE49-F238E27FC236}">
                  <a16:creationId xmlns:a16="http://schemas.microsoft.com/office/drawing/2014/main" id="{0D64D3B9-C3F2-8053-6C96-38F768792E9B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79;p72">
              <a:extLst>
                <a:ext uri="{FF2B5EF4-FFF2-40B4-BE49-F238E27FC236}">
                  <a16:creationId xmlns:a16="http://schemas.microsoft.com/office/drawing/2014/main" id="{B604685A-E144-3B1E-9488-EE504836AB23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80;p72">
              <a:extLst>
                <a:ext uri="{FF2B5EF4-FFF2-40B4-BE49-F238E27FC236}">
                  <a16:creationId xmlns:a16="http://schemas.microsoft.com/office/drawing/2014/main" id="{57A1A4D3-02BD-34C8-AC38-569F4CE3D0E8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81;p72">
              <a:extLst>
                <a:ext uri="{FF2B5EF4-FFF2-40B4-BE49-F238E27FC236}">
                  <a16:creationId xmlns:a16="http://schemas.microsoft.com/office/drawing/2014/main" id="{2277A4F9-2184-8B26-C661-24F3F4C7C6DC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82;p72">
              <a:extLst>
                <a:ext uri="{FF2B5EF4-FFF2-40B4-BE49-F238E27FC236}">
                  <a16:creationId xmlns:a16="http://schemas.microsoft.com/office/drawing/2014/main" id="{B40832BB-BEFD-77A6-8BE2-179A297962FE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83;p72">
              <a:extLst>
                <a:ext uri="{FF2B5EF4-FFF2-40B4-BE49-F238E27FC236}">
                  <a16:creationId xmlns:a16="http://schemas.microsoft.com/office/drawing/2014/main" id="{0AA75810-D736-9DA4-0138-1581F4EE5CEA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84;p72">
              <a:extLst>
                <a:ext uri="{FF2B5EF4-FFF2-40B4-BE49-F238E27FC236}">
                  <a16:creationId xmlns:a16="http://schemas.microsoft.com/office/drawing/2014/main" id="{DE6A816C-A3EF-6CA9-5FDE-BDB5D42E2553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85;p72">
              <a:extLst>
                <a:ext uri="{FF2B5EF4-FFF2-40B4-BE49-F238E27FC236}">
                  <a16:creationId xmlns:a16="http://schemas.microsoft.com/office/drawing/2014/main" id="{168E0BF8-4751-9F08-F5E4-F8C1EA2ED807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7686;p72">
              <a:extLst>
                <a:ext uri="{FF2B5EF4-FFF2-40B4-BE49-F238E27FC236}">
                  <a16:creationId xmlns:a16="http://schemas.microsoft.com/office/drawing/2014/main" id="{00EA8A40-C872-A5B5-14C3-12E6F5DFD5E7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7687;p72">
              <a:extLst>
                <a:ext uri="{FF2B5EF4-FFF2-40B4-BE49-F238E27FC236}">
                  <a16:creationId xmlns:a16="http://schemas.microsoft.com/office/drawing/2014/main" id="{C1797B8A-7799-9821-1EBC-F87901D65D95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7688;p72">
              <a:extLst>
                <a:ext uri="{FF2B5EF4-FFF2-40B4-BE49-F238E27FC236}">
                  <a16:creationId xmlns:a16="http://schemas.microsoft.com/office/drawing/2014/main" id="{7CAA0259-E0F8-CDA4-D8A5-4B713AB7AEA8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7689;p72">
              <a:extLst>
                <a:ext uri="{FF2B5EF4-FFF2-40B4-BE49-F238E27FC236}">
                  <a16:creationId xmlns:a16="http://schemas.microsoft.com/office/drawing/2014/main" id="{4DC21CB1-2B67-BCBF-39DB-2026ED8F693A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7690;p72">
              <a:extLst>
                <a:ext uri="{FF2B5EF4-FFF2-40B4-BE49-F238E27FC236}">
                  <a16:creationId xmlns:a16="http://schemas.microsoft.com/office/drawing/2014/main" id="{2F2AD9D3-A8B2-2633-4000-924ED5812722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7691;p72">
              <a:extLst>
                <a:ext uri="{FF2B5EF4-FFF2-40B4-BE49-F238E27FC236}">
                  <a16:creationId xmlns:a16="http://schemas.microsoft.com/office/drawing/2014/main" id="{82529A33-329C-6537-F6FA-CE1018F215AA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65" name="Google Shape;7692;p72">
            <a:extLst>
              <a:ext uri="{FF2B5EF4-FFF2-40B4-BE49-F238E27FC236}">
                <a16:creationId xmlns:a16="http://schemas.microsoft.com/office/drawing/2014/main" id="{E13B53B8-0A17-74B4-6F22-91DFA7525DC7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66" name="Google Shape;7693;p72">
              <a:extLst>
                <a:ext uri="{FF2B5EF4-FFF2-40B4-BE49-F238E27FC236}">
                  <a16:creationId xmlns:a16="http://schemas.microsoft.com/office/drawing/2014/main" id="{8FD3148F-72D0-795F-8DB8-48285755B6A8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694;p72">
              <a:extLst>
                <a:ext uri="{FF2B5EF4-FFF2-40B4-BE49-F238E27FC236}">
                  <a16:creationId xmlns:a16="http://schemas.microsoft.com/office/drawing/2014/main" id="{B601B4B1-0975-0383-F459-25B8C7D226B0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695;p72">
              <a:extLst>
                <a:ext uri="{FF2B5EF4-FFF2-40B4-BE49-F238E27FC236}">
                  <a16:creationId xmlns:a16="http://schemas.microsoft.com/office/drawing/2014/main" id="{64A75A8B-8B83-84C5-1792-B31607E098EC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696;p72">
              <a:extLst>
                <a:ext uri="{FF2B5EF4-FFF2-40B4-BE49-F238E27FC236}">
                  <a16:creationId xmlns:a16="http://schemas.microsoft.com/office/drawing/2014/main" id="{8347F248-89E7-EF3C-CBDB-72FCBE2DC169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697;p72">
              <a:extLst>
                <a:ext uri="{FF2B5EF4-FFF2-40B4-BE49-F238E27FC236}">
                  <a16:creationId xmlns:a16="http://schemas.microsoft.com/office/drawing/2014/main" id="{F53C6019-A470-C748-068B-F7F1C37B0F72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698;p72">
              <a:extLst>
                <a:ext uri="{FF2B5EF4-FFF2-40B4-BE49-F238E27FC236}">
                  <a16:creationId xmlns:a16="http://schemas.microsoft.com/office/drawing/2014/main" id="{700328BB-9B75-5514-D730-668A81F36CE7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699;p72">
              <a:extLst>
                <a:ext uri="{FF2B5EF4-FFF2-40B4-BE49-F238E27FC236}">
                  <a16:creationId xmlns:a16="http://schemas.microsoft.com/office/drawing/2014/main" id="{DF55739B-A0DE-81FD-97C9-FEAD39625773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00;p72">
              <a:extLst>
                <a:ext uri="{FF2B5EF4-FFF2-40B4-BE49-F238E27FC236}">
                  <a16:creationId xmlns:a16="http://schemas.microsoft.com/office/drawing/2014/main" id="{6B7D09D2-78FE-2EA1-CCFE-690B6C23BA1C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01;p72">
              <a:extLst>
                <a:ext uri="{FF2B5EF4-FFF2-40B4-BE49-F238E27FC236}">
                  <a16:creationId xmlns:a16="http://schemas.microsoft.com/office/drawing/2014/main" id="{92AA3D8F-B870-B8B5-104F-8AA1BBBBD802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02;p72">
              <a:extLst>
                <a:ext uri="{FF2B5EF4-FFF2-40B4-BE49-F238E27FC236}">
                  <a16:creationId xmlns:a16="http://schemas.microsoft.com/office/drawing/2014/main" id="{E20B5D66-DB2D-4746-1821-0DE8E6B8A991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03;p72">
              <a:extLst>
                <a:ext uri="{FF2B5EF4-FFF2-40B4-BE49-F238E27FC236}">
                  <a16:creationId xmlns:a16="http://schemas.microsoft.com/office/drawing/2014/main" id="{1E37BAF0-89EA-E31C-6FD1-5DCDFD5370AD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04;p72">
              <a:extLst>
                <a:ext uri="{FF2B5EF4-FFF2-40B4-BE49-F238E27FC236}">
                  <a16:creationId xmlns:a16="http://schemas.microsoft.com/office/drawing/2014/main" id="{4E10DCA5-9FC2-15D9-6AAA-7D4B19897397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05;p72">
              <a:extLst>
                <a:ext uri="{FF2B5EF4-FFF2-40B4-BE49-F238E27FC236}">
                  <a16:creationId xmlns:a16="http://schemas.microsoft.com/office/drawing/2014/main" id="{3B4F9C83-BE2D-6A67-AE6C-E97687EC033C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06;p72">
              <a:extLst>
                <a:ext uri="{FF2B5EF4-FFF2-40B4-BE49-F238E27FC236}">
                  <a16:creationId xmlns:a16="http://schemas.microsoft.com/office/drawing/2014/main" id="{61C91141-D4EC-3C54-6D82-D9861A3D980F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07;p72">
              <a:extLst>
                <a:ext uri="{FF2B5EF4-FFF2-40B4-BE49-F238E27FC236}">
                  <a16:creationId xmlns:a16="http://schemas.microsoft.com/office/drawing/2014/main" id="{41991C20-D288-DDA3-D625-8BCA89A8393C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08;p72">
              <a:extLst>
                <a:ext uri="{FF2B5EF4-FFF2-40B4-BE49-F238E27FC236}">
                  <a16:creationId xmlns:a16="http://schemas.microsoft.com/office/drawing/2014/main" id="{DC0CFEF9-6131-F376-7799-01DC77A7F7F0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09;p72">
              <a:extLst>
                <a:ext uri="{FF2B5EF4-FFF2-40B4-BE49-F238E27FC236}">
                  <a16:creationId xmlns:a16="http://schemas.microsoft.com/office/drawing/2014/main" id="{05651AC8-B051-8A68-51D6-145C64C34021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10;p72">
              <a:extLst>
                <a:ext uri="{FF2B5EF4-FFF2-40B4-BE49-F238E27FC236}">
                  <a16:creationId xmlns:a16="http://schemas.microsoft.com/office/drawing/2014/main" id="{D0254CDC-9ACF-9D79-4EF9-BD9CEAE6626C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11;p72">
              <a:extLst>
                <a:ext uri="{FF2B5EF4-FFF2-40B4-BE49-F238E27FC236}">
                  <a16:creationId xmlns:a16="http://schemas.microsoft.com/office/drawing/2014/main" id="{70C49FD1-B5DD-4EF0-FC5E-B07A2DD9DEB3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12;p72">
              <a:extLst>
                <a:ext uri="{FF2B5EF4-FFF2-40B4-BE49-F238E27FC236}">
                  <a16:creationId xmlns:a16="http://schemas.microsoft.com/office/drawing/2014/main" id="{077559AB-9271-5E61-E3E2-E9EA23579825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13;p72">
              <a:extLst>
                <a:ext uri="{FF2B5EF4-FFF2-40B4-BE49-F238E27FC236}">
                  <a16:creationId xmlns:a16="http://schemas.microsoft.com/office/drawing/2014/main" id="{2EBE4BBC-BBCD-CA7F-577F-4C744F8BD584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14;p72">
              <a:extLst>
                <a:ext uri="{FF2B5EF4-FFF2-40B4-BE49-F238E27FC236}">
                  <a16:creationId xmlns:a16="http://schemas.microsoft.com/office/drawing/2014/main" id="{1E7D06F7-579B-F8A1-C0EE-0750F686B025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15;p72">
              <a:extLst>
                <a:ext uri="{FF2B5EF4-FFF2-40B4-BE49-F238E27FC236}">
                  <a16:creationId xmlns:a16="http://schemas.microsoft.com/office/drawing/2014/main" id="{35297A95-63DD-953D-7609-BC095255626D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16;p72">
              <a:extLst>
                <a:ext uri="{FF2B5EF4-FFF2-40B4-BE49-F238E27FC236}">
                  <a16:creationId xmlns:a16="http://schemas.microsoft.com/office/drawing/2014/main" id="{3B7F3B6F-3EE9-922E-230C-D2ED868E655B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17;p72">
              <a:extLst>
                <a:ext uri="{FF2B5EF4-FFF2-40B4-BE49-F238E27FC236}">
                  <a16:creationId xmlns:a16="http://schemas.microsoft.com/office/drawing/2014/main" id="{6F9FFBDD-EFE2-8828-C95A-2445C751A2EF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18;p72">
              <a:extLst>
                <a:ext uri="{FF2B5EF4-FFF2-40B4-BE49-F238E27FC236}">
                  <a16:creationId xmlns:a16="http://schemas.microsoft.com/office/drawing/2014/main" id="{E2176839-4E4A-EA84-8512-BB906E1F8536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719;p72">
              <a:extLst>
                <a:ext uri="{FF2B5EF4-FFF2-40B4-BE49-F238E27FC236}">
                  <a16:creationId xmlns:a16="http://schemas.microsoft.com/office/drawing/2014/main" id="{EA9A66EF-8534-E004-5139-B80391E24FF3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720;p72">
              <a:extLst>
                <a:ext uri="{FF2B5EF4-FFF2-40B4-BE49-F238E27FC236}">
                  <a16:creationId xmlns:a16="http://schemas.microsoft.com/office/drawing/2014/main" id="{E2B0DF98-382E-613F-4C76-6B0F81BA1E24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7721;p72">
              <a:extLst>
                <a:ext uri="{FF2B5EF4-FFF2-40B4-BE49-F238E27FC236}">
                  <a16:creationId xmlns:a16="http://schemas.microsoft.com/office/drawing/2014/main" id="{015279BA-8ACA-920D-E26B-6EC368B4AB44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722;p72">
              <a:extLst>
                <a:ext uri="{FF2B5EF4-FFF2-40B4-BE49-F238E27FC236}">
                  <a16:creationId xmlns:a16="http://schemas.microsoft.com/office/drawing/2014/main" id="{0F58548F-CEC6-B903-DF24-94F7548912D2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723;p72">
              <a:extLst>
                <a:ext uri="{FF2B5EF4-FFF2-40B4-BE49-F238E27FC236}">
                  <a16:creationId xmlns:a16="http://schemas.microsoft.com/office/drawing/2014/main" id="{92261E1F-8025-E143-FD28-526167FCB0FC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24;p72">
              <a:extLst>
                <a:ext uri="{FF2B5EF4-FFF2-40B4-BE49-F238E27FC236}">
                  <a16:creationId xmlns:a16="http://schemas.microsoft.com/office/drawing/2014/main" id="{5486F8B5-CF5B-F08A-5B9E-4B723F222A5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8" name="Google Shape;7725;p72">
            <a:extLst>
              <a:ext uri="{FF2B5EF4-FFF2-40B4-BE49-F238E27FC236}">
                <a16:creationId xmlns:a16="http://schemas.microsoft.com/office/drawing/2014/main" id="{B7405CF9-BB79-F951-EE25-6AE75480038F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99" name="Google Shape;7726;p72">
              <a:extLst>
                <a:ext uri="{FF2B5EF4-FFF2-40B4-BE49-F238E27FC236}">
                  <a16:creationId xmlns:a16="http://schemas.microsoft.com/office/drawing/2014/main" id="{EFD3538E-EF63-C7FF-417F-BA7F4F779E00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00" name="Google Shape;7727;p72">
              <a:extLst>
                <a:ext uri="{FF2B5EF4-FFF2-40B4-BE49-F238E27FC236}">
                  <a16:creationId xmlns:a16="http://schemas.microsoft.com/office/drawing/2014/main" id="{B6134547-74CE-2EE1-539D-B8A4861FD742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1" name="Google Shape;7728;p72">
              <a:extLst>
                <a:ext uri="{FF2B5EF4-FFF2-40B4-BE49-F238E27FC236}">
                  <a16:creationId xmlns:a16="http://schemas.microsoft.com/office/drawing/2014/main" id="{BD788172-7DEB-717C-5091-77382B91F244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7729;p72">
              <a:extLst>
                <a:ext uri="{FF2B5EF4-FFF2-40B4-BE49-F238E27FC236}">
                  <a16:creationId xmlns:a16="http://schemas.microsoft.com/office/drawing/2014/main" id="{64E06EDC-DFE8-8134-A39E-8E18D2DF5D53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7730;p72">
              <a:extLst>
                <a:ext uri="{FF2B5EF4-FFF2-40B4-BE49-F238E27FC236}">
                  <a16:creationId xmlns:a16="http://schemas.microsoft.com/office/drawing/2014/main" id="{4377E9E7-C66E-6EDB-7EB5-B92A329C0C59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7731;p72">
              <a:extLst>
                <a:ext uri="{FF2B5EF4-FFF2-40B4-BE49-F238E27FC236}">
                  <a16:creationId xmlns:a16="http://schemas.microsoft.com/office/drawing/2014/main" id="{61E7FF36-942E-26A5-C1C1-5F5AD527F0B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5" name="Google Shape;7732;p72">
            <a:extLst>
              <a:ext uri="{FF2B5EF4-FFF2-40B4-BE49-F238E27FC236}">
                <a16:creationId xmlns:a16="http://schemas.microsoft.com/office/drawing/2014/main" id="{0A6DB2E3-B19F-26C4-FDCE-240A45C34976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306" name="Google Shape;7733;p72">
              <a:extLst>
                <a:ext uri="{FF2B5EF4-FFF2-40B4-BE49-F238E27FC236}">
                  <a16:creationId xmlns:a16="http://schemas.microsoft.com/office/drawing/2014/main" id="{1FFE5C43-82BD-A8E3-BD22-E24F4D5D7A96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07" name="Google Shape;7734;p72">
              <a:extLst>
                <a:ext uri="{FF2B5EF4-FFF2-40B4-BE49-F238E27FC236}">
                  <a16:creationId xmlns:a16="http://schemas.microsoft.com/office/drawing/2014/main" id="{C8D3D5AF-4800-6F11-5E75-B65A657086D5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08" name="Google Shape;7735;p72">
              <a:extLst>
                <a:ext uri="{FF2B5EF4-FFF2-40B4-BE49-F238E27FC236}">
                  <a16:creationId xmlns:a16="http://schemas.microsoft.com/office/drawing/2014/main" id="{34B3D51A-ADB5-2182-77DB-1511C89C8011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10" name="Google Shape;7736;p72">
                <a:extLst>
                  <a:ext uri="{FF2B5EF4-FFF2-40B4-BE49-F238E27FC236}">
                    <a16:creationId xmlns:a16="http://schemas.microsoft.com/office/drawing/2014/main" id="{9ACF4D0D-B03D-3B6B-DD0E-EC36908489ED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1" name="Google Shape;7737;p72">
                <a:extLst>
                  <a:ext uri="{FF2B5EF4-FFF2-40B4-BE49-F238E27FC236}">
                    <a16:creationId xmlns:a16="http://schemas.microsoft.com/office/drawing/2014/main" id="{94039CFA-6FEE-8708-635C-35B866B97EBD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2" name="Google Shape;7738;p72">
                <a:extLst>
                  <a:ext uri="{FF2B5EF4-FFF2-40B4-BE49-F238E27FC236}">
                    <a16:creationId xmlns:a16="http://schemas.microsoft.com/office/drawing/2014/main" id="{C13274D3-9A82-7278-1AC9-C54E0815ECFE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3" name="Google Shape;7739;p72">
                <a:extLst>
                  <a:ext uri="{FF2B5EF4-FFF2-40B4-BE49-F238E27FC236}">
                    <a16:creationId xmlns:a16="http://schemas.microsoft.com/office/drawing/2014/main" id="{DD911EB6-3C81-525D-3B29-1174A7489A1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4" name="Google Shape;7740;p72">
                <a:extLst>
                  <a:ext uri="{FF2B5EF4-FFF2-40B4-BE49-F238E27FC236}">
                    <a16:creationId xmlns:a16="http://schemas.microsoft.com/office/drawing/2014/main" id="{60D9401B-2D82-B8AE-11B3-0D613AB0171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5" name="Google Shape;7741;p72">
                <a:extLst>
                  <a:ext uri="{FF2B5EF4-FFF2-40B4-BE49-F238E27FC236}">
                    <a16:creationId xmlns:a16="http://schemas.microsoft.com/office/drawing/2014/main" id="{E8AC101C-D6CA-0BC5-8A18-8D7C8D0C7771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6" name="Google Shape;7742;p72">
                <a:extLst>
                  <a:ext uri="{FF2B5EF4-FFF2-40B4-BE49-F238E27FC236}">
                    <a16:creationId xmlns:a16="http://schemas.microsoft.com/office/drawing/2014/main" id="{61178D97-EED0-E087-A29A-A25573E6B2C9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" name="Google Shape;7743;p72">
                <a:extLst>
                  <a:ext uri="{FF2B5EF4-FFF2-40B4-BE49-F238E27FC236}">
                    <a16:creationId xmlns:a16="http://schemas.microsoft.com/office/drawing/2014/main" id="{8A7737A0-9198-FFDD-33C1-67416F60DFDB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09" name="Google Shape;7744;p72">
              <a:extLst>
                <a:ext uri="{FF2B5EF4-FFF2-40B4-BE49-F238E27FC236}">
                  <a16:creationId xmlns:a16="http://schemas.microsoft.com/office/drawing/2014/main" id="{812F61FB-CE22-7AA1-00CD-E8F8FDEA2290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18" name="Google Shape;7745;p72">
            <a:extLst>
              <a:ext uri="{FF2B5EF4-FFF2-40B4-BE49-F238E27FC236}">
                <a16:creationId xmlns:a16="http://schemas.microsoft.com/office/drawing/2014/main" id="{2BCFAFC4-BEDD-2779-4984-5E85C6F4829E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19" name="Google Shape;7746;p72">
              <a:extLst>
                <a:ext uri="{FF2B5EF4-FFF2-40B4-BE49-F238E27FC236}">
                  <a16:creationId xmlns:a16="http://schemas.microsoft.com/office/drawing/2014/main" id="{B1FFE0E0-2390-266C-AA9B-2FC4E74CA3ED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36" name="Google Shape;7747;p72">
                <a:extLst>
                  <a:ext uri="{FF2B5EF4-FFF2-40B4-BE49-F238E27FC236}">
                    <a16:creationId xmlns:a16="http://schemas.microsoft.com/office/drawing/2014/main" id="{0292B1EE-A0CB-329F-CC85-FEB59F41E30B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40" name="Google Shape;7748;p72">
                  <a:extLst>
                    <a:ext uri="{FF2B5EF4-FFF2-40B4-BE49-F238E27FC236}">
                      <a16:creationId xmlns:a16="http://schemas.microsoft.com/office/drawing/2014/main" id="{0827AC13-CD0D-D1FE-ED66-F5057891F2E4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41" name="Google Shape;7749;p72">
                  <a:extLst>
                    <a:ext uri="{FF2B5EF4-FFF2-40B4-BE49-F238E27FC236}">
                      <a16:creationId xmlns:a16="http://schemas.microsoft.com/office/drawing/2014/main" id="{E902F306-784A-FB86-99D5-D5F9295FA55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7" name="Google Shape;7750;p72">
                <a:extLst>
                  <a:ext uri="{FF2B5EF4-FFF2-40B4-BE49-F238E27FC236}">
                    <a16:creationId xmlns:a16="http://schemas.microsoft.com/office/drawing/2014/main" id="{D5F4DABF-C915-1F4B-ABE4-501F5CC5E7D3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38" name="Google Shape;7751;p72">
                  <a:extLst>
                    <a:ext uri="{FF2B5EF4-FFF2-40B4-BE49-F238E27FC236}">
                      <a16:creationId xmlns:a16="http://schemas.microsoft.com/office/drawing/2014/main" id="{BA3D71B2-CF2D-4DE8-760F-21035BEF71DE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9" name="Google Shape;7752;p72">
                  <a:extLst>
                    <a:ext uri="{FF2B5EF4-FFF2-40B4-BE49-F238E27FC236}">
                      <a16:creationId xmlns:a16="http://schemas.microsoft.com/office/drawing/2014/main" id="{0CBAB471-1A00-C827-C786-D262D959180E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20" name="Google Shape;7753;p72">
              <a:extLst>
                <a:ext uri="{FF2B5EF4-FFF2-40B4-BE49-F238E27FC236}">
                  <a16:creationId xmlns:a16="http://schemas.microsoft.com/office/drawing/2014/main" id="{4E811DDC-0E5D-B1A8-6025-1EF668A48A26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21" name="Google Shape;7754;p72">
                <a:extLst>
                  <a:ext uri="{FF2B5EF4-FFF2-40B4-BE49-F238E27FC236}">
                    <a16:creationId xmlns:a16="http://schemas.microsoft.com/office/drawing/2014/main" id="{6870636C-43BF-98AF-B61D-BE1269AA91CF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30" name="Google Shape;7755;p72">
                  <a:extLst>
                    <a:ext uri="{FF2B5EF4-FFF2-40B4-BE49-F238E27FC236}">
                      <a16:creationId xmlns:a16="http://schemas.microsoft.com/office/drawing/2014/main" id="{4E1D8F08-9C72-6B07-425F-59200A3C4DD7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34" name="Google Shape;7756;p72">
                    <a:extLst>
                      <a:ext uri="{FF2B5EF4-FFF2-40B4-BE49-F238E27FC236}">
                        <a16:creationId xmlns:a16="http://schemas.microsoft.com/office/drawing/2014/main" id="{0EA48AA2-F7D5-8BC1-9FA1-43759C296DE1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35" name="Google Shape;7757;p72">
                    <a:extLst>
                      <a:ext uri="{FF2B5EF4-FFF2-40B4-BE49-F238E27FC236}">
                        <a16:creationId xmlns:a16="http://schemas.microsoft.com/office/drawing/2014/main" id="{096F32D3-2C9D-DE0E-C2FF-3AD7A51AE437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31" name="Google Shape;7758;p72">
                  <a:extLst>
                    <a:ext uri="{FF2B5EF4-FFF2-40B4-BE49-F238E27FC236}">
                      <a16:creationId xmlns:a16="http://schemas.microsoft.com/office/drawing/2014/main" id="{35DC38D9-9BE5-7D81-EF8E-F9CD0A49D724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32" name="Google Shape;7759;p72">
                    <a:extLst>
                      <a:ext uri="{FF2B5EF4-FFF2-40B4-BE49-F238E27FC236}">
                        <a16:creationId xmlns:a16="http://schemas.microsoft.com/office/drawing/2014/main" id="{1FE634E7-4A71-C975-813B-FAB79726EB6A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33" name="Google Shape;7760;p72">
                    <a:extLst>
                      <a:ext uri="{FF2B5EF4-FFF2-40B4-BE49-F238E27FC236}">
                        <a16:creationId xmlns:a16="http://schemas.microsoft.com/office/drawing/2014/main" id="{EEFFC176-8368-B598-EC56-EE75DE9A0A4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22" name="Google Shape;7761;p72">
                <a:extLst>
                  <a:ext uri="{FF2B5EF4-FFF2-40B4-BE49-F238E27FC236}">
                    <a16:creationId xmlns:a16="http://schemas.microsoft.com/office/drawing/2014/main" id="{D367B6E5-C5AD-DF96-4EC3-D099014B3129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23" name="Google Shape;7762;p72">
                  <a:extLst>
                    <a:ext uri="{FF2B5EF4-FFF2-40B4-BE49-F238E27FC236}">
                      <a16:creationId xmlns:a16="http://schemas.microsoft.com/office/drawing/2014/main" id="{E331C346-129B-19BB-00C9-B48D175A1B71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24" name="Google Shape;7763;p72">
                  <a:extLst>
                    <a:ext uri="{FF2B5EF4-FFF2-40B4-BE49-F238E27FC236}">
                      <a16:creationId xmlns:a16="http://schemas.microsoft.com/office/drawing/2014/main" id="{F8AB94C5-8434-0FBB-BC58-87FB20E42224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28" name="Google Shape;7764;p72">
                    <a:extLst>
                      <a:ext uri="{FF2B5EF4-FFF2-40B4-BE49-F238E27FC236}">
                        <a16:creationId xmlns:a16="http://schemas.microsoft.com/office/drawing/2014/main" id="{FC328669-20CD-8966-7179-1D71E481A58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9" name="Google Shape;7765;p72">
                    <a:extLst>
                      <a:ext uri="{FF2B5EF4-FFF2-40B4-BE49-F238E27FC236}">
                        <a16:creationId xmlns:a16="http://schemas.microsoft.com/office/drawing/2014/main" id="{2F18C63D-438C-8E56-F1AE-D61108223ED0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25" name="Google Shape;7766;p72">
                  <a:extLst>
                    <a:ext uri="{FF2B5EF4-FFF2-40B4-BE49-F238E27FC236}">
                      <a16:creationId xmlns:a16="http://schemas.microsoft.com/office/drawing/2014/main" id="{91C5F9B5-5C87-6DD8-F9C8-C593935FBCD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26" name="Google Shape;7767;p72">
                    <a:extLst>
                      <a:ext uri="{FF2B5EF4-FFF2-40B4-BE49-F238E27FC236}">
                        <a16:creationId xmlns:a16="http://schemas.microsoft.com/office/drawing/2014/main" id="{045BBA70-877B-ADB5-309F-D8FF626237E9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7" name="Google Shape;7768;p72">
                    <a:extLst>
                      <a:ext uri="{FF2B5EF4-FFF2-40B4-BE49-F238E27FC236}">
                        <a16:creationId xmlns:a16="http://schemas.microsoft.com/office/drawing/2014/main" id="{94E052F4-D2E6-5047-39D7-288D9B09617F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42" name="Google Shape;7769;p72">
            <a:extLst>
              <a:ext uri="{FF2B5EF4-FFF2-40B4-BE49-F238E27FC236}">
                <a16:creationId xmlns:a16="http://schemas.microsoft.com/office/drawing/2014/main" id="{689D6098-6FA3-B221-BBDE-96F3749D9B46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43" name="Google Shape;7770;p72">
              <a:extLst>
                <a:ext uri="{FF2B5EF4-FFF2-40B4-BE49-F238E27FC236}">
                  <a16:creationId xmlns:a16="http://schemas.microsoft.com/office/drawing/2014/main" id="{C0FD208E-1A5E-0B74-D33B-34DE5D96029B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70" name="Google Shape;7771;p72">
                <a:extLst>
                  <a:ext uri="{FF2B5EF4-FFF2-40B4-BE49-F238E27FC236}">
                    <a16:creationId xmlns:a16="http://schemas.microsoft.com/office/drawing/2014/main" id="{8B1F1FD4-E551-43E0-9E08-783F058D6DB1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7772;p72">
                <a:extLst>
                  <a:ext uri="{FF2B5EF4-FFF2-40B4-BE49-F238E27FC236}">
                    <a16:creationId xmlns:a16="http://schemas.microsoft.com/office/drawing/2014/main" id="{410F1610-62F5-3F7F-F3FC-DF4D050D653A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2" name="Google Shape;7773;p72">
                <a:extLst>
                  <a:ext uri="{FF2B5EF4-FFF2-40B4-BE49-F238E27FC236}">
                    <a16:creationId xmlns:a16="http://schemas.microsoft.com/office/drawing/2014/main" id="{CDC7E9A1-233F-F2C8-24B9-6979D6B4FF95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3" name="Google Shape;7774;p72">
                <a:extLst>
                  <a:ext uri="{FF2B5EF4-FFF2-40B4-BE49-F238E27FC236}">
                    <a16:creationId xmlns:a16="http://schemas.microsoft.com/office/drawing/2014/main" id="{0EBB96E1-CB51-2D1C-A6DE-ED2BD519965F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7775;p72">
                <a:extLst>
                  <a:ext uri="{FF2B5EF4-FFF2-40B4-BE49-F238E27FC236}">
                    <a16:creationId xmlns:a16="http://schemas.microsoft.com/office/drawing/2014/main" id="{3FD798D1-F41B-13FA-2753-B02C987624B9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7776;p72">
                <a:extLst>
                  <a:ext uri="{FF2B5EF4-FFF2-40B4-BE49-F238E27FC236}">
                    <a16:creationId xmlns:a16="http://schemas.microsoft.com/office/drawing/2014/main" id="{8DA02BE7-FB0A-132C-974C-40A3453F1799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44" name="Google Shape;7777;p72">
              <a:extLst>
                <a:ext uri="{FF2B5EF4-FFF2-40B4-BE49-F238E27FC236}">
                  <a16:creationId xmlns:a16="http://schemas.microsoft.com/office/drawing/2014/main" id="{78E26C45-1422-FBEA-A340-E9273544293B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58" name="Google Shape;7778;p72">
                <a:extLst>
                  <a:ext uri="{FF2B5EF4-FFF2-40B4-BE49-F238E27FC236}">
                    <a16:creationId xmlns:a16="http://schemas.microsoft.com/office/drawing/2014/main" id="{9F0C724D-93ED-83C4-41B3-6E4D936BE73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9" name="Google Shape;7779;p72">
                <a:extLst>
                  <a:ext uri="{FF2B5EF4-FFF2-40B4-BE49-F238E27FC236}">
                    <a16:creationId xmlns:a16="http://schemas.microsoft.com/office/drawing/2014/main" id="{147C7F78-7CF2-DFEC-D324-7DD7BC91A68A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60" name="Google Shape;7780;p72">
                  <a:extLst>
                    <a:ext uri="{FF2B5EF4-FFF2-40B4-BE49-F238E27FC236}">
                      <a16:creationId xmlns:a16="http://schemas.microsoft.com/office/drawing/2014/main" id="{F8BCFB62-13EF-5920-EED9-A80EE67BAF81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63" name="Google Shape;7781;p72">
                    <a:extLst>
                      <a:ext uri="{FF2B5EF4-FFF2-40B4-BE49-F238E27FC236}">
                        <a16:creationId xmlns:a16="http://schemas.microsoft.com/office/drawing/2014/main" id="{D53AAA59-2253-0F93-ACCB-B779588E49A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4" name="Google Shape;7782;p72">
                    <a:extLst>
                      <a:ext uri="{FF2B5EF4-FFF2-40B4-BE49-F238E27FC236}">
                        <a16:creationId xmlns:a16="http://schemas.microsoft.com/office/drawing/2014/main" id="{11D7D485-412F-A7DE-ADFD-DFA14CDDBBA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5" name="Google Shape;7783;p72">
                    <a:extLst>
                      <a:ext uri="{FF2B5EF4-FFF2-40B4-BE49-F238E27FC236}">
                        <a16:creationId xmlns:a16="http://schemas.microsoft.com/office/drawing/2014/main" id="{4076AAA2-AB3E-40D5-7DBB-6D0684ADED36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6" name="Google Shape;7784;p72">
                    <a:extLst>
                      <a:ext uri="{FF2B5EF4-FFF2-40B4-BE49-F238E27FC236}">
                        <a16:creationId xmlns:a16="http://schemas.microsoft.com/office/drawing/2014/main" id="{F83F0026-DB1E-B4D3-45AB-DFA67355C553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7" name="Google Shape;7785;p72">
                    <a:extLst>
                      <a:ext uri="{FF2B5EF4-FFF2-40B4-BE49-F238E27FC236}">
                        <a16:creationId xmlns:a16="http://schemas.microsoft.com/office/drawing/2014/main" id="{DC8114F4-9FA9-458F-F2C9-6905F2B5C830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8" name="Google Shape;7786;p72">
                    <a:extLst>
                      <a:ext uri="{FF2B5EF4-FFF2-40B4-BE49-F238E27FC236}">
                        <a16:creationId xmlns:a16="http://schemas.microsoft.com/office/drawing/2014/main" id="{DA5C6BED-E255-0004-6FC9-A885782692A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9" name="Google Shape;7787;p72">
                    <a:extLst>
                      <a:ext uri="{FF2B5EF4-FFF2-40B4-BE49-F238E27FC236}">
                        <a16:creationId xmlns:a16="http://schemas.microsoft.com/office/drawing/2014/main" id="{446622F8-C0FE-E732-33DA-651A3E21CAD3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61" name="Google Shape;7788;p72">
                  <a:extLst>
                    <a:ext uri="{FF2B5EF4-FFF2-40B4-BE49-F238E27FC236}">
                      <a16:creationId xmlns:a16="http://schemas.microsoft.com/office/drawing/2014/main" id="{EF56253B-9297-C356-5AC8-B7B145D042B7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62" name="Google Shape;7789;p72">
                  <a:extLst>
                    <a:ext uri="{FF2B5EF4-FFF2-40B4-BE49-F238E27FC236}">
                      <a16:creationId xmlns:a16="http://schemas.microsoft.com/office/drawing/2014/main" id="{F62C1DA9-982B-E6AE-A734-32F5D38BC200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45" name="Google Shape;7790;p72">
              <a:extLst>
                <a:ext uri="{FF2B5EF4-FFF2-40B4-BE49-F238E27FC236}">
                  <a16:creationId xmlns:a16="http://schemas.microsoft.com/office/drawing/2014/main" id="{DA256B0E-803A-5898-4B57-BD9E88E9F57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46" name="Google Shape;7791;p72">
                <a:extLst>
                  <a:ext uri="{FF2B5EF4-FFF2-40B4-BE49-F238E27FC236}">
                    <a16:creationId xmlns:a16="http://schemas.microsoft.com/office/drawing/2014/main" id="{F761EA57-3D2B-C2E4-3533-5D59D82BEE02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7" name="Google Shape;7792;p72">
                <a:extLst>
                  <a:ext uri="{FF2B5EF4-FFF2-40B4-BE49-F238E27FC236}">
                    <a16:creationId xmlns:a16="http://schemas.microsoft.com/office/drawing/2014/main" id="{A402223C-E1D6-8FEA-BC6E-6A2E7D4354B4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48" name="Google Shape;7793;p72">
                  <a:extLst>
                    <a:ext uri="{FF2B5EF4-FFF2-40B4-BE49-F238E27FC236}">
                      <a16:creationId xmlns:a16="http://schemas.microsoft.com/office/drawing/2014/main" id="{298A6C27-A619-748A-6F7A-E9D69C4D8F38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51" name="Google Shape;7794;p72">
                    <a:extLst>
                      <a:ext uri="{FF2B5EF4-FFF2-40B4-BE49-F238E27FC236}">
                        <a16:creationId xmlns:a16="http://schemas.microsoft.com/office/drawing/2014/main" id="{8B216B04-2B04-EBC2-53BC-77CA1091BF12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95;p72">
                    <a:extLst>
                      <a:ext uri="{FF2B5EF4-FFF2-40B4-BE49-F238E27FC236}">
                        <a16:creationId xmlns:a16="http://schemas.microsoft.com/office/drawing/2014/main" id="{D2777EFA-3A1D-41F4-70B5-4774408F332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96;p72">
                    <a:extLst>
                      <a:ext uri="{FF2B5EF4-FFF2-40B4-BE49-F238E27FC236}">
                        <a16:creationId xmlns:a16="http://schemas.microsoft.com/office/drawing/2014/main" id="{52DA3162-30B9-0037-9B58-DDD36107F03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97;p72">
                    <a:extLst>
                      <a:ext uri="{FF2B5EF4-FFF2-40B4-BE49-F238E27FC236}">
                        <a16:creationId xmlns:a16="http://schemas.microsoft.com/office/drawing/2014/main" id="{B501597F-E1C7-96CE-5DD8-F8F0CD0C160C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98;p72">
                    <a:extLst>
                      <a:ext uri="{FF2B5EF4-FFF2-40B4-BE49-F238E27FC236}">
                        <a16:creationId xmlns:a16="http://schemas.microsoft.com/office/drawing/2014/main" id="{D74E9884-75CD-8DFA-1484-100F5BE891D3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99;p72">
                    <a:extLst>
                      <a:ext uri="{FF2B5EF4-FFF2-40B4-BE49-F238E27FC236}">
                        <a16:creationId xmlns:a16="http://schemas.microsoft.com/office/drawing/2014/main" id="{B4D81936-5332-0653-D276-D2410007DD14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7" name="Google Shape;7800;p72">
                    <a:extLst>
                      <a:ext uri="{FF2B5EF4-FFF2-40B4-BE49-F238E27FC236}">
                        <a16:creationId xmlns:a16="http://schemas.microsoft.com/office/drawing/2014/main" id="{3B96BF3D-EC2A-3225-F756-90E477A67780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9" name="Google Shape;7801;p72">
                  <a:extLst>
                    <a:ext uri="{FF2B5EF4-FFF2-40B4-BE49-F238E27FC236}">
                      <a16:creationId xmlns:a16="http://schemas.microsoft.com/office/drawing/2014/main" id="{E4D3408F-6480-24D7-D77E-AB2931988B7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0" name="Google Shape;7802;p72">
                  <a:extLst>
                    <a:ext uri="{FF2B5EF4-FFF2-40B4-BE49-F238E27FC236}">
                      <a16:creationId xmlns:a16="http://schemas.microsoft.com/office/drawing/2014/main" id="{31B87E96-97A8-4543-7453-CA0FBB42E25A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76" name="Google Shape;7803;p72">
            <a:extLst>
              <a:ext uri="{FF2B5EF4-FFF2-40B4-BE49-F238E27FC236}">
                <a16:creationId xmlns:a16="http://schemas.microsoft.com/office/drawing/2014/main" id="{6A76429C-6A65-B799-255C-98D69B2B11EF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77" name="Google Shape;7804;p72">
              <a:extLst>
                <a:ext uri="{FF2B5EF4-FFF2-40B4-BE49-F238E27FC236}">
                  <a16:creationId xmlns:a16="http://schemas.microsoft.com/office/drawing/2014/main" id="{232E5525-F981-00C8-01CC-A6E7EC1E7AC6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8" name="Google Shape;7805;p72">
              <a:extLst>
                <a:ext uri="{FF2B5EF4-FFF2-40B4-BE49-F238E27FC236}">
                  <a16:creationId xmlns:a16="http://schemas.microsoft.com/office/drawing/2014/main" id="{56E4609A-156C-A4B5-E60C-5B624E15A78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9" name="Google Shape;7806;p72">
              <a:extLst>
                <a:ext uri="{FF2B5EF4-FFF2-40B4-BE49-F238E27FC236}">
                  <a16:creationId xmlns:a16="http://schemas.microsoft.com/office/drawing/2014/main" id="{DC283EA1-BBEA-EEB4-9E12-BCDEACD60D42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0" name="Google Shape;7807;p72">
              <a:extLst>
                <a:ext uri="{FF2B5EF4-FFF2-40B4-BE49-F238E27FC236}">
                  <a16:creationId xmlns:a16="http://schemas.microsoft.com/office/drawing/2014/main" id="{1B56CEE7-E7BF-8014-2FA7-B09355D705E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" name="Google Shape;7808;p72">
              <a:extLst>
                <a:ext uri="{FF2B5EF4-FFF2-40B4-BE49-F238E27FC236}">
                  <a16:creationId xmlns:a16="http://schemas.microsoft.com/office/drawing/2014/main" id="{6BCBDA1E-CF12-0326-BAEF-6B69C6EEDF34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82" name="Google Shape;7809;p72">
              <a:extLst>
                <a:ext uri="{FF2B5EF4-FFF2-40B4-BE49-F238E27FC236}">
                  <a16:creationId xmlns:a16="http://schemas.microsoft.com/office/drawing/2014/main" id="{D309D5BD-800F-5DB6-99A0-DC1EA63B4616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3" name="Google Shape;7810;p72">
            <a:extLst>
              <a:ext uri="{FF2B5EF4-FFF2-40B4-BE49-F238E27FC236}">
                <a16:creationId xmlns:a16="http://schemas.microsoft.com/office/drawing/2014/main" id="{3AA64583-AD0E-6B0E-0D12-BE1209BA04A4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84" name="Google Shape;7811;p72">
              <a:extLst>
                <a:ext uri="{FF2B5EF4-FFF2-40B4-BE49-F238E27FC236}">
                  <a16:creationId xmlns:a16="http://schemas.microsoft.com/office/drawing/2014/main" id="{1C88F066-FCC6-43F6-D832-92D1ACB4DD1F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5" name="Google Shape;7812;p72">
              <a:extLst>
                <a:ext uri="{FF2B5EF4-FFF2-40B4-BE49-F238E27FC236}">
                  <a16:creationId xmlns:a16="http://schemas.microsoft.com/office/drawing/2014/main" id="{FB629197-247D-1F40-961E-5ABA7628A9EF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6" name="Google Shape;7813;p72">
              <a:extLst>
                <a:ext uri="{FF2B5EF4-FFF2-40B4-BE49-F238E27FC236}">
                  <a16:creationId xmlns:a16="http://schemas.microsoft.com/office/drawing/2014/main" id="{9ACCD339-6021-ED5B-BC67-6AA0254EDC6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7" name="Google Shape;7814;p72">
              <a:extLst>
                <a:ext uri="{FF2B5EF4-FFF2-40B4-BE49-F238E27FC236}">
                  <a16:creationId xmlns:a16="http://schemas.microsoft.com/office/drawing/2014/main" id="{A2E8D50F-6DD4-7C6B-F0EF-1D392CCA7B25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8" name="Google Shape;7815;p72">
              <a:extLst>
                <a:ext uri="{FF2B5EF4-FFF2-40B4-BE49-F238E27FC236}">
                  <a16:creationId xmlns:a16="http://schemas.microsoft.com/office/drawing/2014/main" id="{3C80340B-D790-3339-DADB-1B1BBCD738F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9" name="Google Shape;7816;p72">
            <a:extLst>
              <a:ext uri="{FF2B5EF4-FFF2-40B4-BE49-F238E27FC236}">
                <a16:creationId xmlns:a16="http://schemas.microsoft.com/office/drawing/2014/main" id="{F62C40C9-1DD1-5D03-F95D-D7D890238B4D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90" name="Google Shape;7817;p72">
              <a:extLst>
                <a:ext uri="{FF2B5EF4-FFF2-40B4-BE49-F238E27FC236}">
                  <a16:creationId xmlns:a16="http://schemas.microsoft.com/office/drawing/2014/main" id="{FD902355-B20C-5F5D-3E00-92EFE0A6362D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41" name="Google Shape;7818;p72">
                <a:extLst>
                  <a:ext uri="{FF2B5EF4-FFF2-40B4-BE49-F238E27FC236}">
                    <a16:creationId xmlns:a16="http://schemas.microsoft.com/office/drawing/2014/main" id="{56C497E5-F854-C1E0-1AE5-DC498625AF76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2" name="Google Shape;7819;p72">
                <a:extLst>
                  <a:ext uri="{FF2B5EF4-FFF2-40B4-BE49-F238E27FC236}">
                    <a16:creationId xmlns:a16="http://schemas.microsoft.com/office/drawing/2014/main" id="{B2B6FD09-DF1F-75A0-D86A-9F4EE24DDB92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3" name="Google Shape;7820;p72">
                <a:extLst>
                  <a:ext uri="{FF2B5EF4-FFF2-40B4-BE49-F238E27FC236}">
                    <a16:creationId xmlns:a16="http://schemas.microsoft.com/office/drawing/2014/main" id="{9A031679-1DE7-2761-87FD-1D1F4875CAF6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1" name="Google Shape;7821;p72">
              <a:extLst>
                <a:ext uri="{FF2B5EF4-FFF2-40B4-BE49-F238E27FC236}">
                  <a16:creationId xmlns:a16="http://schemas.microsoft.com/office/drawing/2014/main" id="{D231FF9C-B433-6F91-7E95-3B5B3D7B44CC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17" name="Google Shape;7822;p72">
                <a:extLst>
                  <a:ext uri="{FF2B5EF4-FFF2-40B4-BE49-F238E27FC236}">
                    <a16:creationId xmlns:a16="http://schemas.microsoft.com/office/drawing/2014/main" id="{98FC9892-55E9-276A-63D9-9361AD3CB08A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34" name="Google Shape;7823;p72">
                  <a:extLst>
                    <a:ext uri="{FF2B5EF4-FFF2-40B4-BE49-F238E27FC236}">
                      <a16:creationId xmlns:a16="http://schemas.microsoft.com/office/drawing/2014/main" id="{18CF06DC-6518-A659-7CC4-5F039010BF95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38" name="Google Shape;7824;p72">
                    <a:extLst>
                      <a:ext uri="{FF2B5EF4-FFF2-40B4-BE49-F238E27FC236}">
                        <a16:creationId xmlns:a16="http://schemas.microsoft.com/office/drawing/2014/main" id="{E9A2D0D8-5A14-0291-F2DD-F7FC97E39203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9" name="Google Shape;7825;p72">
                    <a:extLst>
                      <a:ext uri="{FF2B5EF4-FFF2-40B4-BE49-F238E27FC236}">
                        <a16:creationId xmlns:a16="http://schemas.microsoft.com/office/drawing/2014/main" id="{2FA0643F-91FF-A8A3-4D1A-6776E7CDD19E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40" name="Google Shape;7826;p72">
                    <a:extLst>
                      <a:ext uri="{FF2B5EF4-FFF2-40B4-BE49-F238E27FC236}">
                        <a16:creationId xmlns:a16="http://schemas.microsoft.com/office/drawing/2014/main" id="{039BC318-DC13-8708-A675-2A6641A2F7F9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35" name="Google Shape;7827;p72">
                  <a:extLst>
                    <a:ext uri="{FF2B5EF4-FFF2-40B4-BE49-F238E27FC236}">
                      <a16:creationId xmlns:a16="http://schemas.microsoft.com/office/drawing/2014/main" id="{83C6BA71-306E-F843-A6CA-0B115E971CCA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36" name="Google Shape;7828;p72">
                    <a:extLst>
                      <a:ext uri="{FF2B5EF4-FFF2-40B4-BE49-F238E27FC236}">
                        <a16:creationId xmlns:a16="http://schemas.microsoft.com/office/drawing/2014/main" id="{19B16BA9-7968-9177-D609-65A334712CE6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7" name="Google Shape;7829;p72">
                    <a:extLst>
                      <a:ext uri="{FF2B5EF4-FFF2-40B4-BE49-F238E27FC236}">
                        <a16:creationId xmlns:a16="http://schemas.microsoft.com/office/drawing/2014/main" id="{8B843F24-E111-02FC-62CC-E2DBCA759AD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8" name="Google Shape;7830;p72">
                <a:extLst>
                  <a:ext uri="{FF2B5EF4-FFF2-40B4-BE49-F238E27FC236}">
                    <a16:creationId xmlns:a16="http://schemas.microsoft.com/office/drawing/2014/main" id="{4671FD5B-C402-9770-A3E2-CCE7E54A118C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27" name="Google Shape;7831;p72">
                  <a:extLst>
                    <a:ext uri="{FF2B5EF4-FFF2-40B4-BE49-F238E27FC236}">
                      <a16:creationId xmlns:a16="http://schemas.microsoft.com/office/drawing/2014/main" id="{82381F67-B0C9-40BA-A5F9-6B6BBCF7115D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31" name="Google Shape;7832;p72">
                    <a:extLst>
                      <a:ext uri="{FF2B5EF4-FFF2-40B4-BE49-F238E27FC236}">
                        <a16:creationId xmlns:a16="http://schemas.microsoft.com/office/drawing/2014/main" id="{4F92DDF8-B328-E66B-A787-23E43DF8ADBE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2" name="Google Shape;7833;p72">
                    <a:extLst>
                      <a:ext uri="{FF2B5EF4-FFF2-40B4-BE49-F238E27FC236}">
                        <a16:creationId xmlns:a16="http://schemas.microsoft.com/office/drawing/2014/main" id="{06C3AC10-170D-C3BE-2EC2-CF6D7C06660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3" name="Google Shape;7834;p72">
                    <a:extLst>
                      <a:ext uri="{FF2B5EF4-FFF2-40B4-BE49-F238E27FC236}">
                        <a16:creationId xmlns:a16="http://schemas.microsoft.com/office/drawing/2014/main" id="{6BD89099-1B3F-CA42-2EC3-DBC14BD5A60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8" name="Google Shape;7835;p72">
                  <a:extLst>
                    <a:ext uri="{FF2B5EF4-FFF2-40B4-BE49-F238E27FC236}">
                      <a16:creationId xmlns:a16="http://schemas.microsoft.com/office/drawing/2014/main" id="{9BA02887-2B9D-70F9-099B-2BAD758654C0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29" name="Google Shape;7836;p72">
                    <a:extLst>
                      <a:ext uri="{FF2B5EF4-FFF2-40B4-BE49-F238E27FC236}">
                        <a16:creationId xmlns:a16="http://schemas.microsoft.com/office/drawing/2014/main" id="{5A71448D-7CC7-851F-BC42-A6F6747AF7DD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0" name="Google Shape;7837;p72">
                    <a:extLst>
                      <a:ext uri="{FF2B5EF4-FFF2-40B4-BE49-F238E27FC236}">
                        <a16:creationId xmlns:a16="http://schemas.microsoft.com/office/drawing/2014/main" id="{FB7DD986-5562-D218-6A89-1286340AC3BE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9" name="Google Shape;7838;p72">
                <a:extLst>
                  <a:ext uri="{FF2B5EF4-FFF2-40B4-BE49-F238E27FC236}">
                    <a16:creationId xmlns:a16="http://schemas.microsoft.com/office/drawing/2014/main" id="{BF68AAB0-FB47-FA31-9E9D-3D9A5BC99171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20" name="Google Shape;7839;p72">
                  <a:extLst>
                    <a:ext uri="{FF2B5EF4-FFF2-40B4-BE49-F238E27FC236}">
                      <a16:creationId xmlns:a16="http://schemas.microsoft.com/office/drawing/2014/main" id="{C8C82134-5569-A609-7C48-72F9C9C1B51D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24" name="Google Shape;7840;p72">
                    <a:extLst>
                      <a:ext uri="{FF2B5EF4-FFF2-40B4-BE49-F238E27FC236}">
                        <a16:creationId xmlns:a16="http://schemas.microsoft.com/office/drawing/2014/main" id="{F8E5CED6-836C-990F-0448-E8F1A65D10BD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41;p72">
                    <a:extLst>
                      <a:ext uri="{FF2B5EF4-FFF2-40B4-BE49-F238E27FC236}">
                        <a16:creationId xmlns:a16="http://schemas.microsoft.com/office/drawing/2014/main" id="{EF73EBB5-0EB6-FC78-ED4E-885E8824CBD3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42;p72">
                    <a:extLst>
                      <a:ext uri="{FF2B5EF4-FFF2-40B4-BE49-F238E27FC236}">
                        <a16:creationId xmlns:a16="http://schemas.microsoft.com/office/drawing/2014/main" id="{1AC20051-32A3-81A6-BDD3-302FB3F0384B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1" name="Google Shape;7843;p72">
                  <a:extLst>
                    <a:ext uri="{FF2B5EF4-FFF2-40B4-BE49-F238E27FC236}">
                      <a16:creationId xmlns:a16="http://schemas.microsoft.com/office/drawing/2014/main" id="{D77DC9F7-C7AD-51AB-915B-A635E0B25816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22" name="Google Shape;7844;p72">
                    <a:extLst>
                      <a:ext uri="{FF2B5EF4-FFF2-40B4-BE49-F238E27FC236}">
                        <a16:creationId xmlns:a16="http://schemas.microsoft.com/office/drawing/2014/main" id="{2D719051-2DF3-9F84-2968-A657D6DBC427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45;p72">
                    <a:extLst>
                      <a:ext uri="{FF2B5EF4-FFF2-40B4-BE49-F238E27FC236}">
                        <a16:creationId xmlns:a16="http://schemas.microsoft.com/office/drawing/2014/main" id="{BB95CF75-3E22-C866-3266-5B17E666D89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92" name="Google Shape;7846;p72">
              <a:extLst>
                <a:ext uri="{FF2B5EF4-FFF2-40B4-BE49-F238E27FC236}">
                  <a16:creationId xmlns:a16="http://schemas.microsoft.com/office/drawing/2014/main" id="{89813CE8-EA38-BC6A-3288-DB0A10D5A222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93" name="Google Shape;7847;p72">
                <a:extLst>
                  <a:ext uri="{FF2B5EF4-FFF2-40B4-BE49-F238E27FC236}">
                    <a16:creationId xmlns:a16="http://schemas.microsoft.com/office/drawing/2014/main" id="{2984CB1C-4365-9865-3F26-C5BDC66B4020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10" name="Google Shape;7848;p72">
                  <a:extLst>
                    <a:ext uri="{FF2B5EF4-FFF2-40B4-BE49-F238E27FC236}">
                      <a16:creationId xmlns:a16="http://schemas.microsoft.com/office/drawing/2014/main" id="{9A2C64A6-E9A7-005F-4327-1C8668381A13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14" name="Google Shape;7849;p72">
                    <a:extLst>
                      <a:ext uri="{FF2B5EF4-FFF2-40B4-BE49-F238E27FC236}">
                        <a16:creationId xmlns:a16="http://schemas.microsoft.com/office/drawing/2014/main" id="{FAC34B7C-AA8F-0C4D-B039-2BA514E5AAA8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50;p72">
                    <a:extLst>
                      <a:ext uri="{FF2B5EF4-FFF2-40B4-BE49-F238E27FC236}">
                        <a16:creationId xmlns:a16="http://schemas.microsoft.com/office/drawing/2014/main" id="{60497B5F-90E3-DE8C-FCA4-664B215CAD5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51;p72">
                    <a:extLst>
                      <a:ext uri="{FF2B5EF4-FFF2-40B4-BE49-F238E27FC236}">
                        <a16:creationId xmlns:a16="http://schemas.microsoft.com/office/drawing/2014/main" id="{2059EFB9-100B-2F3B-546A-0DCC1834E92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1" name="Google Shape;7852;p72">
                  <a:extLst>
                    <a:ext uri="{FF2B5EF4-FFF2-40B4-BE49-F238E27FC236}">
                      <a16:creationId xmlns:a16="http://schemas.microsoft.com/office/drawing/2014/main" id="{AF32607A-AE63-D2E6-4FEA-26104B7B44C1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12" name="Google Shape;7853;p72">
                    <a:extLst>
                      <a:ext uri="{FF2B5EF4-FFF2-40B4-BE49-F238E27FC236}">
                        <a16:creationId xmlns:a16="http://schemas.microsoft.com/office/drawing/2014/main" id="{ECC117E9-1854-C1BE-8BEC-18FA7953BC47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54;p72">
                    <a:extLst>
                      <a:ext uri="{FF2B5EF4-FFF2-40B4-BE49-F238E27FC236}">
                        <a16:creationId xmlns:a16="http://schemas.microsoft.com/office/drawing/2014/main" id="{A8EB5A99-F4CE-F812-68C1-60D6BA8A5811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94" name="Google Shape;7855;p72">
                <a:extLst>
                  <a:ext uri="{FF2B5EF4-FFF2-40B4-BE49-F238E27FC236}">
                    <a16:creationId xmlns:a16="http://schemas.microsoft.com/office/drawing/2014/main" id="{D654FB73-0089-3D0B-E3F8-B11E29DF393E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403" name="Google Shape;7856;p72">
                  <a:extLst>
                    <a:ext uri="{FF2B5EF4-FFF2-40B4-BE49-F238E27FC236}">
                      <a16:creationId xmlns:a16="http://schemas.microsoft.com/office/drawing/2014/main" id="{48B5024C-ADC3-38C7-A2C4-0FD53C7A01BB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07" name="Google Shape;7857;p72">
                    <a:extLst>
                      <a:ext uri="{FF2B5EF4-FFF2-40B4-BE49-F238E27FC236}">
                        <a16:creationId xmlns:a16="http://schemas.microsoft.com/office/drawing/2014/main" id="{B0E5F528-8451-62FD-7E4B-CFE13C64E682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8" name="Google Shape;7858;p72">
                    <a:extLst>
                      <a:ext uri="{FF2B5EF4-FFF2-40B4-BE49-F238E27FC236}">
                        <a16:creationId xmlns:a16="http://schemas.microsoft.com/office/drawing/2014/main" id="{40D82FE0-92D3-9ABC-D49A-7E3B614DD498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59;p72">
                    <a:extLst>
                      <a:ext uri="{FF2B5EF4-FFF2-40B4-BE49-F238E27FC236}">
                        <a16:creationId xmlns:a16="http://schemas.microsoft.com/office/drawing/2014/main" id="{9D506841-E175-DEE3-A49F-FE35CD768651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4" name="Google Shape;7860;p72">
                  <a:extLst>
                    <a:ext uri="{FF2B5EF4-FFF2-40B4-BE49-F238E27FC236}">
                      <a16:creationId xmlns:a16="http://schemas.microsoft.com/office/drawing/2014/main" id="{803F2B10-8EA8-6551-8D64-060D66FD154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405" name="Google Shape;7861;p72">
                    <a:extLst>
                      <a:ext uri="{FF2B5EF4-FFF2-40B4-BE49-F238E27FC236}">
                        <a16:creationId xmlns:a16="http://schemas.microsoft.com/office/drawing/2014/main" id="{09542B22-63D7-43AF-F0AA-5BACC721539B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6" name="Google Shape;7862;p72">
                    <a:extLst>
                      <a:ext uri="{FF2B5EF4-FFF2-40B4-BE49-F238E27FC236}">
                        <a16:creationId xmlns:a16="http://schemas.microsoft.com/office/drawing/2014/main" id="{F0F89863-20F1-50B3-971C-70207AA34EBD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95" name="Google Shape;7863;p72">
                <a:extLst>
                  <a:ext uri="{FF2B5EF4-FFF2-40B4-BE49-F238E27FC236}">
                    <a16:creationId xmlns:a16="http://schemas.microsoft.com/office/drawing/2014/main" id="{0C7FAC79-0A31-0DB5-984C-6E3D6C6A4A2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96" name="Google Shape;7864;p72">
                  <a:extLst>
                    <a:ext uri="{FF2B5EF4-FFF2-40B4-BE49-F238E27FC236}">
                      <a16:creationId xmlns:a16="http://schemas.microsoft.com/office/drawing/2014/main" id="{01EA2A40-A4CA-5FA0-C7DF-2260BF9A91F8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400" name="Google Shape;7865;p72">
                    <a:extLst>
                      <a:ext uri="{FF2B5EF4-FFF2-40B4-BE49-F238E27FC236}">
                        <a16:creationId xmlns:a16="http://schemas.microsoft.com/office/drawing/2014/main" id="{A4722346-2068-3ABE-EDE3-1F0B2A59E331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1" name="Google Shape;7866;p72">
                    <a:extLst>
                      <a:ext uri="{FF2B5EF4-FFF2-40B4-BE49-F238E27FC236}">
                        <a16:creationId xmlns:a16="http://schemas.microsoft.com/office/drawing/2014/main" id="{D68A36F7-9004-CC67-FA95-83B42722DA6C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67;p72">
                    <a:extLst>
                      <a:ext uri="{FF2B5EF4-FFF2-40B4-BE49-F238E27FC236}">
                        <a16:creationId xmlns:a16="http://schemas.microsoft.com/office/drawing/2014/main" id="{A47497F0-592B-04FD-68A8-5DF298BFAC86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7" name="Google Shape;7868;p72">
                  <a:extLst>
                    <a:ext uri="{FF2B5EF4-FFF2-40B4-BE49-F238E27FC236}">
                      <a16:creationId xmlns:a16="http://schemas.microsoft.com/office/drawing/2014/main" id="{8B60C14E-ED2B-F504-B44E-12EBB9F7B991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98" name="Google Shape;7869;p72">
                    <a:extLst>
                      <a:ext uri="{FF2B5EF4-FFF2-40B4-BE49-F238E27FC236}">
                        <a16:creationId xmlns:a16="http://schemas.microsoft.com/office/drawing/2014/main" id="{7EF1FA87-9063-80DD-E7DB-5BC2A71539E1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70;p72">
                    <a:extLst>
                      <a:ext uri="{FF2B5EF4-FFF2-40B4-BE49-F238E27FC236}">
                        <a16:creationId xmlns:a16="http://schemas.microsoft.com/office/drawing/2014/main" id="{9673B5F4-0FE4-4341-E943-509742C64027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44" name="Google Shape;1529;p70">
            <a:extLst>
              <a:ext uri="{FF2B5EF4-FFF2-40B4-BE49-F238E27FC236}">
                <a16:creationId xmlns:a16="http://schemas.microsoft.com/office/drawing/2014/main" id="{48CAB93E-E464-2428-FEFE-BD35CE9012BA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968300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oogle Shape;7875;p73">
            <a:extLst>
              <a:ext uri="{FF2B5EF4-FFF2-40B4-BE49-F238E27FC236}">
                <a16:creationId xmlns:a16="http://schemas.microsoft.com/office/drawing/2014/main" id="{B08D0398-25DC-9A80-2D38-AEC445254DD3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20" name="Google Shape;7876;p73">
              <a:extLst>
                <a:ext uri="{FF2B5EF4-FFF2-40B4-BE49-F238E27FC236}">
                  <a16:creationId xmlns:a16="http://schemas.microsoft.com/office/drawing/2014/main" id="{E9E37AA3-26B8-C458-3FAF-D45CD91042C7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50" name="Google Shape;7877;p73">
                <a:extLst>
                  <a:ext uri="{FF2B5EF4-FFF2-40B4-BE49-F238E27FC236}">
                    <a16:creationId xmlns:a16="http://schemas.microsoft.com/office/drawing/2014/main" id="{37B7CB1D-2D29-3629-C1F4-69234185F38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51" name="Google Shape;7878;p73">
                <a:extLst>
                  <a:ext uri="{FF2B5EF4-FFF2-40B4-BE49-F238E27FC236}">
                    <a16:creationId xmlns:a16="http://schemas.microsoft.com/office/drawing/2014/main" id="{38D6C344-A2B5-6705-C603-90C338BED3BC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21" name="Google Shape;7879;p73">
              <a:extLst>
                <a:ext uri="{FF2B5EF4-FFF2-40B4-BE49-F238E27FC236}">
                  <a16:creationId xmlns:a16="http://schemas.microsoft.com/office/drawing/2014/main" id="{DE1B486D-3C50-C6C9-C85B-1BC6C47C8FE4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45" name="Google Shape;7880;p73">
                <a:extLst>
                  <a:ext uri="{FF2B5EF4-FFF2-40B4-BE49-F238E27FC236}">
                    <a16:creationId xmlns:a16="http://schemas.microsoft.com/office/drawing/2014/main" id="{3751823B-9C9B-D261-4583-D832E4DA3659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46" name="Google Shape;7881;p73">
                <a:extLst>
                  <a:ext uri="{FF2B5EF4-FFF2-40B4-BE49-F238E27FC236}">
                    <a16:creationId xmlns:a16="http://schemas.microsoft.com/office/drawing/2014/main" id="{9246FF39-DB9C-8FBD-07F4-E3117BAE08AB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47" name="Google Shape;7882;p73">
                <a:extLst>
                  <a:ext uri="{FF2B5EF4-FFF2-40B4-BE49-F238E27FC236}">
                    <a16:creationId xmlns:a16="http://schemas.microsoft.com/office/drawing/2014/main" id="{F85DF254-7B26-6E2F-84AB-55A73DA30240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48" name="Google Shape;7883;p73">
                <a:extLst>
                  <a:ext uri="{FF2B5EF4-FFF2-40B4-BE49-F238E27FC236}">
                    <a16:creationId xmlns:a16="http://schemas.microsoft.com/office/drawing/2014/main" id="{8478A26E-4084-4733-903F-F641BDEE36A9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49" name="Google Shape;7884;p73">
                <a:extLst>
                  <a:ext uri="{FF2B5EF4-FFF2-40B4-BE49-F238E27FC236}">
                    <a16:creationId xmlns:a16="http://schemas.microsoft.com/office/drawing/2014/main" id="{82EE3899-A50F-2F42-4077-48394E39D207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22" name="Google Shape;7885;p73">
              <a:extLst>
                <a:ext uri="{FF2B5EF4-FFF2-40B4-BE49-F238E27FC236}">
                  <a16:creationId xmlns:a16="http://schemas.microsoft.com/office/drawing/2014/main" id="{AEF9E363-B7AD-CD8C-42CF-46C18352A574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23" name="Google Shape;7886;p73">
                <a:extLst>
                  <a:ext uri="{FF2B5EF4-FFF2-40B4-BE49-F238E27FC236}">
                    <a16:creationId xmlns:a16="http://schemas.microsoft.com/office/drawing/2014/main" id="{8413A362-264C-47B6-000C-9D12963E181D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887;p73">
                <a:extLst>
                  <a:ext uri="{FF2B5EF4-FFF2-40B4-BE49-F238E27FC236}">
                    <a16:creationId xmlns:a16="http://schemas.microsoft.com/office/drawing/2014/main" id="{79AAC5C3-A08A-588A-4313-CB98C35E5563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888;p73">
                <a:extLst>
                  <a:ext uri="{FF2B5EF4-FFF2-40B4-BE49-F238E27FC236}">
                    <a16:creationId xmlns:a16="http://schemas.microsoft.com/office/drawing/2014/main" id="{095557AA-1539-0FCE-F0B8-727288BB5EB5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889;p73">
                <a:extLst>
                  <a:ext uri="{FF2B5EF4-FFF2-40B4-BE49-F238E27FC236}">
                    <a16:creationId xmlns:a16="http://schemas.microsoft.com/office/drawing/2014/main" id="{591C316E-B519-4C28-0BFE-CDDB53F4ED4E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890;p73">
                <a:extLst>
                  <a:ext uri="{FF2B5EF4-FFF2-40B4-BE49-F238E27FC236}">
                    <a16:creationId xmlns:a16="http://schemas.microsoft.com/office/drawing/2014/main" id="{0240EAFA-1F98-BF12-8F8F-6EDABDA8BC4C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891;p73">
                <a:extLst>
                  <a:ext uri="{FF2B5EF4-FFF2-40B4-BE49-F238E27FC236}">
                    <a16:creationId xmlns:a16="http://schemas.microsoft.com/office/drawing/2014/main" id="{2AB1F410-745D-ED2E-7B20-41B5215CF904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7892;p73">
                <a:extLst>
                  <a:ext uri="{FF2B5EF4-FFF2-40B4-BE49-F238E27FC236}">
                    <a16:creationId xmlns:a16="http://schemas.microsoft.com/office/drawing/2014/main" id="{4BE1468C-EC49-25CF-67D5-199407A77C0B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7893;p73">
                <a:extLst>
                  <a:ext uri="{FF2B5EF4-FFF2-40B4-BE49-F238E27FC236}">
                    <a16:creationId xmlns:a16="http://schemas.microsoft.com/office/drawing/2014/main" id="{9A0EEE4D-91C7-2534-8383-3FEE700D3B4A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7894;p73">
                <a:extLst>
                  <a:ext uri="{FF2B5EF4-FFF2-40B4-BE49-F238E27FC236}">
                    <a16:creationId xmlns:a16="http://schemas.microsoft.com/office/drawing/2014/main" id="{12DFEE7A-FACA-BF2A-D4DC-D9B7E1852825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7895;p73">
                <a:extLst>
                  <a:ext uri="{FF2B5EF4-FFF2-40B4-BE49-F238E27FC236}">
                    <a16:creationId xmlns:a16="http://schemas.microsoft.com/office/drawing/2014/main" id="{1AF039BC-D282-76E3-2518-DCF6161862B3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7896;p73">
                <a:extLst>
                  <a:ext uri="{FF2B5EF4-FFF2-40B4-BE49-F238E27FC236}">
                    <a16:creationId xmlns:a16="http://schemas.microsoft.com/office/drawing/2014/main" id="{EC4489FD-A6E5-9254-718F-7C1E4C5F83D3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7897;p73">
                <a:extLst>
                  <a:ext uri="{FF2B5EF4-FFF2-40B4-BE49-F238E27FC236}">
                    <a16:creationId xmlns:a16="http://schemas.microsoft.com/office/drawing/2014/main" id="{F81F1482-5AC5-D690-7057-FB7D44222B7C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7898;p73">
                <a:extLst>
                  <a:ext uri="{FF2B5EF4-FFF2-40B4-BE49-F238E27FC236}">
                    <a16:creationId xmlns:a16="http://schemas.microsoft.com/office/drawing/2014/main" id="{D77A6784-CC23-1920-885F-B4CA33AADBF4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7899;p73">
                <a:extLst>
                  <a:ext uri="{FF2B5EF4-FFF2-40B4-BE49-F238E27FC236}">
                    <a16:creationId xmlns:a16="http://schemas.microsoft.com/office/drawing/2014/main" id="{F1671A0A-6980-4BB6-997A-9ACB2CD37F79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7900;p73">
                <a:extLst>
                  <a:ext uri="{FF2B5EF4-FFF2-40B4-BE49-F238E27FC236}">
                    <a16:creationId xmlns:a16="http://schemas.microsoft.com/office/drawing/2014/main" id="{04BF7C1E-D9F6-3032-FB06-72C64AB18DFE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7901;p73">
                <a:extLst>
                  <a:ext uri="{FF2B5EF4-FFF2-40B4-BE49-F238E27FC236}">
                    <a16:creationId xmlns:a16="http://schemas.microsoft.com/office/drawing/2014/main" id="{F83DD481-19DE-A7AC-080C-F8ABA00E123F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7902;p73">
                <a:extLst>
                  <a:ext uri="{FF2B5EF4-FFF2-40B4-BE49-F238E27FC236}">
                    <a16:creationId xmlns:a16="http://schemas.microsoft.com/office/drawing/2014/main" id="{4E03D89D-7767-9565-D551-F0BC48F14C9F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7903;p73">
                <a:extLst>
                  <a:ext uri="{FF2B5EF4-FFF2-40B4-BE49-F238E27FC236}">
                    <a16:creationId xmlns:a16="http://schemas.microsoft.com/office/drawing/2014/main" id="{2E5DA904-12C7-991C-BD05-B87F228C7C71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7904;p73">
                <a:extLst>
                  <a:ext uri="{FF2B5EF4-FFF2-40B4-BE49-F238E27FC236}">
                    <a16:creationId xmlns:a16="http://schemas.microsoft.com/office/drawing/2014/main" id="{F95C1239-6502-9942-E88A-BE36AE420E51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7905;p73">
                <a:extLst>
                  <a:ext uri="{FF2B5EF4-FFF2-40B4-BE49-F238E27FC236}">
                    <a16:creationId xmlns:a16="http://schemas.microsoft.com/office/drawing/2014/main" id="{D9C980DD-848B-438B-E509-5451B71A543F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52" name="Google Shape;7906;p73">
            <a:extLst>
              <a:ext uri="{FF2B5EF4-FFF2-40B4-BE49-F238E27FC236}">
                <a16:creationId xmlns:a16="http://schemas.microsoft.com/office/drawing/2014/main" id="{04B2A53B-CD1F-9982-7BFA-3E3E91F3E796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53" name="Google Shape;7907;p73">
            <a:extLst>
              <a:ext uri="{FF2B5EF4-FFF2-40B4-BE49-F238E27FC236}">
                <a16:creationId xmlns:a16="http://schemas.microsoft.com/office/drawing/2014/main" id="{F9167D14-4EF7-38F7-B118-20ECAACA926C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54" name="Google Shape;7908;p73">
              <a:extLst>
                <a:ext uri="{FF2B5EF4-FFF2-40B4-BE49-F238E27FC236}">
                  <a16:creationId xmlns:a16="http://schemas.microsoft.com/office/drawing/2014/main" id="{0207945A-268E-BD8F-8E67-9B59BE11E2EB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64" name="Google Shape;7909;p73">
                <a:extLst>
                  <a:ext uri="{FF2B5EF4-FFF2-40B4-BE49-F238E27FC236}">
                    <a16:creationId xmlns:a16="http://schemas.microsoft.com/office/drawing/2014/main" id="{8178A9D7-B8F6-BACD-A0EE-0059A194B09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10;p73">
                <a:extLst>
                  <a:ext uri="{FF2B5EF4-FFF2-40B4-BE49-F238E27FC236}">
                    <a16:creationId xmlns:a16="http://schemas.microsoft.com/office/drawing/2014/main" id="{0165AC85-F19A-4F4D-0895-34EC76F82DD8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11;p73">
                <a:extLst>
                  <a:ext uri="{FF2B5EF4-FFF2-40B4-BE49-F238E27FC236}">
                    <a16:creationId xmlns:a16="http://schemas.microsoft.com/office/drawing/2014/main" id="{D9F735CC-1F9D-1FFF-6C76-BDC41ED0608A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12;p73">
                <a:extLst>
                  <a:ext uri="{FF2B5EF4-FFF2-40B4-BE49-F238E27FC236}">
                    <a16:creationId xmlns:a16="http://schemas.microsoft.com/office/drawing/2014/main" id="{8956FC46-F544-814D-3B79-4DB8DB0866B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13;p73">
                <a:extLst>
                  <a:ext uri="{FF2B5EF4-FFF2-40B4-BE49-F238E27FC236}">
                    <a16:creationId xmlns:a16="http://schemas.microsoft.com/office/drawing/2014/main" id="{9FB35DB2-D351-3081-5E81-2DA2FF74CB51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14;p73">
                <a:extLst>
                  <a:ext uri="{FF2B5EF4-FFF2-40B4-BE49-F238E27FC236}">
                    <a16:creationId xmlns:a16="http://schemas.microsoft.com/office/drawing/2014/main" id="{A7680C08-1882-5B6F-00CC-C189CA7050FA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15;p73">
                <a:extLst>
                  <a:ext uri="{FF2B5EF4-FFF2-40B4-BE49-F238E27FC236}">
                    <a16:creationId xmlns:a16="http://schemas.microsoft.com/office/drawing/2014/main" id="{26E16A25-4D14-7CAD-1317-AFDEF91A79EB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16;p73">
                <a:extLst>
                  <a:ext uri="{FF2B5EF4-FFF2-40B4-BE49-F238E27FC236}">
                    <a16:creationId xmlns:a16="http://schemas.microsoft.com/office/drawing/2014/main" id="{9DDA7DBC-BA39-C8B9-F47F-D1BB6572FA5C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17;p73">
                <a:extLst>
                  <a:ext uri="{FF2B5EF4-FFF2-40B4-BE49-F238E27FC236}">
                    <a16:creationId xmlns:a16="http://schemas.microsoft.com/office/drawing/2014/main" id="{0EBE0F53-DD7D-EF71-558A-2DA1E4A6B1DA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18;p73">
                <a:extLst>
                  <a:ext uri="{FF2B5EF4-FFF2-40B4-BE49-F238E27FC236}">
                    <a16:creationId xmlns:a16="http://schemas.microsoft.com/office/drawing/2014/main" id="{B248D666-F743-D114-73C6-3E7F9AF86596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7919;p73">
                <a:extLst>
                  <a:ext uri="{FF2B5EF4-FFF2-40B4-BE49-F238E27FC236}">
                    <a16:creationId xmlns:a16="http://schemas.microsoft.com/office/drawing/2014/main" id="{CD0A2FB2-0735-EE3F-BA2E-FB5BA4764DCB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7920;p73">
                <a:extLst>
                  <a:ext uri="{FF2B5EF4-FFF2-40B4-BE49-F238E27FC236}">
                    <a16:creationId xmlns:a16="http://schemas.microsoft.com/office/drawing/2014/main" id="{3C9A61CB-32FF-01E3-AD47-1FBE2458950C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7921;p73">
                <a:extLst>
                  <a:ext uri="{FF2B5EF4-FFF2-40B4-BE49-F238E27FC236}">
                    <a16:creationId xmlns:a16="http://schemas.microsoft.com/office/drawing/2014/main" id="{A93447DC-DEB7-5E9B-41F6-966D2396EE78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7922;p73">
                <a:extLst>
                  <a:ext uri="{FF2B5EF4-FFF2-40B4-BE49-F238E27FC236}">
                    <a16:creationId xmlns:a16="http://schemas.microsoft.com/office/drawing/2014/main" id="{93FD13AD-1033-FCBF-75CE-42DA1787DF89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7923;p73">
                <a:extLst>
                  <a:ext uri="{FF2B5EF4-FFF2-40B4-BE49-F238E27FC236}">
                    <a16:creationId xmlns:a16="http://schemas.microsoft.com/office/drawing/2014/main" id="{E1D26B32-BE9C-B882-D17A-97DBE95A99D5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7924;p73">
                <a:extLst>
                  <a:ext uri="{FF2B5EF4-FFF2-40B4-BE49-F238E27FC236}">
                    <a16:creationId xmlns:a16="http://schemas.microsoft.com/office/drawing/2014/main" id="{AE450212-9639-4D76-2EEA-BF45EBB7096C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7925;p73">
                <a:extLst>
                  <a:ext uri="{FF2B5EF4-FFF2-40B4-BE49-F238E27FC236}">
                    <a16:creationId xmlns:a16="http://schemas.microsoft.com/office/drawing/2014/main" id="{938F45B9-6CFD-D1EE-E7C0-535F63F02CCD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7926;p73">
                <a:extLst>
                  <a:ext uri="{FF2B5EF4-FFF2-40B4-BE49-F238E27FC236}">
                    <a16:creationId xmlns:a16="http://schemas.microsoft.com/office/drawing/2014/main" id="{6BFD4DFA-0274-B35F-5AFB-0754058494A0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7927;p73">
                <a:extLst>
                  <a:ext uri="{FF2B5EF4-FFF2-40B4-BE49-F238E27FC236}">
                    <a16:creationId xmlns:a16="http://schemas.microsoft.com/office/drawing/2014/main" id="{16614C86-375D-9940-54E1-F1BFEA271B6A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28;p73">
                <a:extLst>
                  <a:ext uri="{FF2B5EF4-FFF2-40B4-BE49-F238E27FC236}">
                    <a16:creationId xmlns:a16="http://schemas.microsoft.com/office/drawing/2014/main" id="{E926C8B4-256C-FB79-29FE-E6E0C02A954C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29;p73">
                <a:extLst>
                  <a:ext uri="{FF2B5EF4-FFF2-40B4-BE49-F238E27FC236}">
                    <a16:creationId xmlns:a16="http://schemas.microsoft.com/office/drawing/2014/main" id="{4DE2F0B6-4399-2258-BABF-DD2FF92DFDE9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30;p73">
                <a:extLst>
                  <a:ext uri="{FF2B5EF4-FFF2-40B4-BE49-F238E27FC236}">
                    <a16:creationId xmlns:a16="http://schemas.microsoft.com/office/drawing/2014/main" id="{1C6B29BD-662C-E6DC-ECFB-EB011958C5FD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31;p73">
                <a:extLst>
                  <a:ext uri="{FF2B5EF4-FFF2-40B4-BE49-F238E27FC236}">
                    <a16:creationId xmlns:a16="http://schemas.microsoft.com/office/drawing/2014/main" id="{28405BB2-09E2-E291-F876-2692A41727B1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32;p73">
                <a:extLst>
                  <a:ext uri="{FF2B5EF4-FFF2-40B4-BE49-F238E27FC236}">
                    <a16:creationId xmlns:a16="http://schemas.microsoft.com/office/drawing/2014/main" id="{79646D55-34BB-37EB-8394-15B417732709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5" name="Google Shape;7933;p73">
              <a:extLst>
                <a:ext uri="{FF2B5EF4-FFF2-40B4-BE49-F238E27FC236}">
                  <a16:creationId xmlns:a16="http://schemas.microsoft.com/office/drawing/2014/main" id="{2451CE5B-E1F7-6C68-CD1E-5DE13607B032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60" name="Google Shape;7934;p73">
                <a:extLst>
                  <a:ext uri="{FF2B5EF4-FFF2-40B4-BE49-F238E27FC236}">
                    <a16:creationId xmlns:a16="http://schemas.microsoft.com/office/drawing/2014/main" id="{930D80D9-9805-93F7-B886-A32580E67C4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35;p73">
                <a:extLst>
                  <a:ext uri="{FF2B5EF4-FFF2-40B4-BE49-F238E27FC236}">
                    <a16:creationId xmlns:a16="http://schemas.microsoft.com/office/drawing/2014/main" id="{157B79A1-ED3C-FC16-22FF-57CFB6FDE350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36;p73">
                <a:extLst>
                  <a:ext uri="{FF2B5EF4-FFF2-40B4-BE49-F238E27FC236}">
                    <a16:creationId xmlns:a16="http://schemas.microsoft.com/office/drawing/2014/main" id="{95724A8B-5775-D416-F35D-9EA3BA2EB7BD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37;p73">
                <a:extLst>
                  <a:ext uri="{FF2B5EF4-FFF2-40B4-BE49-F238E27FC236}">
                    <a16:creationId xmlns:a16="http://schemas.microsoft.com/office/drawing/2014/main" id="{BC327171-1D26-5E8D-18BE-394A1E50459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6" name="Google Shape;7938;p73">
              <a:extLst>
                <a:ext uri="{FF2B5EF4-FFF2-40B4-BE49-F238E27FC236}">
                  <a16:creationId xmlns:a16="http://schemas.microsoft.com/office/drawing/2014/main" id="{36799466-BE5F-E9C1-06B3-34A4D9BFBBA3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" name="Google Shape;7939;p73">
              <a:extLst>
                <a:ext uri="{FF2B5EF4-FFF2-40B4-BE49-F238E27FC236}">
                  <a16:creationId xmlns:a16="http://schemas.microsoft.com/office/drawing/2014/main" id="{275D9538-9597-4D47-6AAC-519E2F55AF04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" name="Google Shape;7940;p73">
              <a:extLst>
                <a:ext uri="{FF2B5EF4-FFF2-40B4-BE49-F238E27FC236}">
                  <a16:creationId xmlns:a16="http://schemas.microsoft.com/office/drawing/2014/main" id="{C5CB4E6B-31D4-8D2B-E1D4-FE9396241BCE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" name="Google Shape;7941;p73">
              <a:extLst>
                <a:ext uri="{FF2B5EF4-FFF2-40B4-BE49-F238E27FC236}">
                  <a16:creationId xmlns:a16="http://schemas.microsoft.com/office/drawing/2014/main" id="{34C2EF16-5ECD-D4D6-6AD5-E84B5F1D22BA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88" name="Google Shape;7942;p73">
            <a:extLst>
              <a:ext uri="{FF2B5EF4-FFF2-40B4-BE49-F238E27FC236}">
                <a16:creationId xmlns:a16="http://schemas.microsoft.com/office/drawing/2014/main" id="{AD857EBC-47C7-261E-A6D7-32E4847DB07E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9" name="Google Shape;7943;p73">
            <a:extLst>
              <a:ext uri="{FF2B5EF4-FFF2-40B4-BE49-F238E27FC236}">
                <a16:creationId xmlns:a16="http://schemas.microsoft.com/office/drawing/2014/main" id="{9F1ED21F-7358-A90B-CDEC-10914063A238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90" name="Google Shape;7944;p73">
            <a:extLst>
              <a:ext uri="{FF2B5EF4-FFF2-40B4-BE49-F238E27FC236}">
                <a16:creationId xmlns:a16="http://schemas.microsoft.com/office/drawing/2014/main" id="{0B40E159-1F1D-27CB-4DB7-180AB876D8DD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91" name="Google Shape;7945;p73">
              <a:extLst>
                <a:ext uri="{FF2B5EF4-FFF2-40B4-BE49-F238E27FC236}">
                  <a16:creationId xmlns:a16="http://schemas.microsoft.com/office/drawing/2014/main" id="{846DFBB5-5A81-4F3B-C1A5-662EE09390F9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22" name="Google Shape;7946;p73">
                <a:extLst>
                  <a:ext uri="{FF2B5EF4-FFF2-40B4-BE49-F238E27FC236}">
                    <a16:creationId xmlns:a16="http://schemas.microsoft.com/office/drawing/2014/main" id="{C1E1BA21-4DC0-D75E-DD1A-AC9B747A611E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7947;p73">
                <a:extLst>
                  <a:ext uri="{FF2B5EF4-FFF2-40B4-BE49-F238E27FC236}">
                    <a16:creationId xmlns:a16="http://schemas.microsoft.com/office/drawing/2014/main" id="{583BAD7A-13B9-23B7-3B6E-95CB35B4AD6F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7948;p73">
                <a:extLst>
                  <a:ext uri="{FF2B5EF4-FFF2-40B4-BE49-F238E27FC236}">
                    <a16:creationId xmlns:a16="http://schemas.microsoft.com/office/drawing/2014/main" id="{E7F0D583-D9B3-978C-2EEB-9BD81FD4F52A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7949;p73">
                <a:extLst>
                  <a:ext uri="{FF2B5EF4-FFF2-40B4-BE49-F238E27FC236}">
                    <a16:creationId xmlns:a16="http://schemas.microsoft.com/office/drawing/2014/main" id="{30BA18BE-196A-D505-C63C-32EA2C8C0EED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7950;p73">
                <a:extLst>
                  <a:ext uri="{FF2B5EF4-FFF2-40B4-BE49-F238E27FC236}">
                    <a16:creationId xmlns:a16="http://schemas.microsoft.com/office/drawing/2014/main" id="{A3DD3EE8-52F7-1636-6073-15795FF89436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2" name="Google Shape;7951;p73">
              <a:extLst>
                <a:ext uri="{FF2B5EF4-FFF2-40B4-BE49-F238E27FC236}">
                  <a16:creationId xmlns:a16="http://schemas.microsoft.com/office/drawing/2014/main" id="{F334A5F3-A6B6-8A82-85EF-9146D92C5C2F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17" name="Google Shape;7952;p73">
                <a:extLst>
                  <a:ext uri="{FF2B5EF4-FFF2-40B4-BE49-F238E27FC236}">
                    <a16:creationId xmlns:a16="http://schemas.microsoft.com/office/drawing/2014/main" id="{7AB59B9A-98B9-1E1E-684F-28DC6A3CC8DE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7953;p73">
                <a:extLst>
                  <a:ext uri="{FF2B5EF4-FFF2-40B4-BE49-F238E27FC236}">
                    <a16:creationId xmlns:a16="http://schemas.microsoft.com/office/drawing/2014/main" id="{2E74D460-9489-FAEF-5E00-4822EC78F7C8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7954;p73">
                <a:extLst>
                  <a:ext uri="{FF2B5EF4-FFF2-40B4-BE49-F238E27FC236}">
                    <a16:creationId xmlns:a16="http://schemas.microsoft.com/office/drawing/2014/main" id="{4B1FFD54-09EF-E99B-E1EF-8C1D3405249B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7955;p73">
                <a:extLst>
                  <a:ext uri="{FF2B5EF4-FFF2-40B4-BE49-F238E27FC236}">
                    <a16:creationId xmlns:a16="http://schemas.microsoft.com/office/drawing/2014/main" id="{D426C54E-E1E8-40FA-74B4-120949CB8487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7956;p73">
                <a:extLst>
                  <a:ext uri="{FF2B5EF4-FFF2-40B4-BE49-F238E27FC236}">
                    <a16:creationId xmlns:a16="http://schemas.microsoft.com/office/drawing/2014/main" id="{CAA46773-BF4D-EB6F-A0EA-98DBA781BBBF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" name="Google Shape;7957;p73">
              <a:extLst>
                <a:ext uri="{FF2B5EF4-FFF2-40B4-BE49-F238E27FC236}">
                  <a16:creationId xmlns:a16="http://schemas.microsoft.com/office/drawing/2014/main" id="{D4CF7F88-D912-3F20-5906-10845C64A469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12" name="Google Shape;7958;p73">
                <a:extLst>
                  <a:ext uri="{FF2B5EF4-FFF2-40B4-BE49-F238E27FC236}">
                    <a16:creationId xmlns:a16="http://schemas.microsoft.com/office/drawing/2014/main" id="{7F60AF85-E469-8356-2B26-EB89DA161FB0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7959;p73">
                <a:extLst>
                  <a:ext uri="{FF2B5EF4-FFF2-40B4-BE49-F238E27FC236}">
                    <a16:creationId xmlns:a16="http://schemas.microsoft.com/office/drawing/2014/main" id="{1F2B2C00-3E64-F67C-792B-42ECA965A863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7960;p73">
                <a:extLst>
                  <a:ext uri="{FF2B5EF4-FFF2-40B4-BE49-F238E27FC236}">
                    <a16:creationId xmlns:a16="http://schemas.microsoft.com/office/drawing/2014/main" id="{568A6429-E089-62EA-E148-53B5D5599409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7961;p73">
                <a:extLst>
                  <a:ext uri="{FF2B5EF4-FFF2-40B4-BE49-F238E27FC236}">
                    <a16:creationId xmlns:a16="http://schemas.microsoft.com/office/drawing/2014/main" id="{32F0B809-BA0C-4FF7-E560-D9DC95C8DB43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7962;p73">
                <a:extLst>
                  <a:ext uri="{FF2B5EF4-FFF2-40B4-BE49-F238E27FC236}">
                    <a16:creationId xmlns:a16="http://schemas.microsoft.com/office/drawing/2014/main" id="{540D68B3-A603-C9EF-D74A-320DB531143F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4" name="Google Shape;7963;p73">
              <a:extLst>
                <a:ext uri="{FF2B5EF4-FFF2-40B4-BE49-F238E27FC236}">
                  <a16:creationId xmlns:a16="http://schemas.microsoft.com/office/drawing/2014/main" id="{A05637D6-AEF8-2512-24BE-B2F4E6B17816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07" name="Google Shape;7964;p73">
                <a:extLst>
                  <a:ext uri="{FF2B5EF4-FFF2-40B4-BE49-F238E27FC236}">
                    <a16:creationId xmlns:a16="http://schemas.microsoft.com/office/drawing/2014/main" id="{F4CD0887-D597-ACAF-2E76-4E6DB6CA2F0B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65;p73">
                <a:extLst>
                  <a:ext uri="{FF2B5EF4-FFF2-40B4-BE49-F238E27FC236}">
                    <a16:creationId xmlns:a16="http://schemas.microsoft.com/office/drawing/2014/main" id="{C808BBED-AE2E-4D57-E4D6-FB6770D1CA2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66;p73">
                <a:extLst>
                  <a:ext uri="{FF2B5EF4-FFF2-40B4-BE49-F238E27FC236}">
                    <a16:creationId xmlns:a16="http://schemas.microsoft.com/office/drawing/2014/main" id="{81D3BADB-428D-AAA7-1104-320675CB9D90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67;p73">
                <a:extLst>
                  <a:ext uri="{FF2B5EF4-FFF2-40B4-BE49-F238E27FC236}">
                    <a16:creationId xmlns:a16="http://schemas.microsoft.com/office/drawing/2014/main" id="{D3BA63F8-A675-5535-DC50-D869B4B39FDF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68;p73">
                <a:extLst>
                  <a:ext uri="{FF2B5EF4-FFF2-40B4-BE49-F238E27FC236}">
                    <a16:creationId xmlns:a16="http://schemas.microsoft.com/office/drawing/2014/main" id="{1893D9AE-681C-428B-1B96-C79A180D7107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5" name="Google Shape;7969;p73">
              <a:extLst>
                <a:ext uri="{FF2B5EF4-FFF2-40B4-BE49-F238E27FC236}">
                  <a16:creationId xmlns:a16="http://schemas.microsoft.com/office/drawing/2014/main" id="{30C5C082-1909-0989-CC4B-CAEF3EFCE54D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102" name="Google Shape;7970;p73">
                <a:extLst>
                  <a:ext uri="{FF2B5EF4-FFF2-40B4-BE49-F238E27FC236}">
                    <a16:creationId xmlns:a16="http://schemas.microsoft.com/office/drawing/2014/main" id="{1246EB03-D807-81C3-1AE3-A96238CB0F8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71;p73">
                <a:extLst>
                  <a:ext uri="{FF2B5EF4-FFF2-40B4-BE49-F238E27FC236}">
                    <a16:creationId xmlns:a16="http://schemas.microsoft.com/office/drawing/2014/main" id="{EE4340B8-453D-736A-54AF-F21C4586DCC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72;p73">
                <a:extLst>
                  <a:ext uri="{FF2B5EF4-FFF2-40B4-BE49-F238E27FC236}">
                    <a16:creationId xmlns:a16="http://schemas.microsoft.com/office/drawing/2014/main" id="{3A02CEBA-2A24-FA86-B054-A3C1E66B4A8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73;p73">
                <a:extLst>
                  <a:ext uri="{FF2B5EF4-FFF2-40B4-BE49-F238E27FC236}">
                    <a16:creationId xmlns:a16="http://schemas.microsoft.com/office/drawing/2014/main" id="{F2679359-E7FE-F4D1-E698-15A01199CB99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74;p73">
                <a:extLst>
                  <a:ext uri="{FF2B5EF4-FFF2-40B4-BE49-F238E27FC236}">
                    <a16:creationId xmlns:a16="http://schemas.microsoft.com/office/drawing/2014/main" id="{E01576AA-BDA9-2370-B517-1A6A00BF467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6" name="Google Shape;7975;p73">
              <a:extLst>
                <a:ext uri="{FF2B5EF4-FFF2-40B4-BE49-F238E27FC236}">
                  <a16:creationId xmlns:a16="http://schemas.microsoft.com/office/drawing/2014/main" id="{BAA46B28-F772-09BA-1ABF-AC401BFC4F6F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97" name="Google Shape;7976;p73">
                <a:extLst>
                  <a:ext uri="{FF2B5EF4-FFF2-40B4-BE49-F238E27FC236}">
                    <a16:creationId xmlns:a16="http://schemas.microsoft.com/office/drawing/2014/main" id="{2D9384DC-474D-113C-7BAA-7625B9A7A8C1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77;p73">
                <a:extLst>
                  <a:ext uri="{FF2B5EF4-FFF2-40B4-BE49-F238E27FC236}">
                    <a16:creationId xmlns:a16="http://schemas.microsoft.com/office/drawing/2014/main" id="{7A1C74F1-FCEA-D143-B321-F32DB7F9D790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78;p73">
                <a:extLst>
                  <a:ext uri="{FF2B5EF4-FFF2-40B4-BE49-F238E27FC236}">
                    <a16:creationId xmlns:a16="http://schemas.microsoft.com/office/drawing/2014/main" id="{1F752EA2-81F2-39F0-D649-C153C77BC24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79;p73">
                <a:extLst>
                  <a:ext uri="{FF2B5EF4-FFF2-40B4-BE49-F238E27FC236}">
                    <a16:creationId xmlns:a16="http://schemas.microsoft.com/office/drawing/2014/main" id="{5971046F-07EC-1730-CBC3-B48B28AF2609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80;p73">
                <a:extLst>
                  <a:ext uri="{FF2B5EF4-FFF2-40B4-BE49-F238E27FC236}">
                    <a16:creationId xmlns:a16="http://schemas.microsoft.com/office/drawing/2014/main" id="{2C90D93B-1909-68AD-4F9B-65C9FC45D1FE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27" name="Google Shape;7981;p73">
            <a:extLst>
              <a:ext uri="{FF2B5EF4-FFF2-40B4-BE49-F238E27FC236}">
                <a16:creationId xmlns:a16="http://schemas.microsoft.com/office/drawing/2014/main" id="{17A97D06-34FA-8C74-8982-C452CD43D9DE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8" name="Google Shape;7982;p73">
            <a:extLst>
              <a:ext uri="{FF2B5EF4-FFF2-40B4-BE49-F238E27FC236}">
                <a16:creationId xmlns:a16="http://schemas.microsoft.com/office/drawing/2014/main" id="{61CD0C41-3E7F-0823-2AD3-1CFED8F5D2D2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29" name="Google Shape;7983;p73">
              <a:extLst>
                <a:ext uri="{FF2B5EF4-FFF2-40B4-BE49-F238E27FC236}">
                  <a16:creationId xmlns:a16="http://schemas.microsoft.com/office/drawing/2014/main" id="{DC246C76-DF95-B6A1-38B7-37436BF17FA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84;p73">
              <a:extLst>
                <a:ext uri="{FF2B5EF4-FFF2-40B4-BE49-F238E27FC236}">
                  <a16:creationId xmlns:a16="http://schemas.microsoft.com/office/drawing/2014/main" id="{8E59B7B2-26F4-E4B0-1A11-01B2114A4057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1" name="Google Shape;7985;p73">
            <a:extLst>
              <a:ext uri="{FF2B5EF4-FFF2-40B4-BE49-F238E27FC236}">
                <a16:creationId xmlns:a16="http://schemas.microsoft.com/office/drawing/2014/main" id="{AD2128AB-2CDF-0061-1486-F49EF45D098F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32" name="Google Shape;7986;p73">
              <a:extLst>
                <a:ext uri="{FF2B5EF4-FFF2-40B4-BE49-F238E27FC236}">
                  <a16:creationId xmlns:a16="http://schemas.microsoft.com/office/drawing/2014/main" id="{9B74A4F4-50B1-B41C-B677-3ED5659D12A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7987;p73">
              <a:extLst>
                <a:ext uri="{FF2B5EF4-FFF2-40B4-BE49-F238E27FC236}">
                  <a16:creationId xmlns:a16="http://schemas.microsoft.com/office/drawing/2014/main" id="{1AAD1489-D28E-8CE0-F017-4A12C163874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4" name="Google Shape;7988;p73">
            <a:extLst>
              <a:ext uri="{FF2B5EF4-FFF2-40B4-BE49-F238E27FC236}">
                <a16:creationId xmlns:a16="http://schemas.microsoft.com/office/drawing/2014/main" id="{88F7CBCA-B834-B85B-E2E1-97D659292ACA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35" name="Google Shape;7989;p73">
              <a:extLst>
                <a:ext uri="{FF2B5EF4-FFF2-40B4-BE49-F238E27FC236}">
                  <a16:creationId xmlns:a16="http://schemas.microsoft.com/office/drawing/2014/main" id="{ADFF032E-D922-3181-643D-E5B5DA2CBF6B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6" name="Google Shape;7990;p73">
              <a:extLst>
                <a:ext uri="{FF2B5EF4-FFF2-40B4-BE49-F238E27FC236}">
                  <a16:creationId xmlns:a16="http://schemas.microsoft.com/office/drawing/2014/main" id="{FDB547D4-98AC-1C72-A969-FB1E8B4558EA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7" name="Google Shape;7991;p73">
              <a:extLst>
                <a:ext uri="{FF2B5EF4-FFF2-40B4-BE49-F238E27FC236}">
                  <a16:creationId xmlns:a16="http://schemas.microsoft.com/office/drawing/2014/main" id="{5D4437CB-8C43-8199-860E-D0827F55BF2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" name="Google Shape;7992;p73">
              <a:extLst>
                <a:ext uri="{FF2B5EF4-FFF2-40B4-BE49-F238E27FC236}">
                  <a16:creationId xmlns:a16="http://schemas.microsoft.com/office/drawing/2014/main" id="{A15EB4B7-8041-9944-3A05-B17F70B09AFB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39" name="Google Shape;7993;p73">
              <a:extLst>
                <a:ext uri="{FF2B5EF4-FFF2-40B4-BE49-F238E27FC236}">
                  <a16:creationId xmlns:a16="http://schemas.microsoft.com/office/drawing/2014/main" id="{7B9BF67D-BE62-000A-EDA0-2CAFFD7A7046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0" name="Google Shape;7994;p73">
              <a:extLst>
                <a:ext uri="{FF2B5EF4-FFF2-40B4-BE49-F238E27FC236}">
                  <a16:creationId xmlns:a16="http://schemas.microsoft.com/office/drawing/2014/main" id="{EA3A7AA3-6279-42F6-ED94-0BC1A0BBBD43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1" name="Google Shape;7995;p73">
              <a:extLst>
                <a:ext uri="{FF2B5EF4-FFF2-40B4-BE49-F238E27FC236}">
                  <a16:creationId xmlns:a16="http://schemas.microsoft.com/office/drawing/2014/main" id="{C67F77A3-0706-B0E4-9BEB-0F0AFB28A52A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2" name="Google Shape;7996;p73">
              <a:extLst>
                <a:ext uri="{FF2B5EF4-FFF2-40B4-BE49-F238E27FC236}">
                  <a16:creationId xmlns:a16="http://schemas.microsoft.com/office/drawing/2014/main" id="{0E602C8A-38B4-64E0-3F48-6A136E1933FC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7997;p73">
              <a:extLst>
                <a:ext uri="{FF2B5EF4-FFF2-40B4-BE49-F238E27FC236}">
                  <a16:creationId xmlns:a16="http://schemas.microsoft.com/office/drawing/2014/main" id="{4ECCA65F-E335-3C7B-C616-267EDD3C1C34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7998;p73">
              <a:extLst>
                <a:ext uri="{FF2B5EF4-FFF2-40B4-BE49-F238E27FC236}">
                  <a16:creationId xmlns:a16="http://schemas.microsoft.com/office/drawing/2014/main" id="{C9D63681-03E8-AE53-BDAF-8BB00255E5B6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7999;p73">
              <a:extLst>
                <a:ext uri="{FF2B5EF4-FFF2-40B4-BE49-F238E27FC236}">
                  <a16:creationId xmlns:a16="http://schemas.microsoft.com/office/drawing/2014/main" id="{1A12E9F8-A651-8F6B-B705-8F2F2C5FC6B9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000;p73">
              <a:extLst>
                <a:ext uri="{FF2B5EF4-FFF2-40B4-BE49-F238E27FC236}">
                  <a16:creationId xmlns:a16="http://schemas.microsoft.com/office/drawing/2014/main" id="{FE9929B4-100A-B591-0FB2-4053A34F0FA2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001;p73">
              <a:extLst>
                <a:ext uri="{FF2B5EF4-FFF2-40B4-BE49-F238E27FC236}">
                  <a16:creationId xmlns:a16="http://schemas.microsoft.com/office/drawing/2014/main" id="{06F09EB1-0E83-447E-9B28-38860A1AD4BF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002;p73">
              <a:extLst>
                <a:ext uri="{FF2B5EF4-FFF2-40B4-BE49-F238E27FC236}">
                  <a16:creationId xmlns:a16="http://schemas.microsoft.com/office/drawing/2014/main" id="{237E0131-A1D4-DFB8-E238-D8055A818709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9" name="Google Shape;8003;p73">
              <a:extLst>
                <a:ext uri="{FF2B5EF4-FFF2-40B4-BE49-F238E27FC236}">
                  <a16:creationId xmlns:a16="http://schemas.microsoft.com/office/drawing/2014/main" id="{97F590BC-D3B5-9BA5-A605-11F3DF87B821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0" name="Google Shape;8004;p73">
              <a:extLst>
                <a:ext uri="{FF2B5EF4-FFF2-40B4-BE49-F238E27FC236}">
                  <a16:creationId xmlns:a16="http://schemas.microsoft.com/office/drawing/2014/main" id="{67FBF1A3-8D68-FE3A-EC53-5FC09CA81D74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1" name="Google Shape;8005;p73">
              <a:extLst>
                <a:ext uri="{FF2B5EF4-FFF2-40B4-BE49-F238E27FC236}">
                  <a16:creationId xmlns:a16="http://schemas.microsoft.com/office/drawing/2014/main" id="{121D82F7-C1B0-B533-570B-B331BA6B81F9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2" name="Google Shape;8006;p73">
            <a:extLst>
              <a:ext uri="{FF2B5EF4-FFF2-40B4-BE49-F238E27FC236}">
                <a16:creationId xmlns:a16="http://schemas.microsoft.com/office/drawing/2014/main" id="{E488609C-420D-3A06-296C-A8F29210D066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53" name="Google Shape;8007;p73">
              <a:extLst>
                <a:ext uri="{FF2B5EF4-FFF2-40B4-BE49-F238E27FC236}">
                  <a16:creationId xmlns:a16="http://schemas.microsoft.com/office/drawing/2014/main" id="{2CDA9FC3-B6E4-1608-C85C-DD102B65A1B8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54" name="Google Shape;8008;p73">
              <a:extLst>
                <a:ext uri="{FF2B5EF4-FFF2-40B4-BE49-F238E27FC236}">
                  <a16:creationId xmlns:a16="http://schemas.microsoft.com/office/drawing/2014/main" id="{8B2B81AB-73B5-C727-81AC-A0C57807CD2B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55" name="Google Shape;8009;p73">
              <a:extLst>
                <a:ext uri="{FF2B5EF4-FFF2-40B4-BE49-F238E27FC236}">
                  <a16:creationId xmlns:a16="http://schemas.microsoft.com/office/drawing/2014/main" id="{EAB15760-179F-5775-F644-D00D22E1CC35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56" name="Google Shape;8010;p73">
              <a:extLst>
                <a:ext uri="{FF2B5EF4-FFF2-40B4-BE49-F238E27FC236}">
                  <a16:creationId xmlns:a16="http://schemas.microsoft.com/office/drawing/2014/main" id="{2302F1EC-0A8A-D6D5-0AAC-B990D1818E2C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57" name="Google Shape;8011;p73">
              <a:extLst>
                <a:ext uri="{FF2B5EF4-FFF2-40B4-BE49-F238E27FC236}">
                  <a16:creationId xmlns:a16="http://schemas.microsoft.com/office/drawing/2014/main" id="{61489EE1-3087-3838-26B8-45599056C4A7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58" name="Google Shape;8012;p73">
              <a:extLst>
                <a:ext uri="{FF2B5EF4-FFF2-40B4-BE49-F238E27FC236}">
                  <a16:creationId xmlns:a16="http://schemas.microsoft.com/office/drawing/2014/main" id="{F8EDA86E-7A8E-716B-9A21-4DAA1A25CB9B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59" name="Google Shape;8013;p73">
              <a:extLst>
                <a:ext uri="{FF2B5EF4-FFF2-40B4-BE49-F238E27FC236}">
                  <a16:creationId xmlns:a16="http://schemas.microsoft.com/office/drawing/2014/main" id="{7CCDEC16-9C10-8700-A00D-0099E1956A56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60" name="Google Shape;8014;p73">
              <a:extLst>
                <a:ext uri="{FF2B5EF4-FFF2-40B4-BE49-F238E27FC236}">
                  <a16:creationId xmlns:a16="http://schemas.microsoft.com/office/drawing/2014/main" id="{8AD9134C-A436-B359-8C53-0926C95A0314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61" name="Google Shape;8015;p73">
              <a:extLst>
                <a:ext uri="{FF2B5EF4-FFF2-40B4-BE49-F238E27FC236}">
                  <a16:creationId xmlns:a16="http://schemas.microsoft.com/office/drawing/2014/main" id="{92EE15DB-C1A9-9898-CB7C-708FC61A1484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62" name="Google Shape;8016;p73">
              <a:extLst>
                <a:ext uri="{FF2B5EF4-FFF2-40B4-BE49-F238E27FC236}">
                  <a16:creationId xmlns:a16="http://schemas.microsoft.com/office/drawing/2014/main" id="{699234F4-995B-D094-8814-F01F1E17A14E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63" name="Google Shape;8017;p73">
              <a:extLst>
                <a:ext uri="{FF2B5EF4-FFF2-40B4-BE49-F238E27FC236}">
                  <a16:creationId xmlns:a16="http://schemas.microsoft.com/office/drawing/2014/main" id="{28AE584D-0CAB-01B5-43F4-D4D679C3AC63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64" name="Google Shape;8018;p73">
              <a:extLst>
                <a:ext uri="{FF2B5EF4-FFF2-40B4-BE49-F238E27FC236}">
                  <a16:creationId xmlns:a16="http://schemas.microsoft.com/office/drawing/2014/main" id="{EF064E40-459F-3033-7B10-48A6906E565F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65" name="Google Shape;8019;p73">
              <a:extLst>
                <a:ext uri="{FF2B5EF4-FFF2-40B4-BE49-F238E27FC236}">
                  <a16:creationId xmlns:a16="http://schemas.microsoft.com/office/drawing/2014/main" id="{F7F872B8-8B9A-F077-7B68-3CAD50EDA448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66" name="Google Shape;8020;p73">
              <a:extLst>
                <a:ext uri="{FF2B5EF4-FFF2-40B4-BE49-F238E27FC236}">
                  <a16:creationId xmlns:a16="http://schemas.microsoft.com/office/drawing/2014/main" id="{AF885E8E-1F3A-448E-F805-4FDEFB632AFB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67" name="Google Shape;8021;p73">
              <a:extLst>
                <a:ext uri="{FF2B5EF4-FFF2-40B4-BE49-F238E27FC236}">
                  <a16:creationId xmlns:a16="http://schemas.microsoft.com/office/drawing/2014/main" id="{86BE5243-06BE-C010-93EE-0B74C2C3C064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68" name="Google Shape;8022;p73">
                <a:extLst>
                  <a:ext uri="{FF2B5EF4-FFF2-40B4-BE49-F238E27FC236}">
                    <a16:creationId xmlns:a16="http://schemas.microsoft.com/office/drawing/2014/main" id="{795CCFD5-51B9-F590-A8B7-BDE94AC74C91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9" name="Google Shape;8023;p73">
                <a:extLst>
                  <a:ext uri="{FF2B5EF4-FFF2-40B4-BE49-F238E27FC236}">
                    <a16:creationId xmlns:a16="http://schemas.microsoft.com/office/drawing/2014/main" id="{F07DB7BB-A9E8-4D93-63C7-8B3D70B4FC99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0" name="Google Shape;8024;p73">
                <a:extLst>
                  <a:ext uri="{FF2B5EF4-FFF2-40B4-BE49-F238E27FC236}">
                    <a16:creationId xmlns:a16="http://schemas.microsoft.com/office/drawing/2014/main" id="{39DABEA6-7033-5424-8468-4FA53E2EF2E6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1" name="Google Shape;8025;p73">
                <a:extLst>
                  <a:ext uri="{FF2B5EF4-FFF2-40B4-BE49-F238E27FC236}">
                    <a16:creationId xmlns:a16="http://schemas.microsoft.com/office/drawing/2014/main" id="{E33C1758-E208-CFDB-3359-AB859EECFCE7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2" name="Google Shape;8026;p73">
                <a:extLst>
                  <a:ext uri="{FF2B5EF4-FFF2-40B4-BE49-F238E27FC236}">
                    <a16:creationId xmlns:a16="http://schemas.microsoft.com/office/drawing/2014/main" id="{5131ECA7-DBB4-4786-FA7B-D05AE27A71B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3" name="Google Shape;8027;p73">
                <a:extLst>
                  <a:ext uri="{FF2B5EF4-FFF2-40B4-BE49-F238E27FC236}">
                    <a16:creationId xmlns:a16="http://schemas.microsoft.com/office/drawing/2014/main" id="{E05899AE-1B5C-F8B8-EEC1-40D476139E4C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4" name="Google Shape;8028;p73">
                <a:extLst>
                  <a:ext uri="{FF2B5EF4-FFF2-40B4-BE49-F238E27FC236}">
                    <a16:creationId xmlns:a16="http://schemas.microsoft.com/office/drawing/2014/main" id="{C2AA765D-F114-010B-F737-A5C1417941C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5" name="Google Shape;8029;p73">
                <a:extLst>
                  <a:ext uri="{FF2B5EF4-FFF2-40B4-BE49-F238E27FC236}">
                    <a16:creationId xmlns:a16="http://schemas.microsoft.com/office/drawing/2014/main" id="{61B5549E-198C-E9EA-74F9-E3960FEEB4C9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6" name="Google Shape;8030;p73">
                <a:extLst>
                  <a:ext uri="{FF2B5EF4-FFF2-40B4-BE49-F238E27FC236}">
                    <a16:creationId xmlns:a16="http://schemas.microsoft.com/office/drawing/2014/main" id="{8CE25972-363C-1558-6B40-BD3DDE295A8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7" name="Google Shape;8031;p73">
                <a:extLst>
                  <a:ext uri="{FF2B5EF4-FFF2-40B4-BE49-F238E27FC236}">
                    <a16:creationId xmlns:a16="http://schemas.microsoft.com/office/drawing/2014/main" id="{0C50E9C9-2DB6-372E-D1A6-492522E9303C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8" name="Google Shape;8032;p73">
                <a:extLst>
                  <a:ext uri="{FF2B5EF4-FFF2-40B4-BE49-F238E27FC236}">
                    <a16:creationId xmlns:a16="http://schemas.microsoft.com/office/drawing/2014/main" id="{9C4588DB-E96C-16D9-8061-DCCF7A9F28C0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9" name="Google Shape;8033;p73">
                <a:extLst>
                  <a:ext uri="{FF2B5EF4-FFF2-40B4-BE49-F238E27FC236}">
                    <a16:creationId xmlns:a16="http://schemas.microsoft.com/office/drawing/2014/main" id="{40BD8941-9A84-DEB3-5FB5-6575CA5DE296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80" name="Google Shape;1529;p70">
            <a:extLst>
              <a:ext uri="{FF2B5EF4-FFF2-40B4-BE49-F238E27FC236}">
                <a16:creationId xmlns:a16="http://schemas.microsoft.com/office/drawing/2014/main" id="{32CCBA68-E78E-1714-025D-C26F3A9AC9E2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40536338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oogle Shape;8038;p74">
            <a:extLst>
              <a:ext uri="{FF2B5EF4-FFF2-40B4-BE49-F238E27FC236}">
                <a16:creationId xmlns:a16="http://schemas.microsoft.com/office/drawing/2014/main" id="{4F629288-1073-E50C-41A2-BCF5ED2A5602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20" name="Google Shape;8039;p74">
              <a:extLst>
                <a:ext uri="{FF2B5EF4-FFF2-40B4-BE49-F238E27FC236}">
                  <a16:creationId xmlns:a16="http://schemas.microsoft.com/office/drawing/2014/main" id="{928C056D-511F-1BA8-FDB7-9DB2CB3CF007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" name="Google Shape;8040;p74">
              <a:extLst>
                <a:ext uri="{FF2B5EF4-FFF2-40B4-BE49-F238E27FC236}">
                  <a16:creationId xmlns:a16="http://schemas.microsoft.com/office/drawing/2014/main" id="{439D513A-BED9-28DF-5E34-B3AEC081DA56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36" name="Google Shape;8041;p74">
                <a:extLst>
                  <a:ext uri="{FF2B5EF4-FFF2-40B4-BE49-F238E27FC236}">
                    <a16:creationId xmlns:a16="http://schemas.microsoft.com/office/drawing/2014/main" id="{AB0B91BF-C9B3-A79B-6A71-C99F2BD037B7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37" name="Google Shape;8042;p74">
                <a:extLst>
                  <a:ext uri="{FF2B5EF4-FFF2-40B4-BE49-F238E27FC236}">
                    <a16:creationId xmlns:a16="http://schemas.microsoft.com/office/drawing/2014/main" id="{A93BC4B0-C776-3521-1B30-AED3F8F07BC1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2" name="Google Shape;8043;p74">
              <a:extLst>
                <a:ext uri="{FF2B5EF4-FFF2-40B4-BE49-F238E27FC236}">
                  <a16:creationId xmlns:a16="http://schemas.microsoft.com/office/drawing/2014/main" id="{6442E454-5D23-0216-7DDC-D88AED0CB7BA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34" name="Google Shape;8044;p74">
                <a:extLst>
                  <a:ext uri="{FF2B5EF4-FFF2-40B4-BE49-F238E27FC236}">
                    <a16:creationId xmlns:a16="http://schemas.microsoft.com/office/drawing/2014/main" id="{2F7769E2-4921-ACE5-3ACA-23FDA90A2DBF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35" name="Google Shape;8045;p74">
                <a:extLst>
                  <a:ext uri="{FF2B5EF4-FFF2-40B4-BE49-F238E27FC236}">
                    <a16:creationId xmlns:a16="http://schemas.microsoft.com/office/drawing/2014/main" id="{A830273F-0D4D-64F2-11BA-23700420C24A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" name="Google Shape;8046;p74">
              <a:extLst>
                <a:ext uri="{FF2B5EF4-FFF2-40B4-BE49-F238E27FC236}">
                  <a16:creationId xmlns:a16="http://schemas.microsoft.com/office/drawing/2014/main" id="{80C9F833-6F2C-3E7F-0ABB-B44F326E9F9B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32" name="Google Shape;8047;p74">
                <a:extLst>
                  <a:ext uri="{FF2B5EF4-FFF2-40B4-BE49-F238E27FC236}">
                    <a16:creationId xmlns:a16="http://schemas.microsoft.com/office/drawing/2014/main" id="{D5CB2F17-D7D0-6D61-55E6-48FB69BEC38B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33" name="Google Shape;8048;p74">
                <a:extLst>
                  <a:ext uri="{FF2B5EF4-FFF2-40B4-BE49-F238E27FC236}">
                    <a16:creationId xmlns:a16="http://schemas.microsoft.com/office/drawing/2014/main" id="{2658B4FE-E15E-29E8-A014-49CAA6026D08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" name="Google Shape;8049;p74">
              <a:extLst>
                <a:ext uri="{FF2B5EF4-FFF2-40B4-BE49-F238E27FC236}">
                  <a16:creationId xmlns:a16="http://schemas.microsoft.com/office/drawing/2014/main" id="{EEBA7D21-5EA5-EBB8-5BB2-2BC6A2C8ABA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30" name="Google Shape;8050;p74">
                <a:extLst>
                  <a:ext uri="{FF2B5EF4-FFF2-40B4-BE49-F238E27FC236}">
                    <a16:creationId xmlns:a16="http://schemas.microsoft.com/office/drawing/2014/main" id="{84A11E8E-5C91-414B-A50E-0EBFDED454C6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31" name="Google Shape;8051;p74">
                <a:extLst>
                  <a:ext uri="{FF2B5EF4-FFF2-40B4-BE49-F238E27FC236}">
                    <a16:creationId xmlns:a16="http://schemas.microsoft.com/office/drawing/2014/main" id="{2037C852-5327-E2B5-8770-EFECA2A44220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" name="Google Shape;8052;p74">
              <a:extLst>
                <a:ext uri="{FF2B5EF4-FFF2-40B4-BE49-F238E27FC236}">
                  <a16:creationId xmlns:a16="http://schemas.microsoft.com/office/drawing/2014/main" id="{4E5D0FFF-92B7-D025-5137-CA899BF7BAF9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26" name="Google Shape;8053;p74">
                <a:extLst>
                  <a:ext uri="{FF2B5EF4-FFF2-40B4-BE49-F238E27FC236}">
                    <a16:creationId xmlns:a16="http://schemas.microsoft.com/office/drawing/2014/main" id="{B59DF9BF-EEF1-0026-C2BA-1D9F818D99DB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7" name="Google Shape;8054;p74">
                <a:extLst>
                  <a:ext uri="{FF2B5EF4-FFF2-40B4-BE49-F238E27FC236}">
                    <a16:creationId xmlns:a16="http://schemas.microsoft.com/office/drawing/2014/main" id="{9F8F47C2-1B65-03AD-F411-F753A28A551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" name="Google Shape;8055;p74">
            <a:extLst>
              <a:ext uri="{FF2B5EF4-FFF2-40B4-BE49-F238E27FC236}">
                <a16:creationId xmlns:a16="http://schemas.microsoft.com/office/drawing/2014/main" id="{D261190E-8E63-08FE-56A6-427EFC177041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39" name="Google Shape;8056;p74">
              <a:extLst>
                <a:ext uri="{FF2B5EF4-FFF2-40B4-BE49-F238E27FC236}">
                  <a16:creationId xmlns:a16="http://schemas.microsoft.com/office/drawing/2014/main" id="{C1C0F084-B1D6-0C00-226D-9BDDF1840341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" name="Google Shape;8057;p74">
              <a:extLst>
                <a:ext uri="{FF2B5EF4-FFF2-40B4-BE49-F238E27FC236}">
                  <a16:creationId xmlns:a16="http://schemas.microsoft.com/office/drawing/2014/main" id="{2089E2D7-D375-ABF4-BCAB-C852285D471C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" name="Google Shape;8058;p74">
              <a:extLst>
                <a:ext uri="{FF2B5EF4-FFF2-40B4-BE49-F238E27FC236}">
                  <a16:creationId xmlns:a16="http://schemas.microsoft.com/office/drawing/2014/main" id="{FAC6047B-EC3E-E6E8-0CC6-8518981B61C3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8059;p74">
              <a:extLst>
                <a:ext uri="{FF2B5EF4-FFF2-40B4-BE49-F238E27FC236}">
                  <a16:creationId xmlns:a16="http://schemas.microsoft.com/office/drawing/2014/main" id="{B0E8FA16-3A79-02CB-8748-777F1E9E4D82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8060;p74">
              <a:extLst>
                <a:ext uri="{FF2B5EF4-FFF2-40B4-BE49-F238E27FC236}">
                  <a16:creationId xmlns:a16="http://schemas.microsoft.com/office/drawing/2014/main" id="{B203FFB5-65F7-4716-9FBD-B540699FEDBE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8061;p74">
              <a:extLst>
                <a:ext uri="{FF2B5EF4-FFF2-40B4-BE49-F238E27FC236}">
                  <a16:creationId xmlns:a16="http://schemas.microsoft.com/office/drawing/2014/main" id="{840F0466-AEDB-A85D-A68D-AABB49ED649B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5" name="Google Shape;8062;p74">
            <a:extLst>
              <a:ext uri="{FF2B5EF4-FFF2-40B4-BE49-F238E27FC236}">
                <a16:creationId xmlns:a16="http://schemas.microsoft.com/office/drawing/2014/main" id="{9833F2AE-E99F-06B4-F527-63F892610523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46" name="Google Shape;8063;p74">
              <a:extLst>
                <a:ext uri="{FF2B5EF4-FFF2-40B4-BE49-F238E27FC236}">
                  <a16:creationId xmlns:a16="http://schemas.microsoft.com/office/drawing/2014/main" id="{5F6D9A7F-0BC8-303E-07A6-C000D1264AFB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59" name="Google Shape;8064;p74">
                <a:extLst>
                  <a:ext uri="{FF2B5EF4-FFF2-40B4-BE49-F238E27FC236}">
                    <a16:creationId xmlns:a16="http://schemas.microsoft.com/office/drawing/2014/main" id="{402794EF-5825-F598-1A7C-276F33452592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0" name="Google Shape;8065;p74">
                <a:extLst>
                  <a:ext uri="{FF2B5EF4-FFF2-40B4-BE49-F238E27FC236}">
                    <a16:creationId xmlns:a16="http://schemas.microsoft.com/office/drawing/2014/main" id="{5649F47A-0155-48C3-3C6F-23EA439B0736}"/>
                  </a:ext>
                </a:extLst>
              </p:cNvPr>
              <p:cNvCxnSpPr>
                <a:stCxn id="59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8066;p74">
              <a:extLst>
                <a:ext uri="{FF2B5EF4-FFF2-40B4-BE49-F238E27FC236}">
                  <a16:creationId xmlns:a16="http://schemas.microsoft.com/office/drawing/2014/main" id="{F54FF7B8-00E7-DD13-DFEE-7B51BB969449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57" name="Google Shape;8067;p74">
                <a:extLst>
                  <a:ext uri="{FF2B5EF4-FFF2-40B4-BE49-F238E27FC236}">
                    <a16:creationId xmlns:a16="http://schemas.microsoft.com/office/drawing/2014/main" id="{6DC7B6DC-2D22-7542-508B-8545108D0C81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8" name="Google Shape;8068;p74">
                <a:extLst>
                  <a:ext uri="{FF2B5EF4-FFF2-40B4-BE49-F238E27FC236}">
                    <a16:creationId xmlns:a16="http://schemas.microsoft.com/office/drawing/2014/main" id="{1EBFD9FA-DF45-C9EF-35F1-35AC268F487E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8" name="Google Shape;8069;p74">
              <a:extLst>
                <a:ext uri="{FF2B5EF4-FFF2-40B4-BE49-F238E27FC236}">
                  <a16:creationId xmlns:a16="http://schemas.microsoft.com/office/drawing/2014/main" id="{16F145DA-ADDD-5E1F-A015-69478A396804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55" name="Google Shape;8070;p74">
                <a:extLst>
                  <a:ext uri="{FF2B5EF4-FFF2-40B4-BE49-F238E27FC236}">
                    <a16:creationId xmlns:a16="http://schemas.microsoft.com/office/drawing/2014/main" id="{74F30A6D-407C-DBD4-C81F-BB995A343D9A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6" name="Google Shape;8071;p74">
                <a:extLst>
                  <a:ext uri="{FF2B5EF4-FFF2-40B4-BE49-F238E27FC236}">
                    <a16:creationId xmlns:a16="http://schemas.microsoft.com/office/drawing/2014/main" id="{2FFDCF2A-F00E-EBC8-01A2-72AD01A3611C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9" name="Google Shape;8072;p74">
              <a:extLst>
                <a:ext uri="{FF2B5EF4-FFF2-40B4-BE49-F238E27FC236}">
                  <a16:creationId xmlns:a16="http://schemas.microsoft.com/office/drawing/2014/main" id="{4BD027E8-EFF7-7F22-F276-9E187CAB54FC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53" name="Google Shape;8073;p74">
                <a:extLst>
                  <a:ext uri="{FF2B5EF4-FFF2-40B4-BE49-F238E27FC236}">
                    <a16:creationId xmlns:a16="http://schemas.microsoft.com/office/drawing/2014/main" id="{CBEF5ABC-3520-6CAA-4547-F54C177E48F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4" name="Google Shape;8074;p74">
                <a:extLst>
                  <a:ext uri="{FF2B5EF4-FFF2-40B4-BE49-F238E27FC236}">
                    <a16:creationId xmlns:a16="http://schemas.microsoft.com/office/drawing/2014/main" id="{628AD8D6-8753-86CB-B081-8FBAF6B87F07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0" name="Google Shape;8075;p74">
              <a:extLst>
                <a:ext uri="{FF2B5EF4-FFF2-40B4-BE49-F238E27FC236}">
                  <a16:creationId xmlns:a16="http://schemas.microsoft.com/office/drawing/2014/main" id="{2F1B9E86-CFE9-67BA-2627-2F4AFBCEED6B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51" name="Google Shape;8076;p74">
                <a:extLst>
                  <a:ext uri="{FF2B5EF4-FFF2-40B4-BE49-F238E27FC236}">
                    <a16:creationId xmlns:a16="http://schemas.microsoft.com/office/drawing/2014/main" id="{13EC5AA0-D829-0AB6-1817-6F60D7747340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2" name="Google Shape;8077;p74">
                <a:extLst>
                  <a:ext uri="{FF2B5EF4-FFF2-40B4-BE49-F238E27FC236}">
                    <a16:creationId xmlns:a16="http://schemas.microsoft.com/office/drawing/2014/main" id="{74A7EAB5-BB45-23BD-5A38-16B4CE3E581E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1" name="Google Shape;8078;p74">
            <a:extLst>
              <a:ext uri="{FF2B5EF4-FFF2-40B4-BE49-F238E27FC236}">
                <a16:creationId xmlns:a16="http://schemas.microsoft.com/office/drawing/2014/main" id="{B5A3C6F0-4BE5-3B1F-B6BD-132328600A28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62" name="Google Shape;8079;p74">
              <a:extLst>
                <a:ext uri="{FF2B5EF4-FFF2-40B4-BE49-F238E27FC236}">
                  <a16:creationId xmlns:a16="http://schemas.microsoft.com/office/drawing/2014/main" id="{365FEB87-C5D8-8805-C45D-E872DEF47BF1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" name="Google Shape;8080;p74">
              <a:extLst>
                <a:ext uri="{FF2B5EF4-FFF2-40B4-BE49-F238E27FC236}">
                  <a16:creationId xmlns:a16="http://schemas.microsoft.com/office/drawing/2014/main" id="{F1AA2405-A85D-6987-A943-0AB79A4FB7AB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" name="Google Shape;8081;p74">
              <a:extLst>
                <a:ext uri="{FF2B5EF4-FFF2-40B4-BE49-F238E27FC236}">
                  <a16:creationId xmlns:a16="http://schemas.microsoft.com/office/drawing/2014/main" id="{75C4CF83-0E21-162F-8794-FFBE4AFFF507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" name="Google Shape;8082;p74">
              <a:extLst>
                <a:ext uri="{FF2B5EF4-FFF2-40B4-BE49-F238E27FC236}">
                  <a16:creationId xmlns:a16="http://schemas.microsoft.com/office/drawing/2014/main" id="{C0EAB860-53C9-0A23-2145-612F6C2107D1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6" name="Google Shape;8083;p74">
            <a:extLst>
              <a:ext uri="{FF2B5EF4-FFF2-40B4-BE49-F238E27FC236}">
                <a16:creationId xmlns:a16="http://schemas.microsoft.com/office/drawing/2014/main" id="{379FA623-C335-CC94-36EF-8CC5E56AA7AB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67" name="Google Shape;8084;p74">
              <a:extLst>
                <a:ext uri="{FF2B5EF4-FFF2-40B4-BE49-F238E27FC236}">
                  <a16:creationId xmlns:a16="http://schemas.microsoft.com/office/drawing/2014/main" id="{E70B9E0B-AA22-BC6F-FA1A-56B22A257A86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" name="Google Shape;8085;p74">
              <a:extLst>
                <a:ext uri="{FF2B5EF4-FFF2-40B4-BE49-F238E27FC236}">
                  <a16:creationId xmlns:a16="http://schemas.microsoft.com/office/drawing/2014/main" id="{A57D9C74-0095-2D79-D427-CAD6561CA3AA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" name="Google Shape;8086;p74">
              <a:extLst>
                <a:ext uri="{FF2B5EF4-FFF2-40B4-BE49-F238E27FC236}">
                  <a16:creationId xmlns:a16="http://schemas.microsoft.com/office/drawing/2014/main" id="{913397DC-AE7E-B3A4-2FE3-A23CAE2F9040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" name="Google Shape;8087;p74">
              <a:extLst>
                <a:ext uri="{FF2B5EF4-FFF2-40B4-BE49-F238E27FC236}">
                  <a16:creationId xmlns:a16="http://schemas.microsoft.com/office/drawing/2014/main" id="{97EC26AB-5689-06DE-721A-85A35F5E9113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1" name="Google Shape;8088;p74">
            <a:extLst>
              <a:ext uri="{FF2B5EF4-FFF2-40B4-BE49-F238E27FC236}">
                <a16:creationId xmlns:a16="http://schemas.microsoft.com/office/drawing/2014/main" id="{372D2A8D-314A-7C4C-E8A2-1F28D41DFB97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72" name="Google Shape;8089;p74">
              <a:extLst>
                <a:ext uri="{FF2B5EF4-FFF2-40B4-BE49-F238E27FC236}">
                  <a16:creationId xmlns:a16="http://schemas.microsoft.com/office/drawing/2014/main" id="{6139E6E4-2DF5-C8EF-2918-CC3658E0B66A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74" name="Google Shape;8090;p74">
                <a:extLst>
                  <a:ext uri="{FF2B5EF4-FFF2-40B4-BE49-F238E27FC236}">
                    <a16:creationId xmlns:a16="http://schemas.microsoft.com/office/drawing/2014/main" id="{F62E660A-9CC2-DA8C-6354-A7B7070CFAAF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091;p74">
                <a:extLst>
                  <a:ext uri="{FF2B5EF4-FFF2-40B4-BE49-F238E27FC236}">
                    <a16:creationId xmlns:a16="http://schemas.microsoft.com/office/drawing/2014/main" id="{3B421E8F-8CB5-7CEF-504D-EE254352AE52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3" name="Google Shape;8092;p74">
              <a:extLst>
                <a:ext uri="{FF2B5EF4-FFF2-40B4-BE49-F238E27FC236}">
                  <a16:creationId xmlns:a16="http://schemas.microsoft.com/office/drawing/2014/main" id="{6A259DA0-EA99-4246-EEFE-6636D66331F8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" name="Google Shape;8093;p74">
            <a:extLst>
              <a:ext uri="{FF2B5EF4-FFF2-40B4-BE49-F238E27FC236}">
                <a16:creationId xmlns:a16="http://schemas.microsoft.com/office/drawing/2014/main" id="{15CDCCC6-CE7E-F5D2-313D-9E3DE24E39D6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77" name="Google Shape;8094;p74">
              <a:extLst>
                <a:ext uri="{FF2B5EF4-FFF2-40B4-BE49-F238E27FC236}">
                  <a16:creationId xmlns:a16="http://schemas.microsoft.com/office/drawing/2014/main" id="{0CFC0586-6BA5-34D0-0016-C1522B04B77D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095;p74">
              <a:extLst>
                <a:ext uri="{FF2B5EF4-FFF2-40B4-BE49-F238E27FC236}">
                  <a16:creationId xmlns:a16="http://schemas.microsoft.com/office/drawing/2014/main" id="{B76A2DD5-9897-915C-CAD6-9D768840DD48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9" name="Google Shape;8096;p74">
            <a:extLst>
              <a:ext uri="{FF2B5EF4-FFF2-40B4-BE49-F238E27FC236}">
                <a16:creationId xmlns:a16="http://schemas.microsoft.com/office/drawing/2014/main" id="{D4AAB65C-A0B7-8D15-35F2-4B7E9D3E91D2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" name="Google Shape;8097;p74">
            <a:extLst>
              <a:ext uri="{FF2B5EF4-FFF2-40B4-BE49-F238E27FC236}">
                <a16:creationId xmlns:a16="http://schemas.microsoft.com/office/drawing/2014/main" id="{4E1A19C4-A158-4BC2-B9FF-63DF7E9339D1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81" name="Google Shape;8098;p74">
              <a:extLst>
                <a:ext uri="{FF2B5EF4-FFF2-40B4-BE49-F238E27FC236}">
                  <a16:creationId xmlns:a16="http://schemas.microsoft.com/office/drawing/2014/main" id="{F8214F02-D2A5-EB43-6166-472639FA8FEA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099;p74">
              <a:extLst>
                <a:ext uri="{FF2B5EF4-FFF2-40B4-BE49-F238E27FC236}">
                  <a16:creationId xmlns:a16="http://schemas.microsoft.com/office/drawing/2014/main" id="{D60C9A1A-9B91-832A-FB65-D6D937C9403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" name="Google Shape;8100;p74">
            <a:extLst>
              <a:ext uri="{FF2B5EF4-FFF2-40B4-BE49-F238E27FC236}">
                <a16:creationId xmlns:a16="http://schemas.microsoft.com/office/drawing/2014/main" id="{A385CCF5-FDD2-E943-56D3-8662AEBD3754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84" name="Google Shape;8101;p74">
              <a:extLst>
                <a:ext uri="{FF2B5EF4-FFF2-40B4-BE49-F238E27FC236}">
                  <a16:creationId xmlns:a16="http://schemas.microsoft.com/office/drawing/2014/main" id="{3737F696-F7AD-390C-49D2-15FB42A1260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02;p74">
              <a:extLst>
                <a:ext uri="{FF2B5EF4-FFF2-40B4-BE49-F238E27FC236}">
                  <a16:creationId xmlns:a16="http://schemas.microsoft.com/office/drawing/2014/main" id="{B660693E-61BB-BD80-F074-E1C835C09EFF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6" name="Google Shape;8103;p74">
            <a:extLst>
              <a:ext uri="{FF2B5EF4-FFF2-40B4-BE49-F238E27FC236}">
                <a16:creationId xmlns:a16="http://schemas.microsoft.com/office/drawing/2014/main" id="{18BFDF45-BB7E-BD94-80E1-EFCB3C075EBB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7" name="Google Shape;8104;p74">
            <a:extLst>
              <a:ext uri="{FF2B5EF4-FFF2-40B4-BE49-F238E27FC236}">
                <a16:creationId xmlns:a16="http://schemas.microsoft.com/office/drawing/2014/main" id="{A6330FB8-D5BC-4A7B-E528-D4E12BC606EB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8" name="Google Shape;8105;p74">
            <a:extLst>
              <a:ext uri="{FF2B5EF4-FFF2-40B4-BE49-F238E27FC236}">
                <a16:creationId xmlns:a16="http://schemas.microsoft.com/office/drawing/2014/main" id="{4D5EC3A1-5A98-B4D5-3C08-69D2CE9B8CBD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89" name="Google Shape;8106;p74">
              <a:extLst>
                <a:ext uri="{FF2B5EF4-FFF2-40B4-BE49-F238E27FC236}">
                  <a16:creationId xmlns:a16="http://schemas.microsoft.com/office/drawing/2014/main" id="{FA29205A-11D6-122D-6FBC-489088B7D6B3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0" name="Google Shape;8107;p74">
              <a:extLst>
                <a:ext uri="{FF2B5EF4-FFF2-40B4-BE49-F238E27FC236}">
                  <a16:creationId xmlns:a16="http://schemas.microsoft.com/office/drawing/2014/main" id="{E6001229-B3B8-A4D1-5AD7-D30220FDDD33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1" name="Google Shape;8108;p74">
              <a:extLst>
                <a:ext uri="{FF2B5EF4-FFF2-40B4-BE49-F238E27FC236}">
                  <a16:creationId xmlns:a16="http://schemas.microsoft.com/office/drawing/2014/main" id="{7B80A43D-DC51-E08B-5782-94F59EA1E888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" name="Google Shape;8109;p74">
              <a:extLst>
                <a:ext uri="{FF2B5EF4-FFF2-40B4-BE49-F238E27FC236}">
                  <a16:creationId xmlns:a16="http://schemas.microsoft.com/office/drawing/2014/main" id="{7C1346AD-0B65-EF3D-2E99-480104D054B1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3" name="Google Shape;8110;p74">
            <a:extLst>
              <a:ext uri="{FF2B5EF4-FFF2-40B4-BE49-F238E27FC236}">
                <a16:creationId xmlns:a16="http://schemas.microsoft.com/office/drawing/2014/main" id="{70344927-9175-8863-DC17-759267DEFA44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94" name="Google Shape;8111;p74">
              <a:extLst>
                <a:ext uri="{FF2B5EF4-FFF2-40B4-BE49-F238E27FC236}">
                  <a16:creationId xmlns:a16="http://schemas.microsoft.com/office/drawing/2014/main" id="{55262DE3-1E8D-C1B6-850A-B9ABB31F3460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5" name="Google Shape;8112;p74">
              <a:extLst>
                <a:ext uri="{FF2B5EF4-FFF2-40B4-BE49-F238E27FC236}">
                  <a16:creationId xmlns:a16="http://schemas.microsoft.com/office/drawing/2014/main" id="{5E349CC4-BC79-B0F1-E05A-46447BA25A61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" name="Google Shape;8113;p74">
              <a:extLst>
                <a:ext uri="{FF2B5EF4-FFF2-40B4-BE49-F238E27FC236}">
                  <a16:creationId xmlns:a16="http://schemas.microsoft.com/office/drawing/2014/main" id="{31238DF1-6218-7510-1D92-A542B17C1FCE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8114;p74">
              <a:extLst>
                <a:ext uri="{FF2B5EF4-FFF2-40B4-BE49-F238E27FC236}">
                  <a16:creationId xmlns:a16="http://schemas.microsoft.com/office/drawing/2014/main" id="{93E86574-1033-5CDB-42B1-BC10B2F2BF7A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8" name="Google Shape;8115;p74">
              <a:extLst>
                <a:ext uri="{FF2B5EF4-FFF2-40B4-BE49-F238E27FC236}">
                  <a16:creationId xmlns:a16="http://schemas.microsoft.com/office/drawing/2014/main" id="{51B39044-E4D9-5EBE-7632-F78319F82F9E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9" name="Google Shape;8116;p74">
            <a:extLst>
              <a:ext uri="{FF2B5EF4-FFF2-40B4-BE49-F238E27FC236}">
                <a16:creationId xmlns:a16="http://schemas.microsoft.com/office/drawing/2014/main" id="{C0B6E69E-0EA0-5CE2-1941-79BEE55F1A83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100" name="Google Shape;8117;p74">
              <a:extLst>
                <a:ext uri="{FF2B5EF4-FFF2-40B4-BE49-F238E27FC236}">
                  <a16:creationId xmlns:a16="http://schemas.microsoft.com/office/drawing/2014/main" id="{695C309C-5F6B-9B85-B6DE-C9D085C907AD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8118;p74">
              <a:extLst>
                <a:ext uri="{FF2B5EF4-FFF2-40B4-BE49-F238E27FC236}">
                  <a16:creationId xmlns:a16="http://schemas.microsoft.com/office/drawing/2014/main" id="{FEC6492C-F388-00A7-1CEB-36FB36AB82C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8119;p74">
              <a:extLst>
                <a:ext uri="{FF2B5EF4-FFF2-40B4-BE49-F238E27FC236}">
                  <a16:creationId xmlns:a16="http://schemas.microsoft.com/office/drawing/2014/main" id="{CC6CDEC8-B4EC-1DCB-49AA-3EFBDA8C9AFE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3" name="Google Shape;8120;p74">
            <a:extLst>
              <a:ext uri="{FF2B5EF4-FFF2-40B4-BE49-F238E27FC236}">
                <a16:creationId xmlns:a16="http://schemas.microsoft.com/office/drawing/2014/main" id="{CF4B7D35-0E61-4552-4376-82012BFE7F20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104" name="Google Shape;8121;p74">
              <a:extLst>
                <a:ext uri="{FF2B5EF4-FFF2-40B4-BE49-F238E27FC236}">
                  <a16:creationId xmlns:a16="http://schemas.microsoft.com/office/drawing/2014/main" id="{750E0772-649D-2ABB-8A63-EC9DEBFCF9E2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14" name="Google Shape;8122;p74">
                <a:extLst>
                  <a:ext uri="{FF2B5EF4-FFF2-40B4-BE49-F238E27FC236}">
                    <a16:creationId xmlns:a16="http://schemas.microsoft.com/office/drawing/2014/main" id="{7B6D2D0D-4861-2694-30FC-4753562EA53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5" name="Google Shape;8123;p74">
                <a:extLst>
                  <a:ext uri="{FF2B5EF4-FFF2-40B4-BE49-F238E27FC236}">
                    <a16:creationId xmlns:a16="http://schemas.microsoft.com/office/drawing/2014/main" id="{AE52AE8A-CD66-885C-4A62-4ABEC845B91D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05" name="Google Shape;8124;p74">
              <a:extLst>
                <a:ext uri="{FF2B5EF4-FFF2-40B4-BE49-F238E27FC236}">
                  <a16:creationId xmlns:a16="http://schemas.microsoft.com/office/drawing/2014/main" id="{7922DFB4-8E56-462F-DCB1-28CD9B1713CC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12" name="Google Shape;8125;p74">
                <a:extLst>
                  <a:ext uri="{FF2B5EF4-FFF2-40B4-BE49-F238E27FC236}">
                    <a16:creationId xmlns:a16="http://schemas.microsoft.com/office/drawing/2014/main" id="{743C3009-9FD6-834A-AA64-151BB1694407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3" name="Google Shape;8126;p74">
                <a:extLst>
                  <a:ext uri="{FF2B5EF4-FFF2-40B4-BE49-F238E27FC236}">
                    <a16:creationId xmlns:a16="http://schemas.microsoft.com/office/drawing/2014/main" id="{DF9BA525-6661-05BF-CA16-14C1FECA3C54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06" name="Google Shape;8127;p74">
              <a:extLst>
                <a:ext uri="{FF2B5EF4-FFF2-40B4-BE49-F238E27FC236}">
                  <a16:creationId xmlns:a16="http://schemas.microsoft.com/office/drawing/2014/main" id="{93F041A7-AFA2-2453-7B2E-E91DF6D5A64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10" name="Google Shape;8128;p74">
                <a:extLst>
                  <a:ext uri="{FF2B5EF4-FFF2-40B4-BE49-F238E27FC236}">
                    <a16:creationId xmlns:a16="http://schemas.microsoft.com/office/drawing/2014/main" id="{ABFF8BD5-E1DD-330D-0711-7AEB42B8FFDE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1" name="Google Shape;8129;p74">
                <a:extLst>
                  <a:ext uri="{FF2B5EF4-FFF2-40B4-BE49-F238E27FC236}">
                    <a16:creationId xmlns:a16="http://schemas.microsoft.com/office/drawing/2014/main" id="{5FE1AAA5-AAE3-1859-98FE-C44E39F12E8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07" name="Google Shape;8130;p74">
              <a:extLst>
                <a:ext uri="{FF2B5EF4-FFF2-40B4-BE49-F238E27FC236}">
                  <a16:creationId xmlns:a16="http://schemas.microsoft.com/office/drawing/2014/main" id="{51A52C12-D4D2-0AE0-7E01-E5E76E22EC1A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08" name="Google Shape;8131;p74">
                <a:extLst>
                  <a:ext uri="{FF2B5EF4-FFF2-40B4-BE49-F238E27FC236}">
                    <a16:creationId xmlns:a16="http://schemas.microsoft.com/office/drawing/2014/main" id="{3180FC6E-7789-77F2-A069-92A652420DC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9" name="Google Shape;8132;p74">
                <a:extLst>
                  <a:ext uri="{FF2B5EF4-FFF2-40B4-BE49-F238E27FC236}">
                    <a16:creationId xmlns:a16="http://schemas.microsoft.com/office/drawing/2014/main" id="{4BF662BB-B7A5-6307-2ADB-EFDE7961A15F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16" name="Google Shape;8133;p74">
            <a:extLst>
              <a:ext uri="{FF2B5EF4-FFF2-40B4-BE49-F238E27FC236}">
                <a16:creationId xmlns:a16="http://schemas.microsoft.com/office/drawing/2014/main" id="{808FB2EB-7949-8437-86C1-BDA5FF454EA6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17" name="Google Shape;8134;p74">
              <a:extLst>
                <a:ext uri="{FF2B5EF4-FFF2-40B4-BE49-F238E27FC236}">
                  <a16:creationId xmlns:a16="http://schemas.microsoft.com/office/drawing/2014/main" id="{F82060A5-A7EA-39EB-124D-C479BDA8B6E8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8135;p74">
              <a:extLst>
                <a:ext uri="{FF2B5EF4-FFF2-40B4-BE49-F238E27FC236}">
                  <a16:creationId xmlns:a16="http://schemas.microsoft.com/office/drawing/2014/main" id="{7DD03FC9-D8E5-29C8-150F-0B7EB832A57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8136;p74">
              <a:extLst>
                <a:ext uri="{FF2B5EF4-FFF2-40B4-BE49-F238E27FC236}">
                  <a16:creationId xmlns:a16="http://schemas.microsoft.com/office/drawing/2014/main" id="{C1026134-1DCB-96F1-4614-5171B1C9457B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8137;p74">
              <a:extLst>
                <a:ext uri="{FF2B5EF4-FFF2-40B4-BE49-F238E27FC236}">
                  <a16:creationId xmlns:a16="http://schemas.microsoft.com/office/drawing/2014/main" id="{41CB0390-BB14-8529-669C-2273A45746E8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8138;p74">
              <a:extLst>
                <a:ext uri="{FF2B5EF4-FFF2-40B4-BE49-F238E27FC236}">
                  <a16:creationId xmlns:a16="http://schemas.microsoft.com/office/drawing/2014/main" id="{AC79695C-2665-89A2-2E58-A2DC258E37A4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8139;p74">
              <a:extLst>
                <a:ext uri="{FF2B5EF4-FFF2-40B4-BE49-F238E27FC236}">
                  <a16:creationId xmlns:a16="http://schemas.microsoft.com/office/drawing/2014/main" id="{0445DC80-009C-8949-91FB-7C9E3B6D4E4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23" name="Google Shape;8140;p74">
              <a:extLst>
                <a:ext uri="{FF2B5EF4-FFF2-40B4-BE49-F238E27FC236}">
                  <a16:creationId xmlns:a16="http://schemas.microsoft.com/office/drawing/2014/main" id="{4B8E4EAE-8E5D-DD94-D0AA-56DAD5200BE3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24" name="Google Shape;8141;p74">
                <a:extLst>
                  <a:ext uri="{FF2B5EF4-FFF2-40B4-BE49-F238E27FC236}">
                    <a16:creationId xmlns:a16="http://schemas.microsoft.com/office/drawing/2014/main" id="{19DCC5A0-75C9-9043-E9D3-7449FBB887AF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33" name="Google Shape;8142;p74">
                  <a:extLst>
                    <a:ext uri="{FF2B5EF4-FFF2-40B4-BE49-F238E27FC236}">
                      <a16:creationId xmlns:a16="http://schemas.microsoft.com/office/drawing/2014/main" id="{08C036E7-4906-64C3-1F77-7E02A85A605B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4" name="Google Shape;8143;p74">
                  <a:extLst>
                    <a:ext uri="{FF2B5EF4-FFF2-40B4-BE49-F238E27FC236}">
                      <a16:creationId xmlns:a16="http://schemas.microsoft.com/office/drawing/2014/main" id="{6A7AF25B-59E1-5190-7C63-6A667AA0F757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5" name="Google Shape;8144;p74">
                  <a:extLst>
                    <a:ext uri="{FF2B5EF4-FFF2-40B4-BE49-F238E27FC236}">
                      <a16:creationId xmlns:a16="http://schemas.microsoft.com/office/drawing/2014/main" id="{174189A9-BD9F-B450-850D-65405B545EF5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6" name="Google Shape;8145;p74">
                  <a:extLst>
                    <a:ext uri="{FF2B5EF4-FFF2-40B4-BE49-F238E27FC236}">
                      <a16:creationId xmlns:a16="http://schemas.microsoft.com/office/drawing/2014/main" id="{2189D06F-76F6-1611-D6C0-23BB505EC87B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7" name="Google Shape;8146;p74">
                  <a:extLst>
                    <a:ext uri="{FF2B5EF4-FFF2-40B4-BE49-F238E27FC236}">
                      <a16:creationId xmlns:a16="http://schemas.microsoft.com/office/drawing/2014/main" id="{18D17C3A-238F-04D0-C8B6-FEC0596F168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8" name="Google Shape;8147;p74">
                  <a:extLst>
                    <a:ext uri="{FF2B5EF4-FFF2-40B4-BE49-F238E27FC236}">
                      <a16:creationId xmlns:a16="http://schemas.microsoft.com/office/drawing/2014/main" id="{9FFA0EF3-B7F0-3A56-EDAF-A00E1AF835AE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9" name="Google Shape;8148;p74">
                  <a:extLst>
                    <a:ext uri="{FF2B5EF4-FFF2-40B4-BE49-F238E27FC236}">
                      <a16:creationId xmlns:a16="http://schemas.microsoft.com/office/drawing/2014/main" id="{BD1447C5-9149-3E81-622E-82FE03FF230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25" name="Google Shape;8149;p74">
                <a:extLst>
                  <a:ext uri="{FF2B5EF4-FFF2-40B4-BE49-F238E27FC236}">
                    <a16:creationId xmlns:a16="http://schemas.microsoft.com/office/drawing/2014/main" id="{5F41FFAF-1E39-4A73-E5D2-462EE66EAB20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6" name="Google Shape;8150;p74">
                  <a:extLst>
                    <a:ext uri="{FF2B5EF4-FFF2-40B4-BE49-F238E27FC236}">
                      <a16:creationId xmlns:a16="http://schemas.microsoft.com/office/drawing/2014/main" id="{A06F8675-5D88-FCB9-4F51-CCFE0AD470A9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7" name="Google Shape;8151;p74">
                  <a:extLst>
                    <a:ext uri="{FF2B5EF4-FFF2-40B4-BE49-F238E27FC236}">
                      <a16:creationId xmlns:a16="http://schemas.microsoft.com/office/drawing/2014/main" id="{8FD15EC6-56DB-0B02-5A7A-175F905C617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8" name="Google Shape;8152;p74">
                  <a:extLst>
                    <a:ext uri="{FF2B5EF4-FFF2-40B4-BE49-F238E27FC236}">
                      <a16:creationId xmlns:a16="http://schemas.microsoft.com/office/drawing/2014/main" id="{3712D490-6F0C-FF2E-BECC-DCE0B927192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9" name="Google Shape;8153;p74">
                  <a:extLst>
                    <a:ext uri="{FF2B5EF4-FFF2-40B4-BE49-F238E27FC236}">
                      <a16:creationId xmlns:a16="http://schemas.microsoft.com/office/drawing/2014/main" id="{854D3537-C0D4-A7E8-0C2A-D08D68F8AB42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0" name="Google Shape;8154;p74">
                  <a:extLst>
                    <a:ext uri="{FF2B5EF4-FFF2-40B4-BE49-F238E27FC236}">
                      <a16:creationId xmlns:a16="http://schemas.microsoft.com/office/drawing/2014/main" id="{4E643A64-465F-A347-5720-BDBC60BC25B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1" name="Google Shape;8155;p74">
                  <a:extLst>
                    <a:ext uri="{FF2B5EF4-FFF2-40B4-BE49-F238E27FC236}">
                      <a16:creationId xmlns:a16="http://schemas.microsoft.com/office/drawing/2014/main" id="{C72327B8-6969-4667-E4A2-9949EA1AD38B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32" name="Google Shape;8156;p74">
                  <a:extLst>
                    <a:ext uri="{FF2B5EF4-FFF2-40B4-BE49-F238E27FC236}">
                      <a16:creationId xmlns:a16="http://schemas.microsoft.com/office/drawing/2014/main" id="{B84F8F48-1C93-1FF9-0C7F-24D8D242530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40" name="Google Shape;8157;p74">
            <a:extLst>
              <a:ext uri="{FF2B5EF4-FFF2-40B4-BE49-F238E27FC236}">
                <a16:creationId xmlns:a16="http://schemas.microsoft.com/office/drawing/2014/main" id="{EAD9E14B-A3DF-0784-52A0-444B1727E3F5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41" name="Google Shape;8158;p74">
              <a:extLst>
                <a:ext uri="{FF2B5EF4-FFF2-40B4-BE49-F238E27FC236}">
                  <a16:creationId xmlns:a16="http://schemas.microsoft.com/office/drawing/2014/main" id="{6C8BF5CC-A271-4A1E-34E5-C1EB93CB15FF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8159;p74">
              <a:extLst>
                <a:ext uri="{FF2B5EF4-FFF2-40B4-BE49-F238E27FC236}">
                  <a16:creationId xmlns:a16="http://schemas.microsoft.com/office/drawing/2014/main" id="{2BA51913-E1FC-E412-2256-3460C4254C4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8160;p74">
              <a:extLst>
                <a:ext uri="{FF2B5EF4-FFF2-40B4-BE49-F238E27FC236}">
                  <a16:creationId xmlns:a16="http://schemas.microsoft.com/office/drawing/2014/main" id="{71A3EC81-332D-6104-8C8D-6419DA0DD616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161;p74">
              <a:extLst>
                <a:ext uri="{FF2B5EF4-FFF2-40B4-BE49-F238E27FC236}">
                  <a16:creationId xmlns:a16="http://schemas.microsoft.com/office/drawing/2014/main" id="{145AEE66-40E0-5190-ABEA-E5A1B69A9F32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5" name="Google Shape;8162;p74">
              <a:extLst>
                <a:ext uri="{FF2B5EF4-FFF2-40B4-BE49-F238E27FC236}">
                  <a16:creationId xmlns:a16="http://schemas.microsoft.com/office/drawing/2014/main" id="{296F038B-0672-5974-934B-7785BFFCCF62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75" name="Google Shape;8163;p74">
                <a:extLst>
                  <a:ext uri="{FF2B5EF4-FFF2-40B4-BE49-F238E27FC236}">
                    <a16:creationId xmlns:a16="http://schemas.microsoft.com/office/drawing/2014/main" id="{4E364593-E20C-1C7F-DA0D-A6E5A993C92D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8164;p74">
                <a:extLst>
                  <a:ext uri="{FF2B5EF4-FFF2-40B4-BE49-F238E27FC236}">
                    <a16:creationId xmlns:a16="http://schemas.microsoft.com/office/drawing/2014/main" id="{23889854-4944-57E7-80B3-8F6DB09467B5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165;p74">
                <a:extLst>
                  <a:ext uri="{FF2B5EF4-FFF2-40B4-BE49-F238E27FC236}">
                    <a16:creationId xmlns:a16="http://schemas.microsoft.com/office/drawing/2014/main" id="{5BDDC918-2323-A058-FC40-E338177A08D0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166;p74">
                <a:extLst>
                  <a:ext uri="{FF2B5EF4-FFF2-40B4-BE49-F238E27FC236}">
                    <a16:creationId xmlns:a16="http://schemas.microsoft.com/office/drawing/2014/main" id="{C7468C90-65DD-E41F-6E57-8450FB82AC23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6" name="Google Shape;8167;p74">
              <a:extLst>
                <a:ext uri="{FF2B5EF4-FFF2-40B4-BE49-F238E27FC236}">
                  <a16:creationId xmlns:a16="http://schemas.microsoft.com/office/drawing/2014/main" id="{49ACC403-443C-37BB-5CA6-2CAA9B78BD8D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71" name="Google Shape;8168;p74">
                <a:extLst>
                  <a:ext uri="{FF2B5EF4-FFF2-40B4-BE49-F238E27FC236}">
                    <a16:creationId xmlns:a16="http://schemas.microsoft.com/office/drawing/2014/main" id="{5F55C916-CBC9-C49B-D94F-99FCD993BE4E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8169;p74">
                <a:extLst>
                  <a:ext uri="{FF2B5EF4-FFF2-40B4-BE49-F238E27FC236}">
                    <a16:creationId xmlns:a16="http://schemas.microsoft.com/office/drawing/2014/main" id="{FE5F79CC-D66D-C0A8-71EE-939E9F051C0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8170;p74">
                <a:extLst>
                  <a:ext uri="{FF2B5EF4-FFF2-40B4-BE49-F238E27FC236}">
                    <a16:creationId xmlns:a16="http://schemas.microsoft.com/office/drawing/2014/main" id="{BBBAD895-3AC1-F960-3ABE-D4318486D06A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8171;p74">
                <a:extLst>
                  <a:ext uri="{FF2B5EF4-FFF2-40B4-BE49-F238E27FC236}">
                    <a16:creationId xmlns:a16="http://schemas.microsoft.com/office/drawing/2014/main" id="{609FC2A6-540F-4752-0AEF-6FC8ADD99D05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7" name="Google Shape;8172;p74">
              <a:extLst>
                <a:ext uri="{FF2B5EF4-FFF2-40B4-BE49-F238E27FC236}">
                  <a16:creationId xmlns:a16="http://schemas.microsoft.com/office/drawing/2014/main" id="{88510AE2-A841-62CB-F487-EB46D6A29E09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67" name="Google Shape;8173;p74">
                <a:extLst>
                  <a:ext uri="{FF2B5EF4-FFF2-40B4-BE49-F238E27FC236}">
                    <a16:creationId xmlns:a16="http://schemas.microsoft.com/office/drawing/2014/main" id="{C6157712-B7F4-D8D8-866E-251E1E949EC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8174;p74">
                <a:extLst>
                  <a:ext uri="{FF2B5EF4-FFF2-40B4-BE49-F238E27FC236}">
                    <a16:creationId xmlns:a16="http://schemas.microsoft.com/office/drawing/2014/main" id="{3620B1B8-1877-B1C6-EB6A-D3075551658F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8175;p74">
                <a:extLst>
                  <a:ext uri="{FF2B5EF4-FFF2-40B4-BE49-F238E27FC236}">
                    <a16:creationId xmlns:a16="http://schemas.microsoft.com/office/drawing/2014/main" id="{5CBFD1F5-C9FF-472B-E4E9-F65D1F994AC2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8176;p74">
                <a:extLst>
                  <a:ext uri="{FF2B5EF4-FFF2-40B4-BE49-F238E27FC236}">
                    <a16:creationId xmlns:a16="http://schemas.microsoft.com/office/drawing/2014/main" id="{0DA7BD46-6960-0F0A-2B20-632651F08E00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8" name="Google Shape;8177;p74">
              <a:extLst>
                <a:ext uri="{FF2B5EF4-FFF2-40B4-BE49-F238E27FC236}">
                  <a16:creationId xmlns:a16="http://schemas.microsoft.com/office/drawing/2014/main" id="{4E8FEF95-97C3-1459-EC96-14A612E84DB2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63" name="Google Shape;8178;p74">
                <a:extLst>
                  <a:ext uri="{FF2B5EF4-FFF2-40B4-BE49-F238E27FC236}">
                    <a16:creationId xmlns:a16="http://schemas.microsoft.com/office/drawing/2014/main" id="{1525BE52-F8C4-584B-232B-FE0CD7808373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179;p74">
                <a:extLst>
                  <a:ext uri="{FF2B5EF4-FFF2-40B4-BE49-F238E27FC236}">
                    <a16:creationId xmlns:a16="http://schemas.microsoft.com/office/drawing/2014/main" id="{6C542145-E88E-4826-0C9F-54BB52324A61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180;p74">
                <a:extLst>
                  <a:ext uri="{FF2B5EF4-FFF2-40B4-BE49-F238E27FC236}">
                    <a16:creationId xmlns:a16="http://schemas.microsoft.com/office/drawing/2014/main" id="{61A817B8-ACF8-3BAE-5403-9AE09CC21CD5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8181;p74">
                <a:extLst>
                  <a:ext uri="{FF2B5EF4-FFF2-40B4-BE49-F238E27FC236}">
                    <a16:creationId xmlns:a16="http://schemas.microsoft.com/office/drawing/2014/main" id="{3F5CCBAC-CB17-0B79-AFE9-2DAD2F8C719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49" name="Google Shape;8182;p74">
              <a:extLst>
                <a:ext uri="{FF2B5EF4-FFF2-40B4-BE49-F238E27FC236}">
                  <a16:creationId xmlns:a16="http://schemas.microsoft.com/office/drawing/2014/main" id="{FA7DF665-10CB-13DF-C9AC-04AEE71959C2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183;p74">
              <a:extLst>
                <a:ext uri="{FF2B5EF4-FFF2-40B4-BE49-F238E27FC236}">
                  <a16:creationId xmlns:a16="http://schemas.microsoft.com/office/drawing/2014/main" id="{7ABB5640-1118-F807-81AA-EB06D396118B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184;p74">
              <a:extLst>
                <a:ext uri="{FF2B5EF4-FFF2-40B4-BE49-F238E27FC236}">
                  <a16:creationId xmlns:a16="http://schemas.microsoft.com/office/drawing/2014/main" id="{E650C93E-3C58-B4AB-6CA3-9448CAB93481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185;p74">
              <a:extLst>
                <a:ext uri="{FF2B5EF4-FFF2-40B4-BE49-F238E27FC236}">
                  <a16:creationId xmlns:a16="http://schemas.microsoft.com/office/drawing/2014/main" id="{51E65D3B-C5A7-3003-8010-3E617A80BC09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53" name="Google Shape;8186;p74">
              <a:extLst>
                <a:ext uri="{FF2B5EF4-FFF2-40B4-BE49-F238E27FC236}">
                  <a16:creationId xmlns:a16="http://schemas.microsoft.com/office/drawing/2014/main" id="{0BA4162E-9EEA-A149-1EFF-7B5646EADBDD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59" name="Google Shape;8187;p74">
                <a:extLst>
                  <a:ext uri="{FF2B5EF4-FFF2-40B4-BE49-F238E27FC236}">
                    <a16:creationId xmlns:a16="http://schemas.microsoft.com/office/drawing/2014/main" id="{EA12867E-E28A-601D-0820-8826CC3CEDC0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88;p74">
                <a:extLst>
                  <a:ext uri="{FF2B5EF4-FFF2-40B4-BE49-F238E27FC236}">
                    <a16:creationId xmlns:a16="http://schemas.microsoft.com/office/drawing/2014/main" id="{0827568B-A916-E415-9AFB-BB32B4749C03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89;p74">
                <a:extLst>
                  <a:ext uri="{FF2B5EF4-FFF2-40B4-BE49-F238E27FC236}">
                    <a16:creationId xmlns:a16="http://schemas.microsoft.com/office/drawing/2014/main" id="{C021DA59-A64D-7954-F8A7-85DCAA4934F6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90;p74">
                <a:extLst>
                  <a:ext uri="{FF2B5EF4-FFF2-40B4-BE49-F238E27FC236}">
                    <a16:creationId xmlns:a16="http://schemas.microsoft.com/office/drawing/2014/main" id="{6846CA4D-4789-FEA6-CF90-7AC13448878C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4" name="Google Shape;8191;p74">
              <a:extLst>
                <a:ext uri="{FF2B5EF4-FFF2-40B4-BE49-F238E27FC236}">
                  <a16:creationId xmlns:a16="http://schemas.microsoft.com/office/drawing/2014/main" id="{39C395D4-4544-53DD-C1A5-4B9B7483BBCD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55" name="Google Shape;8192;p74">
                <a:extLst>
                  <a:ext uri="{FF2B5EF4-FFF2-40B4-BE49-F238E27FC236}">
                    <a16:creationId xmlns:a16="http://schemas.microsoft.com/office/drawing/2014/main" id="{C9BC01E6-35D9-5040-0047-6FFAAEAFA949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93;p74">
                <a:extLst>
                  <a:ext uri="{FF2B5EF4-FFF2-40B4-BE49-F238E27FC236}">
                    <a16:creationId xmlns:a16="http://schemas.microsoft.com/office/drawing/2014/main" id="{BF88B15C-067C-0DC0-E901-F0CBFC5207F7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94;p74">
                <a:extLst>
                  <a:ext uri="{FF2B5EF4-FFF2-40B4-BE49-F238E27FC236}">
                    <a16:creationId xmlns:a16="http://schemas.microsoft.com/office/drawing/2014/main" id="{50DD8C67-CC68-B2C9-46A6-5CA220D5126C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95;p74">
                <a:extLst>
                  <a:ext uri="{FF2B5EF4-FFF2-40B4-BE49-F238E27FC236}">
                    <a16:creationId xmlns:a16="http://schemas.microsoft.com/office/drawing/2014/main" id="{32AE5170-85C4-ACE1-A590-972B44FE7CF1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9" name="Google Shape;8196;p74">
            <a:extLst>
              <a:ext uri="{FF2B5EF4-FFF2-40B4-BE49-F238E27FC236}">
                <a16:creationId xmlns:a16="http://schemas.microsoft.com/office/drawing/2014/main" id="{0F980D7C-0069-93E4-7E82-487D9C109402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80" name="Google Shape;8197;p74">
              <a:extLst>
                <a:ext uri="{FF2B5EF4-FFF2-40B4-BE49-F238E27FC236}">
                  <a16:creationId xmlns:a16="http://schemas.microsoft.com/office/drawing/2014/main" id="{1885F0E6-4DE1-9D42-C597-1398C0B4C2DD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198;p74">
              <a:extLst>
                <a:ext uri="{FF2B5EF4-FFF2-40B4-BE49-F238E27FC236}">
                  <a16:creationId xmlns:a16="http://schemas.microsoft.com/office/drawing/2014/main" id="{9DBF3598-E505-DF74-C11F-F745F01DA8F1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199;p74">
              <a:extLst>
                <a:ext uri="{FF2B5EF4-FFF2-40B4-BE49-F238E27FC236}">
                  <a16:creationId xmlns:a16="http://schemas.microsoft.com/office/drawing/2014/main" id="{D4E85055-6DE2-4911-6534-9491C84B7C05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200;p74">
              <a:extLst>
                <a:ext uri="{FF2B5EF4-FFF2-40B4-BE49-F238E27FC236}">
                  <a16:creationId xmlns:a16="http://schemas.microsoft.com/office/drawing/2014/main" id="{44F2BEE6-CDBF-21D9-E593-EC228E88E752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201;p74">
              <a:extLst>
                <a:ext uri="{FF2B5EF4-FFF2-40B4-BE49-F238E27FC236}">
                  <a16:creationId xmlns:a16="http://schemas.microsoft.com/office/drawing/2014/main" id="{5449D23D-2B4D-35C4-D852-729C642AE1A3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202;p74">
              <a:extLst>
                <a:ext uri="{FF2B5EF4-FFF2-40B4-BE49-F238E27FC236}">
                  <a16:creationId xmlns:a16="http://schemas.microsoft.com/office/drawing/2014/main" id="{4BF40C15-3714-F712-8EC7-6B7D86C668F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203;p74">
              <a:extLst>
                <a:ext uri="{FF2B5EF4-FFF2-40B4-BE49-F238E27FC236}">
                  <a16:creationId xmlns:a16="http://schemas.microsoft.com/office/drawing/2014/main" id="{36391AB8-D291-E226-C168-E72DA96C54BF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204;p74">
              <a:extLst>
                <a:ext uri="{FF2B5EF4-FFF2-40B4-BE49-F238E27FC236}">
                  <a16:creationId xmlns:a16="http://schemas.microsoft.com/office/drawing/2014/main" id="{C348E317-E1AC-1831-4488-0E6523ED94D1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8" name="Google Shape;8205;p74">
            <a:extLst>
              <a:ext uri="{FF2B5EF4-FFF2-40B4-BE49-F238E27FC236}">
                <a16:creationId xmlns:a16="http://schemas.microsoft.com/office/drawing/2014/main" id="{14AC1DBC-4CA1-071F-C6A2-DC9B5D087222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89" name="Google Shape;8206;p74">
              <a:extLst>
                <a:ext uri="{FF2B5EF4-FFF2-40B4-BE49-F238E27FC236}">
                  <a16:creationId xmlns:a16="http://schemas.microsoft.com/office/drawing/2014/main" id="{282898E0-CA41-114C-E032-38AFCCFEB14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201" name="Google Shape;8207;p74">
                <a:extLst>
                  <a:ext uri="{FF2B5EF4-FFF2-40B4-BE49-F238E27FC236}">
                    <a16:creationId xmlns:a16="http://schemas.microsoft.com/office/drawing/2014/main" id="{1666AC5D-88E9-7B4F-0266-5434FD16CF2E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208;p74">
                <a:extLst>
                  <a:ext uri="{FF2B5EF4-FFF2-40B4-BE49-F238E27FC236}">
                    <a16:creationId xmlns:a16="http://schemas.microsoft.com/office/drawing/2014/main" id="{9CFC8E52-A55C-55A1-B8AC-05E5CD301E58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209;p74">
                <a:extLst>
                  <a:ext uri="{FF2B5EF4-FFF2-40B4-BE49-F238E27FC236}">
                    <a16:creationId xmlns:a16="http://schemas.microsoft.com/office/drawing/2014/main" id="{72234FA1-9C64-D2A6-BC4A-8B89A0470E95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210;p74">
              <a:extLst>
                <a:ext uri="{FF2B5EF4-FFF2-40B4-BE49-F238E27FC236}">
                  <a16:creationId xmlns:a16="http://schemas.microsoft.com/office/drawing/2014/main" id="{772A4F67-81F8-3257-9E3D-7A08C0B3E440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98" name="Google Shape;8211;p74">
                <a:extLst>
                  <a:ext uri="{FF2B5EF4-FFF2-40B4-BE49-F238E27FC236}">
                    <a16:creationId xmlns:a16="http://schemas.microsoft.com/office/drawing/2014/main" id="{F63C3B9B-BCDD-47DF-F47A-77D84D27D37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12;p74">
                <a:extLst>
                  <a:ext uri="{FF2B5EF4-FFF2-40B4-BE49-F238E27FC236}">
                    <a16:creationId xmlns:a16="http://schemas.microsoft.com/office/drawing/2014/main" id="{39946CEF-A74B-37F2-4750-607CE6834C5F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213;p74">
                <a:extLst>
                  <a:ext uri="{FF2B5EF4-FFF2-40B4-BE49-F238E27FC236}">
                    <a16:creationId xmlns:a16="http://schemas.microsoft.com/office/drawing/2014/main" id="{0FAC78C9-7FB8-3C7B-926D-F838804F009F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14;p74">
              <a:extLst>
                <a:ext uri="{FF2B5EF4-FFF2-40B4-BE49-F238E27FC236}">
                  <a16:creationId xmlns:a16="http://schemas.microsoft.com/office/drawing/2014/main" id="{1E91340E-69BB-47BE-03D0-E9942B8C6309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92" name="Google Shape;8215;p74">
                <a:extLst>
                  <a:ext uri="{FF2B5EF4-FFF2-40B4-BE49-F238E27FC236}">
                    <a16:creationId xmlns:a16="http://schemas.microsoft.com/office/drawing/2014/main" id="{44B67029-EB61-5CA0-2915-F564BC1D5207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216;p74">
                <a:extLst>
                  <a:ext uri="{FF2B5EF4-FFF2-40B4-BE49-F238E27FC236}">
                    <a16:creationId xmlns:a16="http://schemas.microsoft.com/office/drawing/2014/main" id="{258556A2-308C-EF04-7309-896B2CFF638F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8217;p74">
                <a:extLst>
                  <a:ext uri="{FF2B5EF4-FFF2-40B4-BE49-F238E27FC236}">
                    <a16:creationId xmlns:a16="http://schemas.microsoft.com/office/drawing/2014/main" id="{586F921C-C54B-7770-2CE1-936DC3681C95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218;p74">
                <a:extLst>
                  <a:ext uri="{FF2B5EF4-FFF2-40B4-BE49-F238E27FC236}">
                    <a16:creationId xmlns:a16="http://schemas.microsoft.com/office/drawing/2014/main" id="{BA0446CC-BFA4-5072-A0E4-6C0758CF9F2E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219;p74">
                <a:extLst>
                  <a:ext uri="{FF2B5EF4-FFF2-40B4-BE49-F238E27FC236}">
                    <a16:creationId xmlns:a16="http://schemas.microsoft.com/office/drawing/2014/main" id="{47789160-38EE-8464-A06C-4752E0297D2F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20;p74">
                <a:extLst>
                  <a:ext uri="{FF2B5EF4-FFF2-40B4-BE49-F238E27FC236}">
                    <a16:creationId xmlns:a16="http://schemas.microsoft.com/office/drawing/2014/main" id="{F4C2A840-7BAC-0260-7C47-28EA9D3B884F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4" name="Google Shape;8221;p74">
            <a:extLst>
              <a:ext uri="{FF2B5EF4-FFF2-40B4-BE49-F238E27FC236}">
                <a16:creationId xmlns:a16="http://schemas.microsoft.com/office/drawing/2014/main" id="{9D1218C0-A468-683C-56C5-217CDD97AAF7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205" name="Google Shape;8222;p74">
              <a:extLst>
                <a:ext uri="{FF2B5EF4-FFF2-40B4-BE49-F238E27FC236}">
                  <a16:creationId xmlns:a16="http://schemas.microsoft.com/office/drawing/2014/main" id="{443896D4-E2FD-77D4-DD29-98E8335D9C64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15" name="Google Shape;8223;p74">
                <a:extLst>
                  <a:ext uri="{FF2B5EF4-FFF2-40B4-BE49-F238E27FC236}">
                    <a16:creationId xmlns:a16="http://schemas.microsoft.com/office/drawing/2014/main" id="{DA6A0681-7927-71D4-9B97-B018FE8829C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8224;p74">
                <a:extLst>
                  <a:ext uri="{FF2B5EF4-FFF2-40B4-BE49-F238E27FC236}">
                    <a16:creationId xmlns:a16="http://schemas.microsoft.com/office/drawing/2014/main" id="{DE0F5B75-A26F-0694-24B6-E4629EF9BF25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6" name="Google Shape;8225;p74">
              <a:extLst>
                <a:ext uri="{FF2B5EF4-FFF2-40B4-BE49-F238E27FC236}">
                  <a16:creationId xmlns:a16="http://schemas.microsoft.com/office/drawing/2014/main" id="{55FCE2C7-EA7C-C4B6-5777-5ADFE9681E46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13" name="Google Shape;8226;p74">
                <a:extLst>
                  <a:ext uri="{FF2B5EF4-FFF2-40B4-BE49-F238E27FC236}">
                    <a16:creationId xmlns:a16="http://schemas.microsoft.com/office/drawing/2014/main" id="{1D748076-8947-822C-24A5-22E5B25097A8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8227;p74">
                <a:extLst>
                  <a:ext uri="{FF2B5EF4-FFF2-40B4-BE49-F238E27FC236}">
                    <a16:creationId xmlns:a16="http://schemas.microsoft.com/office/drawing/2014/main" id="{AA6E6A00-6AFC-EF0A-3F7D-E93CCFEED6B3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7" name="Google Shape;8228;p74">
              <a:extLst>
                <a:ext uri="{FF2B5EF4-FFF2-40B4-BE49-F238E27FC236}">
                  <a16:creationId xmlns:a16="http://schemas.microsoft.com/office/drawing/2014/main" id="{15A571D7-B41B-4117-B5BD-92B80148098B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11" name="Google Shape;8229;p74">
                <a:extLst>
                  <a:ext uri="{FF2B5EF4-FFF2-40B4-BE49-F238E27FC236}">
                    <a16:creationId xmlns:a16="http://schemas.microsoft.com/office/drawing/2014/main" id="{D986CA20-9BC7-D21E-B682-A46FFDE42D74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8230;p74">
                <a:extLst>
                  <a:ext uri="{FF2B5EF4-FFF2-40B4-BE49-F238E27FC236}">
                    <a16:creationId xmlns:a16="http://schemas.microsoft.com/office/drawing/2014/main" id="{7A13AD01-7C36-E00B-DAB6-18FE9BFDCD8F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8" name="Google Shape;8231;p74">
              <a:extLst>
                <a:ext uri="{FF2B5EF4-FFF2-40B4-BE49-F238E27FC236}">
                  <a16:creationId xmlns:a16="http://schemas.microsoft.com/office/drawing/2014/main" id="{223F6D1A-5750-ABB5-6034-76F83A8E8B06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09" name="Google Shape;8232;p74">
                <a:extLst>
                  <a:ext uri="{FF2B5EF4-FFF2-40B4-BE49-F238E27FC236}">
                    <a16:creationId xmlns:a16="http://schemas.microsoft.com/office/drawing/2014/main" id="{11ED6423-16B0-CE87-C2B6-44E0585253C4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8233;p74">
                <a:extLst>
                  <a:ext uri="{FF2B5EF4-FFF2-40B4-BE49-F238E27FC236}">
                    <a16:creationId xmlns:a16="http://schemas.microsoft.com/office/drawing/2014/main" id="{BDBB0C1C-491A-F1AE-E57A-6216ECB94FFD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7" name="Google Shape;8234;p74">
            <a:extLst>
              <a:ext uri="{FF2B5EF4-FFF2-40B4-BE49-F238E27FC236}">
                <a16:creationId xmlns:a16="http://schemas.microsoft.com/office/drawing/2014/main" id="{6C561765-C43D-3F9F-A816-AF896F0B1305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18" name="Google Shape;8235;p74">
              <a:extLst>
                <a:ext uri="{FF2B5EF4-FFF2-40B4-BE49-F238E27FC236}">
                  <a16:creationId xmlns:a16="http://schemas.microsoft.com/office/drawing/2014/main" id="{16D4E48A-18A4-244A-3D1C-20AA4F8FEBCC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22" name="Google Shape;8236;p74">
                <a:extLst>
                  <a:ext uri="{FF2B5EF4-FFF2-40B4-BE49-F238E27FC236}">
                    <a16:creationId xmlns:a16="http://schemas.microsoft.com/office/drawing/2014/main" id="{08DEFD5E-5E20-20E7-693B-43D31127CC40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23" name="Google Shape;8237;p74">
                <a:extLst>
                  <a:ext uri="{FF2B5EF4-FFF2-40B4-BE49-F238E27FC236}">
                    <a16:creationId xmlns:a16="http://schemas.microsoft.com/office/drawing/2014/main" id="{4CE8C27F-1241-2BCB-6E31-2449C4F49BF1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36" name="Google Shape;8238;p74">
                  <a:extLst>
                    <a:ext uri="{FF2B5EF4-FFF2-40B4-BE49-F238E27FC236}">
                      <a16:creationId xmlns:a16="http://schemas.microsoft.com/office/drawing/2014/main" id="{823FB36B-4ADB-E290-F25D-1F59D470428B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37" name="Google Shape;8239;p74">
                  <a:extLst>
                    <a:ext uri="{FF2B5EF4-FFF2-40B4-BE49-F238E27FC236}">
                      <a16:creationId xmlns:a16="http://schemas.microsoft.com/office/drawing/2014/main" id="{BAD03EEC-3B63-2137-EBBD-02ECBFE6265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4" name="Google Shape;8240;p74">
                <a:extLst>
                  <a:ext uri="{FF2B5EF4-FFF2-40B4-BE49-F238E27FC236}">
                    <a16:creationId xmlns:a16="http://schemas.microsoft.com/office/drawing/2014/main" id="{C1998C37-92C5-9C22-CB51-623377B07E1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34" name="Google Shape;8241;p74">
                  <a:extLst>
                    <a:ext uri="{FF2B5EF4-FFF2-40B4-BE49-F238E27FC236}">
                      <a16:creationId xmlns:a16="http://schemas.microsoft.com/office/drawing/2014/main" id="{60CB26FA-D964-8B47-FD9E-67DAE69A2334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35" name="Google Shape;8242;p74">
                  <a:extLst>
                    <a:ext uri="{FF2B5EF4-FFF2-40B4-BE49-F238E27FC236}">
                      <a16:creationId xmlns:a16="http://schemas.microsoft.com/office/drawing/2014/main" id="{35C699C1-E9F8-FB62-4BB2-B55EB9E6CBFB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5" name="Google Shape;8243;p74">
                <a:extLst>
                  <a:ext uri="{FF2B5EF4-FFF2-40B4-BE49-F238E27FC236}">
                    <a16:creationId xmlns:a16="http://schemas.microsoft.com/office/drawing/2014/main" id="{D440FC49-9709-F864-DDE5-8582DB4EE5D9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32" name="Google Shape;8244;p74">
                  <a:extLst>
                    <a:ext uri="{FF2B5EF4-FFF2-40B4-BE49-F238E27FC236}">
                      <a16:creationId xmlns:a16="http://schemas.microsoft.com/office/drawing/2014/main" id="{D6D4DA4B-E486-7907-2970-1A536E140E76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33" name="Google Shape;8245;p74">
                  <a:extLst>
                    <a:ext uri="{FF2B5EF4-FFF2-40B4-BE49-F238E27FC236}">
                      <a16:creationId xmlns:a16="http://schemas.microsoft.com/office/drawing/2014/main" id="{18815D69-8FED-9998-731C-6F732E338361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6" name="Google Shape;8246;p74">
                <a:extLst>
                  <a:ext uri="{FF2B5EF4-FFF2-40B4-BE49-F238E27FC236}">
                    <a16:creationId xmlns:a16="http://schemas.microsoft.com/office/drawing/2014/main" id="{D9358A72-AD34-F345-A83F-39D3DD05DD9C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30" name="Google Shape;8247;p74">
                  <a:extLst>
                    <a:ext uri="{FF2B5EF4-FFF2-40B4-BE49-F238E27FC236}">
                      <a16:creationId xmlns:a16="http://schemas.microsoft.com/office/drawing/2014/main" id="{85317B43-8463-E600-B0A8-38CD08EE84F1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31" name="Google Shape;8248;p74">
                  <a:extLst>
                    <a:ext uri="{FF2B5EF4-FFF2-40B4-BE49-F238E27FC236}">
                      <a16:creationId xmlns:a16="http://schemas.microsoft.com/office/drawing/2014/main" id="{79D191EA-DAA1-5F78-626E-A9EE228D286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7" name="Google Shape;8249;p74">
                <a:extLst>
                  <a:ext uri="{FF2B5EF4-FFF2-40B4-BE49-F238E27FC236}">
                    <a16:creationId xmlns:a16="http://schemas.microsoft.com/office/drawing/2014/main" id="{E5EE7EB6-C2FE-8544-91E0-E7BAE69F3E14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28" name="Google Shape;8250;p74">
                  <a:extLst>
                    <a:ext uri="{FF2B5EF4-FFF2-40B4-BE49-F238E27FC236}">
                      <a16:creationId xmlns:a16="http://schemas.microsoft.com/office/drawing/2014/main" id="{00A0BDE8-9D79-FFF2-A245-56D38F23BF8C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9" name="Google Shape;8251;p74">
                  <a:extLst>
                    <a:ext uri="{FF2B5EF4-FFF2-40B4-BE49-F238E27FC236}">
                      <a16:creationId xmlns:a16="http://schemas.microsoft.com/office/drawing/2014/main" id="{C436FF0B-FF0C-D835-6D8E-10FD0C4DC971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19" name="Google Shape;8252;p74">
              <a:extLst>
                <a:ext uri="{FF2B5EF4-FFF2-40B4-BE49-F238E27FC236}">
                  <a16:creationId xmlns:a16="http://schemas.microsoft.com/office/drawing/2014/main" id="{E0C9EF77-25DF-0A07-9F0C-2091F34B0770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20" name="Google Shape;8253;p74">
                <a:extLst>
                  <a:ext uri="{FF2B5EF4-FFF2-40B4-BE49-F238E27FC236}">
                    <a16:creationId xmlns:a16="http://schemas.microsoft.com/office/drawing/2014/main" id="{8729989D-586D-D4A5-7E24-4A37E87C08D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8254;p74">
                <a:extLst>
                  <a:ext uri="{FF2B5EF4-FFF2-40B4-BE49-F238E27FC236}">
                    <a16:creationId xmlns:a16="http://schemas.microsoft.com/office/drawing/2014/main" id="{92FABBFD-DFC8-6A94-B1E9-27FF7DAB9369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8" name="Google Shape;8255;p74">
            <a:extLst>
              <a:ext uri="{FF2B5EF4-FFF2-40B4-BE49-F238E27FC236}">
                <a16:creationId xmlns:a16="http://schemas.microsoft.com/office/drawing/2014/main" id="{B5D55DCA-607B-398C-F567-9900209BD0E0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39" name="Google Shape;8256;p74">
              <a:extLst>
                <a:ext uri="{FF2B5EF4-FFF2-40B4-BE49-F238E27FC236}">
                  <a16:creationId xmlns:a16="http://schemas.microsoft.com/office/drawing/2014/main" id="{B3085E95-2019-2427-77FA-1C4273F6E7D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8257;p74">
              <a:extLst>
                <a:ext uri="{FF2B5EF4-FFF2-40B4-BE49-F238E27FC236}">
                  <a16:creationId xmlns:a16="http://schemas.microsoft.com/office/drawing/2014/main" id="{7935279B-0CD8-0279-16B9-542BAA1C1278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258;p74">
              <a:extLst>
                <a:ext uri="{FF2B5EF4-FFF2-40B4-BE49-F238E27FC236}">
                  <a16:creationId xmlns:a16="http://schemas.microsoft.com/office/drawing/2014/main" id="{105A6F8C-3387-C525-D3E1-ACB6FC47BEA8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259;p74">
              <a:extLst>
                <a:ext uri="{FF2B5EF4-FFF2-40B4-BE49-F238E27FC236}">
                  <a16:creationId xmlns:a16="http://schemas.microsoft.com/office/drawing/2014/main" id="{7A46A814-858C-7F85-AD32-0168E486F2DE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260;p74">
              <a:extLst>
                <a:ext uri="{FF2B5EF4-FFF2-40B4-BE49-F238E27FC236}">
                  <a16:creationId xmlns:a16="http://schemas.microsoft.com/office/drawing/2014/main" id="{AB7BFA83-3522-B798-B434-657E40C436D9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8261;p74">
              <a:extLst>
                <a:ext uri="{FF2B5EF4-FFF2-40B4-BE49-F238E27FC236}">
                  <a16:creationId xmlns:a16="http://schemas.microsoft.com/office/drawing/2014/main" id="{BA80105D-6A8F-AD28-C004-10217101CBBC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8262;p74">
              <a:extLst>
                <a:ext uri="{FF2B5EF4-FFF2-40B4-BE49-F238E27FC236}">
                  <a16:creationId xmlns:a16="http://schemas.microsoft.com/office/drawing/2014/main" id="{BD7BA3E7-2377-7471-E85A-CAB369659C12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8263;p74">
              <a:extLst>
                <a:ext uri="{FF2B5EF4-FFF2-40B4-BE49-F238E27FC236}">
                  <a16:creationId xmlns:a16="http://schemas.microsoft.com/office/drawing/2014/main" id="{6D0B16C7-1888-3039-B05B-13CCCB238D2D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8264;p74">
              <a:extLst>
                <a:ext uri="{FF2B5EF4-FFF2-40B4-BE49-F238E27FC236}">
                  <a16:creationId xmlns:a16="http://schemas.microsoft.com/office/drawing/2014/main" id="{062D1BB2-610E-43DE-58C0-0822C63ADFB0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8" name="Google Shape;8265;p74">
            <a:extLst>
              <a:ext uri="{FF2B5EF4-FFF2-40B4-BE49-F238E27FC236}">
                <a16:creationId xmlns:a16="http://schemas.microsoft.com/office/drawing/2014/main" id="{DB7A3D22-298E-67AE-E6DE-E68A79AFB3DF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49" name="Google Shape;8266;p74">
              <a:extLst>
                <a:ext uri="{FF2B5EF4-FFF2-40B4-BE49-F238E27FC236}">
                  <a16:creationId xmlns:a16="http://schemas.microsoft.com/office/drawing/2014/main" id="{E7A33F02-FBB1-5462-EB2C-998C0049259F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55" name="Google Shape;8267;p74">
                <a:extLst>
                  <a:ext uri="{FF2B5EF4-FFF2-40B4-BE49-F238E27FC236}">
                    <a16:creationId xmlns:a16="http://schemas.microsoft.com/office/drawing/2014/main" id="{CCA2BC89-DECC-D476-87CF-8F687683BD86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62" name="Google Shape;8268;p74">
                  <a:extLst>
                    <a:ext uri="{FF2B5EF4-FFF2-40B4-BE49-F238E27FC236}">
                      <a16:creationId xmlns:a16="http://schemas.microsoft.com/office/drawing/2014/main" id="{943097E2-2FB3-A203-CAE1-543925A13362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3" name="Google Shape;8269;p74">
                  <a:extLst>
                    <a:ext uri="{FF2B5EF4-FFF2-40B4-BE49-F238E27FC236}">
                      <a16:creationId xmlns:a16="http://schemas.microsoft.com/office/drawing/2014/main" id="{ADCF376F-CC0A-2934-0418-110BACE0E601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56" name="Google Shape;8270;p74">
                <a:extLst>
                  <a:ext uri="{FF2B5EF4-FFF2-40B4-BE49-F238E27FC236}">
                    <a16:creationId xmlns:a16="http://schemas.microsoft.com/office/drawing/2014/main" id="{652958D4-36E9-8741-BFF5-EBB5FE6B4413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60" name="Google Shape;8271;p74">
                  <a:extLst>
                    <a:ext uri="{FF2B5EF4-FFF2-40B4-BE49-F238E27FC236}">
                      <a16:creationId xmlns:a16="http://schemas.microsoft.com/office/drawing/2014/main" id="{9424ABA4-D1A1-DDE6-E5D5-E49C8AB1CAD2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1" name="Google Shape;8272;p74">
                  <a:extLst>
                    <a:ext uri="{FF2B5EF4-FFF2-40B4-BE49-F238E27FC236}">
                      <a16:creationId xmlns:a16="http://schemas.microsoft.com/office/drawing/2014/main" id="{FCF15DEE-A5CB-F8D8-994C-17F56886CC6A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57" name="Google Shape;8273;p74">
                <a:extLst>
                  <a:ext uri="{FF2B5EF4-FFF2-40B4-BE49-F238E27FC236}">
                    <a16:creationId xmlns:a16="http://schemas.microsoft.com/office/drawing/2014/main" id="{0A992BB4-F8BE-D033-CB6B-74ACF8262299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58" name="Google Shape;8274;p74">
                  <a:extLst>
                    <a:ext uri="{FF2B5EF4-FFF2-40B4-BE49-F238E27FC236}">
                      <a16:creationId xmlns:a16="http://schemas.microsoft.com/office/drawing/2014/main" id="{F6E4E9D4-8088-E3E4-1D16-AF8F6D96B81A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9" name="Google Shape;8275;p74">
                  <a:extLst>
                    <a:ext uri="{FF2B5EF4-FFF2-40B4-BE49-F238E27FC236}">
                      <a16:creationId xmlns:a16="http://schemas.microsoft.com/office/drawing/2014/main" id="{F0E6488F-3420-4C2A-90EA-56A01908AE56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50" name="Google Shape;8276;p74">
              <a:extLst>
                <a:ext uri="{FF2B5EF4-FFF2-40B4-BE49-F238E27FC236}">
                  <a16:creationId xmlns:a16="http://schemas.microsoft.com/office/drawing/2014/main" id="{0582C50F-D217-9E27-447E-F880A465490F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51" name="Google Shape;8277;p74">
                <a:extLst>
                  <a:ext uri="{FF2B5EF4-FFF2-40B4-BE49-F238E27FC236}">
                    <a16:creationId xmlns:a16="http://schemas.microsoft.com/office/drawing/2014/main" id="{CE5DDC65-4977-ACC2-041F-7802BA1ABE68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8278;p74">
                <a:extLst>
                  <a:ext uri="{FF2B5EF4-FFF2-40B4-BE49-F238E27FC236}">
                    <a16:creationId xmlns:a16="http://schemas.microsoft.com/office/drawing/2014/main" id="{8CF87DA5-86A2-FCC6-16BD-110CF45378C2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8279;p74">
                <a:extLst>
                  <a:ext uri="{FF2B5EF4-FFF2-40B4-BE49-F238E27FC236}">
                    <a16:creationId xmlns:a16="http://schemas.microsoft.com/office/drawing/2014/main" id="{779035BC-FEB9-FC8B-BB59-3F2040BD6A12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280;p74">
                <a:extLst>
                  <a:ext uri="{FF2B5EF4-FFF2-40B4-BE49-F238E27FC236}">
                    <a16:creationId xmlns:a16="http://schemas.microsoft.com/office/drawing/2014/main" id="{4905450E-E3F5-47AE-2C40-FA8C7940ED66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64" name="Google Shape;8281;p74">
            <a:extLst>
              <a:ext uri="{FF2B5EF4-FFF2-40B4-BE49-F238E27FC236}">
                <a16:creationId xmlns:a16="http://schemas.microsoft.com/office/drawing/2014/main" id="{FD61A30C-1B19-3B7F-EFF2-9B7D7B139A9C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65" name="Google Shape;8282;p74">
              <a:extLst>
                <a:ext uri="{FF2B5EF4-FFF2-40B4-BE49-F238E27FC236}">
                  <a16:creationId xmlns:a16="http://schemas.microsoft.com/office/drawing/2014/main" id="{2E9F1A74-5CE1-B54E-62C3-50DDC1C8CE53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8283;p74">
              <a:extLst>
                <a:ext uri="{FF2B5EF4-FFF2-40B4-BE49-F238E27FC236}">
                  <a16:creationId xmlns:a16="http://schemas.microsoft.com/office/drawing/2014/main" id="{36B2E7D4-BC2F-0298-E730-9AB7D3D54A33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8284;p74">
              <a:extLst>
                <a:ext uri="{FF2B5EF4-FFF2-40B4-BE49-F238E27FC236}">
                  <a16:creationId xmlns:a16="http://schemas.microsoft.com/office/drawing/2014/main" id="{E0B67CD3-B0F3-D4C1-6D91-FA981BA3B2F4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8285;p74">
              <a:extLst>
                <a:ext uri="{FF2B5EF4-FFF2-40B4-BE49-F238E27FC236}">
                  <a16:creationId xmlns:a16="http://schemas.microsoft.com/office/drawing/2014/main" id="{2A50BF73-21E1-6DA7-B6FC-5EA28B639790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8286;p74">
              <a:extLst>
                <a:ext uri="{FF2B5EF4-FFF2-40B4-BE49-F238E27FC236}">
                  <a16:creationId xmlns:a16="http://schemas.microsoft.com/office/drawing/2014/main" id="{106954AB-DDCA-CF32-7A3B-C76268FA2C50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8287;p74">
              <a:extLst>
                <a:ext uri="{FF2B5EF4-FFF2-40B4-BE49-F238E27FC236}">
                  <a16:creationId xmlns:a16="http://schemas.microsoft.com/office/drawing/2014/main" id="{98514EB2-710B-E8F7-2709-B3DCC9D44B0D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71" name="Google Shape;8288;p74">
              <a:extLst>
                <a:ext uri="{FF2B5EF4-FFF2-40B4-BE49-F238E27FC236}">
                  <a16:creationId xmlns:a16="http://schemas.microsoft.com/office/drawing/2014/main" id="{62603C6C-0244-5E87-B535-BB0B5D2EDA63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72" name="Google Shape;8289;p74">
                <a:extLst>
                  <a:ext uri="{FF2B5EF4-FFF2-40B4-BE49-F238E27FC236}">
                    <a16:creationId xmlns:a16="http://schemas.microsoft.com/office/drawing/2014/main" id="{7E389F7B-16AA-50DB-33F6-B521CD1A509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290;p74">
                <a:extLst>
                  <a:ext uri="{FF2B5EF4-FFF2-40B4-BE49-F238E27FC236}">
                    <a16:creationId xmlns:a16="http://schemas.microsoft.com/office/drawing/2014/main" id="{173164F8-7115-BD3B-AEA9-0E4D6E51F512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291;p74">
                <a:extLst>
                  <a:ext uri="{FF2B5EF4-FFF2-40B4-BE49-F238E27FC236}">
                    <a16:creationId xmlns:a16="http://schemas.microsoft.com/office/drawing/2014/main" id="{8832F683-3CED-E5E7-15DB-8E30F0A96562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292;p74">
                <a:extLst>
                  <a:ext uri="{FF2B5EF4-FFF2-40B4-BE49-F238E27FC236}">
                    <a16:creationId xmlns:a16="http://schemas.microsoft.com/office/drawing/2014/main" id="{952310D8-1F1C-263D-6624-D0D311C22BAD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293;p74">
                <a:extLst>
                  <a:ext uri="{FF2B5EF4-FFF2-40B4-BE49-F238E27FC236}">
                    <a16:creationId xmlns:a16="http://schemas.microsoft.com/office/drawing/2014/main" id="{737F45C9-08F0-8F44-234D-EC0850556971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294;p74">
                <a:extLst>
                  <a:ext uri="{FF2B5EF4-FFF2-40B4-BE49-F238E27FC236}">
                    <a16:creationId xmlns:a16="http://schemas.microsoft.com/office/drawing/2014/main" id="{A767535A-9B4D-DAB7-2E23-010EAAA6290F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78" name="Google Shape;8295;p74">
                <a:extLst>
                  <a:ext uri="{FF2B5EF4-FFF2-40B4-BE49-F238E27FC236}">
                    <a16:creationId xmlns:a16="http://schemas.microsoft.com/office/drawing/2014/main" id="{E2BF590F-0628-F8F9-E2BB-D10262D8C5D9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79" name="Google Shape;8296;p74">
                  <a:extLst>
                    <a:ext uri="{FF2B5EF4-FFF2-40B4-BE49-F238E27FC236}">
                      <a16:creationId xmlns:a16="http://schemas.microsoft.com/office/drawing/2014/main" id="{F1858A3F-E2B0-5550-5DBA-E0A4D7B28A3A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0" name="Google Shape;8297;p74">
                  <a:extLst>
                    <a:ext uri="{FF2B5EF4-FFF2-40B4-BE49-F238E27FC236}">
                      <a16:creationId xmlns:a16="http://schemas.microsoft.com/office/drawing/2014/main" id="{A2D8E1DF-0D75-E2A5-2AF1-38B2455CC921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1" name="Google Shape;8298;p74">
                  <a:extLst>
                    <a:ext uri="{FF2B5EF4-FFF2-40B4-BE49-F238E27FC236}">
                      <a16:creationId xmlns:a16="http://schemas.microsoft.com/office/drawing/2014/main" id="{800F12A3-65B2-AF1F-E3AC-D77D1CAA4F1F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2" name="Google Shape;8299;p74">
                  <a:extLst>
                    <a:ext uri="{FF2B5EF4-FFF2-40B4-BE49-F238E27FC236}">
                      <a16:creationId xmlns:a16="http://schemas.microsoft.com/office/drawing/2014/main" id="{92E887A1-C2BE-1997-BE0C-02E84B57CEF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3" name="Google Shape;8300;p74">
                  <a:extLst>
                    <a:ext uri="{FF2B5EF4-FFF2-40B4-BE49-F238E27FC236}">
                      <a16:creationId xmlns:a16="http://schemas.microsoft.com/office/drawing/2014/main" id="{9532F732-A3FC-C329-4C0C-A365E7B6DD3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4" name="Google Shape;8301;p74">
                  <a:extLst>
                    <a:ext uri="{FF2B5EF4-FFF2-40B4-BE49-F238E27FC236}">
                      <a16:creationId xmlns:a16="http://schemas.microsoft.com/office/drawing/2014/main" id="{51552109-708B-CAD5-179E-791C3F1CF062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85" name="Google Shape;8302;p74">
                  <a:extLst>
                    <a:ext uri="{FF2B5EF4-FFF2-40B4-BE49-F238E27FC236}">
                      <a16:creationId xmlns:a16="http://schemas.microsoft.com/office/drawing/2014/main" id="{35B92FE7-85A6-CA62-6B34-465A8E9C6B30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86" name="Google Shape;8303;p74">
            <a:extLst>
              <a:ext uri="{FF2B5EF4-FFF2-40B4-BE49-F238E27FC236}">
                <a16:creationId xmlns:a16="http://schemas.microsoft.com/office/drawing/2014/main" id="{2DDB7074-B7CD-7065-B720-C79EFEF4B5E5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87" name="Google Shape;8304;p74">
              <a:extLst>
                <a:ext uri="{FF2B5EF4-FFF2-40B4-BE49-F238E27FC236}">
                  <a16:creationId xmlns:a16="http://schemas.microsoft.com/office/drawing/2014/main" id="{58FF71B1-5DEC-9EDF-10AC-79B4143F253D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05;p74">
              <a:extLst>
                <a:ext uri="{FF2B5EF4-FFF2-40B4-BE49-F238E27FC236}">
                  <a16:creationId xmlns:a16="http://schemas.microsoft.com/office/drawing/2014/main" id="{0FC44A71-D3E6-AC7E-32F1-9F3EF4824835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06;p74">
              <a:extLst>
                <a:ext uri="{FF2B5EF4-FFF2-40B4-BE49-F238E27FC236}">
                  <a16:creationId xmlns:a16="http://schemas.microsoft.com/office/drawing/2014/main" id="{005E0064-B7F8-578E-E893-518DC2A96224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07;p74">
              <a:extLst>
                <a:ext uri="{FF2B5EF4-FFF2-40B4-BE49-F238E27FC236}">
                  <a16:creationId xmlns:a16="http://schemas.microsoft.com/office/drawing/2014/main" id="{B14C4559-DE1D-491D-8423-E9B037C609E5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08;p74">
              <a:extLst>
                <a:ext uri="{FF2B5EF4-FFF2-40B4-BE49-F238E27FC236}">
                  <a16:creationId xmlns:a16="http://schemas.microsoft.com/office/drawing/2014/main" id="{B5A7420C-D1DE-4539-51BF-78CEBCAF8ADE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09;p74">
              <a:extLst>
                <a:ext uri="{FF2B5EF4-FFF2-40B4-BE49-F238E27FC236}">
                  <a16:creationId xmlns:a16="http://schemas.microsoft.com/office/drawing/2014/main" id="{09957D32-AA56-01D0-4723-CCA73BE8B4AC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10;p74">
              <a:extLst>
                <a:ext uri="{FF2B5EF4-FFF2-40B4-BE49-F238E27FC236}">
                  <a16:creationId xmlns:a16="http://schemas.microsoft.com/office/drawing/2014/main" id="{2B2F6195-9C18-812F-E091-AB7FC758D784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11;p74">
              <a:extLst>
                <a:ext uri="{FF2B5EF4-FFF2-40B4-BE49-F238E27FC236}">
                  <a16:creationId xmlns:a16="http://schemas.microsoft.com/office/drawing/2014/main" id="{6F773CF7-59DA-C4F3-D657-C84AB9C3DF61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312;p74">
              <a:extLst>
                <a:ext uri="{FF2B5EF4-FFF2-40B4-BE49-F238E27FC236}">
                  <a16:creationId xmlns:a16="http://schemas.microsoft.com/office/drawing/2014/main" id="{8FA1FC39-347D-1BEC-C9F5-32E161EB7971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8313;p74">
              <a:extLst>
                <a:ext uri="{FF2B5EF4-FFF2-40B4-BE49-F238E27FC236}">
                  <a16:creationId xmlns:a16="http://schemas.microsoft.com/office/drawing/2014/main" id="{B4B631C8-680F-8517-63C9-118F4A91BA85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8314;p74">
              <a:extLst>
                <a:ext uri="{FF2B5EF4-FFF2-40B4-BE49-F238E27FC236}">
                  <a16:creationId xmlns:a16="http://schemas.microsoft.com/office/drawing/2014/main" id="{70A2717C-3324-E527-FDDA-7A0A93E88A11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8315;p74">
              <a:extLst>
                <a:ext uri="{FF2B5EF4-FFF2-40B4-BE49-F238E27FC236}">
                  <a16:creationId xmlns:a16="http://schemas.microsoft.com/office/drawing/2014/main" id="{0DDA0DFB-5633-FFC1-91FF-1D9B9F05A81E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9" name="Google Shape;8316;p74">
              <a:extLst>
                <a:ext uri="{FF2B5EF4-FFF2-40B4-BE49-F238E27FC236}">
                  <a16:creationId xmlns:a16="http://schemas.microsoft.com/office/drawing/2014/main" id="{F077C6A2-04A9-DF31-A220-07CE18C2434B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0" name="Google Shape;8317;p74">
            <a:extLst>
              <a:ext uri="{FF2B5EF4-FFF2-40B4-BE49-F238E27FC236}">
                <a16:creationId xmlns:a16="http://schemas.microsoft.com/office/drawing/2014/main" id="{211C82A4-E944-8F97-5342-1F3981F8143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301" name="Google Shape;8318;p74">
              <a:extLst>
                <a:ext uri="{FF2B5EF4-FFF2-40B4-BE49-F238E27FC236}">
                  <a16:creationId xmlns:a16="http://schemas.microsoft.com/office/drawing/2014/main" id="{595229DD-290D-366F-7989-88111477753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2" name="Google Shape;8319;p74">
              <a:extLst>
                <a:ext uri="{FF2B5EF4-FFF2-40B4-BE49-F238E27FC236}">
                  <a16:creationId xmlns:a16="http://schemas.microsoft.com/office/drawing/2014/main" id="{F2A895D2-DF84-76B4-6527-6CDB432C19AB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3" name="Google Shape;8320;p74">
              <a:extLst>
                <a:ext uri="{FF2B5EF4-FFF2-40B4-BE49-F238E27FC236}">
                  <a16:creationId xmlns:a16="http://schemas.microsoft.com/office/drawing/2014/main" id="{D1F55249-C4D2-B8F4-8C49-5DE461C46D77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8321;p74">
              <a:extLst>
                <a:ext uri="{FF2B5EF4-FFF2-40B4-BE49-F238E27FC236}">
                  <a16:creationId xmlns:a16="http://schemas.microsoft.com/office/drawing/2014/main" id="{8C1BD56E-D925-0431-FCA2-5904180E3F3D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322;p74">
              <a:extLst>
                <a:ext uri="{FF2B5EF4-FFF2-40B4-BE49-F238E27FC236}">
                  <a16:creationId xmlns:a16="http://schemas.microsoft.com/office/drawing/2014/main" id="{19B5214C-3F0E-B280-61FC-0119FB03BBBC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323;p74">
              <a:extLst>
                <a:ext uri="{FF2B5EF4-FFF2-40B4-BE49-F238E27FC236}">
                  <a16:creationId xmlns:a16="http://schemas.microsoft.com/office/drawing/2014/main" id="{5B94F702-FB42-BB25-6C86-5DEF1F7AF660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324;p74">
              <a:extLst>
                <a:ext uri="{FF2B5EF4-FFF2-40B4-BE49-F238E27FC236}">
                  <a16:creationId xmlns:a16="http://schemas.microsoft.com/office/drawing/2014/main" id="{4F453EEF-4916-809E-BEB2-53DA2F2FE529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325;p74">
              <a:extLst>
                <a:ext uri="{FF2B5EF4-FFF2-40B4-BE49-F238E27FC236}">
                  <a16:creationId xmlns:a16="http://schemas.microsoft.com/office/drawing/2014/main" id="{1069DD17-FA5A-E9E9-CAD8-06E41FA90697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9" name="Google Shape;8326;p74">
            <a:extLst>
              <a:ext uri="{FF2B5EF4-FFF2-40B4-BE49-F238E27FC236}">
                <a16:creationId xmlns:a16="http://schemas.microsoft.com/office/drawing/2014/main" id="{7069F0EC-0061-410F-A941-140604182ADC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310" name="Google Shape;8327;p74">
              <a:extLst>
                <a:ext uri="{FF2B5EF4-FFF2-40B4-BE49-F238E27FC236}">
                  <a16:creationId xmlns:a16="http://schemas.microsoft.com/office/drawing/2014/main" id="{753DE6AB-E668-7AC0-B6B9-94CEB10FF35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28;p74">
              <a:extLst>
                <a:ext uri="{FF2B5EF4-FFF2-40B4-BE49-F238E27FC236}">
                  <a16:creationId xmlns:a16="http://schemas.microsoft.com/office/drawing/2014/main" id="{49FC7D90-6B50-4154-83EA-61F4F4AE47C0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12" name="Google Shape;8329;p74">
              <a:extLst>
                <a:ext uri="{FF2B5EF4-FFF2-40B4-BE49-F238E27FC236}">
                  <a16:creationId xmlns:a16="http://schemas.microsoft.com/office/drawing/2014/main" id="{C0838ACB-1471-0351-09D6-8539D1C9EFAA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22" name="Google Shape;8330;p74">
                <a:extLst>
                  <a:ext uri="{FF2B5EF4-FFF2-40B4-BE49-F238E27FC236}">
                    <a16:creationId xmlns:a16="http://schemas.microsoft.com/office/drawing/2014/main" id="{A80008D8-76E5-2383-560F-189B0E414EA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3" name="Google Shape;8331;p74">
                <a:extLst>
                  <a:ext uri="{FF2B5EF4-FFF2-40B4-BE49-F238E27FC236}">
                    <a16:creationId xmlns:a16="http://schemas.microsoft.com/office/drawing/2014/main" id="{C495959B-7E68-A0F1-611E-5A596FD58307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13" name="Google Shape;8332;p74">
              <a:extLst>
                <a:ext uri="{FF2B5EF4-FFF2-40B4-BE49-F238E27FC236}">
                  <a16:creationId xmlns:a16="http://schemas.microsoft.com/office/drawing/2014/main" id="{A857FBEE-318F-F30E-E951-B2A5A24CA8BC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20" name="Google Shape;8333;p74">
                <a:extLst>
                  <a:ext uri="{FF2B5EF4-FFF2-40B4-BE49-F238E27FC236}">
                    <a16:creationId xmlns:a16="http://schemas.microsoft.com/office/drawing/2014/main" id="{EC9D616B-31D2-02B5-00D6-FAAA8CE68A2F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1" name="Google Shape;8334;p74">
                <a:extLst>
                  <a:ext uri="{FF2B5EF4-FFF2-40B4-BE49-F238E27FC236}">
                    <a16:creationId xmlns:a16="http://schemas.microsoft.com/office/drawing/2014/main" id="{3172EC36-2FBA-C33E-A7F7-6A004C88A26A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14" name="Google Shape;8335;p74">
              <a:extLst>
                <a:ext uri="{FF2B5EF4-FFF2-40B4-BE49-F238E27FC236}">
                  <a16:creationId xmlns:a16="http://schemas.microsoft.com/office/drawing/2014/main" id="{636B5F0B-D6D7-81FE-B9C5-07C4D377212F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18" name="Google Shape;8336;p74">
                <a:extLst>
                  <a:ext uri="{FF2B5EF4-FFF2-40B4-BE49-F238E27FC236}">
                    <a16:creationId xmlns:a16="http://schemas.microsoft.com/office/drawing/2014/main" id="{7E828379-667F-1202-7E4D-AE4FE2C7FB8A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9" name="Google Shape;8337;p74">
                <a:extLst>
                  <a:ext uri="{FF2B5EF4-FFF2-40B4-BE49-F238E27FC236}">
                    <a16:creationId xmlns:a16="http://schemas.microsoft.com/office/drawing/2014/main" id="{D88B0B7A-F8F9-890C-A079-73D83096DF0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15" name="Google Shape;8338;p74">
              <a:extLst>
                <a:ext uri="{FF2B5EF4-FFF2-40B4-BE49-F238E27FC236}">
                  <a16:creationId xmlns:a16="http://schemas.microsoft.com/office/drawing/2014/main" id="{88D1032B-EC49-74B5-846A-B9617B7B0C3F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16" name="Google Shape;8339;p74">
                <a:extLst>
                  <a:ext uri="{FF2B5EF4-FFF2-40B4-BE49-F238E27FC236}">
                    <a16:creationId xmlns:a16="http://schemas.microsoft.com/office/drawing/2014/main" id="{B0A0C698-5E84-1778-E59F-876FA530058C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7" name="Google Shape;8340;p74">
                <a:extLst>
                  <a:ext uri="{FF2B5EF4-FFF2-40B4-BE49-F238E27FC236}">
                    <a16:creationId xmlns:a16="http://schemas.microsoft.com/office/drawing/2014/main" id="{93C9EFA3-CE7F-73C0-FB62-1C630C2562C6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24" name="Google Shape;8341;p74">
            <a:extLst>
              <a:ext uri="{FF2B5EF4-FFF2-40B4-BE49-F238E27FC236}">
                <a16:creationId xmlns:a16="http://schemas.microsoft.com/office/drawing/2014/main" id="{7F7BFED9-AA13-1ADF-4DF7-9B028949E183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25" name="Google Shape;8342;p74">
              <a:extLst>
                <a:ext uri="{FF2B5EF4-FFF2-40B4-BE49-F238E27FC236}">
                  <a16:creationId xmlns:a16="http://schemas.microsoft.com/office/drawing/2014/main" id="{E1034C32-0AC0-644F-4111-3542AB09DF36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343;p74">
              <a:extLst>
                <a:ext uri="{FF2B5EF4-FFF2-40B4-BE49-F238E27FC236}">
                  <a16:creationId xmlns:a16="http://schemas.microsoft.com/office/drawing/2014/main" id="{24DF5C94-B46A-A0C2-9D53-E58152B62B2A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344;p74">
              <a:extLst>
                <a:ext uri="{FF2B5EF4-FFF2-40B4-BE49-F238E27FC236}">
                  <a16:creationId xmlns:a16="http://schemas.microsoft.com/office/drawing/2014/main" id="{4A795B53-D1FD-0DAA-51E5-8FAC1EF77BC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8345;p74">
              <a:extLst>
                <a:ext uri="{FF2B5EF4-FFF2-40B4-BE49-F238E27FC236}">
                  <a16:creationId xmlns:a16="http://schemas.microsoft.com/office/drawing/2014/main" id="{8293AA3E-EA0E-0025-A915-336EF0662F03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" name="Google Shape;8346;p74">
              <a:extLst>
                <a:ext uri="{FF2B5EF4-FFF2-40B4-BE49-F238E27FC236}">
                  <a16:creationId xmlns:a16="http://schemas.microsoft.com/office/drawing/2014/main" id="{290BAE00-20A4-BFD7-A286-8DC9F5D0F139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347;p74">
              <a:extLst>
                <a:ext uri="{FF2B5EF4-FFF2-40B4-BE49-F238E27FC236}">
                  <a16:creationId xmlns:a16="http://schemas.microsoft.com/office/drawing/2014/main" id="{B7090702-583F-96DF-C3E2-70FAFE772F7A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" name="Google Shape;8348;p74">
              <a:extLst>
                <a:ext uri="{FF2B5EF4-FFF2-40B4-BE49-F238E27FC236}">
                  <a16:creationId xmlns:a16="http://schemas.microsoft.com/office/drawing/2014/main" id="{5235617B-3825-EF41-43DD-0F95B23DA374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2" name="Google Shape;8349;p74">
              <a:extLst>
                <a:ext uri="{FF2B5EF4-FFF2-40B4-BE49-F238E27FC236}">
                  <a16:creationId xmlns:a16="http://schemas.microsoft.com/office/drawing/2014/main" id="{0E3D16D6-9504-7FE0-2066-762689CBF5C4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3" name="Google Shape;8350;p74">
              <a:extLst>
                <a:ext uri="{FF2B5EF4-FFF2-40B4-BE49-F238E27FC236}">
                  <a16:creationId xmlns:a16="http://schemas.microsoft.com/office/drawing/2014/main" id="{D6382B2B-82A3-FA7E-64F3-D658C71FC8B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4" name="Google Shape;8351;p74">
              <a:extLst>
                <a:ext uri="{FF2B5EF4-FFF2-40B4-BE49-F238E27FC236}">
                  <a16:creationId xmlns:a16="http://schemas.microsoft.com/office/drawing/2014/main" id="{E649047C-AD2F-4A79-5E8B-3BCDAE5E60FA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5" name="Google Shape;8352;p74">
              <a:extLst>
                <a:ext uri="{FF2B5EF4-FFF2-40B4-BE49-F238E27FC236}">
                  <a16:creationId xmlns:a16="http://schemas.microsoft.com/office/drawing/2014/main" id="{9E877186-034C-F0FE-8F8B-C2629A9C913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6" name="Google Shape;8353;p74">
              <a:extLst>
                <a:ext uri="{FF2B5EF4-FFF2-40B4-BE49-F238E27FC236}">
                  <a16:creationId xmlns:a16="http://schemas.microsoft.com/office/drawing/2014/main" id="{C4ADB387-5A28-FC3E-6CD5-1633A0CFD04B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37" name="Google Shape;8354;p74">
            <a:extLst>
              <a:ext uri="{FF2B5EF4-FFF2-40B4-BE49-F238E27FC236}">
                <a16:creationId xmlns:a16="http://schemas.microsoft.com/office/drawing/2014/main" id="{CD51BDCA-96DD-91A0-A6F2-10EB9870E8FE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38" name="Google Shape;8355;p74">
              <a:extLst>
                <a:ext uri="{FF2B5EF4-FFF2-40B4-BE49-F238E27FC236}">
                  <a16:creationId xmlns:a16="http://schemas.microsoft.com/office/drawing/2014/main" id="{2C7E7A46-B394-4213-3688-03334836B90F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45" name="Google Shape;8356;p74">
                <a:extLst>
                  <a:ext uri="{FF2B5EF4-FFF2-40B4-BE49-F238E27FC236}">
                    <a16:creationId xmlns:a16="http://schemas.microsoft.com/office/drawing/2014/main" id="{86FD0A68-463D-FA98-3981-E1E0D887090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57;p74">
                <a:extLst>
                  <a:ext uri="{FF2B5EF4-FFF2-40B4-BE49-F238E27FC236}">
                    <a16:creationId xmlns:a16="http://schemas.microsoft.com/office/drawing/2014/main" id="{91490E0D-7C40-7B1A-EA32-B3FE85B3D059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58;p74">
                <a:extLst>
                  <a:ext uri="{FF2B5EF4-FFF2-40B4-BE49-F238E27FC236}">
                    <a16:creationId xmlns:a16="http://schemas.microsoft.com/office/drawing/2014/main" id="{05BC3F3F-08DF-0208-2939-DEB2609B1F4E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59;p74">
                <a:extLst>
                  <a:ext uri="{FF2B5EF4-FFF2-40B4-BE49-F238E27FC236}">
                    <a16:creationId xmlns:a16="http://schemas.microsoft.com/office/drawing/2014/main" id="{1CB6C4F5-0752-3036-9D90-AD1DE0FE7E29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60;p74">
                <a:extLst>
                  <a:ext uri="{FF2B5EF4-FFF2-40B4-BE49-F238E27FC236}">
                    <a16:creationId xmlns:a16="http://schemas.microsoft.com/office/drawing/2014/main" id="{29A9B4C4-2963-2FF6-5ABF-7EEC1F0292FA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61;p74">
                <a:extLst>
                  <a:ext uri="{FF2B5EF4-FFF2-40B4-BE49-F238E27FC236}">
                    <a16:creationId xmlns:a16="http://schemas.microsoft.com/office/drawing/2014/main" id="{FB8896E7-57EC-39BE-53BC-58CE0AD0CB59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62;p74">
                <a:extLst>
                  <a:ext uri="{FF2B5EF4-FFF2-40B4-BE49-F238E27FC236}">
                    <a16:creationId xmlns:a16="http://schemas.microsoft.com/office/drawing/2014/main" id="{659C5EBD-9DC4-E007-468E-F4E14B9AF5E3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63;p74">
                <a:extLst>
                  <a:ext uri="{FF2B5EF4-FFF2-40B4-BE49-F238E27FC236}">
                    <a16:creationId xmlns:a16="http://schemas.microsoft.com/office/drawing/2014/main" id="{C80756B0-BB08-A227-BF57-DDC13F8B0A2B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64;p74">
                <a:extLst>
                  <a:ext uri="{FF2B5EF4-FFF2-40B4-BE49-F238E27FC236}">
                    <a16:creationId xmlns:a16="http://schemas.microsoft.com/office/drawing/2014/main" id="{4592190F-3056-31C4-4981-27063B312419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65;p74">
                <a:extLst>
                  <a:ext uri="{FF2B5EF4-FFF2-40B4-BE49-F238E27FC236}">
                    <a16:creationId xmlns:a16="http://schemas.microsoft.com/office/drawing/2014/main" id="{D9B96D96-4BDC-7C67-9BDD-44119537857D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66;p74">
                <a:extLst>
                  <a:ext uri="{FF2B5EF4-FFF2-40B4-BE49-F238E27FC236}">
                    <a16:creationId xmlns:a16="http://schemas.microsoft.com/office/drawing/2014/main" id="{E5086A2E-60F7-662B-483F-659E33523C6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67;p74">
                <a:extLst>
                  <a:ext uri="{FF2B5EF4-FFF2-40B4-BE49-F238E27FC236}">
                    <a16:creationId xmlns:a16="http://schemas.microsoft.com/office/drawing/2014/main" id="{95301A51-23D9-8871-154A-FF9AFC9C4F4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68;p74">
                <a:extLst>
                  <a:ext uri="{FF2B5EF4-FFF2-40B4-BE49-F238E27FC236}">
                    <a16:creationId xmlns:a16="http://schemas.microsoft.com/office/drawing/2014/main" id="{6B87C06F-8EF3-7B70-0E73-AD491C7802EE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8369;p74">
                <a:extLst>
                  <a:ext uri="{FF2B5EF4-FFF2-40B4-BE49-F238E27FC236}">
                    <a16:creationId xmlns:a16="http://schemas.microsoft.com/office/drawing/2014/main" id="{17218A47-E2C8-DBFF-59C7-1A66F542AB5C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8370;p74">
                <a:extLst>
                  <a:ext uri="{FF2B5EF4-FFF2-40B4-BE49-F238E27FC236}">
                    <a16:creationId xmlns:a16="http://schemas.microsoft.com/office/drawing/2014/main" id="{56D12817-B572-417A-152D-27AD786C7963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71;p74">
                <a:extLst>
                  <a:ext uri="{FF2B5EF4-FFF2-40B4-BE49-F238E27FC236}">
                    <a16:creationId xmlns:a16="http://schemas.microsoft.com/office/drawing/2014/main" id="{578CAB5B-549C-A1C2-9C12-035F3D3D4B5A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8372;p74">
                <a:extLst>
                  <a:ext uri="{FF2B5EF4-FFF2-40B4-BE49-F238E27FC236}">
                    <a16:creationId xmlns:a16="http://schemas.microsoft.com/office/drawing/2014/main" id="{7A4AB3D8-B831-C146-73FE-6B3F6461238E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8373;p74">
                <a:extLst>
                  <a:ext uri="{FF2B5EF4-FFF2-40B4-BE49-F238E27FC236}">
                    <a16:creationId xmlns:a16="http://schemas.microsoft.com/office/drawing/2014/main" id="{D81B98C1-A3BA-E7F3-2B43-0968F235BD7B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8374;p74">
                <a:extLst>
                  <a:ext uri="{FF2B5EF4-FFF2-40B4-BE49-F238E27FC236}">
                    <a16:creationId xmlns:a16="http://schemas.microsoft.com/office/drawing/2014/main" id="{04DC4EB3-4F6F-D4D9-91DE-6FCB3EEB752B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4" name="Google Shape;8375;p74">
                <a:extLst>
                  <a:ext uri="{FF2B5EF4-FFF2-40B4-BE49-F238E27FC236}">
                    <a16:creationId xmlns:a16="http://schemas.microsoft.com/office/drawing/2014/main" id="{99093DDF-6A37-95C0-C514-405754EF8D9B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8376;p74">
                <a:extLst>
                  <a:ext uri="{FF2B5EF4-FFF2-40B4-BE49-F238E27FC236}">
                    <a16:creationId xmlns:a16="http://schemas.microsoft.com/office/drawing/2014/main" id="{9BBA0B95-F064-73A6-65E7-F4A5E5D11B86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8377;p74">
                <a:extLst>
                  <a:ext uri="{FF2B5EF4-FFF2-40B4-BE49-F238E27FC236}">
                    <a16:creationId xmlns:a16="http://schemas.microsoft.com/office/drawing/2014/main" id="{AC30BF2B-026A-26A0-959A-A83DB7E9C83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8378;p74">
                <a:extLst>
                  <a:ext uri="{FF2B5EF4-FFF2-40B4-BE49-F238E27FC236}">
                    <a16:creationId xmlns:a16="http://schemas.microsoft.com/office/drawing/2014/main" id="{1D22366F-F584-E131-427D-7944BC0B8836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8379;p74">
                <a:extLst>
                  <a:ext uri="{FF2B5EF4-FFF2-40B4-BE49-F238E27FC236}">
                    <a16:creationId xmlns:a16="http://schemas.microsoft.com/office/drawing/2014/main" id="{6ED22990-B7C5-29B9-69CF-38BCC6288530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9" name="Google Shape;8380;p74">
                <a:extLst>
                  <a:ext uri="{FF2B5EF4-FFF2-40B4-BE49-F238E27FC236}">
                    <a16:creationId xmlns:a16="http://schemas.microsoft.com/office/drawing/2014/main" id="{9E8FAFE5-1C71-3F21-ECD2-E86E81F8C34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0" name="Google Shape;8381;p74">
                <a:extLst>
                  <a:ext uri="{FF2B5EF4-FFF2-40B4-BE49-F238E27FC236}">
                    <a16:creationId xmlns:a16="http://schemas.microsoft.com/office/drawing/2014/main" id="{DD8B7AE7-4F2A-DB42-B503-7FE54E4477DB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1" name="Google Shape;8382;p74">
                <a:extLst>
                  <a:ext uri="{FF2B5EF4-FFF2-40B4-BE49-F238E27FC236}">
                    <a16:creationId xmlns:a16="http://schemas.microsoft.com/office/drawing/2014/main" id="{042B1034-D21A-3A9E-B1BB-BF3EE6A665BB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9" name="Google Shape;8383;p74">
              <a:extLst>
                <a:ext uri="{FF2B5EF4-FFF2-40B4-BE49-F238E27FC236}">
                  <a16:creationId xmlns:a16="http://schemas.microsoft.com/office/drawing/2014/main" id="{B4326608-B652-E7C6-C432-EF077E463105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40" name="Google Shape;8384;p74">
                <a:extLst>
                  <a:ext uri="{FF2B5EF4-FFF2-40B4-BE49-F238E27FC236}">
                    <a16:creationId xmlns:a16="http://schemas.microsoft.com/office/drawing/2014/main" id="{44BF9F44-418F-9231-F094-FF9C3EF3E77B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85;p74">
                <a:extLst>
                  <a:ext uri="{FF2B5EF4-FFF2-40B4-BE49-F238E27FC236}">
                    <a16:creationId xmlns:a16="http://schemas.microsoft.com/office/drawing/2014/main" id="{B82F656F-91D0-73B5-8595-900780F91E05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86;p74">
                <a:extLst>
                  <a:ext uri="{FF2B5EF4-FFF2-40B4-BE49-F238E27FC236}">
                    <a16:creationId xmlns:a16="http://schemas.microsoft.com/office/drawing/2014/main" id="{C7AC6875-2021-F08B-8EC9-2DE3350D0835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87;p74">
                <a:extLst>
                  <a:ext uri="{FF2B5EF4-FFF2-40B4-BE49-F238E27FC236}">
                    <a16:creationId xmlns:a16="http://schemas.microsoft.com/office/drawing/2014/main" id="{7C326736-1F34-E63D-F775-76E729809E9B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88;p74">
                <a:extLst>
                  <a:ext uri="{FF2B5EF4-FFF2-40B4-BE49-F238E27FC236}">
                    <a16:creationId xmlns:a16="http://schemas.microsoft.com/office/drawing/2014/main" id="{4D409976-9A10-2B8B-DC52-DB7AE57CEFD8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72" name="Google Shape;8389;p74">
            <a:extLst>
              <a:ext uri="{FF2B5EF4-FFF2-40B4-BE49-F238E27FC236}">
                <a16:creationId xmlns:a16="http://schemas.microsoft.com/office/drawing/2014/main" id="{AA9D87E0-1D51-A6C0-0AC9-A3E17F144545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73" name="Google Shape;8390;p74">
              <a:extLst>
                <a:ext uri="{FF2B5EF4-FFF2-40B4-BE49-F238E27FC236}">
                  <a16:creationId xmlns:a16="http://schemas.microsoft.com/office/drawing/2014/main" id="{C48DD469-5997-E384-C0E1-02CC4316273C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84" name="Google Shape;8391;p74">
                <a:extLst>
                  <a:ext uri="{FF2B5EF4-FFF2-40B4-BE49-F238E27FC236}">
                    <a16:creationId xmlns:a16="http://schemas.microsoft.com/office/drawing/2014/main" id="{B5F33038-2078-9CEF-D1E9-182B980E8A65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5" name="Google Shape;8392;p74">
                <a:extLst>
                  <a:ext uri="{FF2B5EF4-FFF2-40B4-BE49-F238E27FC236}">
                    <a16:creationId xmlns:a16="http://schemas.microsoft.com/office/drawing/2014/main" id="{F8792116-00EF-50F9-C039-EEBA07B1F016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4" name="Google Shape;8393;p74">
              <a:extLst>
                <a:ext uri="{FF2B5EF4-FFF2-40B4-BE49-F238E27FC236}">
                  <a16:creationId xmlns:a16="http://schemas.microsoft.com/office/drawing/2014/main" id="{1A28C651-644A-99A4-BBB8-F06172886FCA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82" name="Google Shape;8394;p74">
                <a:extLst>
                  <a:ext uri="{FF2B5EF4-FFF2-40B4-BE49-F238E27FC236}">
                    <a16:creationId xmlns:a16="http://schemas.microsoft.com/office/drawing/2014/main" id="{AB849151-BC28-6BA1-C555-A30980A9AAC0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3" name="Google Shape;8395;p74">
                <a:extLst>
                  <a:ext uri="{FF2B5EF4-FFF2-40B4-BE49-F238E27FC236}">
                    <a16:creationId xmlns:a16="http://schemas.microsoft.com/office/drawing/2014/main" id="{77FF7F10-A3BB-9946-97F4-36003461DC04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5" name="Google Shape;8396;p74">
              <a:extLst>
                <a:ext uri="{FF2B5EF4-FFF2-40B4-BE49-F238E27FC236}">
                  <a16:creationId xmlns:a16="http://schemas.microsoft.com/office/drawing/2014/main" id="{E731FE55-0F1A-AC1B-A885-A012F74830A8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80" name="Google Shape;8397;p74">
                <a:extLst>
                  <a:ext uri="{FF2B5EF4-FFF2-40B4-BE49-F238E27FC236}">
                    <a16:creationId xmlns:a16="http://schemas.microsoft.com/office/drawing/2014/main" id="{B77C90A5-CC85-0758-C2FD-76E5302D6C49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1" name="Google Shape;8398;p74">
                <a:extLst>
                  <a:ext uri="{FF2B5EF4-FFF2-40B4-BE49-F238E27FC236}">
                    <a16:creationId xmlns:a16="http://schemas.microsoft.com/office/drawing/2014/main" id="{6F3073A1-3CE1-9809-8DD5-E60AA6122FD0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6" name="Google Shape;8399;p74">
              <a:extLst>
                <a:ext uri="{FF2B5EF4-FFF2-40B4-BE49-F238E27FC236}">
                  <a16:creationId xmlns:a16="http://schemas.microsoft.com/office/drawing/2014/main" id="{14249BD5-D529-6327-9648-97CE7D8952B5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78" name="Google Shape;8400;p74">
                <a:extLst>
                  <a:ext uri="{FF2B5EF4-FFF2-40B4-BE49-F238E27FC236}">
                    <a16:creationId xmlns:a16="http://schemas.microsoft.com/office/drawing/2014/main" id="{6C9769DC-59C2-1980-3929-9EC457D991AE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9" name="Google Shape;8401;p74">
                <a:extLst>
                  <a:ext uri="{FF2B5EF4-FFF2-40B4-BE49-F238E27FC236}">
                    <a16:creationId xmlns:a16="http://schemas.microsoft.com/office/drawing/2014/main" id="{553290D9-8D77-FB89-06B6-1282D5F849A5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77" name="Google Shape;8402;p74">
              <a:extLst>
                <a:ext uri="{FF2B5EF4-FFF2-40B4-BE49-F238E27FC236}">
                  <a16:creationId xmlns:a16="http://schemas.microsoft.com/office/drawing/2014/main" id="{1E086A50-34CA-387E-CC5F-3BAABF0E6E49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6" name="Google Shape;8403;p74">
            <a:extLst>
              <a:ext uri="{FF2B5EF4-FFF2-40B4-BE49-F238E27FC236}">
                <a16:creationId xmlns:a16="http://schemas.microsoft.com/office/drawing/2014/main" id="{A1E3EE59-4292-A7D0-9DD8-B083D96598BA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87" name="Google Shape;8404;p74">
              <a:extLst>
                <a:ext uri="{FF2B5EF4-FFF2-40B4-BE49-F238E27FC236}">
                  <a16:creationId xmlns:a16="http://schemas.microsoft.com/office/drawing/2014/main" id="{0C80B297-C7AA-D7DA-CE2B-2DC9E044C3A4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92" name="Google Shape;8405;p74">
                <a:extLst>
                  <a:ext uri="{FF2B5EF4-FFF2-40B4-BE49-F238E27FC236}">
                    <a16:creationId xmlns:a16="http://schemas.microsoft.com/office/drawing/2014/main" id="{FF123133-676D-AF8F-3EAB-D73E0F4FE9C0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406;p74">
                <a:extLst>
                  <a:ext uri="{FF2B5EF4-FFF2-40B4-BE49-F238E27FC236}">
                    <a16:creationId xmlns:a16="http://schemas.microsoft.com/office/drawing/2014/main" id="{4F2E6142-4150-3E35-79F6-9C840C1834F6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07;p74">
                <a:extLst>
                  <a:ext uri="{FF2B5EF4-FFF2-40B4-BE49-F238E27FC236}">
                    <a16:creationId xmlns:a16="http://schemas.microsoft.com/office/drawing/2014/main" id="{A0D6DCD5-88CE-0C6A-56B7-26656302BB14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8" name="Google Shape;8408;p74">
              <a:extLst>
                <a:ext uri="{FF2B5EF4-FFF2-40B4-BE49-F238E27FC236}">
                  <a16:creationId xmlns:a16="http://schemas.microsoft.com/office/drawing/2014/main" id="{10B87486-14D9-A801-40E7-B1D9510033AA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89" name="Google Shape;8409;p74">
                <a:extLst>
                  <a:ext uri="{FF2B5EF4-FFF2-40B4-BE49-F238E27FC236}">
                    <a16:creationId xmlns:a16="http://schemas.microsoft.com/office/drawing/2014/main" id="{1D11774C-E75E-37E2-7475-841FA4D3E2BA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410;p74">
                <a:extLst>
                  <a:ext uri="{FF2B5EF4-FFF2-40B4-BE49-F238E27FC236}">
                    <a16:creationId xmlns:a16="http://schemas.microsoft.com/office/drawing/2014/main" id="{F727005D-CCC1-6FC2-02C1-4F2F68D3AB54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411;p74">
                <a:extLst>
                  <a:ext uri="{FF2B5EF4-FFF2-40B4-BE49-F238E27FC236}">
                    <a16:creationId xmlns:a16="http://schemas.microsoft.com/office/drawing/2014/main" id="{CCD9F6DD-7341-5CB2-96F9-2B1782B0048B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95" name="Google Shape;8412;p74">
            <a:extLst>
              <a:ext uri="{FF2B5EF4-FFF2-40B4-BE49-F238E27FC236}">
                <a16:creationId xmlns:a16="http://schemas.microsoft.com/office/drawing/2014/main" id="{1FB4074C-3A91-4225-C20B-9E1B7BC63E10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96" name="Google Shape;8413;p74">
              <a:extLst>
                <a:ext uri="{FF2B5EF4-FFF2-40B4-BE49-F238E27FC236}">
                  <a16:creationId xmlns:a16="http://schemas.microsoft.com/office/drawing/2014/main" id="{EF69AECB-86B0-27FE-E5E2-78C58200F919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7" name="Google Shape;8414;p74">
              <a:extLst>
                <a:ext uri="{FF2B5EF4-FFF2-40B4-BE49-F238E27FC236}">
                  <a16:creationId xmlns:a16="http://schemas.microsoft.com/office/drawing/2014/main" id="{3204BFE2-2480-26A8-8CCC-A2A4D44F4F6D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8" name="Google Shape;8415;p74">
            <a:extLst>
              <a:ext uri="{FF2B5EF4-FFF2-40B4-BE49-F238E27FC236}">
                <a16:creationId xmlns:a16="http://schemas.microsoft.com/office/drawing/2014/main" id="{E1CFD97F-501E-E458-9450-A80154BDDF4C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99" name="Google Shape;8416;p74">
              <a:extLst>
                <a:ext uri="{FF2B5EF4-FFF2-40B4-BE49-F238E27FC236}">
                  <a16:creationId xmlns:a16="http://schemas.microsoft.com/office/drawing/2014/main" id="{3C67B01F-9A9E-0338-F776-9FFEA2D2BDF9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10" name="Google Shape;8417;p74">
                <a:extLst>
                  <a:ext uri="{FF2B5EF4-FFF2-40B4-BE49-F238E27FC236}">
                    <a16:creationId xmlns:a16="http://schemas.microsoft.com/office/drawing/2014/main" id="{04A55E81-F1DA-27A9-43F8-6F4A23C6CE6B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1" name="Google Shape;8418;p74">
                <a:extLst>
                  <a:ext uri="{FF2B5EF4-FFF2-40B4-BE49-F238E27FC236}">
                    <a16:creationId xmlns:a16="http://schemas.microsoft.com/office/drawing/2014/main" id="{B00BCCE3-795D-782E-73D7-67A74DC61F80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0" name="Google Shape;8419;p74">
              <a:extLst>
                <a:ext uri="{FF2B5EF4-FFF2-40B4-BE49-F238E27FC236}">
                  <a16:creationId xmlns:a16="http://schemas.microsoft.com/office/drawing/2014/main" id="{E1FFDE7B-18BC-3A66-3009-73A19B9323C4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08" name="Google Shape;8420;p74">
                <a:extLst>
                  <a:ext uri="{FF2B5EF4-FFF2-40B4-BE49-F238E27FC236}">
                    <a16:creationId xmlns:a16="http://schemas.microsoft.com/office/drawing/2014/main" id="{0C674D6B-66DB-3E3D-A82A-BDD87583C69D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9" name="Google Shape;8421;p74">
                <a:extLst>
                  <a:ext uri="{FF2B5EF4-FFF2-40B4-BE49-F238E27FC236}">
                    <a16:creationId xmlns:a16="http://schemas.microsoft.com/office/drawing/2014/main" id="{410AF25A-3179-903C-9132-961949B5005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1" name="Google Shape;8422;p74">
              <a:extLst>
                <a:ext uri="{FF2B5EF4-FFF2-40B4-BE49-F238E27FC236}">
                  <a16:creationId xmlns:a16="http://schemas.microsoft.com/office/drawing/2014/main" id="{D9862351-7F13-5CFF-91DB-F78520D8DAC1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406" name="Google Shape;8423;p74">
                <a:extLst>
                  <a:ext uri="{FF2B5EF4-FFF2-40B4-BE49-F238E27FC236}">
                    <a16:creationId xmlns:a16="http://schemas.microsoft.com/office/drawing/2014/main" id="{03033A87-1C63-D6F6-7C89-EAC065E090AB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7" name="Google Shape;8424;p74">
                <a:extLst>
                  <a:ext uri="{FF2B5EF4-FFF2-40B4-BE49-F238E27FC236}">
                    <a16:creationId xmlns:a16="http://schemas.microsoft.com/office/drawing/2014/main" id="{3F3B152B-FAE1-58B4-7E25-077FA5A1A3ED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2" name="Google Shape;8425;p74">
              <a:extLst>
                <a:ext uri="{FF2B5EF4-FFF2-40B4-BE49-F238E27FC236}">
                  <a16:creationId xmlns:a16="http://schemas.microsoft.com/office/drawing/2014/main" id="{C1A4D120-FEFB-EB7D-EDED-9AE7EEBAAB8F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404" name="Google Shape;8426;p74">
                <a:extLst>
                  <a:ext uri="{FF2B5EF4-FFF2-40B4-BE49-F238E27FC236}">
                    <a16:creationId xmlns:a16="http://schemas.microsoft.com/office/drawing/2014/main" id="{C7649145-1C5C-1819-9DE8-EFFE243155A1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5" name="Google Shape;8427;p74">
                <a:extLst>
                  <a:ext uri="{FF2B5EF4-FFF2-40B4-BE49-F238E27FC236}">
                    <a16:creationId xmlns:a16="http://schemas.microsoft.com/office/drawing/2014/main" id="{3AC6BF10-CA1F-2535-464D-737CC1B18107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03" name="Google Shape;8428;p74">
              <a:extLst>
                <a:ext uri="{FF2B5EF4-FFF2-40B4-BE49-F238E27FC236}">
                  <a16:creationId xmlns:a16="http://schemas.microsoft.com/office/drawing/2014/main" id="{B5AE6FC1-E220-B208-49E3-7E332D2C7853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12" name="Google Shape;8429;p74">
            <a:extLst>
              <a:ext uri="{FF2B5EF4-FFF2-40B4-BE49-F238E27FC236}">
                <a16:creationId xmlns:a16="http://schemas.microsoft.com/office/drawing/2014/main" id="{75EF96B7-FC78-C0EB-D33A-079E9C8037B4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13" name="Google Shape;8430;p74">
              <a:extLst>
                <a:ext uri="{FF2B5EF4-FFF2-40B4-BE49-F238E27FC236}">
                  <a16:creationId xmlns:a16="http://schemas.microsoft.com/office/drawing/2014/main" id="{B66C18DA-DE7C-7E64-AC2D-B91D901E53DD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4" name="Google Shape;8431;p74">
              <a:extLst>
                <a:ext uri="{FF2B5EF4-FFF2-40B4-BE49-F238E27FC236}">
                  <a16:creationId xmlns:a16="http://schemas.microsoft.com/office/drawing/2014/main" id="{EE1193D8-AE22-5C9F-97F3-0168298B2287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5" name="Google Shape;8432;p74">
              <a:extLst>
                <a:ext uri="{FF2B5EF4-FFF2-40B4-BE49-F238E27FC236}">
                  <a16:creationId xmlns:a16="http://schemas.microsoft.com/office/drawing/2014/main" id="{7BC82DC7-E6C1-B2F9-1F45-14AA1484185A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6" name="Google Shape;8433;p74">
              <a:extLst>
                <a:ext uri="{FF2B5EF4-FFF2-40B4-BE49-F238E27FC236}">
                  <a16:creationId xmlns:a16="http://schemas.microsoft.com/office/drawing/2014/main" id="{EE541B8E-AB0D-8E99-7D3E-D85181494C8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7" name="Google Shape;8434;p74">
              <a:extLst>
                <a:ext uri="{FF2B5EF4-FFF2-40B4-BE49-F238E27FC236}">
                  <a16:creationId xmlns:a16="http://schemas.microsoft.com/office/drawing/2014/main" id="{5C178C62-2B03-3478-DDFF-65224CE22EC4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8" name="Google Shape;8435;p74">
              <a:extLst>
                <a:ext uri="{FF2B5EF4-FFF2-40B4-BE49-F238E27FC236}">
                  <a16:creationId xmlns:a16="http://schemas.microsoft.com/office/drawing/2014/main" id="{9C819E50-3AC8-E6D3-FC94-5CD17DFA6A18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19" name="Google Shape;1529;p70">
            <a:extLst>
              <a:ext uri="{FF2B5EF4-FFF2-40B4-BE49-F238E27FC236}">
                <a16:creationId xmlns:a16="http://schemas.microsoft.com/office/drawing/2014/main" id="{5C09612F-E86D-5F91-B03C-65750F960DB5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563524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21659"/>
            <a:ext cx="17176916" cy="829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63"/>
              </a:lnSpc>
            </a:pPr>
            <a:r>
              <a:rPr lang="fa-IR" sz="5799" spc="85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اینفوگرافیک جدول زمانی</a:t>
            </a:r>
            <a:endParaRPr lang="en-US" sz="5799" spc="85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946318" y="3732714"/>
            <a:ext cx="629924" cy="629923"/>
            <a:chOff x="0" y="0"/>
            <a:chExt cx="839898" cy="83989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39851" cy="839851"/>
            </a:xfrm>
            <a:custGeom>
              <a:avLst/>
              <a:gdLst/>
              <a:ahLst/>
              <a:cxnLst/>
              <a:rect l="l" t="t" r="r" b="b"/>
              <a:pathLst>
                <a:path w="839851" h="839851">
                  <a:moveTo>
                    <a:pt x="0" y="419989"/>
                  </a:moveTo>
                  <a:cubicBezTo>
                    <a:pt x="0" y="187960"/>
                    <a:pt x="187960" y="0"/>
                    <a:pt x="419989" y="0"/>
                  </a:cubicBezTo>
                  <a:cubicBezTo>
                    <a:pt x="652018" y="0"/>
                    <a:pt x="839851" y="187960"/>
                    <a:pt x="839851" y="419989"/>
                  </a:cubicBezTo>
                  <a:cubicBezTo>
                    <a:pt x="839851" y="652018"/>
                    <a:pt x="651891" y="839851"/>
                    <a:pt x="419989" y="839851"/>
                  </a:cubicBezTo>
                  <a:cubicBezTo>
                    <a:pt x="188087" y="839851"/>
                    <a:pt x="0" y="651891"/>
                    <a:pt x="0" y="419989"/>
                  </a:cubicBezTo>
                  <a:close/>
                  <a:moveTo>
                    <a:pt x="95631" y="419989"/>
                  </a:moveTo>
                  <a:cubicBezTo>
                    <a:pt x="95631" y="599059"/>
                    <a:pt x="240792" y="744220"/>
                    <a:pt x="419862" y="744220"/>
                  </a:cubicBezTo>
                  <a:cubicBezTo>
                    <a:pt x="598932" y="744220"/>
                    <a:pt x="744220" y="599059"/>
                    <a:pt x="744220" y="419989"/>
                  </a:cubicBezTo>
                  <a:cubicBezTo>
                    <a:pt x="744220" y="240919"/>
                    <a:pt x="599059" y="95631"/>
                    <a:pt x="419989" y="95631"/>
                  </a:cubicBezTo>
                  <a:cubicBezTo>
                    <a:pt x="240919" y="95631"/>
                    <a:pt x="95631" y="240919"/>
                    <a:pt x="95631" y="41998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089829" y="3876225"/>
            <a:ext cx="342900" cy="342900"/>
            <a:chOff x="0" y="0"/>
            <a:chExt cx="457200" cy="4572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0" y="228600"/>
                  </a:moveTo>
                  <a:cubicBezTo>
                    <a:pt x="0" y="102362"/>
                    <a:pt x="102362" y="0"/>
                    <a:pt x="228600" y="0"/>
                  </a:cubicBezTo>
                  <a:cubicBezTo>
                    <a:pt x="354838" y="0"/>
                    <a:pt x="457200" y="102362"/>
                    <a:pt x="457200" y="228600"/>
                  </a:cubicBezTo>
                  <a:cubicBezTo>
                    <a:pt x="457200" y="354838"/>
                    <a:pt x="354838" y="457200"/>
                    <a:pt x="228600" y="457200"/>
                  </a:cubicBezTo>
                  <a:cubicBezTo>
                    <a:pt x="102362" y="457200"/>
                    <a:pt x="0" y="354838"/>
                    <a:pt x="0" y="22860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2277428" y="3732714"/>
            <a:ext cx="13784580" cy="71438"/>
            <a:chOff x="0" y="0"/>
            <a:chExt cx="18379440" cy="9525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8379439" cy="95250"/>
            </a:xfrm>
            <a:custGeom>
              <a:avLst/>
              <a:gdLst/>
              <a:ahLst/>
              <a:cxnLst/>
              <a:rect l="l" t="t" r="r" b="b"/>
              <a:pathLst>
                <a:path w="18379439" h="95250">
                  <a:moveTo>
                    <a:pt x="0" y="0"/>
                  </a:moveTo>
                  <a:lnTo>
                    <a:pt x="18379439" y="0"/>
                  </a:lnTo>
                  <a:lnTo>
                    <a:pt x="18379439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2277428" y="4291200"/>
            <a:ext cx="13784580" cy="71438"/>
            <a:chOff x="0" y="0"/>
            <a:chExt cx="18379440" cy="952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379439" cy="95250"/>
            </a:xfrm>
            <a:custGeom>
              <a:avLst/>
              <a:gdLst/>
              <a:ahLst/>
              <a:cxnLst/>
              <a:rect l="l" t="t" r="r" b="b"/>
              <a:pathLst>
                <a:path w="18379439" h="95250">
                  <a:moveTo>
                    <a:pt x="0" y="0"/>
                  </a:moveTo>
                  <a:lnTo>
                    <a:pt x="18379439" y="0"/>
                  </a:lnTo>
                  <a:lnTo>
                    <a:pt x="18379439" y="95250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5711759" y="3745838"/>
            <a:ext cx="629923" cy="629923"/>
            <a:chOff x="0" y="0"/>
            <a:chExt cx="839898" cy="839898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39851" cy="839851"/>
            </a:xfrm>
            <a:custGeom>
              <a:avLst/>
              <a:gdLst/>
              <a:ahLst/>
              <a:cxnLst/>
              <a:rect l="l" t="t" r="r" b="b"/>
              <a:pathLst>
                <a:path w="839851" h="839851">
                  <a:moveTo>
                    <a:pt x="0" y="419989"/>
                  </a:moveTo>
                  <a:cubicBezTo>
                    <a:pt x="0" y="187960"/>
                    <a:pt x="187960" y="0"/>
                    <a:pt x="419989" y="0"/>
                  </a:cubicBezTo>
                  <a:cubicBezTo>
                    <a:pt x="652018" y="0"/>
                    <a:pt x="839851" y="187960"/>
                    <a:pt x="839851" y="419989"/>
                  </a:cubicBezTo>
                  <a:cubicBezTo>
                    <a:pt x="839851" y="652018"/>
                    <a:pt x="651891" y="839851"/>
                    <a:pt x="419989" y="839851"/>
                  </a:cubicBezTo>
                  <a:cubicBezTo>
                    <a:pt x="188087" y="839851"/>
                    <a:pt x="0" y="651891"/>
                    <a:pt x="0" y="419989"/>
                  </a:cubicBezTo>
                  <a:close/>
                  <a:moveTo>
                    <a:pt x="95631" y="419989"/>
                  </a:moveTo>
                  <a:cubicBezTo>
                    <a:pt x="95631" y="599059"/>
                    <a:pt x="240792" y="744220"/>
                    <a:pt x="419862" y="744220"/>
                  </a:cubicBezTo>
                  <a:cubicBezTo>
                    <a:pt x="598932" y="744220"/>
                    <a:pt x="744220" y="599059"/>
                    <a:pt x="744220" y="419989"/>
                  </a:cubicBezTo>
                  <a:cubicBezTo>
                    <a:pt x="744220" y="240919"/>
                    <a:pt x="599059" y="95631"/>
                    <a:pt x="419989" y="95631"/>
                  </a:cubicBezTo>
                  <a:cubicBezTo>
                    <a:pt x="240919" y="95631"/>
                    <a:pt x="95631" y="240919"/>
                    <a:pt x="95631" y="41998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5855270" y="3889349"/>
            <a:ext cx="342900" cy="342900"/>
            <a:chOff x="0" y="0"/>
            <a:chExt cx="457200" cy="4572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0" y="228600"/>
                  </a:moveTo>
                  <a:cubicBezTo>
                    <a:pt x="0" y="102362"/>
                    <a:pt x="102362" y="0"/>
                    <a:pt x="228600" y="0"/>
                  </a:cubicBezTo>
                  <a:cubicBezTo>
                    <a:pt x="354838" y="0"/>
                    <a:pt x="457200" y="102362"/>
                    <a:pt x="457200" y="228600"/>
                  </a:cubicBezTo>
                  <a:cubicBezTo>
                    <a:pt x="457200" y="354838"/>
                    <a:pt x="354838" y="457200"/>
                    <a:pt x="228600" y="457200"/>
                  </a:cubicBezTo>
                  <a:cubicBezTo>
                    <a:pt x="102362" y="457200"/>
                    <a:pt x="0" y="354838"/>
                    <a:pt x="0" y="22860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8919798" y="3808617"/>
            <a:ext cx="432000" cy="432048"/>
            <a:chOff x="0" y="0"/>
            <a:chExt cx="576000" cy="57606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75945" cy="576072"/>
            </a:xfrm>
            <a:custGeom>
              <a:avLst/>
              <a:gdLst/>
              <a:ahLst/>
              <a:cxnLst/>
              <a:rect l="l" t="t" r="r" b="b"/>
              <a:pathLst>
                <a:path w="575945" h="576072">
                  <a:moveTo>
                    <a:pt x="0" y="288036"/>
                  </a:moveTo>
                  <a:cubicBezTo>
                    <a:pt x="0" y="128905"/>
                    <a:pt x="128905" y="0"/>
                    <a:pt x="288036" y="0"/>
                  </a:cubicBezTo>
                  <a:cubicBezTo>
                    <a:pt x="447167" y="0"/>
                    <a:pt x="575945" y="128905"/>
                    <a:pt x="575945" y="288036"/>
                  </a:cubicBezTo>
                  <a:cubicBezTo>
                    <a:pt x="575945" y="447167"/>
                    <a:pt x="447040" y="576072"/>
                    <a:pt x="288036" y="576072"/>
                  </a:cubicBezTo>
                  <a:cubicBezTo>
                    <a:pt x="129032" y="576072"/>
                    <a:pt x="0" y="447167"/>
                    <a:pt x="0" y="288036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1221277" y="3808617"/>
            <a:ext cx="432000" cy="432048"/>
            <a:chOff x="0" y="0"/>
            <a:chExt cx="576000" cy="57606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575945" cy="576072"/>
            </a:xfrm>
            <a:custGeom>
              <a:avLst/>
              <a:gdLst/>
              <a:ahLst/>
              <a:cxnLst/>
              <a:rect l="l" t="t" r="r" b="b"/>
              <a:pathLst>
                <a:path w="575945" h="576072">
                  <a:moveTo>
                    <a:pt x="0" y="288036"/>
                  </a:moveTo>
                  <a:cubicBezTo>
                    <a:pt x="0" y="128905"/>
                    <a:pt x="128905" y="0"/>
                    <a:pt x="288036" y="0"/>
                  </a:cubicBezTo>
                  <a:cubicBezTo>
                    <a:pt x="447167" y="0"/>
                    <a:pt x="575945" y="128905"/>
                    <a:pt x="575945" y="288036"/>
                  </a:cubicBezTo>
                  <a:cubicBezTo>
                    <a:pt x="575945" y="447167"/>
                    <a:pt x="447040" y="576072"/>
                    <a:pt x="288036" y="576072"/>
                  </a:cubicBezTo>
                  <a:cubicBezTo>
                    <a:pt x="129032" y="576072"/>
                    <a:pt x="0" y="447167"/>
                    <a:pt x="0" y="28803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3522755" y="3808617"/>
            <a:ext cx="432000" cy="432048"/>
            <a:chOff x="0" y="0"/>
            <a:chExt cx="576000" cy="57606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75945" cy="576072"/>
            </a:xfrm>
            <a:custGeom>
              <a:avLst/>
              <a:gdLst/>
              <a:ahLst/>
              <a:cxnLst/>
              <a:rect l="l" t="t" r="r" b="b"/>
              <a:pathLst>
                <a:path w="575945" h="576072">
                  <a:moveTo>
                    <a:pt x="0" y="288036"/>
                  </a:moveTo>
                  <a:cubicBezTo>
                    <a:pt x="0" y="128905"/>
                    <a:pt x="128905" y="0"/>
                    <a:pt x="288036" y="0"/>
                  </a:cubicBezTo>
                  <a:cubicBezTo>
                    <a:pt x="447167" y="0"/>
                    <a:pt x="575945" y="128905"/>
                    <a:pt x="575945" y="288036"/>
                  </a:cubicBezTo>
                  <a:cubicBezTo>
                    <a:pt x="575945" y="447167"/>
                    <a:pt x="447040" y="576072"/>
                    <a:pt x="288036" y="576072"/>
                  </a:cubicBezTo>
                  <a:cubicBezTo>
                    <a:pt x="129032" y="576072"/>
                    <a:pt x="0" y="447167"/>
                    <a:pt x="0" y="288036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4316841" y="3808617"/>
            <a:ext cx="432000" cy="432048"/>
            <a:chOff x="0" y="0"/>
            <a:chExt cx="576000" cy="57606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75945" cy="576072"/>
            </a:xfrm>
            <a:custGeom>
              <a:avLst/>
              <a:gdLst/>
              <a:ahLst/>
              <a:cxnLst/>
              <a:rect l="l" t="t" r="r" b="b"/>
              <a:pathLst>
                <a:path w="575945" h="576072">
                  <a:moveTo>
                    <a:pt x="0" y="288036"/>
                  </a:moveTo>
                  <a:cubicBezTo>
                    <a:pt x="0" y="128905"/>
                    <a:pt x="128905" y="0"/>
                    <a:pt x="288036" y="0"/>
                  </a:cubicBezTo>
                  <a:cubicBezTo>
                    <a:pt x="447167" y="0"/>
                    <a:pt x="575945" y="128905"/>
                    <a:pt x="575945" y="288036"/>
                  </a:cubicBezTo>
                  <a:cubicBezTo>
                    <a:pt x="575945" y="447167"/>
                    <a:pt x="447040" y="576072"/>
                    <a:pt x="288036" y="576072"/>
                  </a:cubicBezTo>
                  <a:cubicBezTo>
                    <a:pt x="129032" y="576072"/>
                    <a:pt x="0" y="447167"/>
                    <a:pt x="0" y="288036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6618320" y="3808617"/>
            <a:ext cx="432000" cy="432048"/>
            <a:chOff x="0" y="0"/>
            <a:chExt cx="576000" cy="576064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575945" cy="576072"/>
            </a:xfrm>
            <a:custGeom>
              <a:avLst/>
              <a:gdLst/>
              <a:ahLst/>
              <a:cxnLst/>
              <a:rect l="l" t="t" r="r" b="b"/>
              <a:pathLst>
                <a:path w="575945" h="576072">
                  <a:moveTo>
                    <a:pt x="0" y="288036"/>
                  </a:moveTo>
                  <a:cubicBezTo>
                    <a:pt x="0" y="128905"/>
                    <a:pt x="128905" y="0"/>
                    <a:pt x="288036" y="0"/>
                  </a:cubicBezTo>
                  <a:cubicBezTo>
                    <a:pt x="447167" y="0"/>
                    <a:pt x="575945" y="128905"/>
                    <a:pt x="575945" y="288036"/>
                  </a:cubicBezTo>
                  <a:cubicBezTo>
                    <a:pt x="575945" y="447167"/>
                    <a:pt x="447040" y="576072"/>
                    <a:pt x="288036" y="576072"/>
                  </a:cubicBezTo>
                  <a:cubicBezTo>
                    <a:pt x="129032" y="576072"/>
                    <a:pt x="0" y="447167"/>
                    <a:pt x="0" y="288036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6321320" y="4853409"/>
            <a:ext cx="1026000" cy="1026000"/>
            <a:chOff x="0" y="0"/>
            <a:chExt cx="1368000" cy="13680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45" name="TextBox 45"/>
          <p:cNvSpPr txBox="1"/>
          <p:nvPr/>
        </p:nvSpPr>
        <p:spPr>
          <a:xfrm>
            <a:off x="5763060" y="5989414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5763060" y="6372625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7" name="AutoShape 47"/>
          <p:cNvSpPr/>
          <p:nvPr/>
        </p:nvSpPr>
        <p:spPr>
          <a:xfrm rot="-5672896">
            <a:off x="6594089" y="4623462"/>
            <a:ext cx="480460" cy="0"/>
          </a:xfrm>
          <a:prstGeom prst="line">
            <a:avLst/>
          </a:prstGeom>
          <a:ln w="19050" cap="rnd">
            <a:solidFill>
              <a:srgbClr val="0680C3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8" name="Group 48"/>
          <p:cNvGrpSpPr/>
          <p:nvPr/>
        </p:nvGrpSpPr>
        <p:grpSpPr>
          <a:xfrm>
            <a:off x="10924276" y="4855148"/>
            <a:ext cx="1026000" cy="1026000"/>
            <a:chOff x="0" y="0"/>
            <a:chExt cx="1368000" cy="1368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50" name="TextBox 50"/>
          <p:cNvSpPr txBox="1"/>
          <p:nvPr/>
        </p:nvSpPr>
        <p:spPr>
          <a:xfrm>
            <a:off x="10366017" y="5991153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0366017" y="6374364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2" name="AutoShape 52"/>
          <p:cNvSpPr/>
          <p:nvPr/>
        </p:nvSpPr>
        <p:spPr>
          <a:xfrm rot="-5630713">
            <a:off x="11153208" y="4581244"/>
            <a:ext cx="568136" cy="0"/>
          </a:xfrm>
          <a:prstGeom prst="line">
            <a:avLst/>
          </a:prstGeom>
          <a:ln w="19050" cap="rnd">
            <a:solidFill>
              <a:srgbClr val="90C221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53" name="Group 53"/>
          <p:cNvGrpSpPr/>
          <p:nvPr/>
        </p:nvGrpSpPr>
        <p:grpSpPr>
          <a:xfrm>
            <a:off x="15527229" y="4856884"/>
            <a:ext cx="1026000" cy="1026000"/>
            <a:chOff x="0" y="0"/>
            <a:chExt cx="1368000" cy="13680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55" name="TextBox 55"/>
          <p:cNvSpPr txBox="1"/>
          <p:nvPr/>
        </p:nvSpPr>
        <p:spPr>
          <a:xfrm>
            <a:off x="14968969" y="5992890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14968969" y="6376101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7" name="AutoShape 57"/>
          <p:cNvSpPr/>
          <p:nvPr/>
        </p:nvSpPr>
        <p:spPr>
          <a:xfrm rot="-5735182">
            <a:off x="15809249" y="4636527"/>
            <a:ext cx="461959" cy="0"/>
          </a:xfrm>
          <a:prstGeom prst="line">
            <a:avLst/>
          </a:prstGeom>
          <a:ln w="19050" cap="rnd">
            <a:solidFill>
              <a:srgbClr val="E62601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58" name="Group 58"/>
          <p:cNvGrpSpPr/>
          <p:nvPr/>
        </p:nvGrpSpPr>
        <p:grpSpPr>
          <a:xfrm>
            <a:off x="4019841" y="6368208"/>
            <a:ext cx="1026000" cy="1026000"/>
            <a:chOff x="0" y="0"/>
            <a:chExt cx="1368000" cy="13680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60" name="TextBox 60"/>
          <p:cNvSpPr txBox="1"/>
          <p:nvPr/>
        </p:nvSpPr>
        <p:spPr>
          <a:xfrm>
            <a:off x="3461582" y="7493790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3461582" y="7877001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2" name="AutoShape 62"/>
          <p:cNvSpPr/>
          <p:nvPr/>
        </p:nvSpPr>
        <p:spPr>
          <a:xfrm rot="-5462497">
            <a:off x="3484918" y="5431738"/>
            <a:ext cx="2095846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63" name="Group 63"/>
          <p:cNvGrpSpPr/>
          <p:nvPr/>
        </p:nvGrpSpPr>
        <p:grpSpPr>
          <a:xfrm>
            <a:off x="8622798" y="6362994"/>
            <a:ext cx="1026000" cy="1026000"/>
            <a:chOff x="0" y="0"/>
            <a:chExt cx="1368000" cy="1368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65" name="TextBox 65"/>
          <p:cNvSpPr txBox="1"/>
          <p:nvPr/>
        </p:nvSpPr>
        <p:spPr>
          <a:xfrm>
            <a:off x="8064539" y="7493790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8064539" y="7877001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7" name="AutoShape 67"/>
          <p:cNvSpPr/>
          <p:nvPr/>
        </p:nvSpPr>
        <p:spPr>
          <a:xfrm rot="-5311669">
            <a:off x="8087703" y="5394074"/>
            <a:ext cx="2096192" cy="0"/>
          </a:xfrm>
          <a:prstGeom prst="line">
            <a:avLst/>
          </a:prstGeom>
          <a:ln w="19050" cap="rnd">
            <a:solidFill>
              <a:srgbClr val="07A398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68" name="Group 68"/>
          <p:cNvGrpSpPr/>
          <p:nvPr/>
        </p:nvGrpSpPr>
        <p:grpSpPr>
          <a:xfrm>
            <a:off x="13225755" y="6357780"/>
            <a:ext cx="1026000" cy="1026000"/>
            <a:chOff x="0" y="0"/>
            <a:chExt cx="1368000" cy="13680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70" name="TextBox 70"/>
          <p:cNvSpPr txBox="1"/>
          <p:nvPr/>
        </p:nvSpPr>
        <p:spPr>
          <a:xfrm>
            <a:off x="12667495" y="7493790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2667495" y="7877001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2" name="AutoShape 72"/>
          <p:cNvSpPr/>
          <p:nvPr/>
        </p:nvSpPr>
        <p:spPr>
          <a:xfrm rot="-5468125">
            <a:off x="12690799" y="5431738"/>
            <a:ext cx="2095912" cy="0"/>
          </a:xfrm>
          <a:prstGeom prst="line">
            <a:avLst/>
          </a:prstGeom>
          <a:ln w="19050" cap="rnd">
            <a:solidFill>
              <a:srgbClr val="FBA2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73" name="TextBox 73"/>
          <p:cNvSpPr txBox="1"/>
          <p:nvPr/>
        </p:nvSpPr>
        <p:spPr>
          <a:xfrm>
            <a:off x="15432160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404040"/>
                </a:solidFill>
                <a:latin typeface="Montserrat Bold"/>
                <a:cs typeface="B Nazanin" pitchFamily="2" charset="-78"/>
              </a:rPr>
              <a:t>2019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3130686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2018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0829208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2017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8527730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2016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6226251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2015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924772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2014</a:t>
            </a:r>
          </a:p>
        </p:txBody>
      </p:sp>
      <p:grpSp>
        <p:nvGrpSpPr>
          <p:cNvPr id="79" name="Group 79"/>
          <p:cNvGrpSpPr/>
          <p:nvPr/>
        </p:nvGrpSpPr>
        <p:grpSpPr>
          <a:xfrm>
            <a:off x="4291311" y="6629247"/>
            <a:ext cx="483060" cy="483060"/>
            <a:chOff x="0" y="0"/>
            <a:chExt cx="644080" cy="64408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44144" cy="644144"/>
            </a:xfrm>
            <a:custGeom>
              <a:avLst/>
              <a:gdLst/>
              <a:ahLst/>
              <a:cxnLst/>
              <a:rect l="l" t="t" r="r" b="b"/>
              <a:pathLst>
                <a:path w="644144" h="644144">
                  <a:moveTo>
                    <a:pt x="79883" y="408559"/>
                  </a:moveTo>
                  <a:lnTo>
                    <a:pt x="172974" y="408559"/>
                  </a:lnTo>
                  <a:lnTo>
                    <a:pt x="172974" y="580390"/>
                  </a:lnTo>
                  <a:lnTo>
                    <a:pt x="79883" y="580390"/>
                  </a:lnTo>
                  <a:close/>
                  <a:moveTo>
                    <a:pt x="223012" y="508889"/>
                  </a:moveTo>
                  <a:lnTo>
                    <a:pt x="316103" y="508889"/>
                  </a:lnTo>
                  <a:lnTo>
                    <a:pt x="316103" y="580390"/>
                  </a:lnTo>
                  <a:lnTo>
                    <a:pt x="223012" y="580390"/>
                  </a:lnTo>
                  <a:close/>
                  <a:moveTo>
                    <a:pt x="366141" y="265430"/>
                  </a:moveTo>
                  <a:lnTo>
                    <a:pt x="459232" y="265430"/>
                  </a:lnTo>
                  <a:lnTo>
                    <a:pt x="459232" y="580390"/>
                  </a:lnTo>
                  <a:lnTo>
                    <a:pt x="366141" y="580390"/>
                  </a:lnTo>
                  <a:close/>
                  <a:moveTo>
                    <a:pt x="509270" y="193929"/>
                  </a:moveTo>
                  <a:lnTo>
                    <a:pt x="602361" y="193929"/>
                  </a:lnTo>
                  <a:lnTo>
                    <a:pt x="602361" y="580390"/>
                  </a:lnTo>
                  <a:lnTo>
                    <a:pt x="509270" y="580390"/>
                  </a:lnTo>
                  <a:close/>
                  <a:moveTo>
                    <a:pt x="461518" y="44704"/>
                  </a:moveTo>
                  <a:lnTo>
                    <a:pt x="572643" y="49149"/>
                  </a:lnTo>
                  <a:lnTo>
                    <a:pt x="520954" y="147574"/>
                  </a:lnTo>
                  <a:lnTo>
                    <a:pt x="506095" y="121920"/>
                  </a:lnTo>
                  <a:lnTo>
                    <a:pt x="107696" y="351917"/>
                  </a:lnTo>
                  <a:lnTo>
                    <a:pt x="77978" y="300482"/>
                  </a:lnTo>
                  <a:lnTo>
                    <a:pt x="476377" y="70485"/>
                  </a:lnTo>
                  <a:close/>
                  <a:moveTo>
                    <a:pt x="0" y="0"/>
                  </a:moveTo>
                  <a:lnTo>
                    <a:pt x="35814" y="0"/>
                  </a:lnTo>
                  <a:lnTo>
                    <a:pt x="35814" y="608330"/>
                  </a:lnTo>
                  <a:lnTo>
                    <a:pt x="644144" y="608330"/>
                  </a:lnTo>
                  <a:lnTo>
                    <a:pt x="644144" y="644144"/>
                  </a:lnTo>
                  <a:lnTo>
                    <a:pt x="35814" y="644144"/>
                  </a:lnTo>
                  <a:lnTo>
                    <a:pt x="0" y="644144"/>
                  </a:lnTo>
                  <a:lnTo>
                    <a:pt x="0" y="6083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15781389" y="5098889"/>
            <a:ext cx="517682" cy="517681"/>
            <a:chOff x="0" y="0"/>
            <a:chExt cx="690242" cy="690242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690245" cy="690245"/>
            </a:xfrm>
            <a:custGeom>
              <a:avLst/>
              <a:gdLst/>
              <a:ahLst/>
              <a:cxnLst/>
              <a:rect l="l" t="t" r="r" b="b"/>
              <a:pathLst>
                <a:path w="690245" h="690245">
                  <a:moveTo>
                    <a:pt x="301498" y="414909"/>
                  </a:moveTo>
                  <a:lnTo>
                    <a:pt x="178562" y="611759"/>
                  </a:lnTo>
                  <a:cubicBezTo>
                    <a:pt x="279654" y="674878"/>
                    <a:pt x="407797" y="675513"/>
                    <a:pt x="509397" y="613156"/>
                  </a:cubicBezTo>
                  <a:lnTo>
                    <a:pt x="388112" y="415290"/>
                  </a:lnTo>
                  <a:cubicBezTo>
                    <a:pt x="375666" y="423164"/>
                    <a:pt x="360934" y="427609"/>
                    <a:pt x="345186" y="427609"/>
                  </a:cubicBezTo>
                  <a:cubicBezTo>
                    <a:pt x="329184" y="427609"/>
                    <a:pt x="314198" y="423037"/>
                    <a:pt x="301625" y="414909"/>
                  </a:cubicBezTo>
                  <a:close/>
                  <a:moveTo>
                    <a:pt x="345186" y="287782"/>
                  </a:moveTo>
                  <a:cubicBezTo>
                    <a:pt x="313563" y="287782"/>
                    <a:pt x="287909" y="313436"/>
                    <a:pt x="287909" y="345059"/>
                  </a:cubicBezTo>
                  <a:cubicBezTo>
                    <a:pt x="287909" y="376682"/>
                    <a:pt x="313563" y="402336"/>
                    <a:pt x="345186" y="402336"/>
                  </a:cubicBezTo>
                  <a:cubicBezTo>
                    <a:pt x="376809" y="402336"/>
                    <a:pt x="402463" y="376682"/>
                    <a:pt x="402463" y="345059"/>
                  </a:cubicBezTo>
                  <a:cubicBezTo>
                    <a:pt x="402463" y="313436"/>
                    <a:pt x="376809" y="287782"/>
                    <a:pt x="345186" y="287782"/>
                  </a:cubicBezTo>
                  <a:close/>
                  <a:moveTo>
                    <a:pt x="495173" y="68834"/>
                  </a:moveTo>
                  <a:lnTo>
                    <a:pt x="384302" y="272923"/>
                  </a:lnTo>
                  <a:cubicBezTo>
                    <a:pt x="410210" y="286512"/>
                    <a:pt x="427609" y="313817"/>
                    <a:pt x="427609" y="345059"/>
                  </a:cubicBezTo>
                  <a:lnTo>
                    <a:pt x="427355" y="347853"/>
                  </a:lnTo>
                  <a:lnTo>
                    <a:pt x="659384" y="355854"/>
                  </a:lnTo>
                  <a:cubicBezTo>
                    <a:pt x="663575" y="236728"/>
                    <a:pt x="599948" y="125476"/>
                    <a:pt x="495173" y="68580"/>
                  </a:cubicBezTo>
                  <a:close/>
                  <a:moveTo>
                    <a:pt x="197485" y="67310"/>
                  </a:moveTo>
                  <a:cubicBezTo>
                    <a:pt x="92202" y="123444"/>
                    <a:pt x="27686" y="234188"/>
                    <a:pt x="30734" y="353314"/>
                  </a:cubicBezTo>
                  <a:lnTo>
                    <a:pt x="262763" y="347218"/>
                  </a:lnTo>
                  <a:cubicBezTo>
                    <a:pt x="262509" y="346456"/>
                    <a:pt x="262509" y="345821"/>
                    <a:pt x="262509" y="345059"/>
                  </a:cubicBezTo>
                  <a:cubicBezTo>
                    <a:pt x="262509" y="313436"/>
                    <a:pt x="280289" y="286131"/>
                    <a:pt x="306451" y="272542"/>
                  </a:cubicBezTo>
                  <a:close/>
                  <a:moveTo>
                    <a:pt x="345059" y="0"/>
                  </a:moveTo>
                  <a:cubicBezTo>
                    <a:pt x="535686" y="0"/>
                    <a:pt x="690245" y="154559"/>
                    <a:pt x="690245" y="345059"/>
                  </a:cubicBezTo>
                  <a:cubicBezTo>
                    <a:pt x="690245" y="535559"/>
                    <a:pt x="535686" y="690245"/>
                    <a:pt x="345059" y="690245"/>
                  </a:cubicBezTo>
                  <a:cubicBezTo>
                    <a:pt x="154432" y="690245"/>
                    <a:pt x="0" y="535686"/>
                    <a:pt x="0" y="345059"/>
                  </a:cubicBezTo>
                  <a:cubicBezTo>
                    <a:pt x="0" y="154432"/>
                    <a:pt x="154559" y="0"/>
                    <a:pt x="34505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8860302" y="6662733"/>
            <a:ext cx="550994" cy="423239"/>
            <a:chOff x="0" y="0"/>
            <a:chExt cx="734658" cy="564318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41680" cy="564388"/>
            </a:xfrm>
            <a:custGeom>
              <a:avLst/>
              <a:gdLst/>
              <a:ahLst/>
              <a:cxnLst/>
              <a:rect l="l" t="t" r="r" b="b"/>
              <a:pathLst>
                <a:path w="741680" h="564388">
                  <a:moveTo>
                    <a:pt x="442087" y="235458"/>
                  </a:moveTo>
                  <a:cubicBezTo>
                    <a:pt x="504571" y="235458"/>
                    <a:pt x="555117" y="286004"/>
                    <a:pt x="555117" y="348488"/>
                  </a:cubicBezTo>
                  <a:cubicBezTo>
                    <a:pt x="555117" y="410972"/>
                    <a:pt x="504571" y="461518"/>
                    <a:pt x="442087" y="461518"/>
                  </a:cubicBezTo>
                  <a:cubicBezTo>
                    <a:pt x="379603" y="461518"/>
                    <a:pt x="329057" y="410972"/>
                    <a:pt x="329057" y="348488"/>
                  </a:cubicBezTo>
                  <a:cubicBezTo>
                    <a:pt x="329057" y="286004"/>
                    <a:pt x="379603" y="235458"/>
                    <a:pt x="442087" y="235458"/>
                  </a:cubicBezTo>
                  <a:close/>
                  <a:moveTo>
                    <a:pt x="442087" y="190754"/>
                  </a:moveTo>
                  <a:cubicBezTo>
                    <a:pt x="354965" y="190754"/>
                    <a:pt x="284353" y="261366"/>
                    <a:pt x="284353" y="348488"/>
                  </a:cubicBezTo>
                  <a:cubicBezTo>
                    <a:pt x="284353" y="435610"/>
                    <a:pt x="354965" y="506222"/>
                    <a:pt x="442087" y="506222"/>
                  </a:cubicBezTo>
                  <a:cubicBezTo>
                    <a:pt x="529209" y="506222"/>
                    <a:pt x="599821" y="435610"/>
                    <a:pt x="599821" y="348615"/>
                  </a:cubicBezTo>
                  <a:cubicBezTo>
                    <a:pt x="599821" y="261620"/>
                    <a:pt x="529209" y="190881"/>
                    <a:pt x="442087" y="190881"/>
                  </a:cubicBezTo>
                  <a:close/>
                  <a:moveTo>
                    <a:pt x="256413" y="155829"/>
                  </a:moveTo>
                  <a:lnTo>
                    <a:pt x="256413" y="191389"/>
                  </a:lnTo>
                  <a:lnTo>
                    <a:pt x="306197" y="191389"/>
                  </a:lnTo>
                  <a:lnTo>
                    <a:pt x="306197" y="155829"/>
                  </a:lnTo>
                  <a:close/>
                  <a:moveTo>
                    <a:pt x="645922" y="144399"/>
                  </a:moveTo>
                  <a:lnTo>
                    <a:pt x="645922" y="191389"/>
                  </a:lnTo>
                  <a:lnTo>
                    <a:pt x="741680" y="191389"/>
                  </a:lnTo>
                  <a:lnTo>
                    <a:pt x="741680" y="144399"/>
                  </a:lnTo>
                  <a:close/>
                  <a:moveTo>
                    <a:pt x="367411" y="24892"/>
                  </a:moveTo>
                  <a:lnTo>
                    <a:pt x="367411" y="99822"/>
                  </a:lnTo>
                  <a:lnTo>
                    <a:pt x="516763" y="99822"/>
                  </a:lnTo>
                  <a:lnTo>
                    <a:pt x="516763" y="24892"/>
                  </a:lnTo>
                  <a:close/>
                  <a:moveTo>
                    <a:pt x="334899" y="0"/>
                  </a:moveTo>
                  <a:lnTo>
                    <a:pt x="549402" y="0"/>
                  </a:lnTo>
                  <a:cubicBezTo>
                    <a:pt x="560959" y="0"/>
                    <a:pt x="570357" y="9398"/>
                    <a:pt x="570357" y="20955"/>
                  </a:cubicBezTo>
                  <a:lnTo>
                    <a:pt x="570357" y="99695"/>
                  </a:lnTo>
                  <a:lnTo>
                    <a:pt x="676148" y="99695"/>
                  </a:lnTo>
                  <a:cubicBezTo>
                    <a:pt x="708406" y="99695"/>
                    <a:pt x="734695" y="125857"/>
                    <a:pt x="734695" y="158242"/>
                  </a:cubicBezTo>
                  <a:lnTo>
                    <a:pt x="734695" y="505841"/>
                  </a:lnTo>
                  <a:cubicBezTo>
                    <a:pt x="734695" y="538099"/>
                    <a:pt x="708533" y="564388"/>
                    <a:pt x="676148" y="564388"/>
                  </a:cubicBezTo>
                  <a:lnTo>
                    <a:pt x="58547" y="564388"/>
                  </a:lnTo>
                  <a:cubicBezTo>
                    <a:pt x="26162" y="564261"/>
                    <a:pt x="0" y="538099"/>
                    <a:pt x="0" y="505841"/>
                  </a:cubicBezTo>
                  <a:lnTo>
                    <a:pt x="0" y="158369"/>
                  </a:lnTo>
                  <a:cubicBezTo>
                    <a:pt x="0" y="125984"/>
                    <a:pt x="26162" y="99822"/>
                    <a:pt x="58547" y="99822"/>
                  </a:cubicBezTo>
                  <a:lnTo>
                    <a:pt x="70866" y="99822"/>
                  </a:lnTo>
                  <a:lnTo>
                    <a:pt x="70866" y="72136"/>
                  </a:lnTo>
                  <a:cubicBezTo>
                    <a:pt x="70866" y="66294"/>
                    <a:pt x="75565" y="61595"/>
                    <a:pt x="81407" y="61595"/>
                  </a:cubicBezTo>
                  <a:lnTo>
                    <a:pt x="188595" y="61595"/>
                  </a:lnTo>
                  <a:cubicBezTo>
                    <a:pt x="194437" y="61595"/>
                    <a:pt x="199136" y="66294"/>
                    <a:pt x="199136" y="72136"/>
                  </a:cubicBezTo>
                  <a:lnTo>
                    <a:pt x="199136" y="99822"/>
                  </a:lnTo>
                  <a:lnTo>
                    <a:pt x="313944" y="99822"/>
                  </a:lnTo>
                  <a:lnTo>
                    <a:pt x="313944" y="20955"/>
                  </a:lnTo>
                  <a:cubicBezTo>
                    <a:pt x="313944" y="9398"/>
                    <a:pt x="323342" y="0"/>
                    <a:pt x="33489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11157183" y="5107642"/>
            <a:ext cx="560189" cy="483436"/>
            <a:chOff x="0" y="0"/>
            <a:chExt cx="746918" cy="644582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47014" cy="644779"/>
            </a:xfrm>
            <a:custGeom>
              <a:avLst/>
              <a:gdLst/>
              <a:ahLst/>
              <a:cxnLst/>
              <a:rect l="l" t="t" r="r" b="b"/>
              <a:pathLst>
                <a:path w="747014" h="644779">
                  <a:moveTo>
                    <a:pt x="158369" y="141097"/>
                  </a:moveTo>
                  <a:cubicBezTo>
                    <a:pt x="140970" y="141097"/>
                    <a:pt x="126873" y="155194"/>
                    <a:pt x="126873" y="172593"/>
                  </a:cubicBezTo>
                  <a:cubicBezTo>
                    <a:pt x="126873" y="189992"/>
                    <a:pt x="140970" y="204089"/>
                    <a:pt x="158369" y="204089"/>
                  </a:cubicBezTo>
                  <a:cubicBezTo>
                    <a:pt x="175768" y="204089"/>
                    <a:pt x="189865" y="189992"/>
                    <a:pt x="189865" y="172593"/>
                  </a:cubicBezTo>
                  <a:cubicBezTo>
                    <a:pt x="189865" y="155194"/>
                    <a:pt x="175768" y="141097"/>
                    <a:pt x="158369" y="141097"/>
                  </a:cubicBezTo>
                  <a:close/>
                  <a:moveTo>
                    <a:pt x="366014" y="64897"/>
                  </a:moveTo>
                  <a:cubicBezTo>
                    <a:pt x="330200" y="64897"/>
                    <a:pt x="301117" y="93980"/>
                    <a:pt x="301117" y="129794"/>
                  </a:cubicBezTo>
                  <a:cubicBezTo>
                    <a:pt x="301117" y="165608"/>
                    <a:pt x="330200" y="194691"/>
                    <a:pt x="366014" y="194691"/>
                  </a:cubicBezTo>
                  <a:cubicBezTo>
                    <a:pt x="401828" y="194691"/>
                    <a:pt x="430911" y="165608"/>
                    <a:pt x="430911" y="129794"/>
                  </a:cubicBezTo>
                  <a:cubicBezTo>
                    <a:pt x="430911" y="93980"/>
                    <a:pt x="401828" y="64897"/>
                    <a:pt x="366014" y="64897"/>
                  </a:cubicBezTo>
                  <a:close/>
                  <a:moveTo>
                    <a:pt x="366014" y="0"/>
                  </a:moveTo>
                  <a:cubicBezTo>
                    <a:pt x="437642" y="0"/>
                    <a:pt x="495808" y="58039"/>
                    <a:pt x="495808" y="129794"/>
                  </a:cubicBezTo>
                  <a:cubicBezTo>
                    <a:pt x="495808" y="181229"/>
                    <a:pt x="465836" y="225679"/>
                    <a:pt x="422148" y="246253"/>
                  </a:cubicBezTo>
                  <a:lnTo>
                    <a:pt x="510794" y="246253"/>
                  </a:lnTo>
                  <a:cubicBezTo>
                    <a:pt x="547497" y="246253"/>
                    <a:pt x="577215" y="275971"/>
                    <a:pt x="577215" y="312674"/>
                  </a:cubicBezTo>
                  <a:lnTo>
                    <a:pt x="577215" y="340106"/>
                  </a:lnTo>
                  <a:lnTo>
                    <a:pt x="612394" y="340106"/>
                  </a:lnTo>
                  <a:cubicBezTo>
                    <a:pt x="620776" y="340106"/>
                    <a:pt x="627761" y="345948"/>
                    <a:pt x="629158" y="353949"/>
                  </a:cubicBezTo>
                  <a:lnTo>
                    <a:pt x="747014" y="256032"/>
                  </a:lnTo>
                  <a:lnTo>
                    <a:pt x="747014" y="635000"/>
                  </a:lnTo>
                  <a:lnTo>
                    <a:pt x="629158" y="537083"/>
                  </a:lnTo>
                  <a:cubicBezTo>
                    <a:pt x="627761" y="544957"/>
                    <a:pt x="620776" y="550926"/>
                    <a:pt x="612394" y="550926"/>
                  </a:cubicBezTo>
                  <a:lnTo>
                    <a:pt x="577215" y="550926"/>
                  </a:lnTo>
                  <a:lnTo>
                    <a:pt x="577215" y="578358"/>
                  </a:lnTo>
                  <a:cubicBezTo>
                    <a:pt x="577215" y="615061"/>
                    <a:pt x="547497" y="644779"/>
                    <a:pt x="510794" y="644779"/>
                  </a:cubicBezTo>
                  <a:lnTo>
                    <a:pt x="66421" y="644779"/>
                  </a:lnTo>
                  <a:cubicBezTo>
                    <a:pt x="29718" y="644525"/>
                    <a:pt x="0" y="614807"/>
                    <a:pt x="0" y="578231"/>
                  </a:cubicBezTo>
                  <a:lnTo>
                    <a:pt x="0" y="312674"/>
                  </a:lnTo>
                  <a:cubicBezTo>
                    <a:pt x="0" y="275971"/>
                    <a:pt x="29718" y="246253"/>
                    <a:pt x="66421" y="246253"/>
                  </a:cubicBezTo>
                  <a:lnTo>
                    <a:pt x="125476" y="246253"/>
                  </a:lnTo>
                  <a:cubicBezTo>
                    <a:pt x="97282" y="233807"/>
                    <a:pt x="77597" y="205486"/>
                    <a:pt x="77597" y="172720"/>
                  </a:cubicBezTo>
                  <a:cubicBezTo>
                    <a:pt x="77597" y="128143"/>
                    <a:pt x="113665" y="92075"/>
                    <a:pt x="158242" y="92075"/>
                  </a:cubicBezTo>
                  <a:cubicBezTo>
                    <a:pt x="202819" y="92075"/>
                    <a:pt x="238887" y="128143"/>
                    <a:pt x="238887" y="172720"/>
                  </a:cubicBezTo>
                  <a:cubicBezTo>
                    <a:pt x="238887" y="205613"/>
                    <a:pt x="219202" y="233807"/>
                    <a:pt x="191008" y="246253"/>
                  </a:cubicBezTo>
                  <a:lnTo>
                    <a:pt x="309626" y="246253"/>
                  </a:lnTo>
                  <a:cubicBezTo>
                    <a:pt x="265938" y="225679"/>
                    <a:pt x="235966" y="181229"/>
                    <a:pt x="235966" y="129794"/>
                  </a:cubicBezTo>
                  <a:cubicBezTo>
                    <a:pt x="236220" y="58039"/>
                    <a:pt x="294259" y="0"/>
                    <a:pt x="36601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6650274" y="5084788"/>
            <a:ext cx="368091" cy="531781"/>
            <a:chOff x="0" y="0"/>
            <a:chExt cx="490788" cy="709042"/>
          </a:xfrm>
        </p:grpSpPr>
        <p:sp>
          <p:nvSpPr>
            <p:cNvPr id="88" name="Freeform 88"/>
            <p:cNvSpPr/>
            <p:nvPr/>
          </p:nvSpPr>
          <p:spPr>
            <a:xfrm>
              <a:off x="0" y="-1016"/>
              <a:ext cx="490728" cy="710057"/>
            </a:xfrm>
            <a:custGeom>
              <a:avLst/>
              <a:gdLst/>
              <a:ahLst/>
              <a:cxnLst/>
              <a:rect l="l" t="t" r="r" b="b"/>
              <a:pathLst>
                <a:path w="490728" h="710057">
                  <a:moveTo>
                    <a:pt x="245364" y="465582"/>
                  </a:moveTo>
                  <a:cubicBezTo>
                    <a:pt x="227076" y="465582"/>
                    <a:pt x="212217" y="480441"/>
                    <a:pt x="212217" y="498729"/>
                  </a:cubicBezTo>
                  <a:cubicBezTo>
                    <a:pt x="212217" y="511175"/>
                    <a:pt x="219075" y="522097"/>
                    <a:pt x="229489" y="527304"/>
                  </a:cubicBezTo>
                  <a:lnTo>
                    <a:pt x="218186" y="595884"/>
                  </a:lnTo>
                  <a:lnTo>
                    <a:pt x="272415" y="595884"/>
                  </a:lnTo>
                  <a:lnTo>
                    <a:pt x="261112" y="527304"/>
                  </a:lnTo>
                  <a:cubicBezTo>
                    <a:pt x="271526" y="522097"/>
                    <a:pt x="278384" y="511175"/>
                    <a:pt x="278384" y="498729"/>
                  </a:cubicBezTo>
                  <a:cubicBezTo>
                    <a:pt x="278384" y="480441"/>
                    <a:pt x="263525" y="465582"/>
                    <a:pt x="245237" y="465582"/>
                  </a:cubicBezTo>
                  <a:close/>
                  <a:moveTo>
                    <a:pt x="244221" y="60071"/>
                  </a:moveTo>
                  <a:cubicBezTo>
                    <a:pt x="193802" y="60706"/>
                    <a:pt x="153289" y="101727"/>
                    <a:pt x="153289" y="152146"/>
                  </a:cubicBezTo>
                  <a:lnTo>
                    <a:pt x="153035" y="152146"/>
                  </a:lnTo>
                  <a:lnTo>
                    <a:pt x="153035" y="351155"/>
                  </a:lnTo>
                  <a:lnTo>
                    <a:pt x="337820" y="351155"/>
                  </a:lnTo>
                  <a:lnTo>
                    <a:pt x="337820" y="149860"/>
                  </a:lnTo>
                  <a:lnTo>
                    <a:pt x="337439" y="149860"/>
                  </a:lnTo>
                  <a:cubicBezTo>
                    <a:pt x="336169" y="99441"/>
                    <a:pt x="294513" y="59436"/>
                    <a:pt x="244094" y="60071"/>
                  </a:cubicBezTo>
                  <a:close/>
                  <a:moveTo>
                    <a:pt x="243459" y="1016"/>
                  </a:moveTo>
                  <a:cubicBezTo>
                    <a:pt x="326263" y="0"/>
                    <a:pt x="394462" y="65659"/>
                    <a:pt x="396621" y="148336"/>
                  </a:cubicBezTo>
                  <a:lnTo>
                    <a:pt x="386080" y="148590"/>
                  </a:lnTo>
                  <a:lnTo>
                    <a:pt x="396621" y="148590"/>
                  </a:lnTo>
                  <a:lnTo>
                    <a:pt x="396621" y="351155"/>
                  </a:lnTo>
                  <a:lnTo>
                    <a:pt x="452120" y="351155"/>
                  </a:lnTo>
                  <a:cubicBezTo>
                    <a:pt x="473456" y="351155"/>
                    <a:pt x="490728" y="368427"/>
                    <a:pt x="490728" y="389763"/>
                  </a:cubicBezTo>
                  <a:lnTo>
                    <a:pt x="490728" y="671449"/>
                  </a:lnTo>
                  <a:cubicBezTo>
                    <a:pt x="490728" y="692785"/>
                    <a:pt x="473456" y="710057"/>
                    <a:pt x="452120" y="710057"/>
                  </a:cubicBezTo>
                  <a:lnTo>
                    <a:pt x="38608" y="710057"/>
                  </a:lnTo>
                  <a:cubicBezTo>
                    <a:pt x="17272" y="710057"/>
                    <a:pt x="0" y="692785"/>
                    <a:pt x="0" y="671449"/>
                  </a:cubicBezTo>
                  <a:lnTo>
                    <a:pt x="0" y="389763"/>
                  </a:lnTo>
                  <a:cubicBezTo>
                    <a:pt x="0" y="368427"/>
                    <a:pt x="17272" y="351155"/>
                    <a:pt x="38608" y="351155"/>
                  </a:cubicBezTo>
                  <a:lnTo>
                    <a:pt x="94107" y="351155"/>
                  </a:lnTo>
                  <a:lnTo>
                    <a:pt x="94107" y="150876"/>
                  </a:lnTo>
                  <a:lnTo>
                    <a:pt x="94234" y="150876"/>
                  </a:lnTo>
                  <a:cubicBezTo>
                    <a:pt x="94869" y="68707"/>
                    <a:pt x="161163" y="2032"/>
                    <a:pt x="243459" y="10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3475096" y="6669063"/>
            <a:ext cx="527319" cy="416907"/>
            <a:chOff x="0" y="0"/>
            <a:chExt cx="703092" cy="555876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702945" cy="555879"/>
            </a:xfrm>
            <a:custGeom>
              <a:avLst/>
              <a:gdLst/>
              <a:ahLst/>
              <a:cxnLst/>
              <a:rect l="l" t="t" r="r" b="b"/>
              <a:pathLst>
                <a:path w="702945" h="555879">
                  <a:moveTo>
                    <a:pt x="607060" y="99822"/>
                  </a:moveTo>
                  <a:lnTo>
                    <a:pt x="649859" y="99822"/>
                  </a:lnTo>
                  <a:cubicBezTo>
                    <a:pt x="679196" y="99822"/>
                    <a:pt x="702945" y="123571"/>
                    <a:pt x="702945" y="152908"/>
                  </a:cubicBezTo>
                  <a:lnTo>
                    <a:pt x="702945" y="502793"/>
                  </a:lnTo>
                  <a:cubicBezTo>
                    <a:pt x="702945" y="532130"/>
                    <a:pt x="679196" y="555879"/>
                    <a:pt x="649859" y="555879"/>
                  </a:cubicBezTo>
                  <a:lnTo>
                    <a:pt x="607060" y="555879"/>
                  </a:lnTo>
                  <a:close/>
                  <a:moveTo>
                    <a:pt x="53086" y="555879"/>
                  </a:moveTo>
                  <a:lnTo>
                    <a:pt x="96012" y="555879"/>
                  </a:lnTo>
                  <a:lnTo>
                    <a:pt x="53086" y="555879"/>
                  </a:lnTo>
                  <a:cubicBezTo>
                    <a:pt x="23749" y="555879"/>
                    <a:pt x="0" y="532130"/>
                    <a:pt x="0" y="502793"/>
                  </a:cubicBezTo>
                  <a:lnTo>
                    <a:pt x="0" y="153035"/>
                  </a:lnTo>
                  <a:cubicBezTo>
                    <a:pt x="0" y="123698"/>
                    <a:pt x="23749" y="99822"/>
                    <a:pt x="53086" y="99822"/>
                  </a:cubicBezTo>
                  <a:close/>
                  <a:moveTo>
                    <a:pt x="312039" y="38100"/>
                  </a:moveTo>
                  <a:cubicBezTo>
                    <a:pt x="299720" y="38100"/>
                    <a:pt x="289814" y="48006"/>
                    <a:pt x="289814" y="60325"/>
                  </a:cubicBezTo>
                  <a:lnTo>
                    <a:pt x="289814" y="99822"/>
                  </a:lnTo>
                  <a:lnTo>
                    <a:pt x="413385" y="99822"/>
                  </a:lnTo>
                  <a:lnTo>
                    <a:pt x="413385" y="60325"/>
                  </a:lnTo>
                  <a:cubicBezTo>
                    <a:pt x="413385" y="48006"/>
                    <a:pt x="403479" y="38100"/>
                    <a:pt x="391160" y="38100"/>
                  </a:cubicBezTo>
                  <a:close/>
                  <a:moveTo>
                    <a:pt x="280797" y="0"/>
                  </a:moveTo>
                  <a:lnTo>
                    <a:pt x="422275" y="0"/>
                  </a:lnTo>
                  <a:cubicBezTo>
                    <a:pt x="438404" y="0"/>
                    <a:pt x="451358" y="13081"/>
                    <a:pt x="451358" y="29083"/>
                  </a:cubicBezTo>
                  <a:lnTo>
                    <a:pt x="451358" y="99822"/>
                  </a:lnTo>
                  <a:lnTo>
                    <a:pt x="567817" y="99822"/>
                  </a:lnTo>
                  <a:lnTo>
                    <a:pt x="567817" y="555879"/>
                  </a:lnTo>
                  <a:lnTo>
                    <a:pt x="135255" y="555879"/>
                  </a:lnTo>
                  <a:lnTo>
                    <a:pt x="135255" y="99822"/>
                  </a:lnTo>
                  <a:lnTo>
                    <a:pt x="251714" y="99822"/>
                  </a:lnTo>
                  <a:lnTo>
                    <a:pt x="251714" y="29083"/>
                  </a:lnTo>
                  <a:cubicBezTo>
                    <a:pt x="251714" y="13081"/>
                    <a:pt x="264668" y="0"/>
                    <a:pt x="28079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1718361" y="4853409"/>
            <a:ext cx="1026000" cy="1026000"/>
            <a:chOff x="0" y="0"/>
            <a:chExt cx="1368000" cy="136800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368044" cy="1368044"/>
            </a:xfrm>
            <a:custGeom>
              <a:avLst/>
              <a:gdLst/>
              <a:ahLst/>
              <a:cxnLst/>
              <a:rect l="l" t="t" r="r" b="b"/>
              <a:pathLst>
                <a:path w="1368044" h="1368044">
                  <a:moveTo>
                    <a:pt x="0" y="684022"/>
                  </a:moveTo>
                  <a:cubicBezTo>
                    <a:pt x="0" y="306197"/>
                    <a:pt x="306197" y="0"/>
                    <a:pt x="684022" y="0"/>
                  </a:cubicBezTo>
                  <a:cubicBezTo>
                    <a:pt x="1061847" y="0"/>
                    <a:pt x="1368044" y="306197"/>
                    <a:pt x="1368044" y="684022"/>
                  </a:cubicBezTo>
                  <a:cubicBezTo>
                    <a:pt x="1368044" y="1061847"/>
                    <a:pt x="1061847" y="1368044"/>
                    <a:pt x="684022" y="1368044"/>
                  </a:cubicBezTo>
                  <a:cubicBezTo>
                    <a:pt x="306197" y="1368044"/>
                    <a:pt x="0" y="1061720"/>
                    <a:pt x="0" y="684022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93" name="TextBox 93"/>
          <p:cNvSpPr txBox="1"/>
          <p:nvPr/>
        </p:nvSpPr>
        <p:spPr>
          <a:xfrm>
            <a:off x="1160103" y="5989414"/>
            <a:ext cx="21425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799" spc="26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94" name="TextBox 94"/>
          <p:cNvSpPr txBox="1"/>
          <p:nvPr/>
        </p:nvSpPr>
        <p:spPr>
          <a:xfrm>
            <a:off x="1160103" y="6372625"/>
            <a:ext cx="214252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5" name="AutoShape 95"/>
          <p:cNvSpPr/>
          <p:nvPr/>
        </p:nvSpPr>
        <p:spPr>
          <a:xfrm rot="-5672896">
            <a:off x="1991131" y="4623462"/>
            <a:ext cx="480460" cy="0"/>
          </a:xfrm>
          <a:prstGeom prst="line">
            <a:avLst/>
          </a:prstGeom>
          <a:ln w="19050" cap="rnd">
            <a:solidFill>
              <a:srgbClr val="E62601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96" name="TextBox 96"/>
          <p:cNvSpPr txBox="1"/>
          <p:nvPr/>
        </p:nvSpPr>
        <p:spPr>
          <a:xfrm>
            <a:off x="1653210" y="3036095"/>
            <a:ext cx="121613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399" spc="35">
                <a:solidFill>
                  <a:srgbClr val="595959"/>
                </a:solidFill>
                <a:latin typeface="Montserrat Bold"/>
                <a:cs typeface="B Nazanin" pitchFamily="2" charset="-78"/>
              </a:rPr>
              <a:t>2013</a:t>
            </a:r>
          </a:p>
        </p:txBody>
      </p:sp>
      <p:grpSp>
        <p:nvGrpSpPr>
          <p:cNvPr id="97" name="Group 97"/>
          <p:cNvGrpSpPr/>
          <p:nvPr/>
        </p:nvGrpSpPr>
        <p:grpSpPr>
          <a:xfrm>
            <a:off x="1946318" y="5097156"/>
            <a:ext cx="540188" cy="505663"/>
            <a:chOff x="0" y="0"/>
            <a:chExt cx="720250" cy="674218"/>
          </a:xfrm>
        </p:grpSpPr>
        <p:sp>
          <p:nvSpPr>
            <p:cNvPr id="98" name="Freeform 98"/>
            <p:cNvSpPr/>
            <p:nvPr/>
          </p:nvSpPr>
          <p:spPr>
            <a:xfrm>
              <a:off x="0" y="-381"/>
              <a:ext cx="720217" cy="674624"/>
            </a:xfrm>
            <a:custGeom>
              <a:avLst/>
              <a:gdLst/>
              <a:ahLst/>
              <a:cxnLst/>
              <a:rect l="l" t="t" r="r" b="b"/>
              <a:pathLst>
                <a:path w="720217" h="674624">
                  <a:moveTo>
                    <a:pt x="350520" y="617982"/>
                  </a:moveTo>
                  <a:cubicBezTo>
                    <a:pt x="350520" y="618109"/>
                    <a:pt x="369824" y="621157"/>
                    <a:pt x="369824" y="617982"/>
                  </a:cubicBezTo>
                  <a:lnTo>
                    <a:pt x="369824" y="617601"/>
                  </a:lnTo>
                  <a:cubicBezTo>
                    <a:pt x="485775" y="579628"/>
                    <a:pt x="543433" y="556260"/>
                    <a:pt x="664972" y="602742"/>
                  </a:cubicBezTo>
                  <a:lnTo>
                    <a:pt x="667131" y="117475"/>
                  </a:lnTo>
                  <a:lnTo>
                    <a:pt x="634746" y="117475"/>
                  </a:lnTo>
                  <a:cubicBezTo>
                    <a:pt x="635254" y="261620"/>
                    <a:pt x="635635" y="405765"/>
                    <a:pt x="636143" y="549910"/>
                  </a:cubicBezTo>
                  <a:cubicBezTo>
                    <a:pt x="552196" y="515620"/>
                    <a:pt x="456311" y="542671"/>
                    <a:pt x="369824" y="615061"/>
                  </a:cubicBezTo>
                  <a:lnTo>
                    <a:pt x="369824" y="117475"/>
                  </a:lnTo>
                  <a:lnTo>
                    <a:pt x="369824" y="96012"/>
                  </a:lnTo>
                  <a:lnTo>
                    <a:pt x="369824" y="89662"/>
                  </a:lnTo>
                  <a:cubicBezTo>
                    <a:pt x="421640" y="33528"/>
                    <a:pt x="470408" y="762"/>
                    <a:pt x="534924" y="254"/>
                  </a:cubicBezTo>
                  <a:cubicBezTo>
                    <a:pt x="564261" y="0"/>
                    <a:pt x="596773" y="6477"/>
                    <a:pt x="634365" y="20447"/>
                  </a:cubicBezTo>
                  <a:cubicBezTo>
                    <a:pt x="634492" y="45593"/>
                    <a:pt x="634492" y="70739"/>
                    <a:pt x="634619" y="95885"/>
                  </a:cubicBezTo>
                  <a:lnTo>
                    <a:pt x="693674" y="95504"/>
                  </a:lnTo>
                  <a:lnTo>
                    <a:pt x="693674" y="164338"/>
                  </a:lnTo>
                  <a:lnTo>
                    <a:pt x="720217" y="164338"/>
                  </a:lnTo>
                  <a:lnTo>
                    <a:pt x="720217" y="674624"/>
                  </a:lnTo>
                  <a:lnTo>
                    <a:pt x="0" y="674624"/>
                  </a:lnTo>
                  <a:lnTo>
                    <a:pt x="0" y="164465"/>
                  </a:lnTo>
                  <a:lnTo>
                    <a:pt x="22733" y="164465"/>
                  </a:lnTo>
                  <a:lnTo>
                    <a:pt x="22733" y="95631"/>
                  </a:lnTo>
                  <a:lnTo>
                    <a:pt x="85598" y="96012"/>
                  </a:lnTo>
                  <a:cubicBezTo>
                    <a:pt x="85725" y="70866"/>
                    <a:pt x="85725" y="45720"/>
                    <a:pt x="85852" y="20574"/>
                  </a:cubicBezTo>
                  <a:cubicBezTo>
                    <a:pt x="123444" y="6604"/>
                    <a:pt x="156083" y="127"/>
                    <a:pt x="185420" y="381"/>
                  </a:cubicBezTo>
                  <a:cubicBezTo>
                    <a:pt x="249936" y="889"/>
                    <a:pt x="298704" y="33655"/>
                    <a:pt x="350520" y="89789"/>
                  </a:cubicBezTo>
                  <a:lnTo>
                    <a:pt x="350520" y="96139"/>
                  </a:lnTo>
                  <a:lnTo>
                    <a:pt x="350520" y="117475"/>
                  </a:lnTo>
                  <a:lnTo>
                    <a:pt x="350520" y="615061"/>
                  </a:lnTo>
                  <a:cubicBezTo>
                    <a:pt x="264033" y="542671"/>
                    <a:pt x="168148" y="515620"/>
                    <a:pt x="84201" y="549910"/>
                  </a:cubicBezTo>
                  <a:lnTo>
                    <a:pt x="85598" y="117475"/>
                  </a:lnTo>
                  <a:lnTo>
                    <a:pt x="53213" y="117475"/>
                  </a:lnTo>
                  <a:lnTo>
                    <a:pt x="51054" y="598551"/>
                  </a:lnTo>
                  <a:cubicBezTo>
                    <a:pt x="171958" y="548640"/>
                    <a:pt x="240538" y="584200"/>
                    <a:pt x="350520" y="617601"/>
                  </a:cubicBezTo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กลุ่ม 5">
            <a:extLst>
              <a:ext uri="{FF2B5EF4-FFF2-40B4-BE49-F238E27FC236}">
                <a16:creationId xmlns:a16="http://schemas.microsoft.com/office/drawing/2014/main" id="{D10CB397-AB05-D93C-76F1-EFC88EC63FAD}"/>
              </a:ext>
            </a:extLst>
          </p:cNvPr>
          <p:cNvGrpSpPr/>
          <p:nvPr/>
        </p:nvGrpSpPr>
        <p:grpSpPr>
          <a:xfrm>
            <a:off x="728546" y="2650347"/>
            <a:ext cx="4629150" cy="5476982"/>
            <a:chOff x="884237" y="1516734"/>
            <a:chExt cx="6172200" cy="7302643"/>
          </a:xfrm>
        </p:grpSpPr>
        <p:grpSp>
          <p:nvGrpSpPr>
            <p:cNvPr id="20" name="กลุ่ม 4">
              <a:extLst>
                <a:ext uri="{FF2B5EF4-FFF2-40B4-BE49-F238E27FC236}">
                  <a16:creationId xmlns:a16="http://schemas.microsoft.com/office/drawing/2014/main" id="{EEFABD66-1507-85D2-1E9B-4597F09204C8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A711C28-507A-DA09-0E81-8A473DECE7A3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25" name="กลุ่ม 17">
                <a:extLst>
                  <a:ext uri="{FF2B5EF4-FFF2-40B4-BE49-F238E27FC236}">
                    <a16:creationId xmlns:a16="http://schemas.microsoft.com/office/drawing/2014/main" id="{0D27B052-6A4F-9A0C-1DB9-E661C9D58931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26" name="Rectangle 35">
                  <a:extLst>
                    <a:ext uri="{FF2B5EF4-FFF2-40B4-BE49-F238E27FC236}">
                      <a16:creationId xmlns:a16="http://schemas.microsoft.com/office/drawing/2014/main" id="{82A09BCC-1FF2-C2C6-58FD-04AA1D1388B8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27" name="Rectangle 35">
                  <a:extLst>
                    <a:ext uri="{FF2B5EF4-FFF2-40B4-BE49-F238E27FC236}">
                      <a16:creationId xmlns:a16="http://schemas.microsoft.com/office/drawing/2014/main" id="{BF64FCC9-0F82-B8E9-C83B-9E221316A1A1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21" name="กลุ่ม 3">
              <a:extLst>
                <a:ext uri="{FF2B5EF4-FFF2-40B4-BE49-F238E27FC236}">
                  <a16:creationId xmlns:a16="http://schemas.microsoft.com/office/drawing/2014/main" id="{35DB0DF9-0C93-9104-E61F-02E452230585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22" name="Title 20">
                <a:extLst>
                  <a:ext uri="{FF2B5EF4-FFF2-40B4-BE49-F238E27FC236}">
                    <a16:creationId xmlns:a16="http://schemas.microsoft.com/office/drawing/2014/main" id="{10EB0451-2378-B5A4-39A0-D106043C40C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FD8E8E-4FF0-693A-885F-2F80B928D744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30" name="กลุ่ม 660">
            <a:extLst>
              <a:ext uri="{FF2B5EF4-FFF2-40B4-BE49-F238E27FC236}">
                <a16:creationId xmlns:a16="http://schemas.microsoft.com/office/drawing/2014/main" id="{ED10ACF0-E62A-12C5-309F-17E3B5E6B2D7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07761EF9-6E11-C02F-B6F7-1CB7DE73B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C848F0E4-C542-452F-331D-725EA2B5C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661">
            <a:extLst>
              <a:ext uri="{FF2B5EF4-FFF2-40B4-BE49-F238E27FC236}">
                <a16:creationId xmlns:a16="http://schemas.microsoft.com/office/drawing/2014/main" id="{34C108B5-2315-CAB5-D6E6-4ADBE0F043E4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ACCA1951-80CA-8365-6565-D28251FD1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E5DA68B-A04A-F910-FA22-34E6047DF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6" name="กลุ่ม 2085">
            <a:extLst>
              <a:ext uri="{FF2B5EF4-FFF2-40B4-BE49-F238E27FC236}">
                <a16:creationId xmlns:a16="http://schemas.microsoft.com/office/drawing/2014/main" id="{76C28940-3C70-08EB-199C-2CCC633BF327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37" name="Oval 10">
              <a:extLst>
                <a:ext uri="{FF2B5EF4-FFF2-40B4-BE49-F238E27FC236}">
                  <a16:creationId xmlns:a16="http://schemas.microsoft.com/office/drawing/2014/main" id="{A78A49A0-CAF7-8209-8B1E-5B5AE1272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A16A7B1B-DDEC-A452-AF10-76BAE28E2D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26509204-E338-5F54-7BDE-25985484E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D82FE58C-DBF8-8B38-3838-C5AABC4E9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8FD27AFE-E921-5211-8398-45588821D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2" name="กลุ่ม 662">
            <a:extLst>
              <a:ext uri="{FF2B5EF4-FFF2-40B4-BE49-F238E27FC236}">
                <a16:creationId xmlns:a16="http://schemas.microsoft.com/office/drawing/2014/main" id="{59DAA197-CC0A-0E89-9577-3C4C7383D19C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43" name="Oval 15">
              <a:extLst>
                <a:ext uri="{FF2B5EF4-FFF2-40B4-BE49-F238E27FC236}">
                  <a16:creationId xmlns:a16="http://schemas.microsoft.com/office/drawing/2014/main" id="{5278D46F-7F81-44FD-E19C-138AA65FB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C58B74F2-244B-C542-1CC5-E8AC64111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17F19021-BFEC-E0CD-2772-CB15B58FA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6" name="กลุ่ม 663">
            <a:extLst>
              <a:ext uri="{FF2B5EF4-FFF2-40B4-BE49-F238E27FC236}">
                <a16:creationId xmlns:a16="http://schemas.microsoft.com/office/drawing/2014/main" id="{75EDB246-EE3D-2142-F81C-6A40E0588CAE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47" name="Oval 18">
              <a:extLst>
                <a:ext uri="{FF2B5EF4-FFF2-40B4-BE49-F238E27FC236}">
                  <a16:creationId xmlns:a16="http://schemas.microsoft.com/office/drawing/2014/main" id="{9C032981-69F1-17CC-2783-2CC41A7B7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404938C4-A9BB-375E-EFED-09EDFB17F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4CCF3459-60C7-5E22-D769-1C560B5FC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0" name="กลุ่ม 2084">
            <a:extLst>
              <a:ext uri="{FF2B5EF4-FFF2-40B4-BE49-F238E27FC236}">
                <a16:creationId xmlns:a16="http://schemas.microsoft.com/office/drawing/2014/main" id="{F7A1DB5B-8DB4-00DC-C46C-1E97A8240273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51" name="Oval 21">
              <a:extLst>
                <a:ext uri="{FF2B5EF4-FFF2-40B4-BE49-F238E27FC236}">
                  <a16:creationId xmlns:a16="http://schemas.microsoft.com/office/drawing/2014/main" id="{8EB9B0EE-6757-E622-5183-FD36BFF36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AA6B3299-5F7E-A355-69D4-AE0750752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id="{06A8D861-9960-F747-A4AC-96FCF89FA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id="{983FD691-536C-85BC-7530-4942750CF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668">
            <a:extLst>
              <a:ext uri="{FF2B5EF4-FFF2-40B4-BE49-F238E27FC236}">
                <a16:creationId xmlns:a16="http://schemas.microsoft.com/office/drawing/2014/main" id="{DF400BBB-8BE9-04FB-4A4C-2FB242071E2F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56" name="Oval 25">
              <a:extLst>
                <a:ext uri="{FF2B5EF4-FFF2-40B4-BE49-F238E27FC236}">
                  <a16:creationId xmlns:a16="http://schemas.microsoft.com/office/drawing/2014/main" id="{6C5E90CD-A524-A058-6619-752D44613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1A8B12C4-97F4-5D0C-81AE-A2B6BA1006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8" name="กลุ่ม 664">
            <a:extLst>
              <a:ext uri="{FF2B5EF4-FFF2-40B4-BE49-F238E27FC236}">
                <a16:creationId xmlns:a16="http://schemas.microsoft.com/office/drawing/2014/main" id="{EDB77372-79A6-78BD-D53B-1F5704C08817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59" name="Oval 27">
              <a:extLst>
                <a:ext uri="{FF2B5EF4-FFF2-40B4-BE49-F238E27FC236}">
                  <a16:creationId xmlns:a16="http://schemas.microsoft.com/office/drawing/2014/main" id="{11A26F65-8E6E-A952-581E-F454D971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28">
              <a:extLst>
                <a:ext uri="{FF2B5EF4-FFF2-40B4-BE49-F238E27FC236}">
                  <a16:creationId xmlns:a16="http://schemas.microsoft.com/office/drawing/2014/main" id="{4E6219DC-AD38-1C57-0BF7-5F7641EF9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3">
            <a:extLst>
              <a:ext uri="{FF2B5EF4-FFF2-40B4-BE49-F238E27FC236}">
                <a16:creationId xmlns:a16="http://schemas.microsoft.com/office/drawing/2014/main" id="{FACE7206-4CCD-8126-31F8-D3EC72D4C41F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62" name="Oval 29">
              <a:extLst>
                <a:ext uri="{FF2B5EF4-FFF2-40B4-BE49-F238E27FC236}">
                  <a16:creationId xmlns:a16="http://schemas.microsoft.com/office/drawing/2014/main" id="{48B6AD53-3B6B-6840-01D0-9F52D9539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30">
              <a:extLst>
                <a:ext uri="{FF2B5EF4-FFF2-40B4-BE49-F238E27FC236}">
                  <a16:creationId xmlns:a16="http://schemas.microsoft.com/office/drawing/2014/main" id="{3EFA5BD1-4BC9-9985-1CFB-E25AFEF47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4" name="Freeform 31">
              <a:extLst>
                <a:ext uri="{FF2B5EF4-FFF2-40B4-BE49-F238E27FC236}">
                  <a16:creationId xmlns:a16="http://schemas.microsoft.com/office/drawing/2014/main" id="{3978A80D-87C6-69E6-AF81-351BBACA4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32">
              <a:extLst>
                <a:ext uri="{FF2B5EF4-FFF2-40B4-BE49-F238E27FC236}">
                  <a16:creationId xmlns:a16="http://schemas.microsoft.com/office/drawing/2014/main" id="{C9661D7B-A03D-C236-2117-45DEA26F1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33">
              <a:extLst>
                <a:ext uri="{FF2B5EF4-FFF2-40B4-BE49-F238E27FC236}">
                  <a16:creationId xmlns:a16="http://schemas.microsoft.com/office/drawing/2014/main" id="{C5F68048-EE5C-B0F8-A2AC-B2E469112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7" name="Freeform 34">
              <a:extLst>
                <a:ext uri="{FF2B5EF4-FFF2-40B4-BE49-F238E27FC236}">
                  <a16:creationId xmlns:a16="http://schemas.microsoft.com/office/drawing/2014/main" id="{FAB1A660-9E3E-F029-8089-BD832F7F8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8" name="กลุ่ม 2079">
            <a:extLst>
              <a:ext uri="{FF2B5EF4-FFF2-40B4-BE49-F238E27FC236}">
                <a16:creationId xmlns:a16="http://schemas.microsoft.com/office/drawing/2014/main" id="{242BD8CC-F3E9-3586-5CB6-0BFF8419622B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69" name="Oval 35">
              <a:extLst>
                <a:ext uri="{FF2B5EF4-FFF2-40B4-BE49-F238E27FC236}">
                  <a16:creationId xmlns:a16="http://schemas.microsoft.com/office/drawing/2014/main" id="{EC71DB9F-EBBD-46D6-7FCB-2F27F3BF6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36">
              <a:extLst>
                <a:ext uri="{FF2B5EF4-FFF2-40B4-BE49-F238E27FC236}">
                  <a16:creationId xmlns:a16="http://schemas.microsoft.com/office/drawing/2014/main" id="{9703658F-12F7-598D-264D-86C2A64B3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666">
            <a:extLst>
              <a:ext uri="{FF2B5EF4-FFF2-40B4-BE49-F238E27FC236}">
                <a16:creationId xmlns:a16="http://schemas.microsoft.com/office/drawing/2014/main" id="{BBD99FAF-1A1D-9B08-B6B3-34A2B90E1C82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72" name="Oval 37">
              <a:extLst>
                <a:ext uri="{FF2B5EF4-FFF2-40B4-BE49-F238E27FC236}">
                  <a16:creationId xmlns:a16="http://schemas.microsoft.com/office/drawing/2014/main" id="{673200DF-CD70-181B-07D3-404711C25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38">
              <a:extLst>
                <a:ext uri="{FF2B5EF4-FFF2-40B4-BE49-F238E27FC236}">
                  <a16:creationId xmlns:a16="http://schemas.microsoft.com/office/drawing/2014/main" id="{D0979A2E-9457-1635-1A98-61430E940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0">
            <a:extLst>
              <a:ext uri="{FF2B5EF4-FFF2-40B4-BE49-F238E27FC236}">
                <a16:creationId xmlns:a16="http://schemas.microsoft.com/office/drawing/2014/main" id="{57E8424D-84D0-D402-894B-B8F560AAA60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75" name="Oval 39">
              <a:extLst>
                <a:ext uri="{FF2B5EF4-FFF2-40B4-BE49-F238E27FC236}">
                  <a16:creationId xmlns:a16="http://schemas.microsoft.com/office/drawing/2014/main" id="{FED2BAC5-9B53-5A61-C076-BFA71C1CC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40">
              <a:extLst>
                <a:ext uri="{FF2B5EF4-FFF2-40B4-BE49-F238E27FC236}">
                  <a16:creationId xmlns:a16="http://schemas.microsoft.com/office/drawing/2014/main" id="{B5E1004E-22F6-C8DC-44BA-5EE9BA530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2087">
            <a:extLst>
              <a:ext uri="{FF2B5EF4-FFF2-40B4-BE49-F238E27FC236}">
                <a16:creationId xmlns:a16="http://schemas.microsoft.com/office/drawing/2014/main" id="{579B36B5-9C6B-4EE7-69D5-B15BC4DF7B88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78" name="Oval 41">
              <a:extLst>
                <a:ext uri="{FF2B5EF4-FFF2-40B4-BE49-F238E27FC236}">
                  <a16:creationId xmlns:a16="http://schemas.microsoft.com/office/drawing/2014/main" id="{2D50525C-92F4-9F52-BCB8-AE8B6739A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Freeform 42">
              <a:extLst>
                <a:ext uri="{FF2B5EF4-FFF2-40B4-BE49-F238E27FC236}">
                  <a16:creationId xmlns:a16="http://schemas.microsoft.com/office/drawing/2014/main" id="{16203BB7-3386-74B7-13BB-1CB2D9EE3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0" name="กลุ่ม 667">
            <a:extLst>
              <a:ext uri="{FF2B5EF4-FFF2-40B4-BE49-F238E27FC236}">
                <a16:creationId xmlns:a16="http://schemas.microsoft.com/office/drawing/2014/main" id="{7285EADA-3F4F-21B2-CF4D-A1B63C0B895D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81" name="Oval 43">
              <a:extLst>
                <a:ext uri="{FF2B5EF4-FFF2-40B4-BE49-F238E27FC236}">
                  <a16:creationId xmlns:a16="http://schemas.microsoft.com/office/drawing/2014/main" id="{9A63E43F-DCDB-246A-4E9F-26447E9E9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2" name="Freeform 44">
              <a:extLst>
                <a:ext uri="{FF2B5EF4-FFF2-40B4-BE49-F238E27FC236}">
                  <a16:creationId xmlns:a16="http://schemas.microsoft.com/office/drawing/2014/main" id="{1B2D8847-BF44-9B53-C8AE-F1DA44A05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45">
              <a:extLst>
                <a:ext uri="{FF2B5EF4-FFF2-40B4-BE49-F238E27FC236}">
                  <a16:creationId xmlns:a16="http://schemas.microsoft.com/office/drawing/2014/main" id="{D1423230-DC73-F719-0733-0295E92E6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4" name="กลุ่ม 2082">
            <a:extLst>
              <a:ext uri="{FF2B5EF4-FFF2-40B4-BE49-F238E27FC236}">
                <a16:creationId xmlns:a16="http://schemas.microsoft.com/office/drawing/2014/main" id="{2C6943F9-70DC-0BD1-4BD0-53B9FF68A662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85" name="Oval 46">
              <a:extLst>
                <a:ext uri="{FF2B5EF4-FFF2-40B4-BE49-F238E27FC236}">
                  <a16:creationId xmlns:a16="http://schemas.microsoft.com/office/drawing/2014/main" id="{AB3BD442-5B61-3A98-C3A3-0BFB32B68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Freeform 47">
              <a:extLst>
                <a:ext uri="{FF2B5EF4-FFF2-40B4-BE49-F238E27FC236}">
                  <a16:creationId xmlns:a16="http://schemas.microsoft.com/office/drawing/2014/main" id="{48A88668-3E7A-E666-63F8-23370FFA3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7" name="กลุ่ม 2081">
            <a:extLst>
              <a:ext uri="{FF2B5EF4-FFF2-40B4-BE49-F238E27FC236}">
                <a16:creationId xmlns:a16="http://schemas.microsoft.com/office/drawing/2014/main" id="{335CF417-1042-6D40-0815-DE7B7FE4A1FC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88" name="Oval 48">
              <a:extLst>
                <a:ext uri="{FF2B5EF4-FFF2-40B4-BE49-F238E27FC236}">
                  <a16:creationId xmlns:a16="http://schemas.microsoft.com/office/drawing/2014/main" id="{E819208B-893C-94AA-E92B-054338AE1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9" name="Freeform 49">
              <a:extLst>
                <a:ext uri="{FF2B5EF4-FFF2-40B4-BE49-F238E27FC236}">
                  <a16:creationId xmlns:a16="http://schemas.microsoft.com/office/drawing/2014/main" id="{349D9E64-D544-0918-BE02-03DDCB7E9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0" name="กลุ่ม 2086">
            <a:extLst>
              <a:ext uri="{FF2B5EF4-FFF2-40B4-BE49-F238E27FC236}">
                <a16:creationId xmlns:a16="http://schemas.microsoft.com/office/drawing/2014/main" id="{AA559A56-D713-D9EE-47F7-952961A613AF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91" name="Oval 50">
              <a:extLst>
                <a:ext uri="{FF2B5EF4-FFF2-40B4-BE49-F238E27FC236}">
                  <a16:creationId xmlns:a16="http://schemas.microsoft.com/office/drawing/2014/main" id="{ACFA0B27-76E8-9FEE-4550-E7419590D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2" name="Oval 51">
              <a:extLst>
                <a:ext uri="{FF2B5EF4-FFF2-40B4-BE49-F238E27FC236}">
                  <a16:creationId xmlns:a16="http://schemas.microsoft.com/office/drawing/2014/main" id="{1373095E-1F24-FB4D-0CFA-BA4D28699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Oval 52">
              <a:extLst>
                <a:ext uri="{FF2B5EF4-FFF2-40B4-BE49-F238E27FC236}">
                  <a16:creationId xmlns:a16="http://schemas.microsoft.com/office/drawing/2014/main" id="{FC4B9F55-526C-EC1D-5087-453BC7861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4" name="กลุ่ม 665">
            <a:extLst>
              <a:ext uri="{FF2B5EF4-FFF2-40B4-BE49-F238E27FC236}">
                <a16:creationId xmlns:a16="http://schemas.microsoft.com/office/drawing/2014/main" id="{902B4D85-DF69-8F00-A86C-5BBD86F31E0D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95" name="Oval 53">
              <a:extLst>
                <a:ext uri="{FF2B5EF4-FFF2-40B4-BE49-F238E27FC236}">
                  <a16:creationId xmlns:a16="http://schemas.microsoft.com/office/drawing/2014/main" id="{EDB9D433-FFC2-B7EF-E450-05A51390B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54">
              <a:extLst>
                <a:ext uri="{FF2B5EF4-FFF2-40B4-BE49-F238E27FC236}">
                  <a16:creationId xmlns:a16="http://schemas.microsoft.com/office/drawing/2014/main" id="{27980F05-DB2C-4928-0F95-C59D5D48A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7" name="กลุ่ม 669">
            <a:extLst>
              <a:ext uri="{FF2B5EF4-FFF2-40B4-BE49-F238E27FC236}">
                <a16:creationId xmlns:a16="http://schemas.microsoft.com/office/drawing/2014/main" id="{954A2B9A-8B2A-B190-B5FC-64A29A6C81F6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98" name="Oval 55">
              <a:extLst>
                <a:ext uri="{FF2B5EF4-FFF2-40B4-BE49-F238E27FC236}">
                  <a16:creationId xmlns:a16="http://schemas.microsoft.com/office/drawing/2014/main" id="{E86F6F81-8942-4AAA-4553-A1E0030B8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Oval 56">
              <a:extLst>
                <a:ext uri="{FF2B5EF4-FFF2-40B4-BE49-F238E27FC236}">
                  <a16:creationId xmlns:a16="http://schemas.microsoft.com/office/drawing/2014/main" id="{320B2469-454B-890A-2A71-89336471A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57">
              <a:extLst>
                <a:ext uri="{FF2B5EF4-FFF2-40B4-BE49-F238E27FC236}">
                  <a16:creationId xmlns:a16="http://schemas.microsoft.com/office/drawing/2014/main" id="{F343613A-BB4B-7904-6220-F32B67ABB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1" name="Freeform 58">
              <a:extLst>
                <a:ext uri="{FF2B5EF4-FFF2-40B4-BE49-F238E27FC236}">
                  <a16:creationId xmlns:a16="http://schemas.microsoft.com/office/drawing/2014/main" id="{7C41D719-AF65-5070-9095-61188EAD2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2" name="กลุ่ม 670">
            <a:extLst>
              <a:ext uri="{FF2B5EF4-FFF2-40B4-BE49-F238E27FC236}">
                <a16:creationId xmlns:a16="http://schemas.microsoft.com/office/drawing/2014/main" id="{9723C3E0-5280-1416-5F20-82FB9EEE4A6C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103" name="Oval 59">
              <a:extLst>
                <a:ext uri="{FF2B5EF4-FFF2-40B4-BE49-F238E27FC236}">
                  <a16:creationId xmlns:a16="http://schemas.microsoft.com/office/drawing/2014/main" id="{4A6D602C-8A7C-26F3-2289-BCD1BF068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60">
              <a:extLst>
                <a:ext uri="{FF2B5EF4-FFF2-40B4-BE49-F238E27FC236}">
                  <a16:creationId xmlns:a16="http://schemas.microsoft.com/office/drawing/2014/main" id="{058666CA-55D8-AFB4-0AC3-173852D5E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2090">
            <a:extLst>
              <a:ext uri="{FF2B5EF4-FFF2-40B4-BE49-F238E27FC236}">
                <a16:creationId xmlns:a16="http://schemas.microsoft.com/office/drawing/2014/main" id="{8423A862-F022-F7FA-E4EB-EA7255FD3935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106" name="Oval 61">
              <a:extLst>
                <a:ext uri="{FF2B5EF4-FFF2-40B4-BE49-F238E27FC236}">
                  <a16:creationId xmlns:a16="http://schemas.microsoft.com/office/drawing/2014/main" id="{87F9A9C9-C3E2-0709-9227-4C74E20D1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62">
              <a:extLst>
                <a:ext uri="{FF2B5EF4-FFF2-40B4-BE49-F238E27FC236}">
                  <a16:creationId xmlns:a16="http://schemas.microsoft.com/office/drawing/2014/main" id="{5A8E1C90-7358-59F0-4E55-EAD5094C6A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89">
            <a:extLst>
              <a:ext uri="{FF2B5EF4-FFF2-40B4-BE49-F238E27FC236}">
                <a16:creationId xmlns:a16="http://schemas.microsoft.com/office/drawing/2014/main" id="{70B3D25E-9993-689A-5094-DBDC42D58903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109" name="Oval 63">
              <a:extLst>
                <a:ext uri="{FF2B5EF4-FFF2-40B4-BE49-F238E27FC236}">
                  <a16:creationId xmlns:a16="http://schemas.microsoft.com/office/drawing/2014/main" id="{1E07C7C3-0551-CD42-A169-BDE6357A2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64">
              <a:extLst>
                <a:ext uri="{FF2B5EF4-FFF2-40B4-BE49-F238E27FC236}">
                  <a16:creationId xmlns:a16="http://schemas.microsoft.com/office/drawing/2014/main" id="{1FD62E1E-0835-1D7A-5721-FFF0ED94B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65">
              <a:extLst>
                <a:ext uri="{FF2B5EF4-FFF2-40B4-BE49-F238E27FC236}">
                  <a16:creationId xmlns:a16="http://schemas.microsoft.com/office/drawing/2014/main" id="{BFB28A3C-629D-697F-5C2E-5308EAB34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2" name="Freeform 66">
              <a:extLst>
                <a:ext uri="{FF2B5EF4-FFF2-40B4-BE49-F238E27FC236}">
                  <a16:creationId xmlns:a16="http://schemas.microsoft.com/office/drawing/2014/main" id="{E29C87BE-9616-8AB2-3C5B-A99E59498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3" name="Freeform 67">
              <a:extLst>
                <a:ext uri="{FF2B5EF4-FFF2-40B4-BE49-F238E27FC236}">
                  <a16:creationId xmlns:a16="http://schemas.microsoft.com/office/drawing/2014/main" id="{A2E93AAE-5042-8692-E279-1FBD91498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4" name="กลุ่ม 2088">
            <a:extLst>
              <a:ext uri="{FF2B5EF4-FFF2-40B4-BE49-F238E27FC236}">
                <a16:creationId xmlns:a16="http://schemas.microsoft.com/office/drawing/2014/main" id="{27DB4701-A8A6-3F2A-85D4-BB25660BD6A9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15" name="Oval 68">
              <a:extLst>
                <a:ext uri="{FF2B5EF4-FFF2-40B4-BE49-F238E27FC236}">
                  <a16:creationId xmlns:a16="http://schemas.microsoft.com/office/drawing/2014/main" id="{12C43204-A1BE-ED5E-3094-9DF04AB22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6" name="Freeform 69">
              <a:extLst>
                <a:ext uri="{FF2B5EF4-FFF2-40B4-BE49-F238E27FC236}">
                  <a16:creationId xmlns:a16="http://schemas.microsoft.com/office/drawing/2014/main" id="{30F1408C-27DF-179B-003A-5A7C13608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7" name="Freeform 70">
              <a:extLst>
                <a:ext uri="{FF2B5EF4-FFF2-40B4-BE49-F238E27FC236}">
                  <a16:creationId xmlns:a16="http://schemas.microsoft.com/office/drawing/2014/main" id="{3F161AC2-5C31-21FC-933C-2F858D6E4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8" name="กลุ่ม 2091">
            <a:extLst>
              <a:ext uri="{FF2B5EF4-FFF2-40B4-BE49-F238E27FC236}">
                <a16:creationId xmlns:a16="http://schemas.microsoft.com/office/drawing/2014/main" id="{E864897F-C029-F621-320A-637F1A0782DD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19" name="Oval 71">
              <a:extLst>
                <a:ext uri="{FF2B5EF4-FFF2-40B4-BE49-F238E27FC236}">
                  <a16:creationId xmlns:a16="http://schemas.microsoft.com/office/drawing/2014/main" id="{4F286362-E4D6-F386-F74A-F5708CF5A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0" name="Freeform 72">
              <a:extLst>
                <a:ext uri="{FF2B5EF4-FFF2-40B4-BE49-F238E27FC236}">
                  <a16:creationId xmlns:a16="http://schemas.microsoft.com/office/drawing/2014/main" id="{72081FAD-14D7-5CE1-8382-164AA2A86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21" name="กลุ่ม 2092">
            <a:extLst>
              <a:ext uri="{FF2B5EF4-FFF2-40B4-BE49-F238E27FC236}">
                <a16:creationId xmlns:a16="http://schemas.microsoft.com/office/drawing/2014/main" id="{86C156A7-B827-63AF-32C1-94EE737380DD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22" name="Oval 73">
              <a:extLst>
                <a:ext uri="{FF2B5EF4-FFF2-40B4-BE49-F238E27FC236}">
                  <a16:creationId xmlns:a16="http://schemas.microsoft.com/office/drawing/2014/main" id="{A00CC5AF-A4D5-446D-8E76-E65178999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3" name="Freeform 74">
              <a:extLst>
                <a:ext uri="{FF2B5EF4-FFF2-40B4-BE49-F238E27FC236}">
                  <a16:creationId xmlns:a16="http://schemas.microsoft.com/office/drawing/2014/main" id="{56F7C0C8-23E4-17EB-3295-400F785B2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4" name="Freeform 75">
              <a:extLst>
                <a:ext uri="{FF2B5EF4-FFF2-40B4-BE49-F238E27FC236}">
                  <a16:creationId xmlns:a16="http://schemas.microsoft.com/office/drawing/2014/main" id="{F63FFDCF-0C23-18A8-73D5-77CF1A69D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25" name="Freeform 76">
              <a:extLst>
                <a:ext uri="{FF2B5EF4-FFF2-40B4-BE49-F238E27FC236}">
                  <a16:creationId xmlns:a16="http://schemas.microsoft.com/office/drawing/2014/main" id="{042E0FC3-EFBA-A18A-71A9-E85E1BAF1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470512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174" y="-28574"/>
            <a:ext cx="517526" cy="1666876"/>
            <a:chOff x="0" y="0"/>
            <a:chExt cx="690034" cy="22225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9991" cy="2222500"/>
            </a:xfrm>
            <a:custGeom>
              <a:avLst/>
              <a:gdLst/>
              <a:ahLst/>
              <a:cxnLst/>
              <a:rect l="l" t="t" r="r" b="b"/>
              <a:pathLst>
                <a:path w="689991" h="2222500">
                  <a:moveTo>
                    <a:pt x="0" y="0"/>
                  </a:moveTo>
                  <a:lnTo>
                    <a:pt x="689991" y="0"/>
                  </a:lnTo>
                  <a:lnTo>
                    <a:pt x="689991" y="2222500"/>
                  </a:lnTo>
                  <a:lnTo>
                    <a:pt x="0" y="2222500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50031" y="1869698"/>
            <a:ext cx="17787938" cy="58737"/>
            <a:chOff x="0" y="0"/>
            <a:chExt cx="23717250" cy="78316"/>
          </a:xfrm>
        </p:grpSpPr>
        <p:sp>
          <p:nvSpPr>
            <p:cNvPr id="5" name="Freeform 5"/>
            <p:cNvSpPr/>
            <p:nvPr/>
          </p:nvSpPr>
          <p:spPr>
            <a:xfrm>
              <a:off x="9525" y="9525"/>
              <a:ext cx="23698200" cy="59309"/>
            </a:xfrm>
            <a:custGeom>
              <a:avLst/>
              <a:gdLst/>
              <a:ahLst/>
              <a:cxnLst/>
              <a:rect l="l" t="t" r="r" b="b"/>
              <a:pathLst>
                <a:path w="23698200" h="59309">
                  <a:moveTo>
                    <a:pt x="0" y="0"/>
                  </a:moveTo>
                  <a:lnTo>
                    <a:pt x="23698200" y="0"/>
                  </a:lnTo>
                  <a:lnTo>
                    <a:pt x="23698200" y="59309"/>
                  </a:lnTo>
                  <a:lnTo>
                    <a:pt x="0" y="59309"/>
                  </a:lnTo>
                  <a:close/>
                </a:path>
              </a:pathLst>
            </a:custGeom>
            <a:solidFill>
              <a:srgbClr val="376E85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3717250" cy="78359"/>
            </a:xfrm>
            <a:custGeom>
              <a:avLst/>
              <a:gdLst/>
              <a:ahLst/>
              <a:cxnLst/>
              <a:rect l="l" t="t" r="r" b="b"/>
              <a:pathLst>
                <a:path w="23717250" h="78359">
                  <a:moveTo>
                    <a:pt x="9525" y="0"/>
                  </a:moveTo>
                  <a:lnTo>
                    <a:pt x="23707725" y="0"/>
                  </a:lnTo>
                  <a:cubicBezTo>
                    <a:pt x="23712932" y="0"/>
                    <a:pt x="23717250" y="4318"/>
                    <a:pt x="23717250" y="9525"/>
                  </a:cubicBezTo>
                  <a:lnTo>
                    <a:pt x="23717250" y="68834"/>
                  </a:lnTo>
                  <a:cubicBezTo>
                    <a:pt x="23717250" y="74041"/>
                    <a:pt x="23712932" y="78359"/>
                    <a:pt x="23707725" y="78359"/>
                  </a:cubicBezTo>
                  <a:lnTo>
                    <a:pt x="9525" y="78359"/>
                  </a:lnTo>
                  <a:cubicBezTo>
                    <a:pt x="4318" y="78359"/>
                    <a:pt x="0" y="74041"/>
                    <a:pt x="0" y="68834"/>
                  </a:cubicBezTo>
                  <a:lnTo>
                    <a:pt x="0" y="9525"/>
                  </a:lnTo>
                  <a:cubicBezTo>
                    <a:pt x="0" y="4318"/>
                    <a:pt x="4318" y="0"/>
                    <a:pt x="9525" y="0"/>
                  </a:cubicBezTo>
                  <a:moveTo>
                    <a:pt x="9525" y="19050"/>
                  </a:moveTo>
                  <a:lnTo>
                    <a:pt x="9525" y="9525"/>
                  </a:lnTo>
                  <a:lnTo>
                    <a:pt x="19050" y="9525"/>
                  </a:lnTo>
                  <a:lnTo>
                    <a:pt x="19050" y="68834"/>
                  </a:lnTo>
                  <a:lnTo>
                    <a:pt x="9525" y="68834"/>
                  </a:lnTo>
                  <a:lnTo>
                    <a:pt x="9525" y="59309"/>
                  </a:lnTo>
                  <a:lnTo>
                    <a:pt x="23707725" y="59309"/>
                  </a:lnTo>
                  <a:lnTo>
                    <a:pt x="23707725" y="68834"/>
                  </a:lnTo>
                  <a:lnTo>
                    <a:pt x="23698200" y="68834"/>
                  </a:lnTo>
                  <a:lnTo>
                    <a:pt x="23698200" y="9525"/>
                  </a:lnTo>
                  <a:lnTo>
                    <a:pt x="23707725" y="9525"/>
                  </a:lnTo>
                  <a:lnTo>
                    <a:pt x="23707725" y="19050"/>
                  </a:lnTo>
                  <a:lnTo>
                    <a:pt x="9525" y="19050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401" y="9950452"/>
            <a:ext cx="7661276" cy="339726"/>
            <a:chOff x="0" y="0"/>
            <a:chExt cx="10215034" cy="45296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214991" cy="453009"/>
            </a:xfrm>
            <a:custGeom>
              <a:avLst/>
              <a:gdLst/>
              <a:ahLst/>
              <a:cxnLst/>
              <a:rect l="l" t="t" r="r" b="b"/>
              <a:pathLst>
                <a:path w="10214991" h="453009">
                  <a:moveTo>
                    <a:pt x="0" y="0"/>
                  </a:moveTo>
                  <a:lnTo>
                    <a:pt x="10214991" y="0"/>
                  </a:lnTo>
                  <a:lnTo>
                    <a:pt x="10214991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7654927" y="9950452"/>
            <a:ext cx="5454649" cy="339726"/>
            <a:chOff x="0" y="0"/>
            <a:chExt cx="7272866" cy="452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272909" cy="453009"/>
            </a:xfrm>
            <a:custGeom>
              <a:avLst/>
              <a:gdLst/>
              <a:ahLst/>
              <a:cxnLst/>
              <a:rect l="l" t="t" r="r" b="b"/>
              <a:pathLst>
                <a:path w="7272909" h="453009">
                  <a:moveTo>
                    <a:pt x="0" y="0"/>
                  </a:moveTo>
                  <a:lnTo>
                    <a:pt x="7272909" y="0"/>
                  </a:lnTo>
                  <a:lnTo>
                    <a:pt x="72729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0206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3109577" y="9950452"/>
            <a:ext cx="3225800" cy="339726"/>
            <a:chOff x="0" y="0"/>
            <a:chExt cx="4301066" cy="4529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301109" cy="453009"/>
            </a:xfrm>
            <a:custGeom>
              <a:avLst/>
              <a:gdLst/>
              <a:ahLst/>
              <a:cxnLst/>
              <a:rect l="l" t="t" r="r" b="b"/>
              <a:pathLst>
                <a:path w="4301109" h="453009">
                  <a:moveTo>
                    <a:pt x="0" y="0"/>
                  </a:moveTo>
                  <a:lnTo>
                    <a:pt x="4301109" y="0"/>
                  </a:lnTo>
                  <a:lnTo>
                    <a:pt x="4301109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6335376" y="9950452"/>
            <a:ext cx="1933577" cy="339726"/>
            <a:chOff x="0" y="0"/>
            <a:chExt cx="2578102" cy="4529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8100" cy="453009"/>
            </a:xfrm>
            <a:custGeom>
              <a:avLst/>
              <a:gdLst/>
              <a:ahLst/>
              <a:cxnLst/>
              <a:rect l="l" t="t" r="r" b="b"/>
              <a:pathLst>
                <a:path w="2578100" h="453009">
                  <a:moveTo>
                    <a:pt x="0" y="0"/>
                  </a:moveTo>
                  <a:lnTo>
                    <a:pt x="2578100" y="0"/>
                  </a:lnTo>
                  <a:lnTo>
                    <a:pt x="2578100" y="453009"/>
                  </a:lnTo>
                  <a:lnTo>
                    <a:pt x="0" y="45300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7348400" y="9347400"/>
            <a:ext cx="939600" cy="939600"/>
            <a:chOff x="0" y="0"/>
            <a:chExt cx="1252800" cy="125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2855" cy="1252855"/>
            </a:xfrm>
            <a:custGeom>
              <a:avLst/>
              <a:gdLst/>
              <a:ahLst/>
              <a:cxnLst/>
              <a:rect l="l" t="t" r="r" b="b"/>
              <a:pathLst>
                <a:path w="1252855" h="1252855">
                  <a:moveTo>
                    <a:pt x="0" y="0"/>
                  </a:moveTo>
                  <a:lnTo>
                    <a:pt x="1252855" y="0"/>
                  </a:lnTo>
                  <a:lnTo>
                    <a:pt x="1252855" y="1252855"/>
                  </a:lnTo>
                  <a:lnTo>
                    <a:pt x="0" y="1252855"/>
                  </a:ln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4422524" y="8102139"/>
            <a:ext cx="3865477" cy="2212598"/>
            <a:chOff x="0" y="0"/>
            <a:chExt cx="5153970" cy="295013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153914" cy="2950083"/>
            </a:xfrm>
            <a:custGeom>
              <a:avLst/>
              <a:gdLst/>
              <a:ahLst/>
              <a:cxnLst/>
              <a:rect l="l" t="t" r="r" b="b"/>
              <a:pathLst>
                <a:path w="5153914" h="2950083">
                  <a:moveTo>
                    <a:pt x="0" y="0"/>
                  </a:moveTo>
                  <a:lnTo>
                    <a:pt x="5153914" y="0"/>
                  </a:lnTo>
                  <a:lnTo>
                    <a:pt x="5153914" y="2950083"/>
                  </a:lnTo>
                  <a:lnTo>
                    <a:pt x="0" y="29500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6506558" y="8392797"/>
            <a:ext cx="993013" cy="960970"/>
            <a:chOff x="0" y="0"/>
            <a:chExt cx="1324018" cy="12812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23975" cy="1281303"/>
            </a:xfrm>
            <a:custGeom>
              <a:avLst/>
              <a:gdLst/>
              <a:ahLst/>
              <a:cxnLst/>
              <a:rect l="l" t="t" r="r" b="b"/>
              <a:pathLst>
                <a:path w="1323975" h="1281303">
                  <a:moveTo>
                    <a:pt x="797179" y="243840"/>
                  </a:moveTo>
                  <a:lnTo>
                    <a:pt x="766445" y="243840"/>
                  </a:lnTo>
                  <a:cubicBezTo>
                    <a:pt x="766445" y="162560"/>
                    <a:pt x="766445" y="81280"/>
                    <a:pt x="766445" y="0"/>
                  </a:cubicBezTo>
                  <a:cubicBezTo>
                    <a:pt x="510921" y="42799"/>
                    <a:pt x="255524" y="85471"/>
                    <a:pt x="0" y="128270"/>
                  </a:cubicBezTo>
                  <a:cubicBezTo>
                    <a:pt x="0" y="469646"/>
                    <a:pt x="0" y="810895"/>
                    <a:pt x="0" y="1152271"/>
                  </a:cubicBezTo>
                  <a:cubicBezTo>
                    <a:pt x="255397" y="1195324"/>
                    <a:pt x="510794" y="1238377"/>
                    <a:pt x="766318" y="1281303"/>
                  </a:cubicBezTo>
                  <a:cubicBezTo>
                    <a:pt x="766318" y="935990"/>
                    <a:pt x="766445" y="590423"/>
                    <a:pt x="766445" y="244983"/>
                  </a:cubicBezTo>
                  <a:lnTo>
                    <a:pt x="796163" y="244983"/>
                  </a:lnTo>
                  <a:cubicBezTo>
                    <a:pt x="796163" y="265049"/>
                    <a:pt x="796163" y="285242"/>
                    <a:pt x="796163" y="305308"/>
                  </a:cubicBezTo>
                  <a:cubicBezTo>
                    <a:pt x="951230" y="305308"/>
                    <a:pt x="1106297" y="305308"/>
                    <a:pt x="1261237" y="305308"/>
                  </a:cubicBezTo>
                  <a:cubicBezTo>
                    <a:pt x="1261237" y="496824"/>
                    <a:pt x="1261237" y="688594"/>
                    <a:pt x="1261237" y="880110"/>
                  </a:cubicBezTo>
                  <a:lnTo>
                    <a:pt x="1229868" y="880110"/>
                  </a:lnTo>
                  <a:cubicBezTo>
                    <a:pt x="1229868" y="699008"/>
                    <a:pt x="1229868" y="517525"/>
                    <a:pt x="1229868" y="336423"/>
                  </a:cubicBezTo>
                  <a:cubicBezTo>
                    <a:pt x="1085215" y="336423"/>
                    <a:pt x="940562" y="336423"/>
                    <a:pt x="795909" y="336423"/>
                  </a:cubicBezTo>
                  <a:cubicBezTo>
                    <a:pt x="795909" y="362966"/>
                    <a:pt x="795909" y="389509"/>
                    <a:pt x="795909" y="415925"/>
                  </a:cubicBezTo>
                  <a:cubicBezTo>
                    <a:pt x="800608" y="415417"/>
                    <a:pt x="814324" y="413766"/>
                    <a:pt x="826389" y="412623"/>
                  </a:cubicBezTo>
                  <a:cubicBezTo>
                    <a:pt x="838962" y="411480"/>
                    <a:pt x="849757" y="410972"/>
                    <a:pt x="854964" y="410464"/>
                  </a:cubicBezTo>
                  <a:cubicBezTo>
                    <a:pt x="854964" y="465201"/>
                    <a:pt x="854964" y="519938"/>
                    <a:pt x="854964" y="574675"/>
                  </a:cubicBezTo>
                  <a:cubicBezTo>
                    <a:pt x="910971" y="574675"/>
                    <a:pt x="967105" y="574675"/>
                    <a:pt x="1023112" y="574675"/>
                  </a:cubicBezTo>
                  <a:cubicBezTo>
                    <a:pt x="1023239" y="589026"/>
                    <a:pt x="1021842" y="628523"/>
                    <a:pt x="994664" y="666877"/>
                  </a:cubicBezTo>
                  <a:cubicBezTo>
                    <a:pt x="991362" y="671576"/>
                    <a:pt x="963168" y="710184"/>
                    <a:pt x="911860" y="726059"/>
                  </a:cubicBezTo>
                  <a:cubicBezTo>
                    <a:pt x="885444" y="734187"/>
                    <a:pt x="861314" y="733679"/>
                    <a:pt x="843915" y="733298"/>
                  </a:cubicBezTo>
                  <a:cubicBezTo>
                    <a:pt x="824230" y="732917"/>
                    <a:pt x="807847" y="730377"/>
                    <a:pt x="795909" y="727964"/>
                  </a:cubicBezTo>
                  <a:cubicBezTo>
                    <a:pt x="795909" y="748284"/>
                    <a:pt x="795909" y="768477"/>
                    <a:pt x="795909" y="788797"/>
                  </a:cubicBezTo>
                  <a:cubicBezTo>
                    <a:pt x="896239" y="788797"/>
                    <a:pt x="996569" y="788797"/>
                    <a:pt x="1096772" y="788797"/>
                  </a:cubicBezTo>
                  <a:cubicBezTo>
                    <a:pt x="1096772" y="807974"/>
                    <a:pt x="1096772" y="827024"/>
                    <a:pt x="1096772" y="846074"/>
                  </a:cubicBezTo>
                  <a:cubicBezTo>
                    <a:pt x="996442" y="846074"/>
                    <a:pt x="896112" y="846074"/>
                    <a:pt x="795782" y="846074"/>
                  </a:cubicBezTo>
                  <a:cubicBezTo>
                    <a:pt x="795782" y="863854"/>
                    <a:pt x="795782" y="881761"/>
                    <a:pt x="795782" y="899668"/>
                  </a:cubicBezTo>
                  <a:cubicBezTo>
                    <a:pt x="895477" y="899668"/>
                    <a:pt x="995299" y="899668"/>
                    <a:pt x="1094994" y="899668"/>
                  </a:cubicBezTo>
                  <a:cubicBezTo>
                    <a:pt x="1094994" y="919988"/>
                    <a:pt x="1094994" y="940308"/>
                    <a:pt x="1094994" y="960628"/>
                  </a:cubicBezTo>
                  <a:cubicBezTo>
                    <a:pt x="995299" y="960628"/>
                    <a:pt x="895477" y="960628"/>
                    <a:pt x="795782" y="960628"/>
                  </a:cubicBezTo>
                  <a:cubicBezTo>
                    <a:pt x="795782" y="983996"/>
                    <a:pt x="795782" y="1007364"/>
                    <a:pt x="795782" y="1030859"/>
                  </a:cubicBezTo>
                  <a:cubicBezTo>
                    <a:pt x="940435" y="1030859"/>
                    <a:pt x="1085088" y="1030859"/>
                    <a:pt x="1229741" y="1030859"/>
                  </a:cubicBezTo>
                  <a:cubicBezTo>
                    <a:pt x="1229741" y="980948"/>
                    <a:pt x="1229741" y="931164"/>
                    <a:pt x="1229741" y="881253"/>
                  </a:cubicBezTo>
                  <a:lnTo>
                    <a:pt x="1261110" y="881253"/>
                  </a:lnTo>
                  <a:cubicBezTo>
                    <a:pt x="1282065" y="881253"/>
                    <a:pt x="1303020" y="881253"/>
                    <a:pt x="1323975" y="881253"/>
                  </a:cubicBezTo>
                  <a:cubicBezTo>
                    <a:pt x="1323975" y="668909"/>
                    <a:pt x="1323975" y="456565"/>
                    <a:pt x="1323975" y="244221"/>
                  </a:cubicBezTo>
                  <a:cubicBezTo>
                    <a:pt x="1148334" y="244094"/>
                    <a:pt x="972693" y="243967"/>
                    <a:pt x="797052" y="243840"/>
                  </a:cubicBezTo>
                  <a:close/>
                  <a:moveTo>
                    <a:pt x="535686" y="905891"/>
                  </a:moveTo>
                  <a:cubicBezTo>
                    <a:pt x="492633" y="944880"/>
                    <a:pt x="430149" y="965454"/>
                    <a:pt x="354838" y="965454"/>
                  </a:cubicBezTo>
                  <a:cubicBezTo>
                    <a:pt x="291211" y="965454"/>
                    <a:pt x="219710" y="947420"/>
                    <a:pt x="180975" y="921639"/>
                  </a:cubicBezTo>
                  <a:lnTo>
                    <a:pt x="172466" y="916051"/>
                  </a:lnTo>
                  <a:lnTo>
                    <a:pt x="201803" y="818642"/>
                  </a:lnTo>
                  <a:lnTo>
                    <a:pt x="217043" y="828040"/>
                  </a:lnTo>
                  <a:cubicBezTo>
                    <a:pt x="258191" y="853440"/>
                    <a:pt x="311912" y="868553"/>
                    <a:pt x="360553" y="868553"/>
                  </a:cubicBezTo>
                  <a:cubicBezTo>
                    <a:pt x="436118" y="868553"/>
                    <a:pt x="483108" y="831215"/>
                    <a:pt x="483108" y="771144"/>
                  </a:cubicBezTo>
                  <a:cubicBezTo>
                    <a:pt x="483108" y="717423"/>
                    <a:pt x="453263" y="686816"/>
                    <a:pt x="369189" y="654431"/>
                  </a:cubicBezTo>
                  <a:cubicBezTo>
                    <a:pt x="245872" y="610743"/>
                    <a:pt x="188341" y="548005"/>
                    <a:pt x="188341" y="457073"/>
                  </a:cubicBezTo>
                  <a:cubicBezTo>
                    <a:pt x="188341" y="344805"/>
                    <a:pt x="280670" y="266446"/>
                    <a:pt x="412750" y="266446"/>
                  </a:cubicBezTo>
                  <a:cubicBezTo>
                    <a:pt x="492252" y="266446"/>
                    <a:pt x="541274" y="287528"/>
                    <a:pt x="563499" y="300101"/>
                  </a:cubicBezTo>
                  <a:lnTo>
                    <a:pt x="573405" y="305689"/>
                  </a:lnTo>
                  <a:lnTo>
                    <a:pt x="541274" y="400558"/>
                  </a:lnTo>
                  <a:lnTo>
                    <a:pt x="526923" y="392684"/>
                  </a:lnTo>
                  <a:cubicBezTo>
                    <a:pt x="502539" y="379349"/>
                    <a:pt x="462280" y="363474"/>
                    <a:pt x="409829" y="363474"/>
                  </a:cubicBezTo>
                  <a:cubicBezTo>
                    <a:pt x="334518" y="363474"/>
                    <a:pt x="300863" y="405638"/>
                    <a:pt x="300863" y="447294"/>
                  </a:cubicBezTo>
                  <a:cubicBezTo>
                    <a:pt x="300863" y="497332"/>
                    <a:pt x="330200" y="524764"/>
                    <a:pt x="421513" y="560070"/>
                  </a:cubicBezTo>
                  <a:cubicBezTo>
                    <a:pt x="544195" y="607441"/>
                    <a:pt x="596519" y="668528"/>
                    <a:pt x="596519" y="764159"/>
                  </a:cubicBezTo>
                  <a:cubicBezTo>
                    <a:pt x="596519" y="819912"/>
                    <a:pt x="574929" y="870204"/>
                    <a:pt x="535559" y="9057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9" name="Google Shape;13884;p27">
            <a:extLst>
              <a:ext uri="{FF2B5EF4-FFF2-40B4-BE49-F238E27FC236}">
                <a16:creationId xmlns:a16="http://schemas.microsoft.com/office/drawing/2014/main" id="{FFA686A9-5F5B-39B5-AEFA-FED24DEDDB46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" name="Google Shape;13885;p27">
            <a:extLst>
              <a:ext uri="{FF2B5EF4-FFF2-40B4-BE49-F238E27FC236}">
                <a16:creationId xmlns:a16="http://schemas.microsoft.com/office/drawing/2014/main" id="{8C694D08-D697-9DA7-0DC5-1B969956D621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21" name="Google Shape;13886;p27">
              <a:extLst>
                <a:ext uri="{FF2B5EF4-FFF2-40B4-BE49-F238E27FC236}">
                  <a16:creationId xmlns:a16="http://schemas.microsoft.com/office/drawing/2014/main" id="{0CA09E50-0A89-EEB9-D879-E3463F60CFDF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87;p27">
              <a:extLst>
                <a:ext uri="{FF2B5EF4-FFF2-40B4-BE49-F238E27FC236}">
                  <a16:creationId xmlns:a16="http://schemas.microsoft.com/office/drawing/2014/main" id="{CFBB943A-D9D3-0D1C-620E-D951C4DC7A51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88;p27">
              <a:extLst>
                <a:ext uri="{FF2B5EF4-FFF2-40B4-BE49-F238E27FC236}">
                  <a16:creationId xmlns:a16="http://schemas.microsoft.com/office/drawing/2014/main" id="{20C9BFC4-A9A2-2FEC-6156-A8405F4BD7FA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889;p27">
              <a:extLst>
                <a:ext uri="{FF2B5EF4-FFF2-40B4-BE49-F238E27FC236}">
                  <a16:creationId xmlns:a16="http://schemas.microsoft.com/office/drawing/2014/main" id="{39BD741F-4A00-7805-9EDD-4E04EF2D7E9D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890;p27">
              <a:extLst>
                <a:ext uri="{FF2B5EF4-FFF2-40B4-BE49-F238E27FC236}">
                  <a16:creationId xmlns:a16="http://schemas.microsoft.com/office/drawing/2014/main" id="{86C85C8D-8D86-7141-A7D1-93E12E816F14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891;p27">
              <a:extLst>
                <a:ext uri="{FF2B5EF4-FFF2-40B4-BE49-F238E27FC236}">
                  <a16:creationId xmlns:a16="http://schemas.microsoft.com/office/drawing/2014/main" id="{3081E826-BFC6-3747-98B3-A1F954CA4AC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892;p27">
              <a:extLst>
                <a:ext uri="{FF2B5EF4-FFF2-40B4-BE49-F238E27FC236}">
                  <a16:creationId xmlns:a16="http://schemas.microsoft.com/office/drawing/2014/main" id="{1877CD66-85E8-0064-D440-560F4D99C251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893;p27">
              <a:extLst>
                <a:ext uri="{FF2B5EF4-FFF2-40B4-BE49-F238E27FC236}">
                  <a16:creationId xmlns:a16="http://schemas.microsoft.com/office/drawing/2014/main" id="{F503FBDF-E033-767B-B699-7EE11149E6F1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894;p27">
              <a:extLst>
                <a:ext uri="{FF2B5EF4-FFF2-40B4-BE49-F238E27FC236}">
                  <a16:creationId xmlns:a16="http://schemas.microsoft.com/office/drawing/2014/main" id="{9D5ECA00-B603-7726-F31C-A05A64F6B610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895;p27">
              <a:extLst>
                <a:ext uri="{FF2B5EF4-FFF2-40B4-BE49-F238E27FC236}">
                  <a16:creationId xmlns:a16="http://schemas.microsoft.com/office/drawing/2014/main" id="{38F7BEAE-7EA3-A774-6612-AD63E4B8DE17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896;p27">
              <a:extLst>
                <a:ext uri="{FF2B5EF4-FFF2-40B4-BE49-F238E27FC236}">
                  <a16:creationId xmlns:a16="http://schemas.microsoft.com/office/drawing/2014/main" id="{5BDCA9D7-02A8-0864-1908-95ED74B8F05D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897;p27">
              <a:extLst>
                <a:ext uri="{FF2B5EF4-FFF2-40B4-BE49-F238E27FC236}">
                  <a16:creationId xmlns:a16="http://schemas.microsoft.com/office/drawing/2014/main" id="{8D78E8CA-C7F7-C66D-EEFD-BAD3C3C7B8D5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898;p27">
              <a:extLst>
                <a:ext uri="{FF2B5EF4-FFF2-40B4-BE49-F238E27FC236}">
                  <a16:creationId xmlns:a16="http://schemas.microsoft.com/office/drawing/2014/main" id="{1CC7E62C-1FB8-920E-749C-D0E7D9041941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899;p27">
              <a:extLst>
                <a:ext uri="{FF2B5EF4-FFF2-40B4-BE49-F238E27FC236}">
                  <a16:creationId xmlns:a16="http://schemas.microsoft.com/office/drawing/2014/main" id="{03FB54EA-7152-10BE-FB4F-DA96E740160C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00;p27">
              <a:extLst>
                <a:ext uri="{FF2B5EF4-FFF2-40B4-BE49-F238E27FC236}">
                  <a16:creationId xmlns:a16="http://schemas.microsoft.com/office/drawing/2014/main" id="{33C5ABFB-3307-03EA-B251-B695972BD17E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01;p27">
              <a:extLst>
                <a:ext uri="{FF2B5EF4-FFF2-40B4-BE49-F238E27FC236}">
                  <a16:creationId xmlns:a16="http://schemas.microsoft.com/office/drawing/2014/main" id="{624F6212-293D-2E76-28ED-CF70F3803708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02;p27">
              <a:extLst>
                <a:ext uri="{FF2B5EF4-FFF2-40B4-BE49-F238E27FC236}">
                  <a16:creationId xmlns:a16="http://schemas.microsoft.com/office/drawing/2014/main" id="{0813C43A-762D-B624-AC7D-796CC175A6EB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03;p27">
              <a:extLst>
                <a:ext uri="{FF2B5EF4-FFF2-40B4-BE49-F238E27FC236}">
                  <a16:creationId xmlns:a16="http://schemas.microsoft.com/office/drawing/2014/main" id="{F4FDB765-F161-60BB-77AE-6E2FDCB5FEF3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04;p27">
              <a:extLst>
                <a:ext uri="{FF2B5EF4-FFF2-40B4-BE49-F238E27FC236}">
                  <a16:creationId xmlns:a16="http://schemas.microsoft.com/office/drawing/2014/main" id="{7F1564A5-03DB-C2F0-2465-E407144AB274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05;p27">
              <a:extLst>
                <a:ext uri="{FF2B5EF4-FFF2-40B4-BE49-F238E27FC236}">
                  <a16:creationId xmlns:a16="http://schemas.microsoft.com/office/drawing/2014/main" id="{BA5C0EC0-24D7-86A8-2AB9-9487A315785B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06;p27">
              <a:extLst>
                <a:ext uri="{FF2B5EF4-FFF2-40B4-BE49-F238E27FC236}">
                  <a16:creationId xmlns:a16="http://schemas.microsoft.com/office/drawing/2014/main" id="{95BD29F3-3062-74BF-1260-647898DA5352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07;p27">
              <a:extLst>
                <a:ext uri="{FF2B5EF4-FFF2-40B4-BE49-F238E27FC236}">
                  <a16:creationId xmlns:a16="http://schemas.microsoft.com/office/drawing/2014/main" id="{9D1ECFE7-2BB7-A76C-63E1-3741465BAB1D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08;p27">
              <a:extLst>
                <a:ext uri="{FF2B5EF4-FFF2-40B4-BE49-F238E27FC236}">
                  <a16:creationId xmlns:a16="http://schemas.microsoft.com/office/drawing/2014/main" id="{16BBCEBF-0134-F1AC-9E09-951AC4C959AB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09;p27">
              <a:extLst>
                <a:ext uri="{FF2B5EF4-FFF2-40B4-BE49-F238E27FC236}">
                  <a16:creationId xmlns:a16="http://schemas.microsoft.com/office/drawing/2014/main" id="{E1840EEA-89D1-259D-D972-558C462CFD82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7" name="Google Shape;13910;p27">
            <a:extLst>
              <a:ext uri="{FF2B5EF4-FFF2-40B4-BE49-F238E27FC236}">
                <a16:creationId xmlns:a16="http://schemas.microsoft.com/office/drawing/2014/main" id="{8C0A6664-BD69-8CF3-3DEE-5089174B20F9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48" name="Google Shape;13911;p27">
              <a:extLst>
                <a:ext uri="{FF2B5EF4-FFF2-40B4-BE49-F238E27FC236}">
                  <a16:creationId xmlns:a16="http://schemas.microsoft.com/office/drawing/2014/main" id="{B15E84F6-A6A6-5D6F-6E6B-0C9E679D46E8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12;p27">
              <a:extLst>
                <a:ext uri="{FF2B5EF4-FFF2-40B4-BE49-F238E27FC236}">
                  <a16:creationId xmlns:a16="http://schemas.microsoft.com/office/drawing/2014/main" id="{B117399C-BB71-8195-5489-44E254D460A4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13;p27">
              <a:extLst>
                <a:ext uri="{FF2B5EF4-FFF2-40B4-BE49-F238E27FC236}">
                  <a16:creationId xmlns:a16="http://schemas.microsoft.com/office/drawing/2014/main" id="{92A5605C-A7F9-4250-F387-C88771439233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1" name="Google Shape;13914;p27">
            <a:extLst>
              <a:ext uri="{FF2B5EF4-FFF2-40B4-BE49-F238E27FC236}">
                <a16:creationId xmlns:a16="http://schemas.microsoft.com/office/drawing/2014/main" id="{DCC9D4F4-41E9-1F45-4DA4-D947774E5AD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52" name="Google Shape;13915;p27">
              <a:extLst>
                <a:ext uri="{FF2B5EF4-FFF2-40B4-BE49-F238E27FC236}">
                  <a16:creationId xmlns:a16="http://schemas.microsoft.com/office/drawing/2014/main" id="{BDA3EF5C-C8EE-B61B-4CC2-5A943A3C3DC2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16;p27">
              <a:extLst>
                <a:ext uri="{FF2B5EF4-FFF2-40B4-BE49-F238E27FC236}">
                  <a16:creationId xmlns:a16="http://schemas.microsoft.com/office/drawing/2014/main" id="{6F318425-E4C3-74F8-2CAD-92993E0E6F7D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4" name="Google Shape;13917;p27">
            <a:extLst>
              <a:ext uri="{FF2B5EF4-FFF2-40B4-BE49-F238E27FC236}">
                <a16:creationId xmlns:a16="http://schemas.microsoft.com/office/drawing/2014/main" id="{E1C16DD4-9EDA-83DA-720C-7DAB17B6E75D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55" name="Google Shape;13918;p27">
              <a:extLst>
                <a:ext uri="{FF2B5EF4-FFF2-40B4-BE49-F238E27FC236}">
                  <a16:creationId xmlns:a16="http://schemas.microsoft.com/office/drawing/2014/main" id="{6CF8FCA7-309B-0FAA-A30E-B88A83FD1434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19;p27">
              <a:extLst>
                <a:ext uri="{FF2B5EF4-FFF2-40B4-BE49-F238E27FC236}">
                  <a16:creationId xmlns:a16="http://schemas.microsoft.com/office/drawing/2014/main" id="{D7265311-42DE-EE09-41BE-65DAD5E46B4E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20;p27">
              <a:extLst>
                <a:ext uri="{FF2B5EF4-FFF2-40B4-BE49-F238E27FC236}">
                  <a16:creationId xmlns:a16="http://schemas.microsoft.com/office/drawing/2014/main" id="{698CC94F-F1FD-94CC-C87C-2E4EFB5875D4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21;p27">
              <a:extLst>
                <a:ext uri="{FF2B5EF4-FFF2-40B4-BE49-F238E27FC236}">
                  <a16:creationId xmlns:a16="http://schemas.microsoft.com/office/drawing/2014/main" id="{F45FD921-DC0D-7BFA-74FF-FCB4A5473F7D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22;p27">
              <a:extLst>
                <a:ext uri="{FF2B5EF4-FFF2-40B4-BE49-F238E27FC236}">
                  <a16:creationId xmlns:a16="http://schemas.microsoft.com/office/drawing/2014/main" id="{5E263117-C50D-36BE-B2E1-5D99A461F980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23;p27">
              <a:extLst>
                <a:ext uri="{FF2B5EF4-FFF2-40B4-BE49-F238E27FC236}">
                  <a16:creationId xmlns:a16="http://schemas.microsoft.com/office/drawing/2014/main" id="{E6122924-98D9-6DAC-D216-15A6E4CC5E9F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24;p27">
              <a:extLst>
                <a:ext uri="{FF2B5EF4-FFF2-40B4-BE49-F238E27FC236}">
                  <a16:creationId xmlns:a16="http://schemas.microsoft.com/office/drawing/2014/main" id="{77FD509E-ABF8-E7B0-9E0F-105C720E4A61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25;p27">
              <a:extLst>
                <a:ext uri="{FF2B5EF4-FFF2-40B4-BE49-F238E27FC236}">
                  <a16:creationId xmlns:a16="http://schemas.microsoft.com/office/drawing/2014/main" id="{BBB4A7F8-43D9-4EE8-94DA-0045A539A548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3" name="Google Shape;13926;p27">
            <a:extLst>
              <a:ext uri="{FF2B5EF4-FFF2-40B4-BE49-F238E27FC236}">
                <a16:creationId xmlns:a16="http://schemas.microsoft.com/office/drawing/2014/main" id="{411CBFF0-14EA-65C6-4848-0E7569C836F7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64" name="Google Shape;13927;p27">
              <a:extLst>
                <a:ext uri="{FF2B5EF4-FFF2-40B4-BE49-F238E27FC236}">
                  <a16:creationId xmlns:a16="http://schemas.microsoft.com/office/drawing/2014/main" id="{42DBD2D5-57FC-7187-1672-4544513B1589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28;p27">
              <a:extLst>
                <a:ext uri="{FF2B5EF4-FFF2-40B4-BE49-F238E27FC236}">
                  <a16:creationId xmlns:a16="http://schemas.microsoft.com/office/drawing/2014/main" id="{17E4B03A-2C8F-6A12-B4D8-5720270A0F27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29;p27">
              <a:extLst>
                <a:ext uri="{FF2B5EF4-FFF2-40B4-BE49-F238E27FC236}">
                  <a16:creationId xmlns:a16="http://schemas.microsoft.com/office/drawing/2014/main" id="{A3EBD64D-693A-C12A-DD60-31A948EE3B24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30;p27">
              <a:extLst>
                <a:ext uri="{FF2B5EF4-FFF2-40B4-BE49-F238E27FC236}">
                  <a16:creationId xmlns:a16="http://schemas.microsoft.com/office/drawing/2014/main" id="{A8631ED0-B210-1A20-D7DB-92BBB81E87B6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31;p27">
              <a:extLst>
                <a:ext uri="{FF2B5EF4-FFF2-40B4-BE49-F238E27FC236}">
                  <a16:creationId xmlns:a16="http://schemas.microsoft.com/office/drawing/2014/main" id="{28D4D64B-7978-5B80-AB8E-74F553A91A7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32;p27">
              <a:extLst>
                <a:ext uri="{FF2B5EF4-FFF2-40B4-BE49-F238E27FC236}">
                  <a16:creationId xmlns:a16="http://schemas.microsoft.com/office/drawing/2014/main" id="{5A4BC7AD-FC79-BB2A-9FC6-3A857A8A0664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33;p27">
            <a:extLst>
              <a:ext uri="{FF2B5EF4-FFF2-40B4-BE49-F238E27FC236}">
                <a16:creationId xmlns:a16="http://schemas.microsoft.com/office/drawing/2014/main" id="{1EAA5946-32E5-3F7B-66A1-43BB3559BFE9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71" name="Google Shape;13934;p27">
              <a:extLst>
                <a:ext uri="{FF2B5EF4-FFF2-40B4-BE49-F238E27FC236}">
                  <a16:creationId xmlns:a16="http://schemas.microsoft.com/office/drawing/2014/main" id="{3B874A6C-8A14-986C-C53A-F7DBF076AF3B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35;p27">
              <a:extLst>
                <a:ext uri="{FF2B5EF4-FFF2-40B4-BE49-F238E27FC236}">
                  <a16:creationId xmlns:a16="http://schemas.microsoft.com/office/drawing/2014/main" id="{1BB1A3C4-21C1-550F-9A9F-3C3624228B6F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36;p27">
              <a:extLst>
                <a:ext uri="{FF2B5EF4-FFF2-40B4-BE49-F238E27FC236}">
                  <a16:creationId xmlns:a16="http://schemas.microsoft.com/office/drawing/2014/main" id="{8871149B-B481-D7E2-403E-1AF7C9433184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37;p27">
              <a:extLst>
                <a:ext uri="{FF2B5EF4-FFF2-40B4-BE49-F238E27FC236}">
                  <a16:creationId xmlns:a16="http://schemas.microsoft.com/office/drawing/2014/main" id="{F2604F7C-BEB8-D907-51A1-B04EA14734AD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75" name="Google Shape;13938;p27">
            <a:extLst>
              <a:ext uri="{FF2B5EF4-FFF2-40B4-BE49-F238E27FC236}">
                <a16:creationId xmlns:a16="http://schemas.microsoft.com/office/drawing/2014/main" id="{B2350AA6-9C14-540B-4452-3667543EA399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6" name="Google Shape;13939;p27">
            <a:extLst>
              <a:ext uri="{FF2B5EF4-FFF2-40B4-BE49-F238E27FC236}">
                <a16:creationId xmlns:a16="http://schemas.microsoft.com/office/drawing/2014/main" id="{4A2F92E9-356C-E41C-5B42-383BA30F183F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77" name="Google Shape;13940;p27">
              <a:extLst>
                <a:ext uri="{FF2B5EF4-FFF2-40B4-BE49-F238E27FC236}">
                  <a16:creationId xmlns:a16="http://schemas.microsoft.com/office/drawing/2014/main" id="{05F053A5-579F-46E2-990F-01D22F01C3E3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41;p27">
              <a:extLst>
                <a:ext uri="{FF2B5EF4-FFF2-40B4-BE49-F238E27FC236}">
                  <a16:creationId xmlns:a16="http://schemas.microsoft.com/office/drawing/2014/main" id="{14C45A00-9D6A-763D-309B-51D5C7386447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42;p27">
              <a:extLst>
                <a:ext uri="{FF2B5EF4-FFF2-40B4-BE49-F238E27FC236}">
                  <a16:creationId xmlns:a16="http://schemas.microsoft.com/office/drawing/2014/main" id="{036DCDF5-7912-10DD-36D7-C78F06AF18E8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43;p27">
            <a:extLst>
              <a:ext uri="{FF2B5EF4-FFF2-40B4-BE49-F238E27FC236}">
                <a16:creationId xmlns:a16="http://schemas.microsoft.com/office/drawing/2014/main" id="{67C76B64-7D61-A815-BF21-C9E11CAD6B3E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81" name="Google Shape;13944;p27">
              <a:extLst>
                <a:ext uri="{FF2B5EF4-FFF2-40B4-BE49-F238E27FC236}">
                  <a16:creationId xmlns:a16="http://schemas.microsoft.com/office/drawing/2014/main" id="{D1E0C476-C6EB-2445-5FB9-A0F1645C29B2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45;p27">
              <a:extLst>
                <a:ext uri="{FF2B5EF4-FFF2-40B4-BE49-F238E27FC236}">
                  <a16:creationId xmlns:a16="http://schemas.microsoft.com/office/drawing/2014/main" id="{BEEA74AE-ED03-41CB-CA1E-8ED1A8D3DBBD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46;p27">
              <a:extLst>
                <a:ext uri="{FF2B5EF4-FFF2-40B4-BE49-F238E27FC236}">
                  <a16:creationId xmlns:a16="http://schemas.microsoft.com/office/drawing/2014/main" id="{03D99DEC-7CE6-1B01-3359-4FDF021A037B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47;p27">
            <a:extLst>
              <a:ext uri="{FF2B5EF4-FFF2-40B4-BE49-F238E27FC236}">
                <a16:creationId xmlns:a16="http://schemas.microsoft.com/office/drawing/2014/main" id="{36983C28-17F0-6818-9C11-C73BE247D9C5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85" name="Google Shape;13948;p27">
              <a:extLst>
                <a:ext uri="{FF2B5EF4-FFF2-40B4-BE49-F238E27FC236}">
                  <a16:creationId xmlns:a16="http://schemas.microsoft.com/office/drawing/2014/main" id="{FBF6BBE8-2E98-4355-A272-28D85156747C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49;p27">
              <a:extLst>
                <a:ext uri="{FF2B5EF4-FFF2-40B4-BE49-F238E27FC236}">
                  <a16:creationId xmlns:a16="http://schemas.microsoft.com/office/drawing/2014/main" id="{47BA44EE-4A6A-8F20-D9F0-D71879A2902E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50;p27">
              <a:extLst>
                <a:ext uri="{FF2B5EF4-FFF2-40B4-BE49-F238E27FC236}">
                  <a16:creationId xmlns:a16="http://schemas.microsoft.com/office/drawing/2014/main" id="{F21A5CC4-BED8-1F93-6834-4989145CB4DC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51;p27">
              <a:extLst>
                <a:ext uri="{FF2B5EF4-FFF2-40B4-BE49-F238E27FC236}">
                  <a16:creationId xmlns:a16="http://schemas.microsoft.com/office/drawing/2014/main" id="{C96BE52E-4D43-3607-7A22-F54F63816CA8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52;p27">
              <a:extLst>
                <a:ext uri="{FF2B5EF4-FFF2-40B4-BE49-F238E27FC236}">
                  <a16:creationId xmlns:a16="http://schemas.microsoft.com/office/drawing/2014/main" id="{5F1D6B1D-484E-541B-464B-C386CC7D4026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53;p27">
              <a:extLst>
                <a:ext uri="{FF2B5EF4-FFF2-40B4-BE49-F238E27FC236}">
                  <a16:creationId xmlns:a16="http://schemas.microsoft.com/office/drawing/2014/main" id="{F0403E84-BD4A-32C5-5FE0-21C7E1D9BA0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54;p27">
            <a:extLst>
              <a:ext uri="{FF2B5EF4-FFF2-40B4-BE49-F238E27FC236}">
                <a16:creationId xmlns:a16="http://schemas.microsoft.com/office/drawing/2014/main" id="{B132074B-E86B-9FF6-7614-11DFD9268AC1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92" name="Google Shape;13955;p27">
              <a:extLst>
                <a:ext uri="{FF2B5EF4-FFF2-40B4-BE49-F238E27FC236}">
                  <a16:creationId xmlns:a16="http://schemas.microsoft.com/office/drawing/2014/main" id="{147BABD1-4262-E19B-9BE4-0A236CC61C7F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56;p27">
              <a:extLst>
                <a:ext uri="{FF2B5EF4-FFF2-40B4-BE49-F238E27FC236}">
                  <a16:creationId xmlns:a16="http://schemas.microsoft.com/office/drawing/2014/main" id="{E8696C78-21D0-CFED-AD37-EB762900D80E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57;p27">
              <a:extLst>
                <a:ext uri="{FF2B5EF4-FFF2-40B4-BE49-F238E27FC236}">
                  <a16:creationId xmlns:a16="http://schemas.microsoft.com/office/drawing/2014/main" id="{0DFE36D7-1CC7-85A0-09D7-565B7F6228EB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58;p27">
              <a:extLst>
                <a:ext uri="{FF2B5EF4-FFF2-40B4-BE49-F238E27FC236}">
                  <a16:creationId xmlns:a16="http://schemas.microsoft.com/office/drawing/2014/main" id="{BF1064DC-B0B0-E917-E133-36F1205364CF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59;p27">
              <a:extLst>
                <a:ext uri="{FF2B5EF4-FFF2-40B4-BE49-F238E27FC236}">
                  <a16:creationId xmlns:a16="http://schemas.microsoft.com/office/drawing/2014/main" id="{16E3CCC6-98A6-CD81-D546-44993515C189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7" name="Google Shape;13960;p27">
            <a:extLst>
              <a:ext uri="{FF2B5EF4-FFF2-40B4-BE49-F238E27FC236}">
                <a16:creationId xmlns:a16="http://schemas.microsoft.com/office/drawing/2014/main" id="{E402F1F1-023A-5C4F-3183-B84B46FFCA23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98" name="Google Shape;13961;p27">
              <a:extLst>
                <a:ext uri="{FF2B5EF4-FFF2-40B4-BE49-F238E27FC236}">
                  <a16:creationId xmlns:a16="http://schemas.microsoft.com/office/drawing/2014/main" id="{EE96F9F6-10DF-BB8B-26F8-1D459A0F3B04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62;p27">
              <a:extLst>
                <a:ext uri="{FF2B5EF4-FFF2-40B4-BE49-F238E27FC236}">
                  <a16:creationId xmlns:a16="http://schemas.microsoft.com/office/drawing/2014/main" id="{1D45B71B-8342-252C-608A-79C1ACDA8F4D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63;p27">
              <a:extLst>
                <a:ext uri="{FF2B5EF4-FFF2-40B4-BE49-F238E27FC236}">
                  <a16:creationId xmlns:a16="http://schemas.microsoft.com/office/drawing/2014/main" id="{2378DAE6-B16A-7EA7-5F60-CA289F4B6E67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64;p27">
              <a:extLst>
                <a:ext uri="{FF2B5EF4-FFF2-40B4-BE49-F238E27FC236}">
                  <a16:creationId xmlns:a16="http://schemas.microsoft.com/office/drawing/2014/main" id="{BFA1EB59-512E-3394-4F2F-3BF682384E66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65;p27">
              <a:extLst>
                <a:ext uri="{FF2B5EF4-FFF2-40B4-BE49-F238E27FC236}">
                  <a16:creationId xmlns:a16="http://schemas.microsoft.com/office/drawing/2014/main" id="{96D77004-B666-6709-D8B1-D8D05F140DAD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66;p27">
              <a:extLst>
                <a:ext uri="{FF2B5EF4-FFF2-40B4-BE49-F238E27FC236}">
                  <a16:creationId xmlns:a16="http://schemas.microsoft.com/office/drawing/2014/main" id="{F7131602-4320-3627-BDEC-A14A7B1F6089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967;p27">
              <a:extLst>
                <a:ext uri="{FF2B5EF4-FFF2-40B4-BE49-F238E27FC236}">
                  <a16:creationId xmlns:a16="http://schemas.microsoft.com/office/drawing/2014/main" id="{2EB5E5D5-4AC1-6718-BC39-89468B43E868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68;p27">
              <a:extLst>
                <a:ext uri="{FF2B5EF4-FFF2-40B4-BE49-F238E27FC236}">
                  <a16:creationId xmlns:a16="http://schemas.microsoft.com/office/drawing/2014/main" id="{A577C773-8756-F85B-50B3-09F330D4003D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69;p27">
              <a:extLst>
                <a:ext uri="{FF2B5EF4-FFF2-40B4-BE49-F238E27FC236}">
                  <a16:creationId xmlns:a16="http://schemas.microsoft.com/office/drawing/2014/main" id="{40070854-53B6-DF4C-2203-13C01007F013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70;p27">
              <a:extLst>
                <a:ext uri="{FF2B5EF4-FFF2-40B4-BE49-F238E27FC236}">
                  <a16:creationId xmlns:a16="http://schemas.microsoft.com/office/drawing/2014/main" id="{197FC759-18E6-8508-69B6-7DA57D00404D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3971;p27">
            <a:extLst>
              <a:ext uri="{FF2B5EF4-FFF2-40B4-BE49-F238E27FC236}">
                <a16:creationId xmlns:a16="http://schemas.microsoft.com/office/drawing/2014/main" id="{5BBDDB0A-E60D-D15B-1EF6-47A0876D07A7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109" name="Google Shape;13972;p27">
              <a:extLst>
                <a:ext uri="{FF2B5EF4-FFF2-40B4-BE49-F238E27FC236}">
                  <a16:creationId xmlns:a16="http://schemas.microsoft.com/office/drawing/2014/main" id="{94DAFD21-7446-D0A8-4E1B-64155136CB7E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0" name="Google Shape;13973;p27">
              <a:extLst>
                <a:ext uri="{FF2B5EF4-FFF2-40B4-BE49-F238E27FC236}">
                  <a16:creationId xmlns:a16="http://schemas.microsoft.com/office/drawing/2014/main" id="{8D0E1D43-4508-9B26-20D2-D964A920095F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1" name="Google Shape;13974;p27">
              <a:extLst>
                <a:ext uri="{FF2B5EF4-FFF2-40B4-BE49-F238E27FC236}">
                  <a16:creationId xmlns:a16="http://schemas.microsoft.com/office/drawing/2014/main" id="{9185BDF8-AA7A-C235-F632-55D32188CA4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975;p27">
              <a:extLst>
                <a:ext uri="{FF2B5EF4-FFF2-40B4-BE49-F238E27FC236}">
                  <a16:creationId xmlns:a16="http://schemas.microsoft.com/office/drawing/2014/main" id="{B16173CF-C6A9-151D-B155-E7EE23E8F818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976;p27">
              <a:extLst>
                <a:ext uri="{FF2B5EF4-FFF2-40B4-BE49-F238E27FC236}">
                  <a16:creationId xmlns:a16="http://schemas.microsoft.com/office/drawing/2014/main" id="{ABBD1494-6DB2-5434-BE20-D8A437046BD7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14" name="Google Shape;13977;p27">
            <a:extLst>
              <a:ext uri="{FF2B5EF4-FFF2-40B4-BE49-F238E27FC236}">
                <a16:creationId xmlns:a16="http://schemas.microsoft.com/office/drawing/2014/main" id="{4AA4D36B-6005-22F2-092C-FDAAB3B8A6A6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78;p27">
            <a:extLst>
              <a:ext uri="{FF2B5EF4-FFF2-40B4-BE49-F238E27FC236}">
                <a16:creationId xmlns:a16="http://schemas.microsoft.com/office/drawing/2014/main" id="{99728510-4F9D-EAF4-CC83-AAD2039201C0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79;p27">
            <a:extLst>
              <a:ext uri="{FF2B5EF4-FFF2-40B4-BE49-F238E27FC236}">
                <a16:creationId xmlns:a16="http://schemas.microsoft.com/office/drawing/2014/main" id="{A79B78FA-A1CB-2158-08B9-7DDCDEE3A210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80;p27">
            <a:extLst>
              <a:ext uri="{FF2B5EF4-FFF2-40B4-BE49-F238E27FC236}">
                <a16:creationId xmlns:a16="http://schemas.microsoft.com/office/drawing/2014/main" id="{50F15FE7-CEE8-D01E-C24E-C130E12E44B9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81;p27">
            <a:extLst>
              <a:ext uri="{FF2B5EF4-FFF2-40B4-BE49-F238E27FC236}">
                <a16:creationId xmlns:a16="http://schemas.microsoft.com/office/drawing/2014/main" id="{24E99AA7-DB90-5F7D-1A1F-4E2FFCC342EC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82;p27">
            <a:extLst>
              <a:ext uri="{FF2B5EF4-FFF2-40B4-BE49-F238E27FC236}">
                <a16:creationId xmlns:a16="http://schemas.microsoft.com/office/drawing/2014/main" id="{BB001201-5805-9A06-C6D1-1CCC9A090548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83;p27">
            <a:extLst>
              <a:ext uri="{FF2B5EF4-FFF2-40B4-BE49-F238E27FC236}">
                <a16:creationId xmlns:a16="http://schemas.microsoft.com/office/drawing/2014/main" id="{5D781B7B-5E10-58E8-F9C9-D0C8C7F7D797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84;p27">
            <a:extLst>
              <a:ext uri="{FF2B5EF4-FFF2-40B4-BE49-F238E27FC236}">
                <a16:creationId xmlns:a16="http://schemas.microsoft.com/office/drawing/2014/main" id="{481303E8-D750-91D0-A685-C2205A0F4D4F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85;p27">
            <a:extLst>
              <a:ext uri="{FF2B5EF4-FFF2-40B4-BE49-F238E27FC236}">
                <a16:creationId xmlns:a16="http://schemas.microsoft.com/office/drawing/2014/main" id="{2111AADE-EFE5-DA58-D62D-B4DA48A907E6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86;p27">
            <a:extLst>
              <a:ext uri="{FF2B5EF4-FFF2-40B4-BE49-F238E27FC236}">
                <a16:creationId xmlns:a16="http://schemas.microsoft.com/office/drawing/2014/main" id="{35EB157B-D488-5E5C-1262-2B3B222820B1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87;p27">
            <a:extLst>
              <a:ext uri="{FF2B5EF4-FFF2-40B4-BE49-F238E27FC236}">
                <a16:creationId xmlns:a16="http://schemas.microsoft.com/office/drawing/2014/main" id="{07DB8E98-E651-A714-644C-BCA3792FDE30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88;p27">
            <a:extLst>
              <a:ext uri="{FF2B5EF4-FFF2-40B4-BE49-F238E27FC236}">
                <a16:creationId xmlns:a16="http://schemas.microsoft.com/office/drawing/2014/main" id="{F99910DE-A394-5319-CB8E-A56428E70FE5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89;p27">
            <a:extLst>
              <a:ext uri="{FF2B5EF4-FFF2-40B4-BE49-F238E27FC236}">
                <a16:creationId xmlns:a16="http://schemas.microsoft.com/office/drawing/2014/main" id="{34F55062-C10B-3DBD-06AC-99F5E93397F5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90;p27">
            <a:extLst>
              <a:ext uri="{FF2B5EF4-FFF2-40B4-BE49-F238E27FC236}">
                <a16:creationId xmlns:a16="http://schemas.microsoft.com/office/drawing/2014/main" id="{D3B9EC06-4C52-0BDD-1341-B54CAB97CCCE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91;p27">
            <a:extLst>
              <a:ext uri="{FF2B5EF4-FFF2-40B4-BE49-F238E27FC236}">
                <a16:creationId xmlns:a16="http://schemas.microsoft.com/office/drawing/2014/main" id="{63E5D170-E2FD-148D-880D-7960D05C66B2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3992;p27">
            <a:extLst>
              <a:ext uri="{FF2B5EF4-FFF2-40B4-BE49-F238E27FC236}">
                <a16:creationId xmlns:a16="http://schemas.microsoft.com/office/drawing/2014/main" id="{B6A93EA1-ACD9-C497-6F4D-BD7FD203F4D2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3993;p27">
            <a:extLst>
              <a:ext uri="{FF2B5EF4-FFF2-40B4-BE49-F238E27FC236}">
                <a16:creationId xmlns:a16="http://schemas.microsoft.com/office/drawing/2014/main" id="{0A5FF2C4-6932-B895-5A05-6D2E3DD01D5B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3994;p27">
            <a:extLst>
              <a:ext uri="{FF2B5EF4-FFF2-40B4-BE49-F238E27FC236}">
                <a16:creationId xmlns:a16="http://schemas.microsoft.com/office/drawing/2014/main" id="{CF2D3547-2D8C-2943-D347-A00978E8B04E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3995;p27">
            <a:extLst>
              <a:ext uri="{FF2B5EF4-FFF2-40B4-BE49-F238E27FC236}">
                <a16:creationId xmlns:a16="http://schemas.microsoft.com/office/drawing/2014/main" id="{DA23F34B-8E9F-7FCA-8DDE-55A7A82A01B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3996;p27">
            <a:extLst>
              <a:ext uri="{FF2B5EF4-FFF2-40B4-BE49-F238E27FC236}">
                <a16:creationId xmlns:a16="http://schemas.microsoft.com/office/drawing/2014/main" id="{A684E59E-96B4-B8E6-E172-5999B448104E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3997;p27">
            <a:extLst>
              <a:ext uri="{FF2B5EF4-FFF2-40B4-BE49-F238E27FC236}">
                <a16:creationId xmlns:a16="http://schemas.microsoft.com/office/drawing/2014/main" id="{BD5B547B-DBC4-D7FF-41ED-87C1371CFCDE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3998;p27">
            <a:extLst>
              <a:ext uri="{FF2B5EF4-FFF2-40B4-BE49-F238E27FC236}">
                <a16:creationId xmlns:a16="http://schemas.microsoft.com/office/drawing/2014/main" id="{7D34FE72-E628-6A1B-2051-837BCCE1207E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3999;p27">
            <a:extLst>
              <a:ext uri="{FF2B5EF4-FFF2-40B4-BE49-F238E27FC236}">
                <a16:creationId xmlns:a16="http://schemas.microsoft.com/office/drawing/2014/main" id="{69781143-99BD-E7EC-2998-E1D5249C20B8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4000;p27">
            <a:extLst>
              <a:ext uri="{FF2B5EF4-FFF2-40B4-BE49-F238E27FC236}">
                <a16:creationId xmlns:a16="http://schemas.microsoft.com/office/drawing/2014/main" id="{E52B8154-B70D-08C8-79D9-B8001055D213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4001;p27">
            <a:extLst>
              <a:ext uri="{FF2B5EF4-FFF2-40B4-BE49-F238E27FC236}">
                <a16:creationId xmlns:a16="http://schemas.microsoft.com/office/drawing/2014/main" id="{B9C43B74-3C3A-8382-8777-FAD174B8606B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4002;p27">
            <a:extLst>
              <a:ext uri="{FF2B5EF4-FFF2-40B4-BE49-F238E27FC236}">
                <a16:creationId xmlns:a16="http://schemas.microsoft.com/office/drawing/2014/main" id="{D0432291-512F-2D2F-C297-17FC0B43FE02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4003;p27">
            <a:extLst>
              <a:ext uri="{FF2B5EF4-FFF2-40B4-BE49-F238E27FC236}">
                <a16:creationId xmlns:a16="http://schemas.microsoft.com/office/drawing/2014/main" id="{1A3086F5-980A-E0A3-4823-B360A7A95D4A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" name="Google Shape;14004;p27">
            <a:extLst>
              <a:ext uri="{FF2B5EF4-FFF2-40B4-BE49-F238E27FC236}">
                <a16:creationId xmlns:a16="http://schemas.microsoft.com/office/drawing/2014/main" id="{11E51A41-E7FB-A7E8-B7B6-F9BEBD4E8540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" name="Google Shape;14005;p27">
            <a:extLst>
              <a:ext uri="{FF2B5EF4-FFF2-40B4-BE49-F238E27FC236}">
                <a16:creationId xmlns:a16="http://schemas.microsoft.com/office/drawing/2014/main" id="{4892CDB4-210F-4363-F0D3-27A2E0A80BC4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3" name="Google Shape;14006;p27">
            <a:extLst>
              <a:ext uri="{FF2B5EF4-FFF2-40B4-BE49-F238E27FC236}">
                <a16:creationId xmlns:a16="http://schemas.microsoft.com/office/drawing/2014/main" id="{CED1995A-D47E-F685-E793-6904DB98358A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4" name="Google Shape;14007;p27">
            <a:extLst>
              <a:ext uri="{FF2B5EF4-FFF2-40B4-BE49-F238E27FC236}">
                <a16:creationId xmlns:a16="http://schemas.microsoft.com/office/drawing/2014/main" id="{B76A6B67-C63C-AF94-0548-40A72C93F5A9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5" name="Google Shape;14008;p27">
            <a:extLst>
              <a:ext uri="{FF2B5EF4-FFF2-40B4-BE49-F238E27FC236}">
                <a16:creationId xmlns:a16="http://schemas.microsoft.com/office/drawing/2014/main" id="{D7D57191-CEB1-637A-9A14-310834DCC191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6" name="Google Shape;14009;p27">
            <a:extLst>
              <a:ext uri="{FF2B5EF4-FFF2-40B4-BE49-F238E27FC236}">
                <a16:creationId xmlns:a16="http://schemas.microsoft.com/office/drawing/2014/main" id="{FF1DA621-3A0C-9BE3-E4FE-53CCB32E0ED6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7" name="Google Shape;14010;p27">
            <a:extLst>
              <a:ext uri="{FF2B5EF4-FFF2-40B4-BE49-F238E27FC236}">
                <a16:creationId xmlns:a16="http://schemas.microsoft.com/office/drawing/2014/main" id="{5D576733-0E55-7A5C-4B89-62AE071F75E8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48" name="Google Shape;14011;p27">
              <a:extLst>
                <a:ext uri="{FF2B5EF4-FFF2-40B4-BE49-F238E27FC236}">
                  <a16:creationId xmlns:a16="http://schemas.microsoft.com/office/drawing/2014/main" id="{FEE59949-2190-41B3-FB1F-27156E5F79AD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12;p27">
              <a:extLst>
                <a:ext uri="{FF2B5EF4-FFF2-40B4-BE49-F238E27FC236}">
                  <a16:creationId xmlns:a16="http://schemas.microsoft.com/office/drawing/2014/main" id="{FB30DC98-6084-C8D4-FDF5-D82844D697E2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13;p27">
              <a:extLst>
                <a:ext uri="{FF2B5EF4-FFF2-40B4-BE49-F238E27FC236}">
                  <a16:creationId xmlns:a16="http://schemas.microsoft.com/office/drawing/2014/main" id="{872470CB-6C54-6E22-1723-52DD6D8727DF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14;p27">
              <a:extLst>
                <a:ext uri="{FF2B5EF4-FFF2-40B4-BE49-F238E27FC236}">
                  <a16:creationId xmlns:a16="http://schemas.microsoft.com/office/drawing/2014/main" id="{F7DF5BB9-1A98-43C2-0098-8D792226FA3E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15;p27">
              <a:extLst>
                <a:ext uri="{FF2B5EF4-FFF2-40B4-BE49-F238E27FC236}">
                  <a16:creationId xmlns:a16="http://schemas.microsoft.com/office/drawing/2014/main" id="{7A7D6AD6-5AD2-F7B5-9F74-F834B1298B7A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16;p27">
              <a:extLst>
                <a:ext uri="{FF2B5EF4-FFF2-40B4-BE49-F238E27FC236}">
                  <a16:creationId xmlns:a16="http://schemas.microsoft.com/office/drawing/2014/main" id="{691C8AED-17AD-B9FE-F920-571ED99BD33A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17;p27">
              <a:extLst>
                <a:ext uri="{FF2B5EF4-FFF2-40B4-BE49-F238E27FC236}">
                  <a16:creationId xmlns:a16="http://schemas.microsoft.com/office/drawing/2014/main" id="{C74CE44C-3A30-B967-C9D5-DB26BFFBD482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18;p27">
              <a:extLst>
                <a:ext uri="{FF2B5EF4-FFF2-40B4-BE49-F238E27FC236}">
                  <a16:creationId xmlns:a16="http://schemas.microsoft.com/office/drawing/2014/main" id="{8BFF3442-E485-0AC6-84E2-865CE1AB58A4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19;p27">
              <a:extLst>
                <a:ext uri="{FF2B5EF4-FFF2-40B4-BE49-F238E27FC236}">
                  <a16:creationId xmlns:a16="http://schemas.microsoft.com/office/drawing/2014/main" id="{294C39C2-FE03-1FB5-49E5-A2B933FEBB7F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20;p27">
              <a:extLst>
                <a:ext uri="{FF2B5EF4-FFF2-40B4-BE49-F238E27FC236}">
                  <a16:creationId xmlns:a16="http://schemas.microsoft.com/office/drawing/2014/main" id="{4298F1D7-917C-3BB2-CAE4-4449C0E29ECC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21;p27">
              <a:extLst>
                <a:ext uri="{FF2B5EF4-FFF2-40B4-BE49-F238E27FC236}">
                  <a16:creationId xmlns:a16="http://schemas.microsoft.com/office/drawing/2014/main" id="{43B6B17B-81E0-DFA0-0E16-3462CF1AFE79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22;p27">
              <a:extLst>
                <a:ext uri="{FF2B5EF4-FFF2-40B4-BE49-F238E27FC236}">
                  <a16:creationId xmlns:a16="http://schemas.microsoft.com/office/drawing/2014/main" id="{203BEA08-1635-44A3-E977-BE86958FDAA3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23;p27">
            <a:extLst>
              <a:ext uri="{FF2B5EF4-FFF2-40B4-BE49-F238E27FC236}">
                <a16:creationId xmlns:a16="http://schemas.microsoft.com/office/drawing/2014/main" id="{7143A6C6-CE0F-FABD-8ECD-50D08B24DE96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61" name="Google Shape;14024;p27">
              <a:extLst>
                <a:ext uri="{FF2B5EF4-FFF2-40B4-BE49-F238E27FC236}">
                  <a16:creationId xmlns:a16="http://schemas.microsoft.com/office/drawing/2014/main" id="{35343519-85F9-B654-2006-F454CE7627BE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25;p27">
              <a:extLst>
                <a:ext uri="{FF2B5EF4-FFF2-40B4-BE49-F238E27FC236}">
                  <a16:creationId xmlns:a16="http://schemas.microsoft.com/office/drawing/2014/main" id="{B128FAE7-2864-206D-4404-083E305B88D9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26;p27">
              <a:extLst>
                <a:ext uri="{FF2B5EF4-FFF2-40B4-BE49-F238E27FC236}">
                  <a16:creationId xmlns:a16="http://schemas.microsoft.com/office/drawing/2014/main" id="{A8FC9AE3-A7A1-5BAA-80D5-A8B2263D5609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27;p27">
              <a:extLst>
                <a:ext uri="{FF2B5EF4-FFF2-40B4-BE49-F238E27FC236}">
                  <a16:creationId xmlns:a16="http://schemas.microsoft.com/office/drawing/2014/main" id="{61BA31B8-B122-CB6A-4553-45A9F0ADCFDE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28;p27">
              <a:extLst>
                <a:ext uri="{FF2B5EF4-FFF2-40B4-BE49-F238E27FC236}">
                  <a16:creationId xmlns:a16="http://schemas.microsoft.com/office/drawing/2014/main" id="{BA8D6945-10FD-BF99-EEA3-901FACCF5733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29;p27">
              <a:extLst>
                <a:ext uri="{FF2B5EF4-FFF2-40B4-BE49-F238E27FC236}">
                  <a16:creationId xmlns:a16="http://schemas.microsoft.com/office/drawing/2014/main" id="{B8B53162-3F80-76DD-71A6-6B1CC1094BBB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30;p27">
              <a:extLst>
                <a:ext uri="{FF2B5EF4-FFF2-40B4-BE49-F238E27FC236}">
                  <a16:creationId xmlns:a16="http://schemas.microsoft.com/office/drawing/2014/main" id="{1040DF0B-6F9A-C1FE-BA9A-953AD271A09F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31;p27">
              <a:extLst>
                <a:ext uri="{FF2B5EF4-FFF2-40B4-BE49-F238E27FC236}">
                  <a16:creationId xmlns:a16="http://schemas.microsoft.com/office/drawing/2014/main" id="{C4C62600-1F33-C8EA-A1B4-C6206515874A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32;p27">
              <a:extLst>
                <a:ext uri="{FF2B5EF4-FFF2-40B4-BE49-F238E27FC236}">
                  <a16:creationId xmlns:a16="http://schemas.microsoft.com/office/drawing/2014/main" id="{18CDCA9E-4BEC-7BDB-103C-CE599DCEA9A0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33;p27">
              <a:extLst>
                <a:ext uri="{FF2B5EF4-FFF2-40B4-BE49-F238E27FC236}">
                  <a16:creationId xmlns:a16="http://schemas.microsoft.com/office/drawing/2014/main" id="{E95F4071-34C3-8854-96FA-1B5D83A0EA8C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34;p27">
              <a:extLst>
                <a:ext uri="{FF2B5EF4-FFF2-40B4-BE49-F238E27FC236}">
                  <a16:creationId xmlns:a16="http://schemas.microsoft.com/office/drawing/2014/main" id="{1825FF68-4153-8EF7-0593-716BDD162D5A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35;p27">
              <a:extLst>
                <a:ext uri="{FF2B5EF4-FFF2-40B4-BE49-F238E27FC236}">
                  <a16:creationId xmlns:a16="http://schemas.microsoft.com/office/drawing/2014/main" id="{DB8C5154-AE73-5EBD-65B5-5E5A9DBEFD6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3" name="Google Shape;14036;p27">
            <a:extLst>
              <a:ext uri="{FF2B5EF4-FFF2-40B4-BE49-F238E27FC236}">
                <a16:creationId xmlns:a16="http://schemas.microsoft.com/office/drawing/2014/main" id="{4B9A4C47-0578-599D-5D73-9CFBDC9D51B2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74" name="Google Shape;14037;p27">
              <a:extLst>
                <a:ext uri="{FF2B5EF4-FFF2-40B4-BE49-F238E27FC236}">
                  <a16:creationId xmlns:a16="http://schemas.microsoft.com/office/drawing/2014/main" id="{8561A550-1B59-AEB6-1789-3B8A5FC5600E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38;p27">
              <a:extLst>
                <a:ext uri="{FF2B5EF4-FFF2-40B4-BE49-F238E27FC236}">
                  <a16:creationId xmlns:a16="http://schemas.microsoft.com/office/drawing/2014/main" id="{82AE0B5E-3F5E-5360-C60C-22C90B5749CD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39;p27">
              <a:extLst>
                <a:ext uri="{FF2B5EF4-FFF2-40B4-BE49-F238E27FC236}">
                  <a16:creationId xmlns:a16="http://schemas.microsoft.com/office/drawing/2014/main" id="{53D5B3AE-0509-1434-E10D-45E25255CDB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40;p27">
              <a:extLst>
                <a:ext uri="{FF2B5EF4-FFF2-40B4-BE49-F238E27FC236}">
                  <a16:creationId xmlns:a16="http://schemas.microsoft.com/office/drawing/2014/main" id="{A9727EB5-6CB8-E55F-4DAA-D703820889F6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8" name="Google Shape;14041;p27">
            <a:extLst>
              <a:ext uri="{FF2B5EF4-FFF2-40B4-BE49-F238E27FC236}">
                <a16:creationId xmlns:a16="http://schemas.microsoft.com/office/drawing/2014/main" id="{29BDE123-1203-6E26-A090-DF91C2299AB6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9" name="Google Shape;14042;p27">
            <a:extLst>
              <a:ext uri="{FF2B5EF4-FFF2-40B4-BE49-F238E27FC236}">
                <a16:creationId xmlns:a16="http://schemas.microsoft.com/office/drawing/2014/main" id="{B0186459-BE73-8E06-27C4-76A9F158655C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80" name="Google Shape;14043;p27">
              <a:extLst>
                <a:ext uri="{FF2B5EF4-FFF2-40B4-BE49-F238E27FC236}">
                  <a16:creationId xmlns:a16="http://schemas.microsoft.com/office/drawing/2014/main" id="{A2AF595E-2304-4933-6865-79DCA2D0375B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44;p27">
              <a:extLst>
                <a:ext uri="{FF2B5EF4-FFF2-40B4-BE49-F238E27FC236}">
                  <a16:creationId xmlns:a16="http://schemas.microsoft.com/office/drawing/2014/main" id="{9C7BDC26-B1F3-46EE-6699-01C3BC101426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45;p27">
              <a:extLst>
                <a:ext uri="{FF2B5EF4-FFF2-40B4-BE49-F238E27FC236}">
                  <a16:creationId xmlns:a16="http://schemas.microsoft.com/office/drawing/2014/main" id="{43C90445-75EC-6A64-8635-C0DAD98E72C8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46;p27">
              <a:extLst>
                <a:ext uri="{FF2B5EF4-FFF2-40B4-BE49-F238E27FC236}">
                  <a16:creationId xmlns:a16="http://schemas.microsoft.com/office/drawing/2014/main" id="{459F80D1-262D-B85A-7256-CEBE75C118F5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47;p27">
              <a:extLst>
                <a:ext uri="{FF2B5EF4-FFF2-40B4-BE49-F238E27FC236}">
                  <a16:creationId xmlns:a16="http://schemas.microsoft.com/office/drawing/2014/main" id="{08BA69C8-EAC1-6E61-ADF5-5A959EBA507C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48;p27">
              <a:extLst>
                <a:ext uri="{FF2B5EF4-FFF2-40B4-BE49-F238E27FC236}">
                  <a16:creationId xmlns:a16="http://schemas.microsoft.com/office/drawing/2014/main" id="{FFCF7539-8C25-E42D-3BD9-2A81FAC8DC95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49;p27">
              <a:extLst>
                <a:ext uri="{FF2B5EF4-FFF2-40B4-BE49-F238E27FC236}">
                  <a16:creationId xmlns:a16="http://schemas.microsoft.com/office/drawing/2014/main" id="{B9277706-ABEB-D5AD-3522-B27DFE37430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50;p27">
              <a:extLst>
                <a:ext uri="{FF2B5EF4-FFF2-40B4-BE49-F238E27FC236}">
                  <a16:creationId xmlns:a16="http://schemas.microsoft.com/office/drawing/2014/main" id="{3275DB5C-2503-D489-1BB5-D5890AE2884A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51;p27">
              <a:extLst>
                <a:ext uri="{FF2B5EF4-FFF2-40B4-BE49-F238E27FC236}">
                  <a16:creationId xmlns:a16="http://schemas.microsoft.com/office/drawing/2014/main" id="{37A570DB-DC51-C4AA-43BD-11AC48249351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52;p27">
              <a:extLst>
                <a:ext uri="{FF2B5EF4-FFF2-40B4-BE49-F238E27FC236}">
                  <a16:creationId xmlns:a16="http://schemas.microsoft.com/office/drawing/2014/main" id="{4B1BDE2A-10D7-9D44-D87F-6DC2DB0DB1E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53;p27">
              <a:extLst>
                <a:ext uri="{FF2B5EF4-FFF2-40B4-BE49-F238E27FC236}">
                  <a16:creationId xmlns:a16="http://schemas.microsoft.com/office/drawing/2014/main" id="{9722CB52-DC50-B7DA-4072-3674A91BC55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54;p27">
              <a:extLst>
                <a:ext uri="{FF2B5EF4-FFF2-40B4-BE49-F238E27FC236}">
                  <a16:creationId xmlns:a16="http://schemas.microsoft.com/office/drawing/2014/main" id="{5BEEB2BA-25CF-69E0-EC9B-9180E2B7FE9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55;p27">
              <a:extLst>
                <a:ext uri="{FF2B5EF4-FFF2-40B4-BE49-F238E27FC236}">
                  <a16:creationId xmlns:a16="http://schemas.microsoft.com/office/drawing/2014/main" id="{CD097668-03D0-9B51-F5F1-1357D7DE29D3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56;p27">
              <a:extLst>
                <a:ext uri="{FF2B5EF4-FFF2-40B4-BE49-F238E27FC236}">
                  <a16:creationId xmlns:a16="http://schemas.microsoft.com/office/drawing/2014/main" id="{BFE264CC-17F5-6C59-6BC9-AC36ED5287AB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57;p27">
              <a:extLst>
                <a:ext uri="{FF2B5EF4-FFF2-40B4-BE49-F238E27FC236}">
                  <a16:creationId xmlns:a16="http://schemas.microsoft.com/office/drawing/2014/main" id="{C55AA74D-9A5E-454D-8521-6A0570E9E58B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58;p27">
              <a:extLst>
                <a:ext uri="{FF2B5EF4-FFF2-40B4-BE49-F238E27FC236}">
                  <a16:creationId xmlns:a16="http://schemas.microsoft.com/office/drawing/2014/main" id="{D261ED58-32FD-32E7-D8D6-7E9968808F37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96" name="Google Shape;14059;p27">
            <a:extLst>
              <a:ext uri="{FF2B5EF4-FFF2-40B4-BE49-F238E27FC236}">
                <a16:creationId xmlns:a16="http://schemas.microsoft.com/office/drawing/2014/main" id="{BA012564-2E24-8CCA-A625-B50F7E00586E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7" name="Google Shape;14060;p27">
            <a:extLst>
              <a:ext uri="{FF2B5EF4-FFF2-40B4-BE49-F238E27FC236}">
                <a16:creationId xmlns:a16="http://schemas.microsoft.com/office/drawing/2014/main" id="{35703E67-0DC5-E1C8-E894-849C2EB1EE64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98" name="Google Shape;14061;p27">
              <a:extLst>
                <a:ext uri="{FF2B5EF4-FFF2-40B4-BE49-F238E27FC236}">
                  <a16:creationId xmlns:a16="http://schemas.microsoft.com/office/drawing/2014/main" id="{A444C2D2-5CD3-D4AA-CEB9-DECBEDA2FC27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62;p27">
              <a:extLst>
                <a:ext uri="{FF2B5EF4-FFF2-40B4-BE49-F238E27FC236}">
                  <a16:creationId xmlns:a16="http://schemas.microsoft.com/office/drawing/2014/main" id="{35D28F71-D663-8E2A-DCB9-B773DA310C86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63;p27">
              <a:extLst>
                <a:ext uri="{FF2B5EF4-FFF2-40B4-BE49-F238E27FC236}">
                  <a16:creationId xmlns:a16="http://schemas.microsoft.com/office/drawing/2014/main" id="{C617A896-C615-F83F-B45D-15A9A7F56495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64;p27">
              <a:extLst>
                <a:ext uri="{FF2B5EF4-FFF2-40B4-BE49-F238E27FC236}">
                  <a16:creationId xmlns:a16="http://schemas.microsoft.com/office/drawing/2014/main" id="{B5CFC898-8C11-22FD-33A2-07999E6EA8D7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65;p27">
              <a:extLst>
                <a:ext uri="{FF2B5EF4-FFF2-40B4-BE49-F238E27FC236}">
                  <a16:creationId xmlns:a16="http://schemas.microsoft.com/office/drawing/2014/main" id="{BE5DCD94-A32E-8623-11B7-EE602E8ED11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66;p27">
              <a:extLst>
                <a:ext uri="{FF2B5EF4-FFF2-40B4-BE49-F238E27FC236}">
                  <a16:creationId xmlns:a16="http://schemas.microsoft.com/office/drawing/2014/main" id="{89AD01F3-DCBE-F69B-BDAB-CE8A226A6C6B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67;p27">
              <a:extLst>
                <a:ext uri="{FF2B5EF4-FFF2-40B4-BE49-F238E27FC236}">
                  <a16:creationId xmlns:a16="http://schemas.microsoft.com/office/drawing/2014/main" id="{032A67AB-F75B-086B-F006-F6BBD95C6BB6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68;p27">
              <a:extLst>
                <a:ext uri="{FF2B5EF4-FFF2-40B4-BE49-F238E27FC236}">
                  <a16:creationId xmlns:a16="http://schemas.microsoft.com/office/drawing/2014/main" id="{733D13F1-D996-FA8A-32C2-348ADAD162CE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6" name="Google Shape;14069;p27">
            <a:extLst>
              <a:ext uri="{FF2B5EF4-FFF2-40B4-BE49-F238E27FC236}">
                <a16:creationId xmlns:a16="http://schemas.microsoft.com/office/drawing/2014/main" id="{0944FDD4-6229-8A9D-5E89-957F9FE8B1C4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07" name="Google Shape;14070;p27">
              <a:extLst>
                <a:ext uri="{FF2B5EF4-FFF2-40B4-BE49-F238E27FC236}">
                  <a16:creationId xmlns:a16="http://schemas.microsoft.com/office/drawing/2014/main" id="{ADB9E89E-8CF9-690C-2602-1D592AFD192C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71;p27">
              <a:extLst>
                <a:ext uri="{FF2B5EF4-FFF2-40B4-BE49-F238E27FC236}">
                  <a16:creationId xmlns:a16="http://schemas.microsoft.com/office/drawing/2014/main" id="{80A34F5E-B525-0917-4A30-B6A19FD3AA28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72;p27">
              <a:extLst>
                <a:ext uri="{FF2B5EF4-FFF2-40B4-BE49-F238E27FC236}">
                  <a16:creationId xmlns:a16="http://schemas.microsoft.com/office/drawing/2014/main" id="{C468271A-8DE8-3F15-54EE-97DB4E80E915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0" name="Google Shape;14073;p27">
            <a:extLst>
              <a:ext uri="{FF2B5EF4-FFF2-40B4-BE49-F238E27FC236}">
                <a16:creationId xmlns:a16="http://schemas.microsoft.com/office/drawing/2014/main" id="{78A7EC66-FBB0-3676-A2B0-8D15FE61580E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211" name="Google Shape;14074;p27">
              <a:extLst>
                <a:ext uri="{FF2B5EF4-FFF2-40B4-BE49-F238E27FC236}">
                  <a16:creationId xmlns:a16="http://schemas.microsoft.com/office/drawing/2014/main" id="{5564A076-FDBF-7CD1-9801-F1F4DBE955C1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75;p27">
              <a:extLst>
                <a:ext uri="{FF2B5EF4-FFF2-40B4-BE49-F238E27FC236}">
                  <a16:creationId xmlns:a16="http://schemas.microsoft.com/office/drawing/2014/main" id="{3F4E9F85-C55E-47FA-A55B-83BC7CE1D676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76;p27">
              <a:extLst>
                <a:ext uri="{FF2B5EF4-FFF2-40B4-BE49-F238E27FC236}">
                  <a16:creationId xmlns:a16="http://schemas.microsoft.com/office/drawing/2014/main" id="{E4C42A61-4326-70DD-F0BC-9FDB27278A98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77;p27">
              <a:extLst>
                <a:ext uri="{FF2B5EF4-FFF2-40B4-BE49-F238E27FC236}">
                  <a16:creationId xmlns:a16="http://schemas.microsoft.com/office/drawing/2014/main" id="{3E6D7EE8-2637-CC3B-3B6B-4BA102D4F62A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78;p27">
              <a:extLst>
                <a:ext uri="{FF2B5EF4-FFF2-40B4-BE49-F238E27FC236}">
                  <a16:creationId xmlns:a16="http://schemas.microsoft.com/office/drawing/2014/main" id="{57CDBC67-4589-9799-0ECB-04E26A92A67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79;p27">
              <a:extLst>
                <a:ext uri="{FF2B5EF4-FFF2-40B4-BE49-F238E27FC236}">
                  <a16:creationId xmlns:a16="http://schemas.microsoft.com/office/drawing/2014/main" id="{073F5244-7F55-08E2-4A03-BBD1C02A7070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80;p27">
              <a:extLst>
                <a:ext uri="{FF2B5EF4-FFF2-40B4-BE49-F238E27FC236}">
                  <a16:creationId xmlns:a16="http://schemas.microsoft.com/office/drawing/2014/main" id="{91479A70-13B0-0C3A-F4B8-6D4F68B1B505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81;p27">
              <a:extLst>
                <a:ext uri="{FF2B5EF4-FFF2-40B4-BE49-F238E27FC236}">
                  <a16:creationId xmlns:a16="http://schemas.microsoft.com/office/drawing/2014/main" id="{9DEBEFB9-58F1-648C-756D-0C29548DA7EB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82;p27">
              <a:extLst>
                <a:ext uri="{FF2B5EF4-FFF2-40B4-BE49-F238E27FC236}">
                  <a16:creationId xmlns:a16="http://schemas.microsoft.com/office/drawing/2014/main" id="{C1455953-A806-D4DE-907D-EAA50AD9DE9B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83;p27">
              <a:extLst>
                <a:ext uri="{FF2B5EF4-FFF2-40B4-BE49-F238E27FC236}">
                  <a16:creationId xmlns:a16="http://schemas.microsoft.com/office/drawing/2014/main" id="{2A23848C-8B0C-71DC-70CA-881D2D040E79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84;p27">
              <a:extLst>
                <a:ext uri="{FF2B5EF4-FFF2-40B4-BE49-F238E27FC236}">
                  <a16:creationId xmlns:a16="http://schemas.microsoft.com/office/drawing/2014/main" id="{4B184508-6667-F780-1834-124EC04F374E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85;p27">
              <a:extLst>
                <a:ext uri="{FF2B5EF4-FFF2-40B4-BE49-F238E27FC236}">
                  <a16:creationId xmlns:a16="http://schemas.microsoft.com/office/drawing/2014/main" id="{620594E9-2737-9FC0-63CF-9DD06EE1F3A9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86;p27">
              <a:extLst>
                <a:ext uri="{FF2B5EF4-FFF2-40B4-BE49-F238E27FC236}">
                  <a16:creationId xmlns:a16="http://schemas.microsoft.com/office/drawing/2014/main" id="{AAC29DDB-3530-71F4-07A0-579477B455F8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87;p27">
              <a:extLst>
                <a:ext uri="{FF2B5EF4-FFF2-40B4-BE49-F238E27FC236}">
                  <a16:creationId xmlns:a16="http://schemas.microsoft.com/office/drawing/2014/main" id="{20AAD645-401E-95D5-0453-B25DE8EBB3D6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88;p27">
              <a:extLst>
                <a:ext uri="{FF2B5EF4-FFF2-40B4-BE49-F238E27FC236}">
                  <a16:creationId xmlns:a16="http://schemas.microsoft.com/office/drawing/2014/main" id="{DCA75D2F-EEFC-D63A-2614-10FFFACBFD7A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6" name="Google Shape;14089;p27">
            <a:extLst>
              <a:ext uri="{FF2B5EF4-FFF2-40B4-BE49-F238E27FC236}">
                <a16:creationId xmlns:a16="http://schemas.microsoft.com/office/drawing/2014/main" id="{45EF5669-7438-1EF5-601D-86135A66F6B0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27" name="Google Shape;14090;p27">
              <a:extLst>
                <a:ext uri="{FF2B5EF4-FFF2-40B4-BE49-F238E27FC236}">
                  <a16:creationId xmlns:a16="http://schemas.microsoft.com/office/drawing/2014/main" id="{C8BFD771-2F0A-361D-CCAC-E61103649A82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91;p27">
              <a:extLst>
                <a:ext uri="{FF2B5EF4-FFF2-40B4-BE49-F238E27FC236}">
                  <a16:creationId xmlns:a16="http://schemas.microsoft.com/office/drawing/2014/main" id="{D1168D56-6F08-C8E0-E7F7-640D85E7D82B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9" name="Google Shape;14092;p27">
            <a:extLst>
              <a:ext uri="{FF2B5EF4-FFF2-40B4-BE49-F238E27FC236}">
                <a16:creationId xmlns:a16="http://schemas.microsoft.com/office/drawing/2014/main" id="{B1E766E3-4923-7F9D-DE9D-07783C3B1D97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30" name="Google Shape;14093;p27">
              <a:extLst>
                <a:ext uri="{FF2B5EF4-FFF2-40B4-BE49-F238E27FC236}">
                  <a16:creationId xmlns:a16="http://schemas.microsoft.com/office/drawing/2014/main" id="{654D10F3-C0CA-9289-E6A2-1592CA45E89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094;p27">
              <a:extLst>
                <a:ext uri="{FF2B5EF4-FFF2-40B4-BE49-F238E27FC236}">
                  <a16:creationId xmlns:a16="http://schemas.microsoft.com/office/drawing/2014/main" id="{F3E35F24-E8C9-7584-098D-767D965035E3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095;p27">
              <a:extLst>
                <a:ext uri="{FF2B5EF4-FFF2-40B4-BE49-F238E27FC236}">
                  <a16:creationId xmlns:a16="http://schemas.microsoft.com/office/drawing/2014/main" id="{522FE9F4-8619-05CC-4BFA-DDFF5D5669C0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096;p27">
              <a:extLst>
                <a:ext uri="{FF2B5EF4-FFF2-40B4-BE49-F238E27FC236}">
                  <a16:creationId xmlns:a16="http://schemas.microsoft.com/office/drawing/2014/main" id="{95378129-701C-3B39-F1DC-1F56791F45C0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4" name="Google Shape;14097;p27">
            <a:extLst>
              <a:ext uri="{FF2B5EF4-FFF2-40B4-BE49-F238E27FC236}">
                <a16:creationId xmlns:a16="http://schemas.microsoft.com/office/drawing/2014/main" id="{90B19168-6014-55A8-2C7E-A340F6417851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35" name="Google Shape;14098;p27">
              <a:extLst>
                <a:ext uri="{FF2B5EF4-FFF2-40B4-BE49-F238E27FC236}">
                  <a16:creationId xmlns:a16="http://schemas.microsoft.com/office/drawing/2014/main" id="{9C6B11DC-D192-EB64-A04C-EB501FC7AFB8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099;p27">
              <a:extLst>
                <a:ext uri="{FF2B5EF4-FFF2-40B4-BE49-F238E27FC236}">
                  <a16:creationId xmlns:a16="http://schemas.microsoft.com/office/drawing/2014/main" id="{4A60E8D5-8181-848E-F7BA-63F67BDE9346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00;p27">
              <a:extLst>
                <a:ext uri="{FF2B5EF4-FFF2-40B4-BE49-F238E27FC236}">
                  <a16:creationId xmlns:a16="http://schemas.microsoft.com/office/drawing/2014/main" id="{8BCE540F-4F82-AA9E-074E-BC462FBC9555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01;p27">
              <a:extLst>
                <a:ext uri="{FF2B5EF4-FFF2-40B4-BE49-F238E27FC236}">
                  <a16:creationId xmlns:a16="http://schemas.microsoft.com/office/drawing/2014/main" id="{14A3E695-D58E-593C-AA57-C1BB702F5282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9" name="Google Shape;14102;p27">
            <a:extLst>
              <a:ext uri="{FF2B5EF4-FFF2-40B4-BE49-F238E27FC236}">
                <a16:creationId xmlns:a16="http://schemas.microsoft.com/office/drawing/2014/main" id="{0A92053F-0F65-2E39-0434-16E72A3466F7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0" name="Google Shape;14103;p27">
            <a:extLst>
              <a:ext uri="{FF2B5EF4-FFF2-40B4-BE49-F238E27FC236}">
                <a16:creationId xmlns:a16="http://schemas.microsoft.com/office/drawing/2014/main" id="{445D0EAF-D91E-A1A3-CDBE-A71EB25C96FF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1" name="Google Shape;14104;p27">
            <a:extLst>
              <a:ext uri="{FF2B5EF4-FFF2-40B4-BE49-F238E27FC236}">
                <a16:creationId xmlns:a16="http://schemas.microsoft.com/office/drawing/2014/main" id="{170D9710-6848-E6DD-8857-E16C55B2EAE0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42" name="Google Shape;14105;p27">
              <a:extLst>
                <a:ext uri="{FF2B5EF4-FFF2-40B4-BE49-F238E27FC236}">
                  <a16:creationId xmlns:a16="http://schemas.microsoft.com/office/drawing/2014/main" id="{76537B98-5091-A7C1-AA8E-6CF3BD4EB08E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06;p27">
              <a:extLst>
                <a:ext uri="{FF2B5EF4-FFF2-40B4-BE49-F238E27FC236}">
                  <a16:creationId xmlns:a16="http://schemas.microsoft.com/office/drawing/2014/main" id="{9ECB1454-92B0-B450-C370-8EF9A07AFF9B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07;p27">
              <a:extLst>
                <a:ext uri="{FF2B5EF4-FFF2-40B4-BE49-F238E27FC236}">
                  <a16:creationId xmlns:a16="http://schemas.microsoft.com/office/drawing/2014/main" id="{1B3D215B-AEBD-199F-1ACB-2AFAADC06870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08;p27">
              <a:extLst>
                <a:ext uri="{FF2B5EF4-FFF2-40B4-BE49-F238E27FC236}">
                  <a16:creationId xmlns:a16="http://schemas.microsoft.com/office/drawing/2014/main" id="{241503F7-1C48-0840-1AD7-E67496BD5BAC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09;p27">
              <a:extLst>
                <a:ext uri="{FF2B5EF4-FFF2-40B4-BE49-F238E27FC236}">
                  <a16:creationId xmlns:a16="http://schemas.microsoft.com/office/drawing/2014/main" id="{BEA0EC2E-F0AC-78AC-4669-938CB2FB4447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10;p27">
              <a:extLst>
                <a:ext uri="{FF2B5EF4-FFF2-40B4-BE49-F238E27FC236}">
                  <a16:creationId xmlns:a16="http://schemas.microsoft.com/office/drawing/2014/main" id="{C1F3336E-E3A1-51D8-09A2-C48F6642EAEF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11;p27">
              <a:extLst>
                <a:ext uri="{FF2B5EF4-FFF2-40B4-BE49-F238E27FC236}">
                  <a16:creationId xmlns:a16="http://schemas.microsoft.com/office/drawing/2014/main" id="{D58F7B8A-300B-3B6D-41EC-DE6E5E17E76B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12;p27">
              <a:extLst>
                <a:ext uri="{FF2B5EF4-FFF2-40B4-BE49-F238E27FC236}">
                  <a16:creationId xmlns:a16="http://schemas.microsoft.com/office/drawing/2014/main" id="{5B99DF56-FE93-AEA9-BA6D-78084376D4FB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13;p27">
              <a:extLst>
                <a:ext uri="{FF2B5EF4-FFF2-40B4-BE49-F238E27FC236}">
                  <a16:creationId xmlns:a16="http://schemas.microsoft.com/office/drawing/2014/main" id="{BD133BFF-6826-D0D8-602C-B0596BEAB487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14;p27">
              <a:extLst>
                <a:ext uri="{FF2B5EF4-FFF2-40B4-BE49-F238E27FC236}">
                  <a16:creationId xmlns:a16="http://schemas.microsoft.com/office/drawing/2014/main" id="{EAFECFB9-D977-6578-E6BB-EB757B1B617B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15;p27">
              <a:extLst>
                <a:ext uri="{FF2B5EF4-FFF2-40B4-BE49-F238E27FC236}">
                  <a16:creationId xmlns:a16="http://schemas.microsoft.com/office/drawing/2014/main" id="{A44CB3FA-F464-30D7-B172-E946F0D641A3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16;p27">
              <a:extLst>
                <a:ext uri="{FF2B5EF4-FFF2-40B4-BE49-F238E27FC236}">
                  <a16:creationId xmlns:a16="http://schemas.microsoft.com/office/drawing/2014/main" id="{1A330802-AC78-F02B-A924-1C2F2AE1AC05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17;p27">
              <a:extLst>
                <a:ext uri="{FF2B5EF4-FFF2-40B4-BE49-F238E27FC236}">
                  <a16:creationId xmlns:a16="http://schemas.microsoft.com/office/drawing/2014/main" id="{A98D4C3B-749A-DB2C-03BF-1C359552651F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18;p27">
              <a:extLst>
                <a:ext uri="{FF2B5EF4-FFF2-40B4-BE49-F238E27FC236}">
                  <a16:creationId xmlns:a16="http://schemas.microsoft.com/office/drawing/2014/main" id="{C67AAB6B-09CB-E784-1AB0-4899098594F1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19;p27">
              <a:extLst>
                <a:ext uri="{FF2B5EF4-FFF2-40B4-BE49-F238E27FC236}">
                  <a16:creationId xmlns:a16="http://schemas.microsoft.com/office/drawing/2014/main" id="{57FC5ACE-7941-9BA4-198C-4869B5F49A48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20;p27">
              <a:extLst>
                <a:ext uri="{FF2B5EF4-FFF2-40B4-BE49-F238E27FC236}">
                  <a16:creationId xmlns:a16="http://schemas.microsoft.com/office/drawing/2014/main" id="{4D85A657-1981-5917-B952-432562C188FE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21;p27">
            <a:extLst>
              <a:ext uri="{FF2B5EF4-FFF2-40B4-BE49-F238E27FC236}">
                <a16:creationId xmlns:a16="http://schemas.microsoft.com/office/drawing/2014/main" id="{7A35F2F1-886E-9C74-E7B8-B4A42747BDCE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9" name="Google Shape;14122;p27">
            <a:extLst>
              <a:ext uri="{FF2B5EF4-FFF2-40B4-BE49-F238E27FC236}">
                <a16:creationId xmlns:a16="http://schemas.microsoft.com/office/drawing/2014/main" id="{10910CDC-AB31-E105-9885-15C1AC29F813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60" name="Google Shape;14123;p27">
            <a:extLst>
              <a:ext uri="{FF2B5EF4-FFF2-40B4-BE49-F238E27FC236}">
                <a16:creationId xmlns:a16="http://schemas.microsoft.com/office/drawing/2014/main" id="{40B7E34F-02DF-D952-2BEE-CCDAACE90DEC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61" name="Google Shape;14124;p27">
            <a:extLst>
              <a:ext uri="{FF2B5EF4-FFF2-40B4-BE49-F238E27FC236}">
                <a16:creationId xmlns:a16="http://schemas.microsoft.com/office/drawing/2014/main" id="{8EAE16BD-13BF-2945-1AEA-FBF240EBAEC6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2" name="Google Shape;14125;p27">
            <a:extLst>
              <a:ext uri="{FF2B5EF4-FFF2-40B4-BE49-F238E27FC236}">
                <a16:creationId xmlns:a16="http://schemas.microsoft.com/office/drawing/2014/main" id="{D9941DEE-E580-C0BB-6235-276017CCE448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63" name="Google Shape;14126;p27">
              <a:extLst>
                <a:ext uri="{FF2B5EF4-FFF2-40B4-BE49-F238E27FC236}">
                  <a16:creationId xmlns:a16="http://schemas.microsoft.com/office/drawing/2014/main" id="{5B8B0312-9AC2-FB16-A003-366CFC291034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27;p27">
              <a:extLst>
                <a:ext uri="{FF2B5EF4-FFF2-40B4-BE49-F238E27FC236}">
                  <a16:creationId xmlns:a16="http://schemas.microsoft.com/office/drawing/2014/main" id="{D5B39826-E3F0-00D5-6B29-C43B38E3F619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5" name="Google Shape;14128;p27">
            <a:extLst>
              <a:ext uri="{FF2B5EF4-FFF2-40B4-BE49-F238E27FC236}">
                <a16:creationId xmlns:a16="http://schemas.microsoft.com/office/drawing/2014/main" id="{34DE02AB-E12D-B43C-65B2-D53BEE585BB3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66" name="Google Shape;14129;p27">
              <a:extLst>
                <a:ext uri="{FF2B5EF4-FFF2-40B4-BE49-F238E27FC236}">
                  <a16:creationId xmlns:a16="http://schemas.microsoft.com/office/drawing/2014/main" id="{58ACBD6E-B90F-8E60-B637-8BDF74D06BD5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30;p27">
              <a:extLst>
                <a:ext uri="{FF2B5EF4-FFF2-40B4-BE49-F238E27FC236}">
                  <a16:creationId xmlns:a16="http://schemas.microsoft.com/office/drawing/2014/main" id="{245B8C01-5479-0062-863A-C6B5CBEE07C9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31;p27">
              <a:extLst>
                <a:ext uri="{FF2B5EF4-FFF2-40B4-BE49-F238E27FC236}">
                  <a16:creationId xmlns:a16="http://schemas.microsoft.com/office/drawing/2014/main" id="{93FB0FA1-0FD6-B184-ED15-F7234AB54732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32;p27">
              <a:extLst>
                <a:ext uri="{FF2B5EF4-FFF2-40B4-BE49-F238E27FC236}">
                  <a16:creationId xmlns:a16="http://schemas.microsoft.com/office/drawing/2014/main" id="{1E08AA8E-688C-A166-94A8-AAE188E8DA95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33;p27">
              <a:extLst>
                <a:ext uri="{FF2B5EF4-FFF2-40B4-BE49-F238E27FC236}">
                  <a16:creationId xmlns:a16="http://schemas.microsoft.com/office/drawing/2014/main" id="{F7775755-99E8-1C0F-342C-8837815B79CA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1" name="Google Shape;14134;p27">
            <a:extLst>
              <a:ext uri="{FF2B5EF4-FFF2-40B4-BE49-F238E27FC236}">
                <a16:creationId xmlns:a16="http://schemas.microsoft.com/office/drawing/2014/main" id="{882361D3-6425-D589-3D35-5DF0571908BF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2" name="Google Shape;14135;p27">
            <a:extLst>
              <a:ext uri="{FF2B5EF4-FFF2-40B4-BE49-F238E27FC236}">
                <a16:creationId xmlns:a16="http://schemas.microsoft.com/office/drawing/2014/main" id="{EE7B6F2B-EB65-CF0E-969C-AEB8790C04C8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73" name="Google Shape;14136;p27">
              <a:extLst>
                <a:ext uri="{FF2B5EF4-FFF2-40B4-BE49-F238E27FC236}">
                  <a16:creationId xmlns:a16="http://schemas.microsoft.com/office/drawing/2014/main" id="{3CCA26E7-1315-7AE3-D356-5A1FCB785317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37;p27">
              <a:extLst>
                <a:ext uri="{FF2B5EF4-FFF2-40B4-BE49-F238E27FC236}">
                  <a16:creationId xmlns:a16="http://schemas.microsoft.com/office/drawing/2014/main" id="{603707B2-E671-435B-D5A6-0F3B36F996D2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38;p27">
              <a:extLst>
                <a:ext uri="{FF2B5EF4-FFF2-40B4-BE49-F238E27FC236}">
                  <a16:creationId xmlns:a16="http://schemas.microsoft.com/office/drawing/2014/main" id="{C2C9E3A3-DC91-6909-513E-3AD4FAAF6198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39;p27">
              <a:extLst>
                <a:ext uri="{FF2B5EF4-FFF2-40B4-BE49-F238E27FC236}">
                  <a16:creationId xmlns:a16="http://schemas.microsoft.com/office/drawing/2014/main" id="{8E99EF91-D07E-CBF0-A980-A093B391FEAC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40;p27">
              <a:extLst>
                <a:ext uri="{FF2B5EF4-FFF2-40B4-BE49-F238E27FC236}">
                  <a16:creationId xmlns:a16="http://schemas.microsoft.com/office/drawing/2014/main" id="{023D3E81-B27B-F60C-2468-439CC1F9B3B7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41;p27">
              <a:extLst>
                <a:ext uri="{FF2B5EF4-FFF2-40B4-BE49-F238E27FC236}">
                  <a16:creationId xmlns:a16="http://schemas.microsoft.com/office/drawing/2014/main" id="{9CF3B0D5-C34B-7BC8-867F-AC3BDF4CD20C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42;p27">
              <a:extLst>
                <a:ext uri="{FF2B5EF4-FFF2-40B4-BE49-F238E27FC236}">
                  <a16:creationId xmlns:a16="http://schemas.microsoft.com/office/drawing/2014/main" id="{08760258-FD84-EB48-AB0E-89EEEEFC81A9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43;p27">
              <a:extLst>
                <a:ext uri="{FF2B5EF4-FFF2-40B4-BE49-F238E27FC236}">
                  <a16:creationId xmlns:a16="http://schemas.microsoft.com/office/drawing/2014/main" id="{E7AC3641-DD3F-3978-1985-86CD10DF266A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44;p27">
              <a:extLst>
                <a:ext uri="{FF2B5EF4-FFF2-40B4-BE49-F238E27FC236}">
                  <a16:creationId xmlns:a16="http://schemas.microsoft.com/office/drawing/2014/main" id="{88925C7F-7C50-02ED-37CC-CD8D2D483CCE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45;p27">
              <a:extLst>
                <a:ext uri="{FF2B5EF4-FFF2-40B4-BE49-F238E27FC236}">
                  <a16:creationId xmlns:a16="http://schemas.microsoft.com/office/drawing/2014/main" id="{F5D5CD46-2005-E2EF-308A-4D54C1C8F463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46;p27">
              <a:extLst>
                <a:ext uri="{FF2B5EF4-FFF2-40B4-BE49-F238E27FC236}">
                  <a16:creationId xmlns:a16="http://schemas.microsoft.com/office/drawing/2014/main" id="{00893D22-4B0D-613F-9E03-2015D36E648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47;p27">
              <a:extLst>
                <a:ext uri="{FF2B5EF4-FFF2-40B4-BE49-F238E27FC236}">
                  <a16:creationId xmlns:a16="http://schemas.microsoft.com/office/drawing/2014/main" id="{C31C63B4-E687-D1F9-D2A2-B461E00F97D0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48;p27">
              <a:extLst>
                <a:ext uri="{FF2B5EF4-FFF2-40B4-BE49-F238E27FC236}">
                  <a16:creationId xmlns:a16="http://schemas.microsoft.com/office/drawing/2014/main" id="{983F5161-9F6D-A59D-F787-EC57F573E3D7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6" name="Google Shape;14149;p27">
            <a:extLst>
              <a:ext uri="{FF2B5EF4-FFF2-40B4-BE49-F238E27FC236}">
                <a16:creationId xmlns:a16="http://schemas.microsoft.com/office/drawing/2014/main" id="{921B0726-E40B-ABC5-1CCD-40B0C37A318E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7" name="Google Shape;14150;p27">
            <a:extLst>
              <a:ext uri="{FF2B5EF4-FFF2-40B4-BE49-F238E27FC236}">
                <a16:creationId xmlns:a16="http://schemas.microsoft.com/office/drawing/2014/main" id="{7201B20B-F620-2DBF-D9F7-FA9F848E9DB5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88" name="Google Shape;14151;p27">
              <a:extLst>
                <a:ext uri="{FF2B5EF4-FFF2-40B4-BE49-F238E27FC236}">
                  <a16:creationId xmlns:a16="http://schemas.microsoft.com/office/drawing/2014/main" id="{427D5B57-2A2F-10CE-6365-662456827B0A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52;p27">
              <a:extLst>
                <a:ext uri="{FF2B5EF4-FFF2-40B4-BE49-F238E27FC236}">
                  <a16:creationId xmlns:a16="http://schemas.microsoft.com/office/drawing/2014/main" id="{91CE8275-B622-6CB4-DEF3-6D6C7F7331F1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53;p27">
              <a:extLst>
                <a:ext uri="{FF2B5EF4-FFF2-40B4-BE49-F238E27FC236}">
                  <a16:creationId xmlns:a16="http://schemas.microsoft.com/office/drawing/2014/main" id="{384B96BA-17D3-7D09-8770-EFF3D5EE5845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54;p27">
              <a:extLst>
                <a:ext uri="{FF2B5EF4-FFF2-40B4-BE49-F238E27FC236}">
                  <a16:creationId xmlns:a16="http://schemas.microsoft.com/office/drawing/2014/main" id="{EF5E60B5-F787-79B7-B892-6CE224A61BBB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55;p27">
              <a:extLst>
                <a:ext uri="{FF2B5EF4-FFF2-40B4-BE49-F238E27FC236}">
                  <a16:creationId xmlns:a16="http://schemas.microsoft.com/office/drawing/2014/main" id="{1B3152AB-2B35-60FC-1DEF-7F648A98516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56;p27">
              <a:extLst>
                <a:ext uri="{FF2B5EF4-FFF2-40B4-BE49-F238E27FC236}">
                  <a16:creationId xmlns:a16="http://schemas.microsoft.com/office/drawing/2014/main" id="{D7A3A6AA-8723-6C00-1616-8587A5F7FA28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57;p27">
              <a:extLst>
                <a:ext uri="{FF2B5EF4-FFF2-40B4-BE49-F238E27FC236}">
                  <a16:creationId xmlns:a16="http://schemas.microsoft.com/office/drawing/2014/main" id="{0BE39FFC-55A7-A25A-103F-3C0A6050E86E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58;p27">
              <a:extLst>
                <a:ext uri="{FF2B5EF4-FFF2-40B4-BE49-F238E27FC236}">
                  <a16:creationId xmlns:a16="http://schemas.microsoft.com/office/drawing/2014/main" id="{1363C2A0-8200-9323-5B93-78D9F40DD67D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59;p27">
              <a:extLst>
                <a:ext uri="{FF2B5EF4-FFF2-40B4-BE49-F238E27FC236}">
                  <a16:creationId xmlns:a16="http://schemas.microsoft.com/office/drawing/2014/main" id="{02EC5954-1F2C-9E2A-64C7-20C355DABEA6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60;p27">
              <a:extLst>
                <a:ext uri="{FF2B5EF4-FFF2-40B4-BE49-F238E27FC236}">
                  <a16:creationId xmlns:a16="http://schemas.microsoft.com/office/drawing/2014/main" id="{0EA1AE29-12BB-31B4-BF9B-75399549F87E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61;p27">
            <a:extLst>
              <a:ext uri="{FF2B5EF4-FFF2-40B4-BE49-F238E27FC236}">
                <a16:creationId xmlns:a16="http://schemas.microsoft.com/office/drawing/2014/main" id="{634258B9-8C6B-DE42-1BA4-C08AE8841848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99" name="Google Shape;14162;p27">
              <a:extLst>
                <a:ext uri="{FF2B5EF4-FFF2-40B4-BE49-F238E27FC236}">
                  <a16:creationId xmlns:a16="http://schemas.microsoft.com/office/drawing/2014/main" id="{20C1937A-3E4F-5190-28CD-5EB1A96436B5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63;p27">
              <a:extLst>
                <a:ext uri="{FF2B5EF4-FFF2-40B4-BE49-F238E27FC236}">
                  <a16:creationId xmlns:a16="http://schemas.microsoft.com/office/drawing/2014/main" id="{81B8067B-F61D-109D-5978-546E3F697330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64;p27">
              <a:extLst>
                <a:ext uri="{FF2B5EF4-FFF2-40B4-BE49-F238E27FC236}">
                  <a16:creationId xmlns:a16="http://schemas.microsoft.com/office/drawing/2014/main" id="{E1AF4579-CE05-B510-8265-9969BAFE61D6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2" name="Google Shape;14165;p27">
            <a:extLst>
              <a:ext uri="{FF2B5EF4-FFF2-40B4-BE49-F238E27FC236}">
                <a16:creationId xmlns:a16="http://schemas.microsoft.com/office/drawing/2014/main" id="{DB407DEC-475D-E0D7-90A0-52A08B3E1FF5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303" name="Google Shape;14166;p27">
              <a:extLst>
                <a:ext uri="{FF2B5EF4-FFF2-40B4-BE49-F238E27FC236}">
                  <a16:creationId xmlns:a16="http://schemas.microsoft.com/office/drawing/2014/main" id="{D073029B-D7DF-0177-F6AE-D71F46C65CE3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67;p27">
              <a:extLst>
                <a:ext uri="{FF2B5EF4-FFF2-40B4-BE49-F238E27FC236}">
                  <a16:creationId xmlns:a16="http://schemas.microsoft.com/office/drawing/2014/main" id="{B3CCA938-7595-1B3F-5D18-F8682CEC3097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68;p27">
              <a:extLst>
                <a:ext uri="{FF2B5EF4-FFF2-40B4-BE49-F238E27FC236}">
                  <a16:creationId xmlns:a16="http://schemas.microsoft.com/office/drawing/2014/main" id="{1AE10EBE-55D5-A201-2328-5FB9FE4168F0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69;p27">
              <a:extLst>
                <a:ext uri="{FF2B5EF4-FFF2-40B4-BE49-F238E27FC236}">
                  <a16:creationId xmlns:a16="http://schemas.microsoft.com/office/drawing/2014/main" id="{4FDD12D9-C27E-74A1-B398-334FCDDE0BF6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70;p27">
              <a:extLst>
                <a:ext uri="{FF2B5EF4-FFF2-40B4-BE49-F238E27FC236}">
                  <a16:creationId xmlns:a16="http://schemas.microsoft.com/office/drawing/2014/main" id="{6DEA3246-B3BE-011E-EE56-7E7504D03D8D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71;p27">
              <a:extLst>
                <a:ext uri="{FF2B5EF4-FFF2-40B4-BE49-F238E27FC236}">
                  <a16:creationId xmlns:a16="http://schemas.microsoft.com/office/drawing/2014/main" id="{13C4606F-0BB2-E00B-2D0F-19E0FB294CDE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72;p27">
              <a:extLst>
                <a:ext uri="{FF2B5EF4-FFF2-40B4-BE49-F238E27FC236}">
                  <a16:creationId xmlns:a16="http://schemas.microsoft.com/office/drawing/2014/main" id="{DD71DE57-712A-A692-E175-DC08DDE86F06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73;p27">
              <a:extLst>
                <a:ext uri="{FF2B5EF4-FFF2-40B4-BE49-F238E27FC236}">
                  <a16:creationId xmlns:a16="http://schemas.microsoft.com/office/drawing/2014/main" id="{AF36B8E4-68E7-F7CA-1C58-CD956F421FB1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1" name="Google Shape;14174;p27">
            <a:extLst>
              <a:ext uri="{FF2B5EF4-FFF2-40B4-BE49-F238E27FC236}">
                <a16:creationId xmlns:a16="http://schemas.microsoft.com/office/drawing/2014/main" id="{6CA7C57E-579C-1753-76C0-CD0E571B03C4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312" name="Google Shape;14175;p27">
              <a:extLst>
                <a:ext uri="{FF2B5EF4-FFF2-40B4-BE49-F238E27FC236}">
                  <a16:creationId xmlns:a16="http://schemas.microsoft.com/office/drawing/2014/main" id="{7F37F45B-BF0A-CB56-ACAD-EF45325F8706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76;p27">
              <a:extLst>
                <a:ext uri="{FF2B5EF4-FFF2-40B4-BE49-F238E27FC236}">
                  <a16:creationId xmlns:a16="http://schemas.microsoft.com/office/drawing/2014/main" id="{BFB5AC90-0710-E283-F9E2-4A90D79D632F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77;p27">
              <a:extLst>
                <a:ext uri="{FF2B5EF4-FFF2-40B4-BE49-F238E27FC236}">
                  <a16:creationId xmlns:a16="http://schemas.microsoft.com/office/drawing/2014/main" id="{D8B5AD78-CBAC-BB47-CA80-0F420132AF40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78;p27">
              <a:extLst>
                <a:ext uri="{FF2B5EF4-FFF2-40B4-BE49-F238E27FC236}">
                  <a16:creationId xmlns:a16="http://schemas.microsoft.com/office/drawing/2014/main" id="{A79927B6-58E8-70D9-77D1-6DFDC4807892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79;p27">
              <a:extLst>
                <a:ext uri="{FF2B5EF4-FFF2-40B4-BE49-F238E27FC236}">
                  <a16:creationId xmlns:a16="http://schemas.microsoft.com/office/drawing/2014/main" id="{B1721727-DD6B-F854-C537-D968FCA1EF8A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80;p27">
              <a:extLst>
                <a:ext uri="{FF2B5EF4-FFF2-40B4-BE49-F238E27FC236}">
                  <a16:creationId xmlns:a16="http://schemas.microsoft.com/office/drawing/2014/main" id="{319A6681-F276-300F-6181-D69D99A94F6F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81;p27">
            <a:extLst>
              <a:ext uri="{FF2B5EF4-FFF2-40B4-BE49-F238E27FC236}">
                <a16:creationId xmlns:a16="http://schemas.microsoft.com/office/drawing/2014/main" id="{53D69F12-F71A-6142-9CB7-07EBC13CBBBE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19" name="Google Shape;14182;p27">
              <a:extLst>
                <a:ext uri="{FF2B5EF4-FFF2-40B4-BE49-F238E27FC236}">
                  <a16:creationId xmlns:a16="http://schemas.microsoft.com/office/drawing/2014/main" id="{A4CC4A61-E74A-6F41-B9C5-0478EF9681C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83;p27">
              <a:extLst>
                <a:ext uri="{FF2B5EF4-FFF2-40B4-BE49-F238E27FC236}">
                  <a16:creationId xmlns:a16="http://schemas.microsoft.com/office/drawing/2014/main" id="{909C428B-85DF-1872-923D-5C9B3E4DA864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84;p27">
              <a:extLst>
                <a:ext uri="{FF2B5EF4-FFF2-40B4-BE49-F238E27FC236}">
                  <a16:creationId xmlns:a16="http://schemas.microsoft.com/office/drawing/2014/main" id="{7A666477-79A3-99C9-8A1E-3F5ED4A2302C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85;p27">
              <a:extLst>
                <a:ext uri="{FF2B5EF4-FFF2-40B4-BE49-F238E27FC236}">
                  <a16:creationId xmlns:a16="http://schemas.microsoft.com/office/drawing/2014/main" id="{28E8ACD0-195A-9496-8F97-ED6B59468A03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86;p27">
              <a:extLst>
                <a:ext uri="{FF2B5EF4-FFF2-40B4-BE49-F238E27FC236}">
                  <a16:creationId xmlns:a16="http://schemas.microsoft.com/office/drawing/2014/main" id="{78358B78-51BB-68F6-4474-A9DB24FE7477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87;p27">
              <a:extLst>
                <a:ext uri="{FF2B5EF4-FFF2-40B4-BE49-F238E27FC236}">
                  <a16:creationId xmlns:a16="http://schemas.microsoft.com/office/drawing/2014/main" id="{DFA8FE65-27F1-9C09-2C60-32142708779D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88;p27">
              <a:extLst>
                <a:ext uri="{FF2B5EF4-FFF2-40B4-BE49-F238E27FC236}">
                  <a16:creationId xmlns:a16="http://schemas.microsoft.com/office/drawing/2014/main" id="{45FF7E51-0893-88C7-BE0A-D22B37244325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89;p27">
              <a:extLst>
                <a:ext uri="{FF2B5EF4-FFF2-40B4-BE49-F238E27FC236}">
                  <a16:creationId xmlns:a16="http://schemas.microsoft.com/office/drawing/2014/main" id="{078C4FF4-6B9E-1CCD-F192-8656E29A1409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90;p27">
              <a:extLst>
                <a:ext uri="{FF2B5EF4-FFF2-40B4-BE49-F238E27FC236}">
                  <a16:creationId xmlns:a16="http://schemas.microsoft.com/office/drawing/2014/main" id="{592DF83C-01A4-3F24-2BE8-2033C308C14A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91;p27">
              <a:extLst>
                <a:ext uri="{FF2B5EF4-FFF2-40B4-BE49-F238E27FC236}">
                  <a16:creationId xmlns:a16="http://schemas.microsoft.com/office/drawing/2014/main" id="{D92E95AC-58DA-353B-05AD-5ED4BC2350C4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92;p27">
              <a:extLst>
                <a:ext uri="{FF2B5EF4-FFF2-40B4-BE49-F238E27FC236}">
                  <a16:creationId xmlns:a16="http://schemas.microsoft.com/office/drawing/2014/main" id="{7B21F76A-80A7-0D34-5B2E-9FCB6C2BDEA5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193;p27">
              <a:extLst>
                <a:ext uri="{FF2B5EF4-FFF2-40B4-BE49-F238E27FC236}">
                  <a16:creationId xmlns:a16="http://schemas.microsoft.com/office/drawing/2014/main" id="{238510E8-202B-F559-5AA6-DDF1776B6546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194;p27">
            <a:extLst>
              <a:ext uri="{FF2B5EF4-FFF2-40B4-BE49-F238E27FC236}">
                <a16:creationId xmlns:a16="http://schemas.microsoft.com/office/drawing/2014/main" id="{DFE77002-250F-28B7-7668-3385BE539468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32" name="Google Shape;14195;p27">
              <a:extLst>
                <a:ext uri="{FF2B5EF4-FFF2-40B4-BE49-F238E27FC236}">
                  <a16:creationId xmlns:a16="http://schemas.microsoft.com/office/drawing/2014/main" id="{612A8EBD-740C-4281-0B23-85BD90A68262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196;p27">
              <a:extLst>
                <a:ext uri="{FF2B5EF4-FFF2-40B4-BE49-F238E27FC236}">
                  <a16:creationId xmlns:a16="http://schemas.microsoft.com/office/drawing/2014/main" id="{5F7AB321-85ED-B369-68A5-51BBDFCC1B90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197;p27">
              <a:extLst>
                <a:ext uri="{FF2B5EF4-FFF2-40B4-BE49-F238E27FC236}">
                  <a16:creationId xmlns:a16="http://schemas.microsoft.com/office/drawing/2014/main" id="{F4C6E4B9-F656-D64C-29D0-9D7FB7E19C1C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198;p27">
              <a:extLst>
                <a:ext uri="{FF2B5EF4-FFF2-40B4-BE49-F238E27FC236}">
                  <a16:creationId xmlns:a16="http://schemas.microsoft.com/office/drawing/2014/main" id="{4CE4D05B-29E9-F2A8-E5E2-2741A31C6BAD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199;p27">
              <a:extLst>
                <a:ext uri="{FF2B5EF4-FFF2-40B4-BE49-F238E27FC236}">
                  <a16:creationId xmlns:a16="http://schemas.microsoft.com/office/drawing/2014/main" id="{BB77AA7F-F610-4547-F438-1ADFFBA952B5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00;p27">
              <a:extLst>
                <a:ext uri="{FF2B5EF4-FFF2-40B4-BE49-F238E27FC236}">
                  <a16:creationId xmlns:a16="http://schemas.microsoft.com/office/drawing/2014/main" id="{40C81DA5-02B2-20C9-6610-B1F9B8567ACA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01;p27">
              <a:extLst>
                <a:ext uri="{FF2B5EF4-FFF2-40B4-BE49-F238E27FC236}">
                  <a16:creationId xmlns:a16="http://schemas.microsoft.com/office/drawing/2014/main" id="{7B34E691-94CA-668B-FBA4-FD552601ECCB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02;p27">
            <a:extLst>
              <a:ext uri="{FF2B5EF4-FFF2-40B4-BE49-F238E27FC236}">
                <a16:creationId xmlns:a16="http://schemas.microsoft.com/office/drawing/2014/main" id="{9F1BF3BD-1A57-93DC-7158-13527F85D76E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40" name="Google Shape;14203;p27">
              <a:extLst>
                <a:ext uri="{FF2B5EF4-FFF2-40B4-BE49-F238E27FC236}">
                  <a16:creationId xmlns:a16="http://schemas.microsoft.com/office/drawing/2014/main" id="{F5E3A262-BA4F-20E7-026A-30DDE16AD1F1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04;p27">
              <a:extLst>
                <a:ext uri="{FF2B5EF4-FFF2-40B4-BE49-F238E27FC236}">
                  <a16:creationId xmlns:a16="http://schemas.microsoft.com/office/drawing/2014/main" id="{326CB38B-C5E9-F491-F553-69CC301CB040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05;p27">
              <a:extLst>
                <a:ext uri="{FF2B5EF4-FFF2-40B4-BE49-F238E27FC236}">
                  <a16:creationId xmlns:a16="http://schemas.microsoft.com/office/drawing/2014/main" id="{6C0A1C6A-FEFC-C011-682A-6BD7004C3635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06;p27">
              <a:extLst>
                <a:ext uri="{FF2B5EF4-FFF2-40B4-BE49-F238E27FC236}">
                  <a16:creationId xmlns:a16="http://schemas.microsoft.com/office/drawing/2014/main" id="{85D765BF-324F-0ADE-DACC-34663F70FFC1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07;p27">
              <a:extLst>
                <a:ext uri="{FF2B5EF4-FFF2-40B4-BE49-F238E27FC236}">
                  <a16:creationId xmlns:a16="http://schemas.microsoft.com/office/drawing/2014/main" id="{034C1F21-983F-BD4B-9E68-8B58E6A9BDA1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5" name="Google Shape;14208;p27">
            <a:extLst>
              <a:ext uri="{FF2B5EF4-FFF2-40B4-BE49-F238E27FC236}">
                <a16:creationId xmlns:a16="http://schemas.microsoft.com/office/drawing/2014/main" id="{13FE5928-DD5E-2449-68A4-4529EC3520FE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46" name="Google Shape;14209;p27">
              <a:extLst>
                <a:ext uri="{FF2B5EF4-FFF2-40B4-BE49-F238E27FC236}">
                  <a16:creationId xmlns:a16="http://schemas.microsoft.com/office/drawing/2014/main" id="{0441635C-3192-069D-69F1-CBA1799FF9AD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10;p27">
              <a:extLst>
                <a:ext uri="{FF2B5EF4-FFF2-40B4-BE49-F238E27FC236}">
                  <a16:creationId xmlns:a16="http://schemas.microsoft.com/office/drawing/2014/main" id="{2299E6B4-8343-F291-0EFC-8BC1588F98FB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11;p27">
            <a:extLst>
              <a:ext uri="{FF2B5EF4-FFF2-40B4-BE49-F238E27FC236}">
                <a16:creationId xmlns:a16="http://schemas.microsoft.com/office/drawing/2014/main" id="{E78DD7B5-6649-A0E7-6942-6B44758171ED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49" name="Google Shape;14212;p27">
              <a:extLst>
                <a:ext uri="{FF2B5EF4-FFF2-40B4-BE49-F238E27FC236}">
                  <a16:creationId xmlns:a16="http://schemas.microsoft.com/office/drawing/2014/main" id="{67733449-DE7A-6309-D748-8912E6F2BD27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13;p27">
              <a:extLst>
                <a:ext uri="{FF2B5EF4-FFF2-40B4-BE49-F238E27FC236}">
                  <a16:creationId xmlns:a16="http://schemas.microsoft.com/office/drawing/2014/main" id="{BD3F295A-9E0B-001A-9322-93847AD17BD0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14;p27">
              <a:extLst>
                <a:ext uri="{FF2B5EF4-FFF2-40B4-BE49-F238E27FC236}">
                  <a16:creationId xmlns:a16="http://schemas.microsoft.com/office/drawing/2014/main" id="{FE42DD5D-D45E-023E-98F3-78FAE48ED03C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2" name="Google Shape;14215;p27">
            <a:extLst>
              <a:ext uri="{FF2B5EF4-FFF2-40B4-BE49-F238E27FC236}">
                <a16:creationId xmlns:a16="http://schemas.microsoft.com/office/drawing/2014/main" id="{36115020-79EE-DD6A-F286-FD22EFACE073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53" name="Google Shape;14216;p27">
              <a:extLst>
                <a:ext uri="{FF2B5EF4-FFF2-40B4-BE49-F238E27FC236}">
                  <a16:creationId xmlns:a16="http://schemas.microsoft.com/office/drawing/2014/main" id="{4475EA2D-BDC7-A7EF-D2D9-E0B81EC2902D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17;p27">
              <a:extLst>
                <a:ext uri="{FF2B5EF4-FFF2-40B4-BE49-F238E27FC236}">
                  <a16:creationId xmlns:a16="http://schemas.microsoft.com/office/drawing/2014/main" id="{C7C2ADE7-D20D-7A4B-81EB-D97E05761FFF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18;p27">
              <a:extLst>
                <a:ext uri="{FF2B5EF4-FFF2-40B4-BE49-F238E27FC236}">
                  <a16:creationId xmlns:a16="http://schemas.microsoft.com/office/drawing/2014/main" id="{CBDC4C96-196F-7464-F1AB-7629E1987B81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6" name="Google Shape;14219;p27">
            <a:extLst>
              <a:ext uri="{FF2B5EF4-FFF2-40B4-BE49-F238E27FC236}">
                <a16:creationId xmlns:a16="http://schemas.microsoft.com/office/drawing/2014/main" id="{EDA9BFD9-EBF0-9F43-7B6F-D317E9D057F5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57" name="Google Shape;14220;p27">
              <a:extLst>
                <a:ext uri="{FF2B5EF4-FFF2-40B4-BE49-F238E27FC236}">
                  <a16:creationId xmlns:a16="http://schemas.microsoft.com/office/drawing/2014/main" id="{3B1C8392-5B01-7D9C-7720-6CAC0CFABF4B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21;p27">
              <a:extLst>
                <a:ext uri="{FF2B5EF4-FFF2-40B4-BE49-F238E27FC236}">
                  <a16:creationId xmlns:a16="http://schemas.microsoft.com/office/drawing/2014/main" id="{56453350-2248-8DFD-65CE-3A129A526A8F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22;p27">
              <a:extLst>
                <a:ext uri="{FF2B5EF4-FFF2-40B4-BE49-F238E27FC236}">
                  <a16:creationId xmlns:a16="http://schemas.microsoft.com/office/drawing/2014/main" id="{8549E355-E857-C35D-2128-6346CDC19C28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23;p27">
              <a:extLst>
                <a:ext uri="{FF2B5EF4-FFF2-40B4-BE49-F238E27FC236}">
                  <a16:creationId xmlns:a16="http://schemas.microsoft.com/office/drawing/2014/main" id="{F3F0C5DB-96A1-C0F8-97CA-EDFA91E8DEAD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24;p27">
              <a:extLst>
                <a:ext uri="{FF2B5EF4-FFF2-40B4-BE49-F238E27FC236}">
                  <a16:creationId xmlns:a16="http://schemas.microsoft.com/office/drawing/2014/main" id="{8F33A3BC-E644-AF42-6A6F-343590090D77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25;p27">
              <a:extLst>
                <a:ext uri="{FF2B5EF4-FFF2-40B4-BE49-F238E27FC236}">
                  <a16:creationId xmlns:a16="http://schemas.microsoft.com/office/drawing/2014/main" id="{67EE5024-88C8-C7DE-59A0-01EA0DA91555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3" name="Google Shape;14226;p27">
            <a:extLst>
              <a:ext uri="{FF2B5EF4-FFF2-40B4-BE49-F238E27FC236}">
                <a16:creationId xmlns:a16="http://schemas.microsoft.com/office/drawing/2014/main" id="{06124A5F-5289-7835-5630-4FAC82C29C92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64" name="Google Shape;14227;p27">
              <a:extLst>
                <a:ext uri="{FF2B5EF4-FFF2-40B4-BE49-F238E27FC236}">
                  <a16:creationId xmlns:a16="http://schemas.microsoft.com/office/drawing/2014/main" id="{8D34FB5A-DAF3-4B1A-C1EA-1EE756512561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28;p27">
              <a:extLst>
                <a:ext uri="{FF2B5EF4-FFF2-40B4-BE49-F238E27FC236}">
                  <a16:creationId xmlns:a16="http://schemas.microsoft.com/office/drawing/2014/main" id="{7499753F-ED78-C2A6-66F0-BC0339F1AAEF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29;p27">
              <a:extLst>
                <a:ext uri="{FF2B5EF4-FFF2-40B4-BE49-F238E27FC236}">
                  <a16:creationId xmlns:a16="http://schemas.microsoft.com/office/drawing/2014/main" id="{41880727-1380-B7AE-072C-07B9F3EC21F6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30;p27">
              <a:extLst>
                <a:ext uri="{FF2B5EF4-FFF2-40B4-BE49-F238E27FC236}">
                  <a16:creationId xmlns:a16="http://schemas.microsoft.com/office/drawing/2014/main" id="{DBB3836A-35D1-E773-D0C7-195FAC9677F7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31;p27">
              <a:extLst>
                <a:ext uri="{FF2B5EF4-FFF2-40B4-BE49-F238E27FC236}">
                  <a16:creationId xmlns:a16="http://schemas.microsoft.com/office/drawing/2014/main" id="{B568D847-F7E5-7D7E-234E-323C754539F3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32;p27">
              <a:extLst>
                <a:ext uri="{FF2B5EF4-FFF2-40B4-BE49-F238E27FC236}">
                  <a16:creationId xmlns:a16="http://schemas.microsoft.com/office/drawing/2014/main" id="{B35465DB-1182-E372-DD61-2C7C8BBC00CE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33;p27">
              <a:extLst>
                <a:ext uri="{FF2B5EF4-FFF2-40B4-BE49-F238E27FC236}">
                  <a16:creationId xmlns:a16="http://schemas.microsoft.com/office/drawing/2014/main" id="{45735EC6-B666-A65E-0D1B-FF92772754D9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34;p27">
              <a:extLst>
                <a:ext uri="{FF2B5EF4-FFF2-40B4-BE49-F238E27FC236}">
                  <a16:creationId xmlns:a16="http://schemas.microsoft.com/office/drawing/2014/main" id="{30727BB8-78B6-4BAC-7B5F-D7446AB0E6FB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35;p27">
              <a:extLst>
                <a:ext uri="{FF2B5EF4-FFF2-40B4-BE49-F238E27FC236}">
                  <a16:creationId xmlns:a16="http://schemas.microsoft.com/office/drawing/2014/main" id="{B4A54249-FB2F-0BB5-9CF1-34F11E49D06F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36;p27">
              <a:extLst>
                <a:ext uri="{FF2B5EF4-FFF2-40B4-BE49-F238E27FC236}">
                  <a16:creationId xmlns:a16="http://schemas.microsoft.com/office/drawing/2014/main" id="{8C84D370-141D-B52C-0643-200D95B6C608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37;p27">
              <a:extLst>
                <a:ext uri="{FF2B5EF4-FFF2-40B4-BE49-F238E27FC236}">
                  <a16:creationId xmlns:a16="http://schemas.microsoft.com/office/drawing/2014/main" id="{4EA53FB3-38E1-13A5-880C-2095A401BE37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38;p27">
              <a:extLst>
                <a:ext uri="{FF2B5EF4-FFF2-40B4-BE49-F238E27FC236}">
                  <a16:creationId xmlns:a16="http://schemas.microsoft.com/office/drawing/2014/main" id="{5996D72B-7227-9E03-C186-0ADE95BEB02D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39;p27">
              <a:extLst>
                <a:ext uri="{FF2B5EF4-FFF2-40B4-BE49-F238E27FC236}">
                  <a16:creationId xmlns:a16="http://schemas.microsoft.com/office/drawing/2014/main" id="{C54FF5CD-1723-B708-5F49-5B62E6428632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40;p27">
              <a:extLst>
                <a:ext uri="{FF2B5EF4-FFF2-40B4-BE49-F238E27FC236}">
                  <a16:creationId xmlns:a16="http://schemas.microsoft.com/office/drawing/2014/main" id="{8987C504-F058-1D3C-11CB-F936DC7F076B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41;p27">
              <a:extLst>
                <a:ext uri="{FF2B5EF4-FFF2-40B4-BE49-F238E27FC236}">
                  <a16:creationId xmlns:a16="http://schemas.microsoft.com/office/drawing/2014/main" id="{5C5EDDE7-4059-E954-05B4-92A94D3242E6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42;p27">
              <a:extLst>
                <a:ext uri="{FF2B5EF4-FFF2-40B4-BE49-F238E27FC236}">
                  <a16:creationId xmlns:a16="http://schemas.microsoft.com/office/drawing/2014/main" id="{FEFF07B8-B849-A144-0378-5E4912809366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0" name="Google Shape;14243;p27">
            <a:extLst>
              <a:ext uri="{FF2B5EF4-FFF2-40B4-BE49-F238E27FC236}">
                <a16:creationId xmlns:a16="http://schemas.microsoft.com/office/drawing/2014/main" id="{2F1B8151-05CA-9CEA-9BE8-0507B7D0898D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81" name="Google Shape;14244;p27">
              <a:extLst>
                <a:ext uri="{FF2B5EF4-FFF2-40B4-BE49-F238E27FC236}">
                  <a16:creationId xmlns:a16="http://schemas.microsoft.com/office/drawing/2014/main" id="{1E332C5D-092F-4E29-1B09-4CD511E595C7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45;p27">
              <a:extLst>
                <a:ext uri="{FF2B5EF4-FFF2-40B4-BE49-F238E27FC236}">
                  <a16:creationId xmlns:a16="http://schemas.microsoft.com/office/drawing/2014/main" id="{48EC5C7D-3B49-F8BD-5021-A63E8B493115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46;p27">
              <a:extLst>
                <a:ext uri="{FF2B5EF4-FFF2-40B4-BE49-F238E27FC236}">
                  <a16:creationId xmlns:a16="http://schemas.microsoft.com/office/drawing/2014/main" id="{EAFB3994-E39E-5085-2B32-D86F8045CABD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47;p27">
              <a:extLst>
                <a:ext uri="{FF2B5EF4-FFF2-40B4-BE49-F238E27FC236}">
                  <a16:creationId xmlns:a16="http://schemas.microsoft.com/office/drawing/2014/main" id="{42C635A3-1B62-0AFB-BF47-E0A444883BD0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48;p27">
              <a:extLst>
                <a:ext uri="{FF2B5EF4-FFF2-40B4-BE49-F238E27FC236}">
                  <a16:creationId xmlns:a16="http://schemas.microsoft.com/office/drawing/2014/main" id="{4CC1BBF4-07E5-35D7-BAF2-91C3E7C842D2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6" name="Google Shape;14249;p27">
            <a:extLst>
              <a:ext uri="{FF2B5EF4-FFF2-40B4-BE49-F238E27FC236}">
                <a16:creationId xmlns:a16="http://schemas.microsoft.com/office/drawing/2014/main" id="{0D7F3509-0EA4-946F-9131-0AFDD7F19418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87" name="Google Shape;14250;p27">
              <a:extLst>
                <a:ext uri="{FF2B5EF4-FFF2-40B4-BE49-F238E27FC236}">
                  <a16:creationId xmlns:a16="http://schemas.microsoft.com/office/drawing/2014/main" id="{32E2DFB2-8C7D-4A71-91E0-008D119366C2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8" name="Google Shape;14251;p27">
              <a:extLst>
                <a:ext uri="{FF2B5EF4-FFF2-40B4-BE49-F238E27FC236}">
                  <a16:creationId xmlns:a16="http://schemas.microsoft.com/office/drawing/2014/main" id="{F1B54672-0186-ABFF-199A-E3274A0FF844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9" name="Google Shape;14252;p27">
              <a:extLst>
                <a:ext uri="{FF2B5EF4-FFF2-40B4-BE49-F238E27FC236}">
                  <a16:creationId xmlns:a16="http://schemas.microsoft.com/office/drawing/2014/main" id="{321BA635-DFA3-ACEC-6382-12900F568BD9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0" name="Google Shape;14253;p27">
              <a:extLst>
                <a:ext uri="{FF2B5EF4-FFF2-40B4-BE49-F238E27FC236}">
                  <a16:creationId xmlns:a16="http://schemas.microsoft.com/office/drawing/2014/main" id="{96EB1DBC-1356-89EF-AE51-083580C969FC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1" name="Google Shape;14254;p27">
              <a:extLst>
                <a:ext uri="{FF2B5EF4-FFF2-40B4-BE49-F238E27FC236}">
                  <a16:creationId xmlns:a16="http://schemas.microsoft.com/office/drawing/2014/main" id="{59A43378-D141-9527-2AA2-30A782385B4A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2" name="Google Shape;14255;p27">
              <a:extLst>
                <a:ext uri="{FF2B5EF4-FFF2-40B4-BE49-F238E27FC236}">
                  <a16:creationId xmlns:a16="http://schemas.microsoft.com/office/drawing/2014/main" id="{05F5BE65-886B-22AC-01F2-AADDA9DD8813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93" name="Google Shape;14256;p27">
            <a:extLst>
              <a:ext uri="{FF2B5EF4-FFF2-40B4-BE49-F238E27FC236}">
                <a16:creationId xmlns:a16="http://schemas.microsoft.com/office/drawing/2014/main" id="{65D5812A-B274-A565-D556-246A609B9610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94" name="Google Shape;14257;p27">
            <a:extLst>
              <a:ext uri="{FF2B5EF4-FFF2-40B4-BE49-F238E27FC236}">
                <a16:creationId xmlns:a16="http://schemas.microsoft.com/office/drawing/2014/main" id="{EED1DCC4-8F6B-0D90-36D5-1E8C92985B0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49949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2702" y="5629882"/>
            <a:ext cx="4714875" cy="3007364"/>
            <a:chOff x="0" y="0"/>
            <a:chExt cx="6286500" cy="40098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86500" cy="4009771"/>
            </a:xfrm>
            <a:custGeom>
              <a:avLst/>
              <a:gdLst/>
              <a:ahLst/>
              <a:cxnLst/>
              <a:rect l="l" t="t" r="r" b="b"/>
              <a:pathLst>
                <a:path w="6286500" h="4009771">
                  <a:moveTo>
                    <a:pt x="0" y="0"/>
                  </a:moveTo>
                  <a:lnTo>
                    <a:pt x="6286500" y="0"/>
                  </a:lnTo>
                  <a:lnTo>
                    <a:pt x="6286500" y="4009771"/>
                  </a:lnTo>
                  <a:lnTo>
                    <a:pt x="0" y="4009771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5629884"/>
            <a:chOff x="0" y="0"/>
            <a:chExt cx="24384000" cy="75065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7506462"/>
            </a:xfrm>
            <a:custGeom>
              <a:avLst/>
              <a:gdLst/>
              <a:ahLst/>
              <a:cxnLst/>
              <a:rect l="l" t="t" r="r" b="b"/>
              <a:pathLst>
                <a:path w="24384000" h="7506462">
                  <a:moveTo>
                    <a:pt x="0" y="0"/>
                  </a:moveTo>
                  <a:lnTo>
                    <a:pt x="24384000" y="0"/>
                  </a:lnTo>
                  <a:lnTo>
                    <a:pt x="24384000" y="7506462"/>
                  </a:lnTo>
                  <a:lnTo>
                    <a:pt x="0" y="7506462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228725" y="2643186"/>
            <a:ext cx="4714875" cy="2986694"/>
            <a:chOff x="0" y="0"/>
            <a:chExt cx="6286500" cy="398225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286500" cy="3982212"/>
            </a:xfrm>
            <a:custGeom>
              <a:avLst/>
              <a:gdLst/>
              <a:ahLst/>
              <a:cxnLst/>
              <a:rect l="l" t="t" r="r" b="b"/>
              <a:pathLst>
                <a:path w="6286500" h="3982212">
                  <a:moveTo>
                    <a:pt x="0" y="0"/>
                  </a:moveTo>
                  <a:lnTo>
                    <a:pt x="6286500" y="0"/>
                  </a:lnTo>
                  <a:lnTo>
                    <a:pt x="6286500" y="3982212"/>
                  </a:lnTo>
                  <a:lnTo>
                    <a:pt x="0" y="398221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76734" y="621659"/>
            <a:ext cx="17176916" cy="829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63"/>
              </a:lnSpc>
            </a:pPr>
            <a:r>
              <a:rPr lang="fa-IR" sz="5799" spc="8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اینفوگرافیک تیم ما</a:t>
            </a:r>
            <a:endParaRPr lang="en-US" sz="5799" spc="8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2011348" y="6440210"/>
            <a:ext cx="3012388" cy="3012388"/>
            <a:chOff x="0" y="0"/>
            <a:chExt cx="4016518" cy="4016518"/>
          </a:xfrm>
        </p:grpSpPr>
        <p:grpSp>
          <p:nvGrpSpPr>
            <p:cNvPr id="10" name="Group 10"/>
            <p:cNvGrpSpPr>
              <a:grpSpLocks noChangeAspect="1"/>
            </p:cNvGrpSpPr>
            <p:nvPr/>
          </p:nvGrpSpPr>
          <p:grpSpPr>
            <a:xfrm>
              <a:off x="0" y="0"/>
              <a:ext cx="4016518" cy="4016518"/>
              <a:chOff x="0" y="0"/>
              <a:chExt cx="2540000" cy="25400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564943" y="0"/>
                <a:ext cx="2082539" cy="2628321"/>
              </a:xfrm>
              <a:custGeom>
                <a:avLst/>
                <a:gdLst/>
                <a:ahLst/>
                <a:cxnLst/>
                <a:rect l="l" t="t" r="r" b="b"/>
                <a:pathLst>
                  <a:path w="2082539" h="2628321">
                    <a:moveTo>
                      <a:pt x="705057" y="0"/>
                    </a:moveTo>
                    <a:cubicBezTo>
                      <a:pt x="1249058" y="0"/>
                      <a:pt x="1732644" y="346473"/>
                      <a:pt x="1907592" y="861576"/>
                    </a:cubicBezTo>
                    <a:cubicBezTo>
                      <a:pt x="2082539" y="1376678"/>
                      <a:pt x="1909990" y="1945998"/>
                      <a:pt x="1478513" y="2277306"/>
                    </a:cubicBezTo>
                    <a:cubicBezTo>
                      <a:pt x="1047036" y="2608614"/>
                      <a:pt x="452469" y="2628321"/>
                      <a:pt x="0" y="2326312"/>
                    </a:cubicBezTo>
                    <a:lnTo>
                      <a:pt x="352529" y="1798156"/>
                    </a:lnTo>
                    <a:cubicBezTo>
                      <a:pt x="578763" y="1949160"/>
                      <a:pt x="876047" y="1939307"/>
                      <a:pt x="1091785" y="1773653"/>
                    </a:cubicBezTo>
                    <a:cubicBezTo>
                      <a:pt x="1307524" y="1607999"/>
                      <a:pt x="1393798" y="1323339"/>
                      <a:pt x="1306324" y="1065788"/>
                    </a:cubicBezTo>
                    <a:cubicBezTo>
                      <a:pt x="1218851" y="808236"/>
                      <a:pt x="977058" y="635000"/>
                      <a:pt x="705057" y="635000"/>
                    </a:cubicBezTo>
                    <a:close/>
                  </a:path>
                </a:pathLst>
              </a:custGeom>
              <a:solidFill>
                <a:srgbClr val="FBA200"/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-160703" y="713116"/>
                <a:ext cx="1105012" cy="1647114"/>
              </a:xfrm>
              <a:custGeom>
                <a:avLst/>
                <a:gdLst/>
                <a:ahLst/>
                <a:cxnLst/>
                <a:rect l="l" t="t" r="r" b="b"/>
                <a:pathLst>
                  <a:path w="1105012" h="1647114">
                    <a:moveTo>
                      <a:pt x="779321" y="1647114"/>
                    </a:moveTo>
                    <a:cubicBezTo>
                      <a:pt x="212932" y="1308712"/>
                      <a:pt x="0" y="592970"/>
                      <a:pt x="289309" y="0"/>
                    </a:cubicBezTo>
                    <a:lnTo>
                      <a:pt x="860006" y="278442"/>
                    </a:lnTo>
                    <a:cubicBezTo>
                      <a:pt x="715352" y="574927"/>
                      <a:pt x="821817" y="932798"/>
                      <a:pt x="1105012" y="1101999"/>
                    </a:cubicBezTo>
                    <a:close/>
                  </a:path>
                </a:pathLst>
              </a:custGeom>
              <a:solidFill>
                <a:srgbClr val="90C221"/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102200" y="148577"/>
                <a:ext cx="869761" cy="871852"/>
              </a:xfrm>
              <a:custGeom>
                <a:avLst/>
                <a:gdLst/>
                <a:ahLst/>
                <a:cxnLst/>
                <a:rect l="l" t="t" r="r" b="b"/>
                <a:pathLst>
                  <a:path w="869761" h="871852">
                    <a:moveTo>
                      <a:pt x="0" y="622281"/>
                    </a:moveTo>
                    <a:cubicBezTo>
                      <a:pt x="113953" y="355674"/>
                      <a:pt x="315701" y="136084"/>
                      <a:pt x="571721" y="0"/>
                    </a:cubicBezTo>
                    <a:lnTo>
                      <a:pt x="869760" y="560711"/>
                    </a:lnTo>
                    <a:cubicBezTo>
                      <a:pt x="741751" y="628754"/>
                      <a:pt x="640877" y="738548"/>
                      <a:pt x="583900" y="871852"/>
                    </a:cubicBezTo>
                    <a:close/>
                  </a:path>
                </a:pathLst>
              </a:custGeom>
              <a:solidFill>
                <a:srgbClr val="07A398"/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618618" y="0"/>
                <a:ext cx="651319" cy="724885"/>
              </a:xfrm>
              <a:custGeom>
                <a:avLst/>
                <a:gdLst/>
                <a:ahLst/>
                <a:cxnLst/>
                <a:rect l="l" t="t" r="r" b="b"/>
                <a:pathLst>
                  <a:path w="651319" h="724885">
                    <a:moveTo>
                      <a:pt x="0" y="179770"/>
                    </a:moveTo>
                    <a:cubicBezTo>
                      <a:pt x="196872" y="62145"/>
                      <a:pt x="421921" y="23"/>
                      <a:pt x="651255" y="0"/>
                    </a:cubicBezTo>
                    <a:lnTo>
                      <a:pt x="651319" y="635000"/>
                    </a:lnTo>
                    <a:cubicBezTo>
                      <a:pt x="536651" y="635011"/>
                      <a:pt x="424127" y="666072"/>
                      <a:pt x="325691" y="724885"/>
                    </a:cubicBezTo>
                    <a:close/>
                  </a:path>
                </a:pathLst>
              </a:custGeom>
              <a:solidFill>
                <a:srgbClr val="0680C3"/>
              </a:solidFill>
            </p:spPr>
          </p:sp>
        </p:grpSp>
      </p:grpSp>
      <p:grpSp>
        <p:nvGrpSpPr>
          <p:cNvPr id="15" name="Group 15"/>
          <p:cNvGrpSpPr/>
          <p:nvPr/>
        </p:nvGrpSpPr>
        <p:grpSpPr>
          <a:xfrm>
            <a:off x="15559248" y="7990935"/>
            <a:ext cx="216000" cy="216024"/>
            <a:chOff x="0" y="0"/>
            <a:chExt cx="288000" cy="28803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88036" cy="288036"/>
            </a:xfrm>
            <a:custGeom>
              <a:avLst/>
              <a:gdLst/>
              <a:ahLst/>
              <a:cxnLst/>
              <a:rect l="l" t="t" r="r" b="b"/>
              <a:pathLst>
                <a:path w="288036" h="288036">
                  <a:moveTo>
                    <a:pt x="0" y="0"/>
                  </a:moveTo>
                  <a:lnTo>
                    <a:pt x="288036" y="0"/>
                  </a:lnTo>
                  <a:lnTo>
                    <a:pt x="288036" y="288036"/>
                  </a:lnTo>
                  <a:lnTo>
                    <a:pt x="0" y="288036"/>
                  </a:lnTo>
                  <a:close/>
                </a:path>
              </a:pathLst>
            </a:custGeom>
            <a:solidFill>
              <a:srgbClr val="FBA200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5559248" y="8314971"/>
            <a:ext cx="216000" cy="216024"/>
            <a:chOff x="0" y="0"/>
            <a:chExt cx="288000" cy="28803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88036" cy="288036"/>
            </a:xfrm>
            <a:custGeom>
              <a:avLst/>
              <a:gdLst/>
              <a:ahLst/>
              <a:cxnLst/>
              <a:rect l="l" t="t" r="r" b="b"/>
              <a:pathLst>
                <a:path w="288036" h="288036">
                  <a:moveTo>
                    <a:pt x="0" y="0"/>
                  </a:moveTo>
                  <a:lnTo>
                    <a:pt x="288036" y="0"/>
                  </a:lnTo>
                  <a:lnTo>
                    <a:pt x="288036" y="288036"/>
                  </a:lnTo>
                  <a:lnTo>
                    <a:pt x="0" y="288036"/>
                  </a:lnTo>
                  <a:close/>
                </a:path>
              </a:pathLst>
            </a:custGeom>
            <a:solidFill>
              <a:srgbClr val="90C221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5559248" y="8639007"/>
            <a:ext cx="216000" cy="216024"/>
            <a:chOff x="0" y="0"/>
            <a:chExt cx="288000" cy="28803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88036" cy="288036"/>
            </a:xfrm>
            <a:custGeom>
              <a:avLst/>
              <a:gdLst/>
              <a:ahLst/>
              <a:cxnLst/>
              <a:rect l="l" t="t" r="r" b="b"/>
              <a:pathLst>
                <a:path w="288036" h="288036">
                  <a:moveTo>
                    <a:pt x="0" y="0"/>
                  </a:moveTo>
                  <a:lnTo>
                    <a:pt x="288036" y="0"/>
                  </a:lnTo>
                  <a:lnTo>
                    <a:pt x="288036" y="288036"/>
                  </a:lnTo>
                  <a:lnTo>
                    <a:pt x="0" y="288036"/>
                  </a:ln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5559248" y="8963043"/>
            <a:ext cx="216000" cy="216024"/>
            <a:chOff x="0" y="0"/>
            <a:chExt cx="288000" cy="28803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88036" cy="288036"/>
            </a:xfrm>
            <a:custGeom>
              <a:avLst/>
              <a:gdLst/>
              <a:ahLst/>
              <a:cxnLst/>
              <a:rect l="l" t="t" r="r" b="b"/>
              <a:pathLst>
                <a:path w="288036" h="288036">
                  <a:moveTo>
                    <a:pt x="0" y="0"/>
                  </a:moveTo>
                  <a:lnTo>
                    <a:pt x="288036" y="0"/>
                  </a:lnTo>
                  <a:lnTo>
                    <a:pt x="288036" y="288036"/>
                  </a:lnTo>
                  <a:lnTo>
                    <a:pt x="0" y="288036"/>
                  </a:ln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15896986" y="7941642"/>
            <a:ext cx="1564801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5896986" y="8263461"/>
            <a:ext cx="1564801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5896986" y="8585280"/>
            <a:ext cx="1564801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5896986" y="8907099"/>
            <a:ext cx="1564801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444873" y="8823152"/>
            <a:ext cx="4250535" cy="3961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23"/>
              </a:lnSpc>
            </a:pPr>
            <a:r>
              <a:rPr lang="fa-IR" sz="2799" spc="41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نام شخص</a:t>
            </a:r>
            <a:endParaRPr lang="en-US" sz="2799" spc="41" dirty="0">
              <a:solidFill>
                <a:srgbClr val="19A695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771483" y="5941681"/>
            <a:ext cx="359754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399"/>
              </a:lnSpc>
            </a:pPr>
            <a:r>
              <a:rPr lang="fa-IR" sz="1999" spc="29" dirty="0">
                <a:solidFill>
                  <a:srgbClr val="07A398"/>
                </a:solidFill>
                <a:latin typeface="Montserrat Bold"/>
                <a:cs typeface="B Nazanin" pitchFamily="2" charset="-78"/>
              </a:rPr>
              <a:t>تجربه کاری</a:t>
            </a:r>
            <a:endParaRPr lang="en-US" sz="1999" spc="29" dirty="0">
              <a:solidFill>
                <a:srgbClr val="07A398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2037212" y="5960731"/>
            <a:ext cx="3430596" cy="288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999" spc="29" dirty="0">
                <a:solidFill>
                  <a:srgbClr val="90C221"/>
                </a:solidFill>
                <a:latin typeface="Montserrat Bold"/>
                <a:cs typeface="B Nazanin" pitchFamily="2" charset="-78"/>
              </a:rPr>
              <a:t>نام شرکت</a:t>
            </a:r>
            <a:endParaRPr lang="en-US" sz="1999" spc="29" dirty="0">
              <a:solidFill>
                <a:srgbClr val="90C221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6771483" y="3959684"/>
            <a:ext cx="10122184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599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6771484" y="6425802"/>
            <a:ext cx="459192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2013 ~ 2014 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اینجا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6771484" y="7456894"/>
            <a:ext cx="459192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2014 ~ 2016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اینجا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6771484" y="8487988"/>
            <a:ext cx="459192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2016 ~ 2019 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اینجا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778580" y="2654929"/>
            <a:ext cx="790650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ما</a:t>
            </a:r>
            <a:r>
              <a:rPr lang="en-US" sz="2799" spc="4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2799" spc="4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حرفه ای</a:t>
            </a:r>
            <a:endParaRPr lang="en-US" sz="2799" spc="41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  <a:p>
            <a:pPr algn="ct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ایجاد می کنیم</a:t>
            </a:r>
          </a:p>
        </p:txBody>
      </p:sp>
      <p:sp>
        <p:nvSpPr>
          <p:cNvPr id="35" name="Freeform 35"/>
          <p:cNvSpPr/>
          <p:nvPr/>
        </p:nvSpPr>
        <p:spPr>
          <a:xfrm>
            <a:off x="1343907" y="2815751"/>
            <a:ext cx="4452465" cy="5648934"/>
          </a:xfrm>
          <a:custGeom>
            <a:avLst/>
            <a:gdLst/>
            <a:ahLst/>
            <a:cxnLst/>
            <a:rect l="l" t="t" r="r" b="b"/>
            <a:pathLst>
              <a:path w="4452465" h="5648934">
                <a:moveTo>
                  <a:pt x="0" y="0"/>
                </a:moveTo>
                <a:lnTo>
                  <a:pt x="4452465" y="0"/>
                </a:lnTo>
                <a:lnTo>
                  <a:pt x="4452465" y="5648933"/>
                </a:lnTo>
                <a:lnTo>
                  <a:pt x="0" y="5648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309" r="-117" b="-353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20" name="Group 20"/>
          <p:cNvGrpSpPr/>
          <p:nvPr/>
        </p:nvGrpSpPr>
        <p:grpSpPr>
          <a:xfrm rot="60000">
            <a:off x="1091657" y="2390542"/>
            <a:ext cx="7601396" cy="6922700"/>
            <a:chOff x="0" y="0"/>
            <a:chExt cx="10135194" cy="9230266"/>
          </a:xfrm>
        </p:grpSpPr>
        <p:sp>
          <p:nvSpPr>
            <p:cNvPr id="21" name="Freeform 21"/>
            <p:cNvSpPr/>
            <p:nvPr/>
          </p:nvSpPr>
          <p:spPr>
            <a:xfrm>
              <a:off x="-361823" y="-259080"/>
              <a:ext cx="10869168" cy="9517761"/>
            </a:xfrm>
            <a:custGeom>
              <a:avLst/>
              <a:gdLst/>
              <a:ahLst/>
              <a:cxnLst/>
              <a:rect l="l" t="t" r="r" b="b"/>
              <a:pathLst>
                <a:path w="10869168" h="9517761">
                  <a:moveTo>
                    <a:pt x="6571742" y="971296"/>
                  </a:moveTo>
                  <a:lnTo>
                    <a:pt x="10283952" y="7126859"/>
                  </a:lnTo>
                  <a:cubicBezTo>
                    <a:pt x="10869168" y="8098155"/>
                    <a:pt x="10185400" y="9336913"/>
                    <a:pt x="9051290" y="9359011"/>
                  </a:cubicBezTo>
                  <a:lnTo>
                    <a:pt x="1864106" y="9495663"/>
                  </a:lnTo>
                  <a:cubicBezTo>
                    <a:pt x="731901" y="9517761"/>
                    <a:pt x="0" y="8303132"/>
                    <a:pt x="546989" y="7311770"/>
                  </a:cubicBezTo>
                  <a:lnTo>
                    <a:pt x="4021963" y="1019556"/>
                  </a:lnTo>
                  <a:cubicBezTo>
                    <a:pt x="4568952" y="28194"/>
                    <a:pt x="5986653" y="0"/>
                    <a:pt x="6571869" y="971296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2" name="Group 22"/>
          <p:cNvGrpSpPr/>
          <p:nvPr/>
        </p:nvGrpSpPr>
        <p:grpSpPr>
          <a:xfrm rot="60000">
            <a:off x="1521789" y="2852431"/>
            <a:ext cx="6712556" cy="6113220"/>
            <a:chOff x="0" y="0"/>
            <a:chExt cx="8950074" cy="8150960"/>
          </a:xfrm>
        </p:grpSpPr>
        <p:sp>
          <p:nvSpPr>
            <p:cNvPr id="23" name="Freeform 23"/>
            <p:cNvSpPr/>
            <p:nvPr/>
          </p:nvSpPr>
          <p:spPr>
            <a:xfrm>
              <a:off x="-319405" y="-228854"/>
              <a:ext cx="9598152" cy="8404987"/>
            </a:xfrm>
            <a:custGeom>
              <a:avLst/>
              <a:gdLst/>
              <a:ahLst/>
              <a:cxnLst/>
              <a:rect l="l" t="t" r="r" b="b"/>
              <a:pathLst>
                <a:path w="9598152" h="8404987">
                  <a:moveTo>
                    <a:pt x="5803265" y="857758"/>
                  </a:moveTo>
                  <a:lnTo>
                    <a:pt x="9081389" y="6293485"/>
                  </a:lnTo>
                  <a:cubicBezTo>
                    <a:pt x="9598152" y="7151243"/>
                    <a:pt x="8994394" y="8245094"/>
                    <a:pt x="7992872" y="8264652"/>
                  </a:cubicBezTo>
                  <a:lnTo>
                    <a:pt x="1646174" y="8385429"/>
                  </a:lnTo>
                  <a:cubicBezTo>
                    <a:pt x="646430" y="8404987"/>
                    <a:pt x="0" y="7332345"/>
                    <a:pt x="482981" y="6456934"/>
                  </a:cubicBezTo>
                  <a:lnTo>
                    <a:pt x="3551555" y="900303"/>
                  </a:lnTo>
                  <a:cubicBezTo>
                    <a:pt x="4034536" y="24892"/>
                    <a:pt x="5286502" y="0"/>
                    <a:pt x="5803265" y="85763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7409336">
            <a:off x="2959635" y="5080270"/>
            <a:ext cx="607941" cy="3108360"/>
            <a:chOff x="0" y="0"/>
            <a:chExt cx="810588" cy="41444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0641" cy="4144391"/>
            </a:xfrm>
            <a:custGeom>
              <a:avLst/>
              <a:gdLst/>
              <a:ahLst/>
              <a:cxnLst/>
              <a:rect l="l" t="t" r="r" b="b"/>
              <a:pathLst>
                <a:path w="810641" h="4144391">
                  <a:moveTo>
                    <a:pt x="0" y="405257"/>
                  </a:moveTo>
                  <a:cubicBezTo>
                    <a:pt x="0" y="181483"/>
                    <a:pt x="181483" y="0"/>
                    <a:pt x="405257" y="0"/>
                  </a:cubicBezTo>
                  <a:cubicBezTo>
                    <a:pt x="629031" y="0"/>
                    <a:pt x="810641" y="181483"/>
                    <a:pt x="810641" y="405257"/>
                  </a:cubicBezTo>
                  <a:lnTo>
                    <a:pt x="810641" y="3739134"/>
                  </a:lnTo>
                  <a:cubicBezTo>
                    <a:pt x="810641" y="3963035"/>
                    <a:pt x="629158" y="4144391"/>
                    <a:pt x="405384" y="4144391"/>
                  </a:cubicBezTo>
                  <a:cubicBezTo>
                    <a:pt x="181610" y="4144391"/>
                    <a:pt x="0" y="3963035"/>
                    <a:pt x="0" y="3739134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sp>
        <p:nvSpPr>
          <p:cNvPr id="26" name="Freeform 26"/>
          <p:cNvSpPr/>
          <p:nvPr/>
        </p:nvSpPr>
        <p:spPr>
          <a:xfrm>
            <a:off x="4138141" y="6648569"/>
            <a:ext cx="2967492" cy="2143456"/>
          </a:xfrm>
          <a:custGeom>
            <a:avLst/>
            <a:gdLst/>
            <a:ahLst/>
            <a:cxnLst/>
            <a:rect l="l" t="t" r="r" b="b"/>
            <a:pathLst>
              <a:path w="2967492" h="2143456">
                <a:moveTo>
                  <a:pt x="0" y="0"/>
                </a:moveTo>
                <a:lnTo>
                  <a:pt x="2967493" y="0"/>
                </a:lnTo>
                <a:lnTo>
                  <a:pt x="2967493" y="2143457"/>
                </a:lnTo>
                <a:lnTo>
                  <a:pt x="0" y="21434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3840633" y="3657063"/>
            <a:ext cx="2132019" cy="2972874"/>
          </a:xfrm>
          <a:custGeom>
            <a:avLst/>
            <a:gdLst/>
            <a:ahLst/>
            <a:cxnLst/>
            <a:rect l="l" t="t" r="r" b="b"/>
            <a:pathLst>
              <a:path w="2132019" h="2972874">
                <a:moveTo>
                  <a:pt x="0" y="0"/>
                </a:moveTo>
                <a:lnTo>
                  <a:pt x="2132019" y="0"/>
                </a:lnTo>
                <a:lnTo>
                  <a:pt x="2132019" y="2972874"/>
                </a:lnTo>
                <a:lnTo>
                  <a:pt x="0" y="29728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576734" y="621659"/>
            <a:ext cx="17176916" cy="829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63"/>
              </a:lnSpc>
            </a:pPr>
            <a:r>
              <a:rPr lang="fa-IR" sz="5799" spc="85" dirty="0">
                <a:solidFill>
                  <a:srgbClr val="19A695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799" spc="85" dirty="0">
              <a:solidFill>
                <a:srgbClr val="19A695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3883734" y="5411766"/>
            <a:ext cx="2017242" cy="2017242"/>
            <a:chOff x="0" y="0"/>
            <a:chExt cx="2689656" cy="268965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689606" cy="2689606"/>
            </a:xfrm>
            <a:custGeom>
              <a:avLst/>
              <a:gdLst/>
              <a:ahLst/>
              <a:cxnLst/>
              <a:rect l="l" t="t" r="r" b="b"/>
              <a:pathLst>
                <a:path w="2689606" h="2689606">
                  <a:moveTo>
                    <a:pt x="1344803" y="1189482"/>
                  </a:moveTo>
                  <a:cubicBezTo>
                    <a:pt x="1258951" y="1189482"/>
                    <a:pt x="1189482" y="1259078"/>
                    <a:pt x="1189482" y="1344803"/>
                  </a:cubicBezTo>
                  <a:cubicBezTo>
                    <a:pt x="1189482" y="1430528"/>
                    <a:pt x="1259078" y="1500124"/>
                    <a:pt x="1344803" y="1500124"/>
                  </a:cubicBezTo>
                  <a:cubicBezTo>
                    <a:pt x="1430528" y="1500124"/>
                    <a:pt x="1500124" y="1430528"/>
                    <a:pt x="1500124" y="1344803"/>
                  </a:cubicBezTo>
                  <a:cubicBezTo>
                    <a:pt x="1500124" y="1259078"/>
                    <a:pt x="1430528" y="1189482"/>
                    <a:pt x="1344803" y="1189482"/>
                  </a:cubicBezTo>
                  <a:close/>
                  <a:moveTo>
                    <a:pt x="1344803" y="0"/>
                  </a:moveTo>
                  <a:cubicBezTo>
                    <a:pt x="2087499" y="0"/>
                    <a:pt x="2689606" y="602107"/>
                    <a:pt x="2689606" y="1344803"/>
                  </a:cubicBezTo>
                  <a:cubicBezTo>
                    <a:pt x="2689606" y="2087499"/>
                    <a:pt x="2087499" y="2689606"/>
                    <a:pt x="1344803" y="2689606"/>
                  </a:cubicBezTo>
                  <a:cubicBezTo>
                    <a:pt x="602107" y="2689606"/>
                    <a:pt x="0" y="2087499"/>
                    <a:pt x="0" y="1344803"/>
                  </a:cubicBezTo>
                  <a:cubicBezTo>
                    <a:pt x="0" y="602107"/>
                    <a:pt x="602107" y="0"/>
                    <a:pt x="1344803" y="0"/>
                  </a:cubicBezTo>
                  <a:close/>
                </a:path>
              </a:pathLst>
            </a:custGeom>
            <a:solidFill>
              <a:srgbClr val="2C2F45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3982384" y="5512170"/>
            <a:ext cx="1820008" cy="1818820"/>
            <a:chOff x="0" y="0"/>
            <a:chExt cx="2426678" cy="2425094"/>
          </a:xfrm>
        </p:grpSpPr>
        <p:sp>
          <p:nvSpPr>
            <p:cNvPr id="32" name="Freeform 32"/>
            <p:cNvSpPr/>
            <p:nvPr/>
          </p:nvSpPr>
          <p:spPr>
            <a:xfrm>
              <a:off x="-3937" y="-254"/>
              <a:ext cx="2430907" cy="2428875"/>
            </a:xfrm>
            <a:custGeom>
              <a:avLst/>
              <a:gdLst/>
              <a:ahLst/>
              <a:cxnLst/>
              <a:rect l="l" t="t" r="r" b="b"/>
              <a:pathLst>
                <a:path w="2430907" h="2428875">
                  <a:moveTo>
                    <a:pt x="1217168" y="775208"/>
                  </a:moveTo>
                  <a:cubicBezTo>
                    <a:pt x="976376" y="775208"/>
                    <a:pt x="781177" y="970407"/>
                    <a:pt x="781177" y="1211199"/>
                  </a:cubicBezTo>
                  <a:cubicBezTo>
                    <a:pt x="781177" y="1451991"/>
                    <a:pt x="976376" y="1647190"/>
                    <a:pt x="1217168" y="1647190"/>
                  </a:cubicBezTo>
                  <a:cubicBezTo>
                    <a:pt x="1457960" y="1647190"/>
                    <a:pt x="1653159" y="1451991"/>
                    <a:pt x="1653159" y="1211199"/>
                  </a:cubicBezTo>
                  <a:cubicBezTo>
                    <a:pt x="1653159" y="970407"/>
                    <a:pt x="1457960" y="775208"/>
                    <a:pt x="1217168" y="775208"/>
                  </a:cubicBezTo>
                  <a:close/>
                  <a:moveTo>
                    <a:pt x="1217168" y="494792"/>
                  </a:moveTo>
                  <a:cubicBezTo>
                    <a:pt x="1612773" y="494792"/>
                    <a:pt x="1933575" y="815467"/>
                    <a:pt x="1933575" y="1211199"/>
                  </a:cubicBezTo>
                  <a:cubicBezTo>
                    <a:pt x="1933575" y="1606931"/>
                    <a:pt x="1612900" y="1927606"/>
                    <a:pt x="1217168" y="1927606"/>
                  </a:cubicBezTo>
                  <a:cubicBezTo>
                    <a:pt x="821436" y="1927606"/>
                    <a:pt x="500888" y="1606804"/>
                    <a:pt x="500888" y="1211199"/>
                  </a:cubicBezTo>
                  <a:cubicBezTo>
                    <a:pt x="500888" y="815594"/>
                    <a:pt x="821563" y="494792"/>
                    <a:pt x="1217168" y="494792"/>
                  </a:cubicBezTo>
                  <a:close/>
                  <a:moveTo>
                    <a:pt x="1218184" y="325882"/>
                  </a:moveTo>
                  <a:cubicBezTo>
                    <a:pt x="725424" y="325374"/>
                    <a:pt x="333629" y="720471"/>
                    <a:pt x="331724" y="1207262"/>
                  </a:cubicBezTo>
                  <a:cubicBezTo>
                    <a:pt x="329819" y="1705610"/>
                    <a:pt x="734314" y="2097532"/>
                    <a:pt x="1216787" y="2096135"/>
                  </a:cubicBezTo>
                  <a:cubicBezTo>
                    <a:pt x="1697863" y="2098040"/>
                    <a:pt x="2103755" y="1710817"/>
                    <a:pt x="2103247" y="1210564"/>
                  </a:cubicBezTo>
                  <a:cubicBezTo>
                    <a:pt x="2102739" y="718693"/>
                    <a:pt x="1708150" y="326390"/>
                    <a:pt x="1218184" y="326009"/>
                  </a:cubicBezTo>
                  <a:close/>
                  <a:moveTo>
                    <a:pt x="1082802" y="381"/>
                  </a:moveTo>
                  <a:cubicBezTo>
                    <a:pt x="1106043" y="1651"/>
                    <a:pt x="1114679" y="12573"/>
                    <a:pt x="1123823" y="44450"/>
                  </a:cubicBezTo>
                  <a:cubicBezTo>
                    <a:pt x="1133602" y="78994"/>
                    <a:pt x="1145286" y="112776"/>
                    <a:pt x="1154684" y="147320"/>
                  </a:cubicBezTo>
                  <a:cubicBezTo>
                    <a:pt x="1159383" y="163703"/>
                    <a:pt x="1169162" y="172593"/>
                    <a:pt x="1185037" y="174879"/>
                  </a:cubicBezTo>
                  <a:cubicBezTo>
                    <a:pt x="1207008" y="177673"/>
                    <a:pt x="1229487" y="177673"/>
                    <a:pt x="1251458" y="174879"/>
                  </a:cubicBezTo>
                  <a:cubicBezTo>
                    <a:pt x="1266825" y="172974"/>
                    <a:pt x="1276223" y="163703"/>
                    <a:pt x="1280922" y="148209"/>
                  </a:cubicBezTo>
                  <a:cubicBezTo>
                    <a:pt x="1292098" y="110363"/>
                    <a:pt x="1303782" y="72517"/>
                    <a:pt x="1315466" y="34544"/>
                  </a:cubicBezTo>
                  <a:cubicBezTo>
                    <a:pt x="1324356" y="6477"/>
                    <a:pt x="1333246" y="0"/>
                    <a:pt x="1362710" y="381"/>
                  </a:cubicBezTo>
                  <a:cubicBezTo>
                    <a:pt x="1366901" y="381"/>
                    <a:pt x="1371092" y="381"/>
                    <a:pt x="1375283" y="889"/>
                  </a:cubicBezTo>
                  <a:cubicBezTo>
                    <a:pt x="1416939" y="5080"/>
                    <a:pt x="1428623" y="17780"/>
                    <a:pt x="1429512" y="59309"/>
                  </a:cubicBezTo>
                  <a:cubicBezTo>
                    <a:pt x="1430401" y="95758"/>
                    <a:pt x="1431798" y="131826"/>
                    <a:pt x="1432814" y="168275"/>
                  </a:cubicBezTo>
                  <a:cubicBezTo>
                    <a:pt x="1433322" y="182753"/>
                    <a:pt x="1438402" y="193929"/>
                    <a:pt x="1451991" y="200025"/>
                  </a:cubicBezTo>
                  <a:cubicBezTo>
                    <a:pt x="1473962" y="209804"/>
                    <a:pt x="1496822" y="216408"/>
                    <a:pt x="1521206" y="218313"/>
                  </a:cubicBezTo>
                  <a:cubicBezTo>
                    <a:pt x="1536192" y="219202"/>
                    <a:pt x="1546479" y="213233"/>
                    <a:pt x="1553972" y="201041"/>
                  </a:cubicBezTo>
                  <a:cubicBezTo>
                    <a:pt x="1574546" y="167894"/>
                    <a:pt x="1595628" y="134620"/>
                    <a:pt x="1616202" y="101473"/>
                  </a:cubicBezTo>
                  <a:cubicBezTo>
                    <a:pt x="1633982" y="73406"/>
                    <a:pt x="1644777" y="69723"/>
                    <a:pt x="1676527" y="80391"/>
                  </a:cubicBezTo>
                  <a:cubicBezTo>
                    <a:pt x="1680210" y="81788"/>
                    <a:pt x="1683512" y="82677"/>
                    <a:pt x="1687322" y="84074"/>
                  </a:cubicBezTo>
                  <a:cubicBezTo>
                    <a:pt x="1724279" y="99949"/>
                    <a:pt x="1730375" y="111633"/>
                    <a:pt x="1721485" y="150876"/>
                  </a:cubicBezTo>
                  <a:cubicBezTo>
                    <a:pt x="1713484" y="185928"/>
                    <a:pt x="1705610" y="220599"/>
                    <a:pt x="1697228" y="255651"/>
                  </a:cubicBezTo>
                  <a:cubicBezTo>
                    <a:pt x="1692529" y="274828"/>
                    <a:pt x="1697228" y="289814"/>
                    <a:pt x="1714119" y="300990"/>
                  </a:cubicBezTo>
                  <a:cubicBezTo>
                    <a:pt x="1731391" y="312674"/>
                    <a:pt x="1748663" y="323469"/>
                    <a:pt x="1768348" y="330962"/>
                  </a:cubicBezTo>
                  <a:cubicBezTo>
                    <a:pt x="1782318" y="336042"/>
                    <a:pt x="1793621" y="332867"/>
                    <a:pt x="1804289" y="322580"/>
                  </a:cubicBezTo>
                  <a:cubicBezTo>
                    <a:pt x="1832864" y="295402"/>
                    <a:pt x="1861312" y="269240"/>
                    <a:pt x="1890268" y="242570"/>
                  </a:cubicBezTo>
                  <a:cubicBezTo>
                    <a:pt x="1914144" y="220091"/>
                    <a:pt x="1927225" y="219202"/>
                    <a:pt x="1953895" y="237490"/>
                  </a:cubicBezTo>
                  <a:cubicBezTo>
                    <a:pt x="1955292" y="238379"/>
                    <a:pt x="1956181" y="238887"/>
                    <a:pt x="1957197" y="239776"/>
                  </a:cubicBezTo>
                  <a:cubicBezTo>
                    <a:pt x="2002536" y="272542"/>
                    <a:pt x="1996059" y="286512"/>
                    <a:pt x="1977263" y="320675"/>
                  </a:cubicBezTo>
                  <a:cubicBezTo>
                    <a:pt x="1960372" y="351536"/>
                    <a:pt x="1944497" y="383286"/>
                    <a:pt x="1927225" y="414147"/>
                  </a:cubicBezTo>
                  <a:cubicBezTo>
                    <a:pt x="1918335" y="430530"/>
                    <a:pt x="1920240" y="444500"/>
                    <a:pt x="1931416" y="458597"/>
                  </a:cubicBezTo>
                  <a:cubicBezTo>
                    <a:pt x="1943989" y="473964"/>
                    <a:pt x="1958086" y="488061"/>
                    <a:pt x="1973453" y="500253"/>
                  </a:cubicBezTo>
                  <a:cubicBezTo>
                    <a:pt x="1986534" y="510540"/>
                    <a:pt x="2000123" y="511937"/>
                    <a:pt x="2015490" y="503936"/>
                  </a:cubicBezTo>
                  <a:cubicBezTo>
                    <a:pt x="2050542" y="484759"/>
                    <a:pt x="2086102" y="466090"/>
                    <a:pt x="2121662" y="447802"/>
                  </a:cubicBezTo>
                  <a:cubicBezTo>
                    <a:pt x="2146935" y="434721"/>
                    <a:pt x="2161413" y="437515"/>
                    <a:pt x="2179574" y="459994"/>
                  </a:cubicBezTo>
                  <a:cubicBezTo>
                    <a:pt x="2186178" y="467487"/>
                    <a:pt x="2192147" y="475361"/>
                    <a:pt x="2197354" y="483870"/>
                  </a:cubicBezTo>
                  <a:cubicBezTo>
                    <a:pt x="2210435" y="504444"/>
                    <a:pt x="2209038" y="518033"/>
                    <a:pt x="2192655" y="536194"/>
                  </a:cubicBezTo>
                  <a:cubicBezTo>
                    <a:pt x="2164588" y="566547"/>
                    <a:pt x="2136521" y="597408"/>
                    <a:pt x="2108073" y="627380"/>
                  </a:cubicBezTo>
                  <a:cubicBezTo>
                    <a:pt x="2097278" y="638556"/>
                    <a:pt x="2094992" y="650748"/>
                    <a:pt x="2100580" y="664845"/>
                  </a:cubicBezTo>
                  <a:cubicBezTo>
                    <a:pt x="2108962" y="684911"/>
                    <a:pt x="2119249" y="703707"/>
                    <a:pt x="2132838" y="720979"/>
                  </a:cubicBezTo>
                  <a:cubicBezTo>
                    <a:pt x="2143633" y="734949"/>
                    <a:pt x="2156714" y="738759"/>
                    <a:pt x="2173986" y="734568"/>
                  </a:cubicBezTo>
                  <a:cubicBezTo>
                    <a:pt x="2213737" y="724789"/>
                    <a:pt x="2253996" y="715899"/>
                    <a:pt x="2293620" y="707390"/>
                  </a:cubicBezTo>
                  <a:cubicBezTo>
                    <a:pt x="2314702" y="702691"/>
                    <a:pt x="2327275" y="708787"/>
                    <a:pt x="2338070" y="727964"/>
                  </a:cubicBezTo>
                  <a:cubicBezTo>
                    <a:pt x="2343658" y="738251"/>
                    <a:pt x="2348357" y="749046"/>
                    <a:pt x="2352040" y="760222"/>
                  </a:cubicBezTo>
                  <a:cubicBezTo>
                    <a:pt x="2360041" y="785876"/>
                    <a:pt x="2355723" y="798068"/>
                    <a:pt x="2332863" y="812546"/>
                  </a:cubicBezTo>
                  <a:cubicBezTo>
                    <a:pt x="2300097" y="833120"/>
                    <a:pt x="2267839" y="854583"/>
                    <a:pt x="2234184" y="873760"/>
                  </a:cubicBezTo>
                  <a:cubicBezTo>
                    <a:pt x="2215007" y="884936"/>
                    <a:pt x="2209927" y="899922"/>
                    <a:pt x="2213102" y="919607"/>
                  </a:cubicBezTo>
                  <a:cubicBezTo>
                    <a:pt x="2215896" y="937895"/>
                    <a:pt x="2221103" y="955548"/>
                    <a:pt x="2227580" y="972947"/>
                  </a:cubicBezTo>
                  <a:cubicBezTo>
                    <a:pt x="2233676" y="988822"/>
                    <a:pt x="2244471" y="997204"/>
                    <a:pt x="2262632" y="997712"/>
                  </a:cubicBezTo>
                  <a:cubicBezTo>
                    <a:pt x="2303780" y="998220"/>
                    <a:pt x="2344420" y="1001014"/>
                    <a:pt x="2385568" y="1002411"/>
                  </a:cubicBezTo>
                  <a:cubicBezTo>
                    <a:pt x="2408047" y="1003300"/>
                    <a:pt x="2419223" y="1012190"/>
                    <a:pt x="2425319" y="1033780"/>
                  </a:cubicBezTo>
                  <a:cubicBezTo>
                    <a:pt x="2429002" y="1045972"/>
                    <a:pt x="2430399" y="1058545"/>
                    <a:pt x="2430399" y="1071626"/>
                  </a:cubicBezTo>
                  <a:cubicBezTo>
                    <a:pt x="2430399" y="1096899"/>
                    <a:pt x="2423414" y="1107186"/>
                    <a:pt x="2400046" y="1114679"/>
                  </a:cubicBezTo>
                  <a:cubicBezTo>
                    <a:pt x="2363089" y="1126363"/>
                    <a:pt x="2326132" y="1137539"/>
                    <a:pt x="2289175" y="1148842"/>
                  </a:cubicBezTo>
                  <a:cubicBezTo>
                    <a:pt x="2262505" y="1156843"/>
                    <a:pt x="2255520" y="1165225"/>
                    <a:pt x="2254631" y="1192784"/>
                  </a:cubicBezTo>
                  <a:cubicBezTo>
                    <a:pt x="2254123" y="1211961"/>
                    <a:pt x="2252726" y="1231646"/>
                    <a:pt x="2256917" y="1250823"/>
                  </a:cubicBezTo>
                  <a:cubicBezTo>
                    <a:pt x="2259711" y="1263904"/>
                    <a:pt x="2267712" y="1271905"/>
                    <a:pt x="2280793" y="1276096"/>
                  </a:cubicBezTo>
                  <a:cubicBezTo>
                    <a:pt x="2319655" y="1287780"/>
                    <a:pt x="2358390" y="1299464"/>
                    <a:pt x="2397252" y="1311656"/>
                  </a:cubicBezTo>
                  <a:cubicBezTo>
                    <a:pt x="2424430" y="1320038"/>
                    <a:pt x="2430907" y="1329436"/>
                    <a:pt x="2430399" y="1357884"/>
                  </a:cubicBezTo>
                  <a:cubicBezTo>
                    <a:pt x="2430399" y="1360678"/>
                    <a:pt x="2430399" y="1363472"/>
                    <a:pt x="2430399" y="1366266"/>
                  </a:cubicBezTo>
                  <a:cubicBezTo>
                    <a:pt x="2428494" y="1410208"/>
                    <a:pt x="2414524" y="1424305"/>
                    <a:pt x="2370582" y="1425702"/>
                  </a:cubicBezTo>
                  <a:cubicBezTo>
                    <a:pt x="2333625" y="1426591"/>
                    <a:pt x="2297176" y="1428496"/>
                    <a:pt x="2260219" y="1429004"/>
                  </a:cubicBezTo>
                  <a:cubicBezTo>
                    <a:pt x="2246249" y="1429512"/>
                    <a:pt x="2236343" y="1435608"/>
                    <a:pt x="2230755" y="1447292"/>
                  </a:cubicBezTo>
                  <a:cubicBezTo>
                    <a:pt x="2220468" y="1469263"/>
                    <a:pt x="2213864" y="1492123"/>
                    <a:pt x="2212086" y="1516507"/>
                  </a:cubicBezTo>
                  <a:cubicBezTo>
                    <a:pt x="2210689" y="1531874"/>
                    <a:pt x="2217166" y="1542161"/>
                    <a:pt x="2230374" y="1550162"/>
                  </a:cubicBezTo>
                  <a:cubicBezTo>
                    <a:pt x="2263140" y="1570228"/>
                    <a:pt x="2295398" y="1590421"/>
                    <a:pt x="2327656" y="1610995"/>
                  </a:cubicBezTo>
                  <a:cubicBezTo>
                    <a:pt x="2357120" y="1629283"/>
                    <a:pt x="2360803" y="1640459"/>
                    <a:pt x="2349627" y="1673225"/>
                  </a:cubicBezTo>
                  <a:cubicBezTo>
                    <a:pt x="2345944" y="1684401"/>
                    <a:pt x="2340737" y="1695196"/>
                    <a:pt x="2334260" y="1704975"/>
                  </a:cubicBezTo>
                  <a:cubicBezTo>
                    <a:pt x="2328164" y="1713865"/>
                    <a:pt x="2318385" y="1719961"/>
                    <a:pt x="2304288" y="1719961"/>
                  </a:cubicBezTo>
                  <a:cubicBezTo>
                    <a:pt x="2279523" y="1714373"/>
                    <a:pt x="2254758" y="1708785"/>
                    <a:pt x="2229993" y="1703578"/>
                  </a:cubicBezTo>
                  <a:cubicBezTo>
                    <a:pt x="2209927" y="1698879"/>
                    <a:pt x="2189353" y="1694688"/>
                    <a:pt x="2169160" y="1689608"/>
                  </a:cubicBezTo>
                  <a:cubicBezTo>
                    <a:pt x="2156079" y="1686306"/>
                    <a:pt x="2145792" y="1690116"/>
                    <a:pt x="2137410" y="1699387"/>
                  </a:cubicBezTo>
                  <a:cubicBezTo>
                    <a:pt x="2120138" y="1719453"/>
                    <a:pt x="2106549" y="1742440"/>
                    <a:pt x="2099056" y="1768094"/>
                  </a:cubicBezTo>
                  <a:cubicBezTo>
                    <a:pt x="2095373" y="1780286"/>
                    <a:pt x="2100961" y="1789176"/>
                    <a:pt x="2108454" y="1797558"/>
                  </a:cubicBezTo>
                  <a:cubicBezTo>
                    <a:pt x="2135632" y="1827022"/>
                    <a:pt x="2163191" y="1856486"/>
                    <a:pt x="2190242" y="1885442"/>
                  </a:cubicBezTo>
                  <a:cubicBezTo>
                    <a:pt x="2210816" y="1907413"/>
                    <a:pt x="2211705" y="1920494"/>
                    <a:pt x="2195322" y="1945767"/>
                  </a:cubicBezTo>
                  <a:cubicBezTo>
                    <a:pt x="2194433" y="1947164"/>
                    <a:pt x="2193417" y="1949069"/>
                    <a:pt x="2192020" y="1950466"/>
                  </a:cubicBezTo>
                  <a:cubicBezTo>
                    <a:pt x="2161159" y="1992122"/>
                    <a:pt x="2147570" y="1992503"/>
                    <a:pt x="2109724" y="1971040"/>
                  </a:cubicBezTo>
                  <a:cubicBezTo>
                    <a:pt x="2078863" y="1953260"/>
                    <a:pt x="2046097" y="1937385"/>
                    <a:pt x="2014855" y="1920494"/>
                  </a:cubicBezTo>
                  <a:cubicBezTo>
                    <a:pt x="2001774" y="1913509"/>
                    <a:pt x="1989582" y="1913509"/>
                    <a:pt x="1977898" y="1921891"/>
                  </a:cubicBezTo>
                  <a:cubicBezTo>
                    <a:pt x="1959229" y="1934972"/>
                    <a:pt x="1943354" y="1950847"/>
                    <a:pt x="1929765" y="1969135"/>
                  </a:cubicBezTo>
                  <a:cubicBezTo>
                    <a:pt x="1919986" y="1982216"/>
                    <a:pt x="1919478" y="1995297"/>
                    <a:pt x="1927479" y="2009775"/>
                  </a:cubicBezTo>
                  <a:cubicBezTo>
                    <a:pt x="1946656" y="2044827"/>
                    <a:pt x="1965325" y="2080387"/>
                    <a:pt x="1983613" y="2115947"/>
                  </a:cubicBezTo>
                  <a:cubicBezTo>
                    <a:pt x="1996186" y="2140712"/>
                    <a:pt x="1994408" y="2151888"/>
                    <a:pt x="1974215" y="2171065"/>
                  </a:cubicBezTo>
                  <a:cubicBezTo>
                    <a:pt x="1970913" y="2173859"/>
                    <a:pt x="1968119" y="2177161"/>
                    <a:pt x="1964817" y="2179447"/>
                  </a:cubicBezTo>
                  <a:cubicBezTo>
                    <a:pt x="1934845" y="2201418"/>
                    <a:pt x="1919478" y="2212213"/>
                    <a:pt x="1884426" y="2176653"/>
                  </a:cubicBezTo>
                  <a:cubicBezTo>
                    <a:pt x="1859153" y="2150999"/>
                    <a:pt x="1832102" y="2128012"/>
                    <a:pt x="1805940" y="2103247"/>
                  </a:cubicBezTo>
                  <a:cubicBezTo>
                    <a:pt x="1793748" y="2091563"/>
                    <a:pt x="1780667" y="2089277"/>
                    <a:pt x="1765681" y="2095246"/>
                  </a:cubicBezTo>
                  <a:cubicBezTo>
                    <a:pt x="1745996" y="2103247"/>
                    <a:pt x="1727327" y="2113534"/>
                    <a:pt x="1710563" y="2126615"/>
                  </a:cubicBezTo>
                  <a:cubicBezTo>
                    <a:pt x="1696593" y="2137410"/>
                    <a:pt x="1692783" y="2150872"/>
                    <a:pt x="1696974" y="2167763"/>
                  </a:cubicBezTo>
                  <a:cubicBezTo>
                    <a:pt x="1706753" y="2208403"/>
                    <a:pt x="1716151" y="2249551"/>
                    <a:pt x="1725041" y="2290318"/>
                  </a:cubicBezTo>
                  <a:cubicBezTo>
                    <a:pt x="1728724" y="2308098"/>
                    <a:pt x="1722755" y="2321687"/>
                    <a:pt x="1706753" y="2330958"/>
                  </a:cubicBezTo>
                  <a:cubicBezTo>
                    <a:pt x="1695958" y="2337562"/>
                    <a:pt x="1684274" y="2342642"/>
                    <a:pt x="1672209" y="2346325"/>
                  </a:cubicBezTo>
                  <a:cubicBezTo>
                    <a:pt x="1647444" y="2354326"/>
                    <a:pt x="1633347" y="2349627"/>
                    <a:pt x="1619377" y="2327656"/>
                  </a:cubicBezTo>
                  <a:cubicBezTo>
                    <a:pt x="1598803" y="2294890"/>
                    <a:pt x="1577721" y="2262632"/>
                    <a:pt x="1558163" y="2228977"/>
                  </a:cubicBezTo>
                  <a:cubicBezTo>
                    <a:pt x="1547368" y="2210689"/>
                    <a:pt x="1533398" y="2203704"/>
                    <a:pt x="1512316" y="2207514"/>
                  </a:cubicBezTo>
                  <a:cubicBezTo>
                    <a:pt x="1495425" y="2210816"/>
                    <a:pt x="1479169" y="2215007"/>
                    <a:pt x="1463167" y="2220595"/>
                  </a:cubicBezTo>
                  <a:cubicBezTo>
                    <a:pt x="1441196" y="2228596"/>
                    <a:pt x="1434211" y="2237867"/>
                    <a:pt x="1433195" y="2261235"/>
                  </a:cubicBezTo>
                  <a:cubicBezTo>
                    <a:pt x="1431798" y="2298192"/>
                    <a:pt x="1430909" y="2334641"/>
                    <a:pt x="1429893" y="2371598"/>
                  </a:cubicBezTo>
                  <a:cubicBezTo>
                    <a:pt x="1429004" y="2405253"/>
                    <a:pt x="1420495" y="2416048"/>
                    <a:pt x="1387348" y="2422144"/>
                  </a:cubicBezTo>
                  <a:cubicBezTo>
                    <a:pt x="1378458" y="2424049"/>
                    <a:pt x="1369568" y="2424938"/>
                    <a:pt x="1360678" y="2425446"/>
                  </a:cubicBezTo>
                  <a:cubicBezTo>
                    <a:pt x="1338707" y="2426843"/>
                    <a:pt x="1324737" y="2417953"/>
                    <a:pt x="1317625" y="2396490"/>
                  </a:cubicBezTo>
                  <a:cubicBezTo>
                    <a:pt x="1305052" y="2357247"/>
                    <a:pt x="1292860" y="2318385"/>
                    <a:pt x="1281684" y="2279142"/>
                  </a:cubicBezTo>
                  <a:cubicBezTo>
                    <a:pt x="1276604" y="2261362"/>
                    <a:pt x="1265809" y="2252980"/>
                    <a:pt x="1248029" y="2250186"/>
                  </a:cubicBezTo>
                  <a:cubicBezTo>
                    <a:pt x="1227455" y="2247392"/>
                    <a:pt x="1206881" y="2247392"/>
                    <a:pt x="1186307" y="2250694"/>
                  </a:cubicBezTo>
                  <a:cubicBezTo>
                    <a:pt x="1170940" y="2252980"/>
                    <a:pt x="1161034" y="2260981"/>
                    <a:pt x="1156335" y="2276348"/>
                  </a:cubicBezTo>
                  <a:cubicBezTo>
                    <a:pt x="1145540" y="2313305"/>
                    <a:pt x="1133856" y="2350262"/>
                    <a:pt x="1122172" y="2387219"/>
                  </a:cubicBezTo>
                  <a:cubicBezTo>
                    <a:pt x="1111885" y="2420366"/>
                    <a:pt x="1098804" y="2428875"/>
                    <a:pt x="1064641" y="2424176"/>
                  </a:cubicBezTo>
                  <a:cubicBezTo>
                    <a:pt x="1013206" y="2417191"/>
                    <a:pt x="1007110" y="2410206"/>
                    <a:pt x="1006602" y="2358771"/>
                  </a:cubicBezTo>
                  <a:cubicBezTo>
                    <a:pt x="1006094" y="2325116"/>
                    <a:pt x="1004697" y="2291969"/>
                    <a:pt x="1003808" y="2258187"/>
                  </a:cubicBezTo>
                  <a:cubicBezTo>
                    <a:pt x="1003300" y="2242820"/>
                    <a:pt x="997204" y="2230628"/>
                    <a:pt x="982726" y="2224532"/>
                  </a:cubicBezTo>
                  <a:cubicBezTo>
                    <a:pt x="960755" y="2215134"/>
                    <a:pt x="938276" y="2208657"/>
                    <a:pt x="914400" y="2207260"/>
                  </a:cubicBezTo>
                  <a:cubicBezTo>
                    <a:pt x="899922" y="2206371"/>
                    <a:pt x="889635" y="2211959"/>
                    <a:pt x="881634" y="2224532"/>
                  </a:cubicBezTo>
                  <a:cubicBezTo>
                    <a:pt x="861568" y="2258187"/>
                    <a:pt x="839978" y="2290953"/>
                    <a:pt x="819404" y="2324100"/>
                  </a:cubicBezTo>
                  <a:cubicBezTo>
                    <a:pt x="803021" y="2350262"/>
                    <a:pt x="790448" y="2354961"/>
                    <a:pt x="761365" y="2345182"/>
                  </a:cubicBezTo>
                  <a:cubicBezTo>
                    <a:pt x="759968" y="2344674"/>
                    <a:pt x="758571" y="2344293"/>
                    <a:pt x="757174" y="2343785"/>
                  </a:cubicBezTo>
                  <a:cubicBezTo>
                    <a:pt x="712343" y="2325497"/>
                    <a:pt x="703453" y="2315210"/>
                    <a:pt x="715137" y="2270379"/>
                  </a:cubicBezTo>
                  <a:cubicBezTo>
                    <a:pt x="724027" y="2236216"/>
                    <a:pt x="730504" y="2201672"/>
                    <a:pt x="739013" y="2167001"/>
                  </a:cubicBezTo>
                  <a:cubicBezTo>
                    <a:pt x="743204" y="2149221"/>
                    <a:pt x="738505" y="2135632"/>
                    <a:pt x="723646" y="2124964"/>
                  </a:cubicBezTo>
                  <a:cubicBezTo>
                    <a:pt x="707771" y="2113788"/>
                    <a:pt x="691388" y="2103882"/>
                    <a:pt x="673608" y="2096008"/>
                  </a:cubicBezTo>
                  <a:cubicBezTo>
                    <a:pt x="656717" y="2088515"/>
                    <a:pt x="642239" y="2091309"/>
                    <a:pt x="628269" y="2104390"/>
                  </a:cubicBezTo>
                  <a:cubicBezTo>
                    <a:pt x="600202" y="2131060"/>
                    <a:pt x="571754" y="2157222"/>
                    <a:pt x="543687" y="2183384"/>
                  </a:cubicBezTo>
                  <a:cubicBezTo>
                    <a:pt x="522605" y="2203450"/>
                    <a:pt x="509143" y="2204466"/>
                    <a:pt x="484251" y="2188972"/>
                  </a:cubicBezTo>
                  <a:cubicBezTo>
                    <a:pt x="481457" y="2187067"/>
                    <a:pt x="478663" y="2185289"/>
                    <a:pt x="475869" y="2183384"/>
                  </a:cubicBezTo>
                  <a:cubicBezTo>
                    <a:pt x="439928" y="2157730"/>
                    <a:pt x="436626" y="2144141"/>
                    <a:pt x="457200" y="2105279"/>
                  </a:cubicBezTo>
                  <a:cubicBezTo>
                    <a:pt x="474091" y="2073529"/>
                    <a:pt x="490347" y="2041652"/>
                    <a:pt x="507746" y="2010410"/>
                  </a:cubicBezTo>
                  <a:cubicBezTo>
                    <a:pt x="516636" y="1994027"/>
                    <a:pt x="515239" y="1980057"/>
                    <a:pt x="504063" y="1965960"/>
                  </a:cubicBezTo>
                  <a:cubicBezTo>
                    <a:pt x="491871" y="1950593"/>
                    <a:pt x="477901" y="1936496"/>
                    <a:pt x="462026" y="1924304"/>
                  </a:cubicBezTo>
                  <a:cubicBezTo>
                    <a:pt x="448056" y="1913509"/>
                    <a:pt x="433959" y="1912620"/>
                    <a:pt x="418592" y="1921002"/>
                  </a:cubicBezTo>
                  <a:cubicBezTo>
                    <a:pt x="384048" y="1939671"/>
                    <a:pt x="348869" y="1958467"/>
                    <a:pt x="313436" y="1976628"/>
                  </a:cubicBezTo>
                  <a:cubicBezTo>
                    <a:pt x="288671" y="1989709"/>
                    <a:pt x="274193" y="1986407"/>
                    <a:pt x="255905" y="1965833"/>
                  </a:cubicBezTo>
                  <a:cubicBezTo>
                    <a:pt x="254508" y="1964436"/>
                    <a:pt x="253619" y="1963039"/>
                    <a:pt x="252222" y="1961642"/>
                  </a:cubicBezTo>
                  <a:cubicBezTo>
                    <a:pt x="219964" y="1924177"/>
                    <a:pt x="220472" y="1911096"/>
                    <a:pt x="254508" y="1875663"/>
                  </a:cubicBezTo>
                  <a:cubicBezTo>
                    <a:pt x="278384" y="1850390"/>
                    <a:pt x="300736" y="1824736"/>
                    <a:pt x="325120" y="1800352"/>
                  </a:cubicBezTo>
                  <a:cubicBezTo>
                    <a:pt x="337312" y="1787779"/>
                    <a:pt x="339598" y="1774698"/>
                    <a:pt x="333502" y="1759204"/>
                  </a:cubicBezTo>
                  <a:cubicBezTo>
                    <a:pt x="325501" y="1739138"/>
                    <a:pt x="314325" y="1720342"/>
                    <a:pt x="301244" y="1703070"/>
                  </a:cubicBezTo>
                  <a:cubicBezTo>
                    <a:pt x="290449" y="1689100"/>
                    <a:pt x="275971" y="1687703"/>
                    <a:pt x="260604" y="1691386"/>
                  </a:cubicBezTo>
                  <a:cubicBezTo>
                    <a:pt x="226441" y="1699387"/>
                    <a:pt x="192786" y="1707261"/>
                    <a:pt x="158623" y="1714754"/>
                  </a:cubicBezTo>
                  <a:cubicBezTo>
                    <a:pt x="153924" y="1715643"/>
                    <a:pt x="149225" y="1717040"/>
                    <a:pt x="145034" y="1718056"/>
                  </a:cubicBezTo>
                  <a:cubicBezTo>
                    <a:pt x="119380" y="1722755"/>
                    <a:pt x="106172" y="1716659"/>
                    <a:pt x="94488" y="1693291"/>
                  </a:cubicBezTo>
                  <a:cubicBezTo>
                    <a:pt x="90297" y="1684401"/>
                    <a:pt x="86106" y="1675511"/>
                    <a:pt x="82804" y="1666113"/>
                  </a:cubicBezTo>
                  <a:cubicBezTo>
                    <a:pt x="74422" y="1641348"/>
                    <a:pt x="79121" y="1627251"/>
                    <a:pt x="101473" y="1613281"/>
                  </a:cubicBezTo>
                  <a:cubicBezTo>
                    <a:pt x="133223" y="1593215"/>
                    <a:pt x="165481" y="1573022"/>
                    <a:pt x="197358" y="1553464"/>
                  </a:cubicBezTo>
                  <a:cubicBezTo>
                    <a:pt x="222631" y="1537589"/>
                    <a:pt x="226314" y="1528699"/>
                    <a:pt x="220218" y="1499743"/>
                  </a:cubicBezTo>
                  <a:cubicBezTo>
                    <a:pt x="216535" y="1483360"/>
                    <a:pt x="212217" y="1466596"/>
                    <a:pt x="205740" y="1451102"/>
                  </a:cubicBezTo>
                  <a:cubicBezTo>
                    <a:pt x="199263" y="1435608"/>
                    <a:pt x="187960" y="1428242"/>
                    <a:pt x="170688" y="1427734"/>
                  </a:cubicBezTo>
                  <a:cubicBezTo>
                    <a:pt x="132842" y="1427226"/>
                    <a:pt x="95377" y="1425829"/>
                    <a:pt x="57531" y="1424432"/>
                  </a:cubicBezTo>
                  <a:cubicBezTo>
                    <a:pt x="23368" y="1423543"/>
                    <a:pt x="13081" y="1414653"/>
                    <a:pt x="6985" y="1381887"/>
                  </a:cubicBezTo>
                  <a:cubicBezTo>
                    <a:pt x="6477" y="1378585"/>
                    <a:pt x="5588" y="1375283"/>
                    <a:pt x="5080" y="1372108"/>
                  </a:cubicBezTo>
                  <a:cubicBezTo>
                    <a:pt x="0" y="1330452"/>
                    <a:pt x="6985" y="1319784"/>
                    <a:pt x="47625" y="1307592"/>
                  </a:cubicBezTo>
                  <a:cubicBezTo>
                    <a:pt x="81280" y="1297305"/>
                    <a:pt x="114935" y="1286129"/>
                    <a:pt x="149098" y="1276731"/>
                  </a:cubicBezTo>
                  <a:cubicBezTo>
                    <a:pt x="167767" y="1271651"/>
                    <a:pt x="177673" y="1260856"/>
                    <a:pt x="179451" y="1242568"/>
                  </a:cubicBezTo>
                  <a:cubicBezTo>
                    <a:pt x="181356" y="1221105"/>
                    <a:pt x="182245" y="1199134"/>
                    <a:pt x="178054" y="1177544"/>
                  </a:cubicBezTo>
                  <a:cubicBezTo>
                    <a:pt x="175768" y="1163574"/>
                    <a:pt x="167767" y="1155065"/>
                    <a:pt x="154178" y="1150874"/>
                  </a:cubicBezTo>
                  <a:cubicBezTo>
                    <a:pt x="118237" y="1140079"/>
                    <a:pt x="82169" y="1128903"/>
                    <a:pt x="46228" y="1117727"/>
                  </a:cubicBezTo>
                  <a:cubicBezTo>
                    <a:pt x="7239" y="1105281"/>
                    <a:pt x="3048" y="1098804"/>
                    <a:pt x="5461" y="1057656"/>
                  </a:cubicBezTo>
                  <a:cubicBezTo>
                    <a:pt x="5969" y="1049274"/>
                    <a:pt x="7747" y="1040765"/>
                    <a:pt x="9652" y="1032891"/>
                  </a:cubicBezTo>
                  <a:cubicBezTo>
                    <a:pt x="15240" y="1012317"/>
                    <a:pt x="26924" y="1002919"/>
                    <a:pt x="48514" y="1002030"/>
                  </a:cubicBezTo>
                  <a:cubicBezTo>
                    <a:pt x="83566" y="1000633"/>
                    <a:pt x="118237" y="999744"/>
                    <a:pt x="153289" y="998728"/>
                  </a:cubicBezTo>
                  <a:cubicBezTo>
                    <a:pt x="158369" y="998728"/>
                    <a:pt x="163576" y="998220"/>
                    <a:pt x="168656" y="998220"/>
                  </a:cubicBezTo>
                  <a:cubicBezTo>
                    <a:pt x="192024" y="999109"/>
                    <a:pt x="204216" y="986028"/>
                    <a:pt x="210312" y="965454"/>
                  </a:cubicBezTo>
                  <a:cubicBezTo>
                    <a:pt x="215011" y="950087"/>
                    <a:pt x="219202" y="934593"/>
                    <a:pt x="222504" y="919226"/>
                  </a:cubicBezTo>
                  <a:cubicBezTo>
                    <a:pt x="226695" y="897763"/>
                    <a:pt x="221615" y="887476"/>
                    <a:pt x="202819" y="875284"/>
                  </a:cubicBezTo>
                  <a:cubicBezTo>
                    <a:pt x="171069" y="855218"/>
                    <a:pt x="138811" y="835025"/>
                    <a:pt x="106934" y="815467"/>
                  </a:cubicBezTo>
                  <a:cubicBezTo>
                    <a:pt x="78359" y="797687"/>
                    <a:pt x="74168" y="786511"/>
                    <a:pt x="85471" y="754253"/>
                  </a:cubicBezTo>
                  <a:cubicBezTo>
                    <a:pt x="88773" y="743966"/>
                    <a:pt x="92964" y="733679"/>
                    <a:pt x="99060" y="724789"/>
                  </a:cubicBezTo>
                  <a:cubicBezTo>
                    <a:pt x="108839" y="709803"/>
                    <a:pt x="122428" y="702310"/>
                    <a:pt x="141097" y="707009"/>
                  </a:cubicBezTo>
                  <a:cubicBezTo>
                    <a:pt x="180848" y="716407"/>
                    <a:pt x="221107" y="724789"/>
                    <a:pt x="260731" y="734568"/>
                  </a:cubicBezTo>
                  <a:cubicBezTo>
                    <a:pt x="279019" y="739267"/>
                    <a:pt x="292989" y="735076"/>
                    <a:pt x="304165" y="720090"/>
                  </a:cubicBezTo>
                  <a:cubicBezTo>
                    <a:pt x="315849" y="704215"/>
                    <a:pt x="326136" y="686943"/>
                    <a:pt x="333629" y="668655"/>
                  </a:cubicBezTo>
                  <a:cubicBezTo>
                    <a:pt x="340233" y="652272"/>
                    <a:pt x="338328" y="638302"/>
                    <a:pt x="325247" y="624713"/>
                  </a:cubicBezTo>
                  <a:cubicBezTo>
                    <a:pt x="298069" y="597154"/>
                    <a:pt x="272415" y="568579"/>
                    <a:pt x="245745" y="540131"/>
                  </a:cubicBezTo>
                  <a:cubicBezTo>
                    <a:pt x="225171" y="517652"/>
                    <a:pt x="224282" y="505079"/>
                    <a:pt x="241046" y="479806"/>
                  </a:cubicBezTo>
                  <a:cubicBezTo>
                    <a:pt x="243840" y="476123"/>
                    <a:pt x="246126" y="471805"/>
                    <a:pt x="249047" y="468122"/>
                  </a:cubicBezTo>
                  <a:cubicBezTo>
                    <a:pt x="272923" y="436753"/>
                    <a:pt x="286004" y="433959"/>
                    <a:pt x="321056" y="452247"/>
                  </a:cubicBezTo>
                  <a:cubicBezTo>
                    <a:pt x="353822" y="469519"/>
                    <a:pt x="386461" y="486410"/>
                    <a:pt x="418338" y="504190"/>
                  </a:cubicBezTo>
                  <a:cubicBezTo>
                    <a:pt x="435229" y="513588"/>
                    <a:pt x="450088" y="511683"/>
                    <a:pt x="464185" y="499999"/>
                  </a:cubicBezTo>
                  <a:cubicBezTo>
                    <a:pt x="478282" y="488315"/>
                    <a:pt x="491363" y="475234"/>
                    <a:pt x="503428" y="461137"/>
                  </a:cubicBezTo>
                  <a:cubicBezTo>
                    <a:pt x="515620" y="446659"/>
                    <a:pt x="518414" y="432181"/>
                    <a:pt x="508508" y="414401"/>
                  </a:cubicBezTo>
                  <a:cubicBezTo>
                    <a:pt x="488823" y="379349"/>
                    <a:pt x="470662" y="343789"/>
                    <a:pt x="451993" y="308229"/>
                  </a:cubicBezTo>
                  <a:cubicBezTo>
                    <a:pt x="439801" y="284861"/>
                    <a:pt x="442595" y="272288"/>
                    <a:pt x="461772" y="254508"/>
                  </a:cubicBezTo>
                  <a:cubicBezTo>
                    <a:pt x="470662" y="246126"/>
                    <a:pt x="480441" y="239141"/>
                    <a:pt x="491236" y="232537"/>
                  </a:cubicBezTo>
                  <a:cubicBezTo>
                    <a:pt x="509905" y="221742"/>
                    <a:pt x="522986" y="223139"/>
                    <a:pt x="538988" y="237617"/>
                  </a:cubicBezTo>
                  <a:cubicBezTo>
                    <a:pt x="566166" y="262382"/>
                    <a:pt x="593217" y="287655"/>
                    <a:pt x="619887" y="312928"/>
                  </a:cubicBezTo>
                  <a:cubicBezTo>
                    <a:pt x="647954" y="339598"/>
                    <a:pt x="654050" y="340487"/>
                    <a:pt x="688213" y="322707"/>
                  </a:cubicBezTo>
                  <a:cubicBezTo>
                    <a:pt x="701802" y="315722"/>
                    <a:pt x="714375" y="308229"/>
                    <a:pt x="726567" y="298831"/>
                  </a:cubicBezTo>
                  <a:cubicBezTo>
                    <a:pt x="739648" y="288036"/>
                    <a:pt x="743839" y="275463"/>
                    <a:pt x="739648" y="258572"/>
                  </a:cubicBezTo>
                  <a:cubicBezTo>
                    <a:pt x="729869" y="219710"/>
                    <a:pt x="721360" y="180467"/>
                    <a:pt x="712470" y="141732"/>
                  </a:cubicBezTo>
                  <a:cubicBezTo>
                    <a:pt x="706882" y="116459"/>
                    <a:pt x="712978" y="103886"/>
                    <a:pt x="735330" y="91694"/>
                  </a:cubicBezTo>
                  <a:cubicBezTo>
                    <a:pt x="745617" y="86614"/>
                    <a:pt x="755904" y="82296"/>
                    <a:pt x="766699" y="78613"/>
                  </a:cubicBezTo>
                  <a:cubicBezTo>
                    <a:pt x="789559" y="71628"/>
                    <a:pt x="802640" y="75819"/>
                    <a:pt x="816229" y="96393"/>
                  </a:cubicBezTo>
                  <a:cubicBezTo>
                    <a:pt x="837692" y="129540"/>
                    <a:pt x="859282" y="162814"/>
                    <a:pt x="878840" y="197358"/>
                  </a:cubicBezTo>
                  <a:cubicBezTo>
                    <a:pt x="889127" y="215138"/>
                    <a:pt x="903097" y="221234"/>
                    <a:pt x="922274" y="218440"/>
                  </a:cubicBezTo>
                  <a:cubicBezTo>
                    <a:pt x="942340" y="215138"/>
                    <a:pt x="962025" y="210058"/>
                    <a:pt x="980694" y="202057"/>
                  </a:cubicBezTo>
                  <a:cubicBezTo>
                    <a:pt x="994283" y="195961"/>
                    <a:pt x="1001776" y="186690"/>
                    <a:pt x="1002157" y="170688"/>
                  </a:cubicBezTo>
                  <a:cubicBezTo>
                    <a:pt x="1003046" y="130048"/>
                    <a:pt x="1005459" y="89789"/>
                    <a:pt x="1006856" y="49149"/>
                  </a:cubicBezTo>
                  <a:cubicBezTo>
                    <a:pt x="1007745" y="22987"/>
                    <a:pt x="1016254" y="11684"/>
                    <a:pt x="1041400" y="4699"/>
                  </a:cubicBezTo>
                  <a:cubicBezTo>
                    <a:pt x="1045591" y="3810"/>
                    <a:pt x="1049782" y="2413"/>
                    <a:pt x="1053973" y="1905"/>
                  </a:cubicBezTo>
                  <a:cubicBezTo>
                    <a:pt x="1065530" y="635"/>
                    <a:pt x="1074928" y="0"/>
                    <a:pt x="1082675" y="3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3883734" y="2794322"/>
            <a:ext cx="1947255" cy="1947255"/>
            <a:chOff x="0" y="0"/>
            <a:chExt cx="2596340" cy="25963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596388" cy="2596388"/>
            </a:xfrm>
            <a:custGeom>
              <a:avLst/>
              <a:gdLst/>
              <a:ahLst/>
              <a:cxnLst/>
              <a:rect l="l" t="t" r="r" b="b"/>
              <a:pathLst>
                <a:path w="2596388" h="2596388">
                  <a:moveTo>
                    <a:pt x="1298194" y="1148207"/>
                  </a:moveTo>
                  <a:cubicBezTo>
                    <a:pt x="1215390" y="1148207"/>
                    <a:pt x="1148207" y="1215390"/>
                    <a:pt x="1148207" y="1298194"/>
                  </a:cubicBezTo>
                  <a:cubicBezTo>
                    <a:pt x="1148207" y="1380998"/>
                    <a:pt x="1215390" y="1448181"/>
                    <a:pt x="1298194" y="1448181"/>
                  </a:cubicBezTo>
                  <a:cubicBezTo>
                    <a:pt x="1380998" y="1448181"/>
                    <a:pt x="1448181" y="1380998"/>
                    <a:pt x="1448181" y="1298194"/>
                  </a:cubicBezTo>
                  <a:cubicBezTo>
                    <a:pt x="1448181" y="1215390"/>
                    <a:pt x="1380998" y="1148207"/>
                    <a:pt x="1298194" y="1148207"/>
                  </a:cubicBezTo>
                  <a:close/>
                  <a:moveTo>
                    <a:pt x="1298194" y="0"/>
                  </a:moveTo>
                  <a:cubicBezTo>
                    <a:pt x="2015109" y="0"/>
                    <a:pt x="2596388" y="581152"/>
                    <a:pt x="2596388" y="1298194"/>
                  </a:cubicBezTo>
                  <a:cubicBezTo>
                    <a:pt x="2596388" y="2015236"/>
                    <a:pt x="2015109" y="2596388"/>
                    <a:pt x="1298194" y="2596388"/>
                  </a:cubicBezTo>
                  <a:cubicBezTo>
                    <a:pt x="581279" y="2596388"/>
                    <a:pt x="0" y="2015109"/>
                    <a:pt x="0" y="1298194"/>
                  </a:cubicBezTo>
                  <a:cubicBezTo>
                    <a:pt x="0" y="581279"/>
                    <a:pt x="581152" y="0"/>
                    <a:pt x="1298194" y="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3978962" y="2891241"/>
            <a:ext cx="1756865" cy="1755717"/>
            <a:chOff x="0" y="0"/>
            <a:chExt cx="2342486" cy="2340956"/>
          </a:xfrm>
        </p:grpSpPr>
        <p:sp>
          <p:nvSpPr>
            <p:cNvPr id="36" name="Freeform 36"/>
            <p:cNvSpPr/>
            <p:nvPr/>
          </p:nvSpPr>
          <p:spPr>
            <a:xfrm>
              <a:off x="-3556" y="-381"/>
              <a:ext cx="2346833" cy="2344674"/>
            </a:xfrm>
            <a:custGeom>
              <a:avLst/>
              <a:gdLst/>
              <a:ahLst/>
              <a:cxnLst/>
              <a:rect l="l" t="t" r="r" b="b"/>
              <a:pathLst>
                <a:path w="2346833" h="2344674">
                  <a:moveTo>
                    <a:pt x="1174750" y="748538"/>
                  </a:moveTo>
                  <a:cubicBezTo>
                    <a:pt x="942340" y="748538"/>
                    <a:pt x="753872" y="937006"/>
                    <a:pt x="753872" y="1169416"/>
                  </a:cubicBezTo>
                  <a:cubicBezTo>
                    <a:pt x="753872" y="1401826"/>
                    <a:pt x="942340" y="1590294"/>
                    <a:pt x="1174750" y="1590294"/>
                  </a:cubicBezTo>
                  <a:cubicBezTo>
                    <a:pt x="1407160" y="1590294"/>
                    <a:pt x="1595628" y="1401826"/>
                    <a:pt x="1595628" y="1169416"/>
                  </a:cubicBezTo>
                  <a:cubicBezTo>
                    <a:pt x="1595628" y="937006"/>
                    <a:pt x="1407160" y="748538"/>
                    <a:pt x="1174750" y="748538"/>
                  </a:cubicBezTo>
                  <a:close/>
                  <a:moveTo>
                    <a:pt x="1174750" y="477901"/>
                  </a:moveTo>
                  <a:cubicBezTo>
                    <a:pt x="1556639" y="477901"/>
                    <a:pt x="1866265" y="787527"/>
                    <a:pt x="1866265" y="1169416"/>
                  </a:cubicBezTo>
                  <a:cubicBezTo>
                    <a:pt x="1866265" y="1551305"/>
                    <a:pt x="1556639" y="1860931"/>
                    <a:pt x="1174750" y="1860931"/>
                  </a:cubicBezTo>
                  <a:cubicBezTo>
                    <a:pt x="792861" y="1860931"/>
                    <a:pt x="483235" y="1551305"/>
                    <a:pt x="483235" y="1169416"/>
                  </a:cubicBezTo>
                  <a:cubicBezTo>
                    <a:pt x="483235" y="787527"/>
                    <a:pt x="792861" y="477774"/>
                    <a:pt x="1174750" y="477774"/>
                  </a:cubicBezTo>
                  <a:close/>
                  <a:moveTo>
                    <a:pt x="1175766" y="314706"/>
                  </a:moveTo>
                  <a:cubicBezTo>
                    <a:pt x="700024" y="314198"/>
                    <a:pt x="321818" y="695579"/>
                    <a:pt x="320040" y="1165479"/>
                  </a:cubicBezTo>
                  <a:cubicBezTo>
                    <a:pt x="318262" y="1646555"/>
                    <a:pt x="708660" y="2024761"/>
                    <a:pt x="1174369" y="2023491"/>
                  </a:cubicBezTo>
                  <a:cubicBezTo>
                    <a:pt x="1638808" y="2025269"/>
                    <a:pt x="2030476" y="1651635"/>
                    <a:pt x="2030095" y="1168654"/>
                  </a:cubicBezTo>
                  <a:cubicBezTo>
                    <a:pt x="2029587" y="693801"/>
                    <a:pt x="1648714" y="315214"/>
                    <a:pt x="1175766" y="314706"/>
                  </a:cubicBezTo>
                  <a:close/>
                  <a:moveTo>
                    <a:pt x="1044956" y="508"/>
                  </a:moveTo>
                  <a:cubicBezTo>
                    <a:pt x="1067435" y="1778"/>
                    <a:pt x="1075690" y="12192"/>
                    <a:pt x="1084453" y="43053"/>
                  </a:cubicBezTo>
                  <a:cubicBezTo>
                    <a:pt x="1093978" y="76454"/>
                    <a:pt x="1105154" y="108966"/>
                    <a:pt x="1114298" y="142367"/>
                  </a:cubicBezTo>
                  <a:cubicBezTo>
                    <a:pt x="1118870" y="158115"/>
                    <a:pt x="1128268" y="166751"/>
                    <a:pt x="1143635" y="169037"/>
                  </a:cubicBezTo>
                  <a:cubicBezTo>
                    <a:pt x="1164844" y="171704"/>
                    <a:pt x="1186561" y="171704"/>
                    <a:pt x="1207770" y="169037"/>
                  </a:cubicBezTo>
                  <a:cubicBezTo>
                    <a:pt x="1222629" y="167259"/>
                    <a:pt x="1231646" y="158242"/>
                    <a:pt x="1236218" y="143256"/>
                  </a:cubicBezTo>
                  <a:cubicBezTo>
                    <a:pt x="1247013" y="106680"/>
                    <a:pt x="1258316" y="70104"/>
                    <a:pt x="1269619" y="33528"/>
                  </a:cubicBezTo>
                  <a:cubicBezTo>
                    <a:pt x="1278255" y="6477"/>
                    <a:pt x="1286764" y="127"/>
                    <a:pt x="1315212" y="635"/>
                  </a:cubicBezTo>
                  <a:cubicBezTo>
                    <a:pt x="1319276" y="635"/>
                    <a:pt x="1323340" y="635"/>
                    <a:pt x="1327404" y="1143"/>
                  </a:cubicBezTo>
                  <a:cubicBezTo>
                    <a:pt x="1367536" y="5207"/>
                    <a:pt x="1378839" y="17399"/>
                    <a:pt x="1379728" y="57531"/>
                  </a:cubicBezTo>
                  <a:cubicBezTo>
                    <a:pt x="1380617" y="92710"/>
                    <a:pt x="1382014" y="127508"/>
                    <a:pt x="1382903" y="162687"/>
                  </a:cubicBezTo>
                  <a:cubicBezTo>
                    <a:pt x="1383411" y="176657"/>
                    <a:pt x="1388364" y="187452"/>
                    <a:pt x="1401445" y="193421"/>
                  </a:cubicBezTo>
                  <a:cubicBezTo>
                    <a:pt x="1422654" y="202946"/>
                    <a:pt x="1444752" y="209169"/>
                    <a:pt x="1468247" y="211074"/>
                  </a:cubicBezTo>
                  <a:cubicBezTo>
                    <a:pt x="1482725" y="211963"/>
                    <a:pt x="1492631" y="206121"/>
                    <a:pt x="1499870" y="194437"/>
                  </a:cubicBezTo>
                  <a:cubicBezTo>
                    <a:pt x="1519682" y="162433"/>
                    <a:pt x="1540002" y="130302"/>
                    <a:pt x="1559941" y="98298"/>
                  </a:cubicBezTo>
                  <a:cubicBezTo>
                    <a:pt x="1577086" y="71247"/>
                    <a:pt x="1587500" y="67564"/>
                    <a:pt x="1618107" y="77978"/>
                  </a:cubicBezTo>
                  <a:cubicBezTo>
                    <a:pt x="1621663" y="79375"/>
                    <a:pt x="1624838" y="80264"/>
                    <a:pt x="1628521" y="81534"/>
                  </a:cubicBezTo>
                  <a:cubicBezTo>
                    <a:pt x="1664208" y="96901"/>
                    <a:pt x="1670050" y="108204"/>
                    <a:pt x="1661414" y="146050"/>
                  </a:cubicBezTo>
                  <a:cubicBezTo>
                    <a:pt x="1653794" y="179959"/>
                    <a:pt x="1646047" y="213360"/>
                    <a:pt x="1637919" y="247142"/>
                  </a:cubicBezTo>
                  <a:cubicBezTo>
                    <a:pt x="1633347" y="265684"/>
                    <a:pt x="1637919" y="280035"/>
                    <a:pt x="1654175" y="290957"/>
                  </a:cubicBezTo>
                  <a:cubicBezTo>
                    <a:pt x="1670812" y="302260"/>
                    <a:pt x="1687576" y="312674"/>
                    <a:pt x="1706499" y="319786"/>
                  </a:cubicBezTo>
                  <a:cubicBezTo>
                    <a:pt x="1720088" y="324739"/>
                    <a:pt x="1730883" y="321564"/>
                    <a:pt x="1741297" y="311658"/>
                  </a:cubicBezTo>
                  <a:cubicBezTo>
                    <a:pt x="1768856" y="285496"/>
                    <a:pt x="1796415" y="260223"/>
                    <a:pt x="1824355" y="234442"/>
                  </a:cubicBezTo>
                  <a:cubicBezTo>
                    <a:pt x="1847342" y="212725"/>
                    <a:pt x="1860042" y="211836"/>
                    <a:pt x="1885696" y="229489"/>
                  </a:cubicBezTo>
                  <a:cubicBezTo>
                    <a:pt x="1887093" y="230378"/>
                    <a:pt x="1887982" y="230886"/>
                    <a:pt x="1888871" y="231775"/>
                  </a:cubicBezTo>
                  <a:cubicBezTo>
                    <a:pt x="1932686" y="263398"/>
                    <a:pt x="1926336" y="276860"/>
                    <a:pt x="1908302" y="309880"/>
                  </a:cubicBezTo>
                  <a:cubicBezTo>
                    <a:pt x="1892046" y="339725"/>
                    <a:pt x="1876679" y="370332"/>
                    <a:pt x="1860042" y="400177"/>
                  </a:cubicBezTo>
                  <a:cubicBezTo>
                    <a:pt x="1851406" y="415925"/>
                    <a:pt x="1853311" y="429514"/>
                    <a:pt x="1864106" y="443103"/>
                  </a:cubicBezTo>
                  <a:cubicBezTo>
                    <a:pt x="1876298" y="457962"/>
                    <a:pt x="1889887" y="471551"/>
                    <a:pt x="1904746" y="483235"/>
                  </a:cubicBezTo>
                  <a:cubicBezTo>
                    <a:pt x="1917446" y="493141"/>
                    <a:pt x="1930527" y="494538"/>
                    <a:pt x="1945386" y="486791"/>
                  </a:cubicBezTo>
                  <a:cubicBezTo>
                    <a:pt x="1979295" y="468249"/>
                    <a:pt x="2013585" y="450215"/>
                    <a:pt x="2047875" y="432689"/>
                  </a:cubicBezTo>
                  <a:cubicBezTo>
                    <a:pt x="2072259" y="419989"/>
                    <a:pt x="2086229" y="422783"/>
                    <a:pt x="2103882" y="444373"/>
                  </a:cubicBezTo>
                  <a:cubicBezTo>
                    <a:pt x="2110232" y="451612"/>
                    <a:pt x="2116074" y="459232"/>
                    <a:pt x="2121027" y="467360"/>
                  </a:cubicBezTo>
                  <a:cubicBezTo>
                    <a:pt x="2133727" y="487172"/>
                    <a:pt x="2132330" y="500253"/>
                    <a:pt x="2116455" y="517906"/>
                  </a:cubicBezTo>
                  <a:cubicBezTo>
                    <a:pt x="2089404" y="547243"/>
                    <a:pt x="2062353" y="577088"/>
                    <a:pt x="2034794" y="605917"/>
                  </a:cubicBezTo>
                  <a:cubicBezTo>
                    <a:pt x="2024380" y="616712"/>
                    <a:pt x="2022094" y="628523"/>
                    <a:pt x="2027555" y="641985"/>
                  </a:cubicBezTo>
                  <a:cubicBezTo>
                    <a:pt x="2035683" y="661416"/>
                    <a:pt x="2045589" y="679450"/>
                    <a:pt x="2058670" y="696087"/>
                  </a:cubicBezTo>
                  <a:cubicBezTo>
                    <a:pt x="2069084" y="709676"/>
                    <a:pt x="2081657" y="713232"/>
                    <a:pt x="2098421" y="709168"/>
                  </a:cubicBezTo>
                  <a:cubicBezTo>
                    <a:pt x="2136775" y="699643"/>
                    <a:pt x="2175637" y="691134"/>
                    <a:pt x="2213991" y="683006"/>
                  </a:cubicBezTo>
                  <a:cubicBezTo>
                    <a:pt x="2234311" y="678434"/>
                    <a:pt x="2246503" y="684403"/>
                    <a:pt x="2256917" y="702818"/>
                  </a:cubicBezTo>
                  <a:cubicBezTo>
                    <a:pt x="2262378" y="712724"/>
                    <a:pt x="2266823" y="723138"/>
                    <a:pt x="2270506" y="733933"/>
                  </a:cubicBezTo>
                  <a:cubicBezTo>
                    <a:pt x="2278126" y="758698"/>
                    <a:pt x="2274062" y="770509"/>
                    <a:pt x="2251964" y="784479"/>
                  </a:cubicBezTo>
                  <a:cubicBezTo>
                    <a:pt x="2220341" y="804291"/>
                    <a:pt x="2189226" y="825119"/>
                    <a:pt x="2156714" y="843661"/>
                  </a:cubicBezTo>
                  <a:cubicBezTo>
                    <a:pt x="2138172" y="854456"/>
                    <a:pt x="2133219" y="868934"/>
                    <a:pt x="2136394" y="887857"/>
                  </a:cubicBezTo>
                  <a:cubicBezTo>
                    <a:pt x="2139061" y="905510"/>
                    <a:pt x="2144014" y="922655"/>
                    <a:pt x="2150364" y="939292"/>
                  </a:cubicBezTo>
                  <a:cubicBezTo>
                    <a:pt x="2156206" y="954659"/>
                    <a:pt x="2166620" y="962787"/>
                    <a:pt x="2184273" y="963168"/>
                  </a:cubicBezTo>
                  <a:cubicBezTo>
                    <a:pt x="2224024" y="963676"/>
                    <a:pt x="2263267" y="966343"/>
                    <a:pt x="2303018" y="967740"/>
                  </a:cubicBezTo>
                  <a:cubicBezTo>
                    <a:pt x="2324735" y="968629"/>
                    <a:pt x="2335530" y="977265"/>
                    <a:pt x="2341372" y="997966"/>
                  </a:cubicBezTo>
                  <a:cubicBezTo>
                    <a:pt x="2344928" y="1009650"/>
                    <a:pt x="2346325" y="1021842"/>
                    <a:pt x="2346325" y="1034542"/>
                  </a:cubicBezTo>
                  <a:cubicBezTo>
                    <a:pt x="2346325" y="1058926"/>
                    <a:pt x="2339594" y="1068832"/>
                    <a:pt x="2316988" y="1076071"/>
                  </a:cubicBezTo>
                  <a:cubicBezTo>
                    <a:pt x="2281301" y="1087374"/>
                    <a:pt x="2245614" y="1098169"/>
                    <a:pt x="2210054" y="1108964"/>
                  </a:cubicBezTo>
                  <a:cubicBezTo>
                    <a:pt x="2184273" y="1116584"/>
                    <a:pt x="2177542" y="1124712"/>
                    <a:pt x="2176653" y="1151382"/>
                  </a:cubicBezTo>
                  <a:cubicBezTo>
                    <a:pt x="2176145" y="1169924"/>
                    <a:pt x="2174875" y="1188847"/>
                    <a:pt x="2178939" y="1207389"/>
                  </a:cubicBezTo>
                  <a:cubicBezTo>
                    <a:pt x="2181606" y="1220089"/>
                    <a:pt x="2189353" y="1227709"/>
                    <a:pt x="2201926" y="1231773"/>
                  </a:cubicBezTo>
                  <a:cubicBezTo>
                    <a:pt x="2239391" y="1243076"/>
                    <a:pt x="2276856" y="1254379"/>
                    <a:pt x="2314321" y="1266063"/>
                  </a:cubicBezTo>
                  <a:cubicBezTo>
                    <a:pt x="2340483" y="1274191"/>
                    <a:pt x="2346833" y="1283208"/>
                    <a:pt x="2346325" y="1310767"/>
                  </a:cubicBezTo>
                  <a:cubicBezTo>
                    <a:pt x="2346325" y="1313434"/>
                    <a:pt x="2346325" y="1316228"/>
                    <a:pt x="2346325" y="1318895"/>
                  </a:cubicBezTo>
                  <a:cubicBezTo>
                    <a:pt x="2344547" y="1361313"/>
                    <a:pt x="2330958" y="1374902"/>
                    <a:pt x="2288540" y="1376172"/>
                  </a:cubicBezTo>
                  <a:cubicBezTo>
                    <a:pt x="2252853" y="1377061"/>
                    <a:pt x="2217674" y="1378839"/>
                    <a:pt x="2181987" y="1379347"/>
                  </a:cubicBezTo>
                  <a:cubicBezTo>
                    <a:pt x="2168398" y="1379855"/>
                    <a:pt x="2159000" y="1385697"/>
                    <a:pt x="2153539" y="1397000"/>
                  </a:cubicBezTo>
                  <a:cubicBezTo>
                    <a:pt x="2143633" y="1418209"/>
                    <a:pt x="2137283" y="1440307"/>
                    <a:pt x="2135505" y="1463802"/>
                  </a:cubicBezTo>
                  <a:cubicBezTo>
                    <a:pt x="2134108" y="1478661"/>
                    <a:pt x="2140458" y="1488567"/>
                    <a:pt x="2153158" y="1496314"/>
                  </a:cubicBezTo>
                  <a:cubicBezTo>
                    <a:pt x="2184781" y="1515745"/>
                    <a:pt x="2215896" y="1535176"/>
                    <a:pt x="2247011" y="1554988"/>
                  </a:cubicBezTo>
                  <a:cubicBezTo>
                    <a:pt x="2275459" y="1572641"/>
                    <a:pt x="2279015" y="1583436"/>
                    <a:pt x="2268220" y="1615059"/>
                  </a:cubicBezTo>
                  <a:cubicBezTo>
                    <a:pt x="2264664" y="1625854"/>
                    <a:pt x="2259584" y="1636268"/>
                    <a:pt x="2253361" y="1645793"/>
                  </a:cubicBezTo>
                  <a:cubicBezTo>
                    <a:pt x="2247519" y="1654429"/>
                    <a:pt x="2237994" y="1660271"/>
                    <a:pt x="2224532" y="1660271"/>
                  </a:cubicBezTo>
                  <a:cubicBezTo>
                    <a:pt x="2200656" y="1654810"/>
                    <a:pt x="2176653" y="1649476"/>
                    <a:pt x="2152777" y="1644523"/>
                  </a:cubicBezTo>
                  <a:cubicBezTo>
                    <a:pt x="2133346" y="1639951"/>
                    <a:pt x="2113534" y="1635887"/>
                    <a:pt x="2094103" y="1630934"/>
                  </a:cubicBezTo>
                  <a:cubicBezTo>
                    <a:pt x="2081403" y="1627759"/>
                    <a:pt x="2071497" y="1631442"/>
                    <a:pt x="2063369" y="1640459"/>
                  </a:cubicBezTo>
                  <a:cubicBezTo>
                    <a:pt x="2046732" y="1659890"/>
                    <a:pt x="2033524" y="1681988"/>
                    <a:pt x="2026412" y="1706753"/>
                  </a:cubicBezTo>
                  <a:cubicBezTo>
                    <a:pt x="2022856" y="1718437"/>
                    <a:pt x="2028190" y="1727073"/>
                    <a:pt x="2035429" y="1735201"/>
                  </a:cubicBezTo>
                  <a:cubicBezTo>
                    <a:pt x="2061591" y="1763649"/>
                    <a:pt x="2088261" y="1792097"/>
                    <a:pt x="2114423" y="1820037"/>
                  </a:cubicBezTo>
                  <a:cubicBezTo>
                    <a:pt x="2134235" y="1841246"/>
                    <a:pt x="2135124" y="1853946"/>
                    <a:pt x="2119376" y="1878203"/>
                  </a:cubicBezTo>
                  <a:cubicBezTo>
                    <a:pt x="2118487" y="1879600"/>
                    <a:pt x="2117598" y="1881378"/>
                    <a:pt x="2116201" y="1882775"/>
                  </a:cubicBezTo>
                  <a:cubicBezTo>
                    <a:pt x="2086356" y="1922907"/>
                    <a:pt x="2073275" y="1923415"/>
                    <a:pt x="2036826" y="1902587"/>
                  </a:cubicBezTo>
                  <a:cubicBezTo>
                    <a:pt x="2006981" y="1885442"/>
                    <a:pt x="1975485" y="1870075"/>
                    <a:pt x="1945259" y="1853819"/>
                  </a:cubicBezTo>
                  <a:cubicBezTo>
                    <a:pt x="1932559" y="1847088"/>
                    <a:pt x="1920875" y="1847088"/>
                    <a:pt x="1909572" y="1855216"/>
                  </a:cubicBezTo>
                  <a:cubicBezTo>
                    <a:pt x="1891538" y="1867916"/>
                    <a:pt x="1876171" y="1883156"/>
                    <a:pt x="1863090" y="1900809"/>
                  </a:cubicBezTo>
                  <a:cubicBezTo>
                    <a:pt x="1853565" y="1913509"/>
                    <a:pt x="1853184" y="1926082"/>
                    <a:pt x="1860804" y="1940052"/>
                  </a:cubicBezTo>
                  <a:cubicBezTo>
                    <a:pt x="1879346" y="1973961"/>
                    <a:pt x="1897380" y="2008251"/>
                    <a:pt x="1914906" y="2042541"/>
                  </a:cubicBezTo>
                  <a:cubicBezTo>
                    <a:pt x="1927098" y="2066417"/>
                    <a:pt x="1925320" y="2077339"/>
                    <a:pt x="1905889" y="2095754"/>
                  </a:cubicBezTo>
                  <a:cubicBezTo>
                    <a:pt x="1902714" y="2098421"/>
                    <a:pt x="1900047" y="2101596"/>
                    <a:pt x="1896872" y="2103882"/>
                  </a:cubicBezTo>
                  <a:cubicBezTo>
                    <a:pt x="1868043" y="2125091"/>
                    <a:pt x="1853057" y="2135505"/>
                    <a:pt x="1819275" y="2101215"/>
                  </a:cubicBezTo>
                  <a:cubicBezTo>
                    <a:pt x="1794891" y="2076450"/>
                    <a:pt x="1768729" y="2054225"/>
                    <a:pt x="1743456" y="2030349"/>
                  </a:cubicBezTo>
                  <a:cubicBezTo>
                    <a:pt x="1731772" y="2019046"/>
                    <a:pt x="1719072" y="2016760"/>
                    <a:pt x="1704594" y="2022729"/>
                  </a:cubicBezTo>
                  <a:cubicBezTo>
                    <a:pt x="1685671" y="2030349"/>
                    <a:pt x="1667637" y="2040382"/>
                    <a:pt x="1651381" y="2052955"/>
                  </a:cubicBezTo>
                  <a:cubicBezTo>
                    <a:pt x="1637792" y="2063369"/>
                    <a:pt x="1634236" y="2076450"/>
                    <a:pt x="1638300" y="2092706"/>
                  </a:cubicBezTo>
                  <a:cubicBezTo>
                    <a:pt x="1647825" y="2131949"/>
                    <a:pt x="1656842" y="2171700"/>
                    <a:pt x="1665351" y="2210943"/>
                  </a:cubicBezTo>
                  <a:cubicBezTo>
                    <a:pt x="1668907" y="2228088"/>
                    <a:pt x="1663065" y="2241169"/>
                    <a:pt x="1647698" y="2250186"/>
                  </a:cubicBezTo>
                  <a:cubicBezTo>
                    <a:pt x="1637284" y="2256536"/>
                    <a:pt x="1625981" y="2261489"/>
                    <a:pt x="1614297" y="2265045"/>
                  </a:cubicBezTo>
                  <a:cubicBezTo>
                    <a:pt x="1590421" y="2272665"/>
                    <a:pt x="1576832" y="2268220"/>
                    <a:pt x="1563243" y="2247011"/>
                  </a:cubicBezTo>
                  <a:cubicBezTo>
                    <a:pt x="1543431" y="2215388"/>
                    <a:pt x="1523111" y="2184273"/>
                    <a:pt x="1504061" y="2151761"/>
                  </a:cubicBezTo>
                  <a:cubicBezTo>
                    <a:pt x="1493647" y="2134108"/>
                    <a:pt x="1480185" y="2127377"/>
                    <a:pt x="1459865" y="2131060"/>
                  </a:cubicBezTo>
                  <a:cubicBezTo>
                    <a:pt x="1443609" y="2134235"/>
                    <a:pt x="1427861" y="2138299"/>
                    <a:pt x="1412494" y="2143760"/>
                  </a:cubicBezTo>
                  <a:cubicBezTo>
                    <a:pt x="1391285" y="2151380"/>
                    <a:pt x="1384554" y="2160397"/>
                    <a:pt x="1383665" y="2183003"/>
                  </a:cubicBezTo>
                  <a:cubicBezTo>
                    <a:pt x="1382268" y="2218690"/>
                    <a:pt x="1381379" y="2253869"/>
                    <a:pt x="1380490" y="2289556"/>
                  </a:cubicBezTo>
                  <a:cubicBezTo>
                    <a:pt x="1379601" y="2322068"/>
                    <a:pt x="1371473" y="2332482"/>
                    <a:pt x="1339469" y="2338324"/>
                  </a:cubicBezTo>
                  <a:cubicBezTo>
                    <a:pt x="1330833" y="2340102"/>
                    <a:pt x="1322324" y="2340991"/>
                    <a:pt x="1313688" y="2341499"/>
                  </a:cubicBezTo>
                  <a:cubicBezTo>
                    <a:pt x="1292479" y="2342896"/>
                    <a:pt x="1278890" y="2334260"/>
                    <a:pt x="1272159" y="2313559"/>
                  </a:cubicBezTo>
                  <a:cubicBezTo>
                    <a:pt x="1259967" y="2275586"/>
                    <a:pt x="1248283" y="2238248"/>
                    <a:pt x="1237361" y="2200275"/>
                  </a:cubicBezTo>
                  <a:cubicBezTo>
                    <a:pt x="1232408" y="2183130"/>
                    <a:pt x="1221994" y="2175002"/>
                    <a:pt x="1204849" y="2172335"/>
                  </a:cubicBezTo>
                  <a:cubicBezTo>
                    <a:pt x="1185037" y="2169668"/>
                    <a:pt x="1165098" y="2169668"/>
                    <a:pt x="1145286" y="2172843"/>
                  </a:cubicBezTo>
                  <a:cubicBezTo>
                    <a:pt x="1130427" y="2175129"/>
                    <a:pt x="1120902" y="2182749"/>
                    <a:pt x="1116457" y="2197608"/>
                  </a:cubicBezTo>
                  <a:cubicBezTo>
                    <a:pt x="1106043" y="2233295"/>
                    <a:pt x="1094740" y="2268855"/>
                    <a:pt x="1083564" y="2304542"/>
                  </a:cubicBezTo>
                  <a:cubicBezTo>
                    <a:pt x="1073658" y="2336546"/>
                    <a:pt x="1060958" y="2344674"/>
                    <a:pt x="1028065" y="2340229"/>
                  </a:cubicBezTo>
                  <a:cubicBezTo>
                    <a:pt x="978408" y="2333498"/>
                    <a:pt x="972566" y="2326640"/>
                    <a:pt x="972058" y="2276983"/>
                  </a:cubicBezTo>
                  <a:cubicBezTo>
                    <a:pt x="971550" y="2244471"/>
                    <a:pt x="970280" y="2212467"/>
                    <a:pt x="969391" y="2179955"/>
                  </a:cubicBezTo>
                  <a:cubicBezTo>
                    <a:pt x="968883" y="2165096"/>
                    <a:pt x="963041" y="2153285"/>
                    <a:pt x="949071" y="2147443"/>
                  </a:cubicBezTo>
                  <a:cubicBezTo>
                    <a:pt x="927862" y="2138426"/>
                    <a:pt x="906145" y="2132076"/>
                    <a:pt x="883158" y="2130806"/>
                  </a:cubicBezTo>
                  <a:cubicBezTo>
                    <a:pt x="869188" y="2129917"/>
                    <a:pt x="859282" y="2135378"/>
                    <a:pt x="851535" y="2147443"/>
                  </a:cubicBezTo>
                  <a:cubicBezTo>
                    <a:pt x="832104" y="2179955"/>
                    <a:pt x="811403" y="2211578"/>
                    <a:pt x="791464" y="2243582"/>
                  </a:cubicBezTo>
                  <a:cubicBezTo>
                    <a:pt x="775716" y="2268855"/>
                    <a:pt x="763524" y="2273427"/>
                    <a:pt x="735457" y="2263902"/>
                  </a:cubicBezTo>
                  <a:cubicBezTo>
                    <a:pt x="734060" y="2263394"/>
                    <a:pt x="732790" y="2263013"/>
                    <a:pt x="731393" y="2262505"/>
                  </a:cubicBezTo>
                  <a:cubicBezTo>
                    <a:pt x="688086" y="2244852"/>
                    <a:pt x="679450" y="2234946"/>
                    <a:pt x="690753" y="2191639"/>
                  </a:cubicBezTo>
                  <a:cubicBezTo>
                    <a:pt x="699389" y="2158746"/>
                    <a:pt x="705612" y="2125345"/>
                    <a:pt x="713740" y="2091944"/>
                  </a:cubicBezTo>
                  <a:cubicBezTo>
                    <a:pt x="717804" y="2074799"/>
                    <a:pt x="713232" y="2061718"/>
                    <a:pt x="698881" y="2051304"/>
                  </a:cubicBezTo>
                  <a:cubicBezTo>
                    <a:pt x="683514" y="2040509"/>
                    <a:pt x="667766" y="2030984"/>
                    <a:pt x="650621" y="2023364"/>
                  </a:cubicBezTo>
                  <a:cubicBezTo>
                    <a:pt x="634365" y="2016125"/>
                    <a:pt x="620395" y="2018792"/>
                    <a:pt x="606806" y="2031492"/>
                  </a:cubicBezTo>
                  <a:cubicBezTo>
                    <a:pt x="579755" y="2057273"/>
                    <a:pt x="552196" y="2082546"/>
                    <a:pt x="525145" y="2107819"/>
                  </a:cubicBezTo>
                  <a:cubicBezTo>
                    <a:pt x="504825" y="2127250"/>
                    <a:pt x="491744" y="2128139"/>
                    <a:pt x="467868" y="2113280"/>
                  </a:cubicBezTo>
                  <a:cubicBezTo>
                    <a:pt x="465201" y="2111502"/>
                    <a:pt x="462407" y="2109724"/>
                    <a:pt x="459740" y="2107819"/>
                  </a:cubicBezTo>
                  <a:cubicBezTo>
                    <a:pt x="424942" y="2083054"/>
                    <a:pt x="421767" y="2069846"/>
                    <a:pt x="441706" y="2032508"/>
                  </a:cubicBezTo>
                  <a:cubicBezTo>
                    <a:pt x="457962" y="2001774"/>
                    <a:pt x="473710" y="1971167"/>
                    <a:pt x="490474" y="1940941"/>
                  </a:cubicBezTo>
                  <a:cubicBezTo>
                    <a:pt x="499110" y="1925193"/>
                    <a:pt x="497713" y="1911604"/>
                    <a:pt x="486918" y="1898015"/>
                  </a:cubicBezTo>
                  <a:cubicBezTo>
                    <a:pt x="475234" y="1883156"/>
                    <a:pt x="461645" y="1869567"/>
                    <a:pt x="446278" y="1857883"/>
                  </a:cubicBezTo>
                  <a:cubicBezTo>
                    <a:pt x="432689" y="1847469"/>
                    <a:pt x="419227" y="1846580"/>
                    <a:pt x="404241" y="1854708"/>
                  </a:cubicBezTo>
                  <a:cubicBezTo>
                    <a:pt x="370840" y="1872742"/>
                    <a:pt x="336931" y="1890776"/>
                    <a:pt x="302641" y="1908429"/>
                  </a:cubicBezTo>
                  <a:cubicBezTo>
                    <a:pt x="278765" y="1921129"/>
                    <a:pt x="264668" y="1917954"/>
                    <a:pt x="247142" y="1898015"/>
                  </a:cubicBezTo>
                  <a:cubicBezTo>
                    <a:pt x="245745" y="1896618"/>
                    <a:pt x="244856" y="1895348"/>
                    <a:pt x="243586" y="1893951"/>
                  </a:cubicBezTo>
                  <a:cubicBezTo>
                    <a:pt x="212471" y="1857883"/>
                    <a:pt x="212852" y="1845183"/>
                    <a:pt x="245872" y="1810893"/>
                  </a:cubicBezTo>
                  <a:cubicBezTo>
                    <a:pt x="268859" y="1786509"/>
                    <a:pt x="290576" y="1761744"/>
                    <a:pt x="314071" y="1738249"/>
                  </a:cubicBezTo>
                  <a:cubicBezTo>
                    <a:pt x="325755" y="1726057"/>
                    <a:pt x="328041" y="1713484"/>
                    <a:pt x="322199" y="1698498"/>
                  </a:cubicBezTo>
                  <a:cubicBezTo>
                    <a:pt x="314579" y="1679067"/>
                    <a:pt x="303657" y="1661033"/>
                    <a:pt x="291084" y="1644396"/>
                  </a:cubicBezTo>
                  <a:cubicBezTo>
                    <a:pt x="280670" y="1630807"/>
                    <a:pt x="266700" y="1629537"/>
                    <a:pt x="251841" y="1633093"/>
                  </a:cubicBezTo>
                  <a:cubicBezTo>
                    <a:pt x="218948" y="1640713"/>
                    <a:pt x="186436" y="1648460"/>
                    <a:pt x="153416" y="1655699"/>
                  </a:cubicBezTo>
                  <a:cubicBezTo>
                    <a:pt x="148844" y="1656588"/>
                    <a:pt x="144399" y="1657985"/>
                    <a:pt x="140335" y="1658874"/>
                  </a:cubicBezTo>
                  <a:cubicBezTo>
                    <a:pt x="115570" y="1663446"/>
                    <a:pt x="102870" y="1657477"/>
                    <a:pt x="91567" y="1634998"/>
                  </a:cubicBezTo>
                  <a:cubicBezTo>
                    <a:pt x="87503" y="1626362"/>
                    <a:pt x="83439" y="1617853"/>
                    <a:pt x="80264" y="1608836"/>
                  </a:cubicBezTo>
                  <a:cubicBezTo>
                    <a:pt x="72136" y="1584960"/>
                    <a:pt x="76708" y="1571371"/>
                    <a:pt x="98298" y="1557782"/>
                  </a:cubicBezTo>
                  <a:cubicBezTo>
                    <a:pt x="129032" y="1538351"/>
                    <a:pt x="160147" y="1518920"/>
                    <a:pt x="190881" y="1499997"/>
                  </a:cubicBezTo>
                  <a:cubicBezTo>
                    <a:pt x="215265" y="1484630"/>
                    <a:pt x="218821" y="1476121"/>
                    <a:pt x="212979" y="1448054"/>
                  </a:cubicBezTo>
                  <a:cubicBezTo>
                    <a:pt x="209423" y="1432306"/>
                    <a:pt x="205359" y="1416050"/>
                    <a:pt x="199009" y="1401064"/>
                  </a:cubicBezTo>
                  <a:cubicBezTo>
                    <a:pt x="192659" y="1386078"/>
                    <a:pt x="181864" y="1378966"/>
                    <a:pt x="165100" y="1378458"/>
                  </a:cubicBezTo>
                  <a:cubicBezTo>
                    <a:pt x="128524" y="1377950"/>
                    <a:pt x="92456" y="1376680"/>
                    <a:pt x="55880" y="1375283"/>
                  </a:cubicBezTo>
                  <a:cubicBezTo>
                    <a:pt x="22606" y="1374013"/>
                    <a:pt x="12700" y="1365377"/>
                    <a:pt x="6731" y="1333881"/>
                  </a:cubicBezTo>
                  <a:cubicBezTo>
                    <a:pt x="6223" y="1330706"/>
                    <a:pt x="5334" y="1327531"/>
                    <a:pt x="4953" y="1324356"/>
                  </a:cubicBezTo>
                  <a:cubicBezTo>
                    <a:pt x="0" y="1284224"/>
                    <a:pt x="6731" y="1273810"/>
                    <a:pt x="45974" y="1262126"/>
                  </a:cubicBezTo>
                  <a:cubicBezTo>
                    <a:pt x="78486" y="1252220"/>
                    <a:pt x="110998" y="1241425"/>
                    <a:pt x="143891" y="1232281"/>
                  </a:cubicBezTo>
                  <a:cubicBezTo>
                    <a:pt x="161925" y="1227328"/>
                    <a:pt x="171450" y="1216914"/>
                    <a:pt x="173228" y="1199388"/>
                  </a:cubicBezTo>
                  <a:cubicBezTo>
                    <a:pt x="175006" y="1178687"/>
                    <a:pt x="175895" y="1157351"/>
                    <a:pt x="171831" y="1136650"/>
                  </a:cubicBezTo>
                  <a:cubicBezTo>
                    <a:pt x="169545" y="1123061"/>
                    <a:pt x="161925" y="1114933"/>
                    <a:pt x="148844" y="1110869"/>
                  </a:cubicBezTo>
                  <a:cubicBezTo>
                    <a:pt x="114046" y="1100455"/>
                    <a:pt x="79375" y="1089660"/>
                    <a:pt x="44577" y="1078865"/>
                  </a:cubicBezTo>
                  <a:cubicBezTo>
                    <a:pt x="6731" y="1067054"/>
                    <a:pt x="2667" y="1060831"/>
                    <a:pt x="4953" y="1021080"/>
                  </a:cubicBezTo>
                  <a:cubicBezTo>
                    <a:pt x="5461" y="1012952"/>
                    <a:pt x="7239" y="1004824"/>
                    <a:pt x="9017" y="997204"/>
                  </a:cubicBezTo>
                  <a:cubicBezTo>
                    <a:pt x="14478" y="977392"/>
                    <a:pt x="25654" y="968375"/>
                    <a:pt x="46482" y="967359"/>
                  </a:cubicBezTo>
                  <a:cubicBezTo>
                    <a:pt x="80391" y="965962"/>
                    <a:pt x="113792" y="965073"/>
                    <a:pt x="147574" y="964184"/>
                  </a:cubicBezTo>
                  <a:cubicBezTo>
                    <a:pt x="152527" y="964184"/>
                    <a:pt x="157480" y="963676"/>
                    <a:pt x="162433" y="963676"/>
                  </a:cubicBezTo>
                  <a:cubicBezTo>
                    <a:pt x="185039" y="964565"/>
                    <a:pt x="196723" y="951992"/>
                    <a:pt x="202565" y="932053"/>
                  </a:cubicBezTo>
                  <a:cubicBezTo>
                    <a:pt x="207137" y="917194"/>
                    <a:pt x="211201" y="902208"/>
                    <a:pt x="214249" y="887349"/>
                  </a:cubicBezTo>
                  <a:cubicBezTo>
                    <a:pt x="218313" y="866648"/>
                    <a:pt x="213360" y="856615"/>
                    <a:pt x="195326" y="844931"/>
                  </a:cubicBezTo>
                  <a:cubicBezTo>
                    <a:pt x="164592" y="825500"/>
                    <a:pt x="133477" y="806069"/>
                    <a:pt x="102743" y="787146"/>
                  </a:cubicBezTo>
                  <a:cubicBezTo>
                    <a:pt x="75184" y="770001"/>
                    <a:pt x="71120" y="759206"/>
                    <a:pt x="82042" y="727964"/>
                  </a:cubicBezTo>
                  <a:cubicBezTo>
                    <a:pt x="85217" y="718058"/>
                    <a:pt x="89281" y="708152"/>
                    <a:pt x="95123" y="699516"/>
                  </a:cubicBezTo>
                  <a:cubicBezTo>
                    <a:pt x="104648" y="685038"/>
                    <a:pt x="117729" y="677799"/>
                    <a:pt x="135763" y="682371"/>
                  </a:cubicBezTo>
                  <a:cubicBezTo>
                    <a:pt x="174117" y="691388"/>
                    <a:pt x="212979" y="699516"/>
                    <a:pt x="251333" y="709041"/>
                  </a:cubicBezTo>
                  <a:cubicBezTo>
                    <a:pt x="268986" y="713613"/>
                    <a:pt x="282448" y="709549"/>
                    <a:pt x="293243" y="695071"/>
                  </a:cubicBezTo>
                  <a:cubicBezTo>
                    <a:pt x="304546" y="679704"/>
                    <a:pt x="314452" y="663067"/>
                    <a:pt x="321691" y="645414"/>
                  </a:cubicBezTo>
                  <a:cubicBezTo>
                    <a:pt x="328041" y="629666"/>
                    <a:pt x="326263" y="616077"/>
                    <a:pt x="313563" y="602996"/>
                  </a:cubicBezTo>
                  <a:cubicBezTo>
                    <a:pt x="287401" y="576326"/>
                    <a:pt x="262509" y="548894"/>
                    <a:pt x="236855" y="521335"/>
                  </a:cubicBezTo>
                  <a:cubicBezTo>
                    <a:pt x="217043" y="499618"/>
                    <a:pt x="216154" y="487426"/>
                    <a:pt x="232283" y="463169"/>
                  </a:cubicBezTo>
                  <a:cubicBezTo>
                    <a:pt x="234950" y="459613"/>
                    <a:pt x="237236" y="455549"/>
                    <a:pt x="239903" y="451866"/>
                  </a:cubicBezTo>
                  <a:cubicBezTo>
                    <a:pt x="262890" y="421640"/>
                    <a:pt x="275590" y="418973"/>
                    <a:pt x="309372" y="436499"/>
                  </a:cubicBezTo>
                  <a:cubicBezTo>
                    <a:pt x="340995" y="453136"/>
                    <a:pt x="372618" y="469392"/>
                    <a:pt x="403225" y="486537"/>
                  </a:cubicBezTo>
                  <a:cubicBezTo>
                    <a:pt x="419481" y="495554"/>
                    <a:pt x="433959" y="493776"/>
                    <a:pt x="447421" y="482473"/>
                  </a:cubicBezTo>
                  <a:cubicBezTo>
                    <a:pt x="460883" y="471170"/>
                    <a:pt x="473583" y="458597"/>
                    <a:pt x="485394" y="445008"/>
                  </a:cubicBezTo>
                  <a:cubicBezTo>
                    <a:pt x="497078" y="431038"/>
                    <a:pt x="499872" y="417068"/>
                    <a:pt x="490347" y="399923"/>
                  </a:cubicBezTo>
                  <a:cubicBezTo>
                    <a:pt x="471424" y="366014"/>
                    <a:pt x="453771" y="331724"/>
                    <a:pt x="435737" y="297434"/>
                  </a:cubicBezTo>
                  <a:cubicBezTo>
                    <a:pt x="424053" y="274828"/>
                    <a:pt x="426720" y="262636"/>
                    <a:pt x="445262" y="245491"/>
                  </a:cubicBezTo>
                  <a:cubicBezTo>
                    <a:pt x="453898" y="237363"/>
                    <a:pt x="463296" y="230632"/>
                    <a:pt x="473710" y="224282"/>
                  </a:cubicBezTo>
                  <a:cubicBezTo>
                    <a:pt x="491744" y="213868"/>
                    <a:pt x="504444" y="215265"/>
                    <a:pt x="519684" y="229235"/>
                  </a:cubicBezTo>
                  <a:cubicBezTo>
                    <a:pt x="545846" y="253111"/>
                    <a:pt x="572008" y="277495"/>
                    <a:pt x="597789" y="301879"/>
                  </a:cubicBezTo>
                  <a:cubicBezTo>
                    <a:pt x="624840" y="327660"/>
                    <a:pt x="630682" y="328549"/>
                    <a:pt x="663702" y="311404"/>
                  </a:cubicBezTo>
                  <a:cubicBezTo>
                    <a:pt x="676783" y="304673"/>
                    <a:pt x="688975" y="297434"/>
                    <a:pt x="700659" y="288417"/>
                  </a:cubicBezTo>
                  <a:cubicBezTo>
                    <a:pt x="713359" y="278003"/>
                    <a:pt x="717296" y="265811"/>
                    <a:pt x="713359" y="249555"/>
                  </a:cubicBezTo>
                  <a:cubicBezTo>
                    <a:pt x="703834" y="212090"/>
                    <a:pt x="695706" y="174244"/>
                    <a:pt x="687197" y="136779"/>
                  </a:cubicBezTo>
                  <a:cubicBezTo>
                    <a:pt x="681736" y="112395"/>
                    <a:pt x="687705" y="100203"/>
                    <a:pt x="709295" y="88519"/>
                  </a:cubicBezTo>
                  <a:cubicBezTo>
                    <a:pt x="719201" y="83566"/>
                    <a:pt x="729107" y="79502"/>
                    <a:pt x="739521" y="75819"/>
                  </a:cubicBezTo>
                  <a:cubicBezTo>
                    <a:pt x="761619" y="69088"/>
                    <a:pt x="774319" y="73152"/>
                    <a:pt x="787400" y="92964"/>
                  </a:cubicBezTo>
                  <a:cubicBezTo>
                    <a:pt x="808101" y="124968"/>
                    <a:pt x="828929" y="157099"/>
                    <a:pt x="847852" y="190500"/>
                  </a:cubicBezTo>
                  <a:cubicBezTo>
                    <a:pt x="857758" y="207645"/>
                    <a:pt x="871347" y="213487"/>
                    <a:pt x="889889" y="210820"/>
                  </a:cubicBezTo>
                  <a:cubicBezTo>
                    <a:pt x="909320" y="207645"/>
                    <a:pt x="928243" y="202692"/>
                    <a:pt x="946277" y="195072"/>
                  </a:cubicBezTo>
                  <a:cubicBezTo>
                    <a:pt x="959358" y="189230"/>
                    <a:pt x="966597" y="180213"/>
                    <a:pt x="966978" y="164846"/>
                  </a:cubicBezTo>
                  <a:cubicBezTo>
                    <a:pt x="967867" y="125603"/>
                    <a:pt x="970153" y="86741"/>
                    <a:pt x="971550" y="47498"/>
                  </a:cubicBezTo>
                  <a:cubicBezTo>
                    <a:pt x="972439" y="22225"/>
                    <a:pt x="980567" y="11430"/>
                    <a:pt x="1004951" y="4572"/>
                  </a:cubicBezTo>
                  <a:cubicBezTo>
                    <a:pt x="1009015" y="3683"/>
                    <a:pt x="1013079" y="2286"/>
                    <a:pt x="1017143" y="1905"/>
                  </a:cubicBezTo>
                  <a:cubicBezTo>
                    <a:pt x="1028319" y="635"/>
                    <a:pt x="1037336" y="0"/>
                    <a:pt x="1044829" y="5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1488072" y="6980380"/>
            <a:ext cx="1947255" cy="1947255"/>
            <a:chOff x="0" y="0"/>
            <a:chExt cx="2596340" cy="25963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596388" cy="2596388"/>
            </a:xfrm>
            <a:custGeom>
              <a:avLst/>
              <a:gdLst/>
              <a:ahLst/>
              <a:cxnLst/>
              <a:rect l="l" t="t" r="r" b="b"/>
              <a:pathLst>
                <a:path w="2596388" h="2596388">
                  <a:moveTo>
                    <a:pt x="1298194" y="1148207"/>
                  </a:moveTo>
                  <a:cubicBezTo>
                    <a:pt x="1215390" y="1148207"/>
                    <a:pt x="1148207" y="1215390"/>
                    <a:pt x="1148207" y="1298194"/>
                  </a:cubicBezTo>
                  <a:cubicBezTo>
                    <a:pt x="1148207" y="1380998"/>
                    <a:pt x="1215390" y="1448181"/>
                    <a:pt x="1298194" y="1448181"/>
                  </a:cubicBezTo>
                  <a:cubicBezTo>
                    <a:pt x="1380998" y="1448181"/>
                    <a:pt x="1448181" y="1380998"/>
                    <a:pt x="1448181" y="1298194"/>
                  </a:cubicBezTo>
                  <a:cubicBezTo>
                    <a:pt x="1448181" y="1215390"/>
                    <a:pt x="1380998" y="1148207"/>
                    <a:pt x="1298194" y="1148207"/>
                  </a:cubicBezTo>
                  <a:close/>
                  <a:moveTo>
                    <a:pt x="1298194" y="0"/>
                  </a:moveTo>
                  <a:cubicBezTo>
                    <a:pt x="2015109" y="0"/>
                    <a:pt x="2596388" y="581152"/>
                    <a:pt x="2596388" y="1298194"/>
                  </a:cubicBezTo>
                  <a:cubicBezTo>
                    <a:pt x="2596388" y="2015236"/>
                    <a:pt x="2015109" y="2596388"/>
                    <a:pt x="1298194" y="2596388"/>
                  </a:cubicBezTo>
                  <a:cubicBezTo>
                    <a:pt x="581279" y="2596388"/>
                    <a:pt x="0" y="2015109"/>
                    <a:pt x="0" y="1298194"/>
                  </a:cubicBezTo>
                  <a:cubicBezTo>
                    <a:pt x="0" y="581279"/>
                    <a:pt x="581152" y="0"/>
                    <a:pt x="1298194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583300" y="7077300"/>
            <a:ext cx="1756864" cy="1755717"/>
            <a:chOff x="0" y="0"/>
            <a:chExt cx="2342486" cy="2340956"/>
          </a:xfrm>
        </p:grpSpPr>
        <p:sp>
          <p:nvSpPr>
            <p:cNvPr id="40" name="Freeform 40"/>
            <p:cNvSpPr/>
            <p:nvPr/>
          </p:nvSpPr>
          <p:spPr>
            <a:xfrm>
              <a:off x="-3556" y="-381"/>
              <a:ext cx="2346833" cy="2344674"/>
            </a:xfrm>
            <a:custGeom>
              <a:avLst/>
              <a:gdLst/>
              <a:ahLst/>
              <a:cxnLst/>
              <a:rect l="l" t="t" r="r" b="b"/>
              <a:pathLst>
                <a:path w="2346833" h="2344674">
                  <a:moveTo>
                    <a:pt x="1174750" y="748538"/>
                  </a:moveTo>
                  <a:cubicBezTo>
                    <a:pt x="942340" y="748538"/>
                    <a:pt x="753872" y="937006"/>
                    <a:pt x="753872" y="1169416"/>
                  </a:cubicBezTo>
                  <a:cubicBezTo>
                    <a:pt x="753872" y="1401826"/>
                    <a:pt x="942340" y="1590294"/>
                    <a:pt x="1174750" y="1590294"/>
                  </a:cubicBezTo>
                  <a:cubicBezTo>
                    <a:pt x="1407160" y="1590294"/>
                    <a:pt x="1595628" y="1401826"/>
                    <a:pt x="1595628" y="1169416"/>
                  </a:cubicBezTo>
                  <a:cubicBezTo>
                    <a:pt x="1595628" y="937006"/>
                    <a:pt x="1407160" y="748538"/>
                    <a:pt x="1174750" y="748538"/>
                  </a:cubicBezTo>
                  <a:close/>
                  <a:moveTo>
                    <a:pt x="1174750" y="477901"/>
                  </a:moveTo>
                  <a:cubicBezTo>
                    <a:pt x="1556639" y="477901"/>
                    <a:pt x="1866265" y="787527"/>
                    <a:pt x="1866265" y="1169416"/>
                  </a:cubicBezTo>
                  <a:cubicBezTo>
                    <a:pt x="1866265" y="1551305"/>
                    <a:pt x="1556639" y="1860931"/>
                    <a:pt x="1174750" y="1860931"/>
                  </a:cubicBezTo>
                  <a:cubicBezTo>
                    <a:pt x="792861" y="1860931"/>
                    <a:pt x="483235" y="1551305"/>
                    <a:pt x="483235" y="1169416"/>
                  </a:cubicBezTo>
                  <a:cubicBezTo>
                    <a:pt x="483235" y="787527"/>
                    <a:pt x="792861" y="477774"/>
                    <a:pt x="1174750" y="477774"/>
                  </a:cubicBezTo>
                  <a:close/>
                  <a:moveTo>
                    <a:pt x="1175766" y="314706"/>
                  </a:moveTo>
                  <a:cubicBezTo>
                    <a:pt x="700024" y="314198"/>
                    <a:pt x="321818" y="695579"/>
                    <a:pt x="320040" y="1165479"/>
                  </a:cubicBezTo>
                  <a:cubicBezTo>
                    <a:pt x="318262" y="1646555"/>
                    <a:pt x="708660" y="2024761"/>
                    <a:pt x="1174369" y="2023491"/>
                  </a:cubicBezTo>
                  <a:cubicBezTo>
                    <a:pt x="1638808" y="2025269"/>
                    <a:pt x="2030476" y="1651635"/>
                    <a:pt x="2030095" y="1168654"/>
                  </a:cubicBezTo>
                  <a:cubicBezTo>
                    <a:pt x="2029587" y="693801"/>
                    <a:pt x="1648714" y="315214"/>
                    <a:pt x="1175766" y="314706"/>
                  </a:cubicBezTo>
                  <a:close/>
                  <a:moveTo>
                    <a:pt x="1044956" y="508"/>
                  </a:moveTo>
                  <a:cubicBezTo>
                    <a:pt x="1067435" y="1778"/>
                    <a:pt x="1075690" y="12192"/>
                    <a:pt x="1084453" y="43053"/>
                  </a:cubicBezTo>
                  <a:cubicBezTo>
                    <a:pt x="1093978" y="76454"/>
                    <a:pt x="1105154" y="108966"/>
                    <a:pt x="1114298" y="142367"/>
                  </a:cubicBezTo>
                  <a:cubicBezTo>
                    <a:pt x="1118870" y="158115"/>
                    <a:pt x="1128268" y="166751"/>
                    <a:pt x="1143635" y="169037"/>
                  </a:cubicBezTo>
                  <a:cubicBezTo>
                    <a:pt x="1164844" y="171704"/>
                    <a:pt x="1186561" y="171704"/>
                    <a:pt x="1207770" y="169037"/>
                  </a:cubicBezTo>
                  <a:cubicBezTo>
                    <a:pt x="1222629" y="167259"/>
                    <a:pt x="1231646" y="158242"/>
                    <a:pt x="1236218" y="143256"/>
                  </a:cubicBezTo>
                  <a:cubicBezTo>
                    <a:pt x="1247013" y="106680"/>
                    <a:pt x="1258316" y="70104"/>
                    <a:pt x="1269619" y="33528"/>
                  </a:cubicBezTo>
                  <a:cubicBezTo>
                    <a:pt x="1278255" y="6477"/>
                    <a:pt x="1286764" y="127"/>
                    <a:pt x="1315212" y="635"/>
                  </a:cubicBezTo>
                  <a:cubicBezTo>
                    <a:pt x="1319276" y="635"/>
                    <a:pt x="1323340" y="635"/>
                    <a:pt x="1327404" y="1143"/>
                  </a:cubicBezTo>
                  <a:cubicBezTo>
                    <a:pt x="1367536" y="5207"/>
                    <a:pt x="1378839" y="17399"/>
                    <a:pt x="1379728" y="57531"/>
                  </a:cubicBezTo>
                  <a:cubicBezTo>
                    <a:pt x="1380617" y="92710"/>
                    <a:pt x="1382014" y="127508"/>
                    <a:pt x="1382903" y="162687"/>
                  </a:cubicBezTo>
                  <a:cubicBezTo>
                    <a:pt x="1383411" y="176657"/>
                    <a:pt x="1388364" y="187452"/>
                    <a:pt x="1401445" y="193421"/>
                  </a:cubicBezTo>
                  <a:cubicBezTo>
                    <a:pt x="1422654" y="202946"/>
                    <a:pt x="1444752" y="209169"/>
                    <a:pt x="1468247" y="211074"/>
                  </a:cubicBezTo>
                  <a:cubicBezTo>
                    <a:pt x="1482725" y="211963"/>
                    <a:pt x="1492631" y="206121"/>
                    <a:pt x="1499870" y="194437"/>
                  </a:cubicBezTo>
                  <a:cubicBezTo>
                    <a:pt x="1519682" y="162433"/>
                    <a:pt x="1540002" y="130302"/>
                    <a:pt x="1559941" y="98298"/>
                  </a:cubicBezTo>
                  <a:cubicBezTo>
                    <a:pt x="1577086" y="71247"/>
                    <a:pt x="1587500" y="67564"/>
                    <a:pt x="1618107" y="77978"/>
                  </a:cubicBezTo>
                  <a:cubicBezTo>
                    <a:pt x="1621663" y="79375"/>
                    <a:pt x="1624838" y="80264"/>
                    <a:pt x="1628521" y="81534"/>
                  </a:cubicBezTo>
                  <a:cubicBezTo>
                    <a:pt x="1664208" y="96901"/>
                    <a:pt x="1670050" y="108204"/>
                    <a:pt x="1661414" y="146050"/>
                  </a:cubicBezTo>
                  <a:cubicBezTo>
                    <a:pt x="1653794" y="179959"/>
                    <a:pt x="1646047" y="213360"/>
                    <a:pt x="1637919" y="247142"/>
                  </a:cubicBezTo>
                  <a:cubicBezTo>
                    <a:pt x="1633347" y="265684"/>
                    <a:pt x="1637919" y="280035"/>
                    <a:pt x="1654175" y="290957"/>
                  </a:cubicBezTo>
                  <a:cubicBezTo>
                    <a:pt x="1670812" y="302260"/>
                    <a:pt x="1687576" y="312674"/>
                    <a:pt x="1706499" y="319786"/>
                  </a:cubicBezTo>
                  <a:cubicBezTo>
                    <a:pt x="1720088" y="324739"/>
                    <a:pt x="1730883" y="321564"/>
                    <a:pt x="1741297" y="311658"/>
                  </a:cubicBezTo>
                  <a:cubicBezTo>
                    <a:pt x="1768856" y="285496"/>
                    <a:pt x="1796415" y="260223"/>
                    <a:pt x="1824355" y="234442"/>
                  </a:cubicBezTo>
                  <a:cubicBezTo>
                    <a:pt x="1847342" y="212725"/>
                    <a:pt x="1860042" y="211836"/>
                    <a:pt x="1885696" y="229489"/>
                  </a:cubicBezTo>
                  <a:cubicBezTo>
                    <a:pt x="1887093" y="230378"/>
                    <a:pt x="1887982" y="230886"/>
                    <a:pt x="1888871" y="231775"/>
                  </a:cubicBezTo>
                  <a:cubicBezTo>
                    <a:pt x="1932686" y="263398"/>
                    <a:pt x="1926336" y="276860"/>
                    <a:pt x="1908302" y="309880"/>
                  </a:cubicBezTo>
                  <a:cubicBezTo>
                    <a:pt x="1892046" y="339725"/>
                    <a:pt x="1876679" y="370332"/>
                    <a:pt x="1860042" y="400177"/>
                  </a:cubicBezTo>
                  <a:cubicBezTo>
                    <a:pt x="1851406" y="415925"/>
                    <a:pt x="1853311" y="429514"/>
                    <a:pt x="1864106" y="443103"/>
                  </a:cubicBezTo>
                  <a:cubicBezTo>
                    <a:pt x="1876298" y="457962"/>
                    <a:pt x="1889887" y="471551"/>
                    <a:pt x="1904746" y="483235"/>
                  </a:cubicBezTo>
                  <a:cubicBezTo>
                    <a:pt x="1917446" y="493141"/>
                    <a:pt x="1930527" y="494538"/>
                    <a:pt x="1945386" y="486791"/>
                  </a:cubicBezTo>
                  <a:cubicBezTo>
                    <a:pt x="1979295" y="468249"/>
                    <a:pt x="2013585" y="450215"/>
                    <a:pt x="2047875" y="432689"/>
                  </a:cubicBezTo>
                  <a:cubicBezTo>
                    <a:pt x="2072259" y="419989"/>
                    <a:pt x="2086229" y="422783"/>
                    <a:pt x="2103882" y="444373"/>
                  </a:cubicBezTo>
                  <a:cubicBezTo>
                    <a:pt x="2110232" y="451612"/>
                    <a:pt x="2116074" y="459232"/>
                    <a:pt x="2121027" y="467360"/>
                  </a:cubicBezTo>
                  <a:cubicBezTo>
                    <a:pt x="2133727" y="487172"/>
                    <a:pt x="2132330" y="500253"/>
                    <a:pt x="2116455" y="517906"/>
                  </a:cubicBezTo>
                  <a:cubicBezTo>
                    <a:pt x="2089404" y="547243"/>
                    <a:pt x="2062353" y="577088"/>
                    <a:pt x="2034794" y="605917"/>
                  </a:cubicBezTo>
                  <a:cubicBezTo>
                    <a:pt x="2024380" y="616712"/>
                    <a:pt x="2022094" y="628523"/>
                    <a:pt x="2027555" y="641985"/>
                  </a:cubicBezTo>
                  <a:cubicBezTo>
                    <a:pt x="2035683" y="661416"/>
                    <a:pt x="2045589" y="679450"/>
                    <a:pt x="2058670" y="696087"/>
                  </a:cubicBezTo>
                  <a:cubicBezTo>
                    <a:pt x="2069084" y="709676"/>
                    <a:pt x="2081657" y="713232"/>
                    <a:pt x="2098421" y="709168"/>
                  </a:cubicBezTo>
                  <a:cubicBezTo>
                    <a:pt x="2136775" y="699643"/>
                    <a:pt x="2175637" y="691134"/>
                    <a:pt x="2213991" y="683006"/>
                  </a:cubicBezTo>
                  <a:cubicBezTo>
                    <a:pt x="2234311" y="678434"/>
                    <a:pt x="2246503" y="684403"/>
                    <a:pt x="2256917" y="702818"/>
                  </a:cubicBezTo>
                  <a:cubicBezTo>
                    <a:pt x="2262378" y="712724"/>
                    <a:pt x="2266823" y="723138"/>
                    <a:pt x="2270506" y="733933"/>
                  </a:cubicBezTo>
                  <a:cubicBezTo>
                    <a:pt x="2278126" y="758698"/>
                    <a:pt x="2274062" y="770509"/>
                    <a:pt x="2251964" y="784479"/>
                  </a:cubicBezTo>
                  <a:cubicBezTo>
                    <a:pt x="2220341" y="804291"/>
                    <a:pt x="2189226" y="825119"/>
                    <a:pt x="2156714" y="843661"/>
                  </a:cubicBezTo>
                  <a:cubicBezTo>
                    <a:pt x="2138172" y="854456"/>
                    <a:pt x="2133219" y="868934"/>
                    <a:pt x="2136394" y="887857"/>
                  </a:cubicBezTo>
                  <a:cubicBezTo>
                    <a:pt x="2139061" y="905510"/>
                    <a:pt x="2144014" y="922655"/>
                    <a:pt x="2150364" y="939292"/>
                  </a:cubicBezTo>
                  <a:cubicBezTo>
                    <a:pt x="2156206" y="954659"/>
                    <a:pt x="2166620" y="962787"/>
                    <a:pt x="2184273" y="963168"/>
                  </a:cubicBezTo>
                  <a:cubicBezTo>
                    <a:pt x="2224024" y="963676"/>
                    <a:pt x="2263267" y="966343"/>
                    <a:pt x="2303018" y="967740"/>
                  </a:cubicBezTo>
                  <a:cubicBezTo>
                    <a:pt x="2324735" y="968629"/>
                    <a:pt x="2335530" y="977265"/>
                    <a:pt x="2341372" y="997966"/>
                  </a:cubicBezTo>
                  <a:cubicBezTo>
                    <a:pt x="2344928" y="1009650"/>
                    <a:pt x="2346325" y="1021842"/>
                    <a:pt x="2346325" y="1034542"/>
                  </a:cubicBezTo>
                  <a:cubicBezTo>
                    <a:pt x="2346325" y="1058926"/>
                    <a:pt x="2339594" y="1068832"/>
                    <a:pt x="2316988" y="1076071"/>
                  </a:cubicBezTo>
                  <a:cubicBezTo>
                    <a:pt x="2281301" y="1087374"/>
                    <a:pt x="2245614" y="1098169"/>
                    <a:pt x="2210054" y="1108964"/>
                  </a:cubicBezTo>
                  <a:cubicBezTo>
                    <a:pt x="2184273" y="1116584"/>
                    <a:pt x="2177542" y="1124712"/>
                    <a:pt x="2176653" y="1151382"/>
                  </a:cubicBezTo>
                  <a:cubicBezTo>
                    <a:pt x="2176145" y="1169924"/>
                    <a:pt x="2174875" y="1188847"/>
                    <a:pt x="2178939" y="1207389"/>
                  </a:cubicBezTo>
                  <a:cubicBezTo>
                    <a:pt x="2181606" y="1220089"/>
                    <a:pt x="2189353" y="1227709"/>
                    <a:pt x="2201926" y="1231773"/>
                  </a:cubicBezTo>
                  <a:cubicBezTo>
                    <a:pt x="2239391" y="1243076"/>
                    <a:pt x="2276856" y="1254379"/>
                    <a:pt x="2314321" y="1266063"/>
                  </a:cubicBezTo>
                  <a:cubicBezTo>
                    <a:pt x="2340483" y="1274191"/>
                    <a:pt x="2346833" y="1283208"/>
                    <a:pt x="2346325" y="1310767"/>
                  </a:cubicBezTo>
                  <a:cubicBezTo>
                    <a:pt x="2346325" y="1313434"/>
                    <a:pt x="2346325" y="1316228"/>
                    <a:pt x="2346325" y="1318895"/>
                  </a:cubicBezTo>
                  <a:cubicBezTo>
                    <a:pt x="2344547" y="1361313"/>
                    <a:pt x="2330958" y="1374902"/>
                    <a:pt x="2288540" y="1376172"/>
                  </a:cubicBezTo>
                  <a:cubicBezTo>
                    <a:pt x="2252853" y="1377061"/>
                    <a:pt x="2217674" y="1378839"/>
                    <a:pt x="2181987" y="1379347"/>
                  </a:cubicBezTo>
                  <a:cubicBezTo>
                    <a:pt x="2168398" y="1379855"/>
                    <a:pt x="2159000" y="1385697"/>
                    <a:pt x="2153539" y="1397000"/>
                  </a:cubicBezTo>
                  <a:cubicBezTo>
                    <a:pt x="2143633" y="1418209"/>
                    <a:pt x="2137283" y="1440307"/>
                    <a:pt x="2135505" y="1463802"/>
                  </a:cubicBezTo>
                  <a:cubicBezTo>
                    <a:pt x="2134108" y="1478661"/>
                    <a:pt x="2140458" y="1488567"/>
                    <a:pt x="2153158" y="1496314"/>
                  </a:cubicBezTo>
                  <a:cubicBezTo>
                    <a:pt x="2184781" y="1515745"/>
                    <a:pt x="2215896" y="1535176"/>
                    <a:pt x="2247011" y="1554988"/>
                  </a:cubicBezTo>
                  <a:cubicBezTo>
                    <a:pt x="2275459" y="1572641"/>
                    <a:pt x="2279015" y="1583436"/>
                    <a:pt x="2268220" y="1615059"/>
                  </a:cubicBezTo>
                  <a:cubicBezTo>
                    <a:pt x="2264664" y="1625854"/>
                    <a:pt x="2259584" y="1636268"/>
                    <a:pt x="2253361" y="1645793"/>
                  </a:cubicBezTo>
                  <a:cubicBezTo>
                    <a:pt x="2247519" y="1654429"/>
                    <a:pt x="2237994" y="1660271"/>
                    <a:pt x="2224532" y="1660271"/>
                  </a:cubicBezTo>
                  <a:cubicBezTo>
                    <a:pt x="2200656" y="1654810"/>
                    <a:pt x="2176653" y="1649476"/>
                    <a:pt x="2152777" y="1644523"/>
                  </a:cubicBezTo>
                  <a:cubicBezTo>
                    <a:pt x="2133346" y="1639951"/>
                    <a:pt x="2113534" y="1635887"/>
                    <a:pt x="2094103" y="1630934"/>
                  </a:cubicBezTo>
                  <a:cubicBezTo>
                    <a:pt x="2081403" y="1627759"/>
                    <a:pt x="2071497" y="1631442"/>
                    <a:pt x="2063369" y="1640459"/>
                  </a:cubicBezTo>
                  <a:cubicBezTo>
                    <a:pt x="2046732" y="1659890"/>
                    <a:pt x="2033524" y="1681988"/>
                    <a:pt x="2026412" y="1706753"/>
                  </a:cubicBezTo>
                  <a:cubicBezTo>
                    <a:pt x="2022856" y="1718437"/>
                    <a:pt x="2028190" y="1727073"/>
                    <a:pt x="2035429" y="1735201"/>
                  </a:cubicBezTo>
                  <a:cubicBezTo>
                    <a:pt x="2061591" y="1763649"/>
                    <a:pt x="2088261" y="1792097"/>
                    <a:pt x="2114423" y="1820037"/>
                  </a:cubicBezTo>
                  <a:cubicBezTo>
                    <a:pt x="2134235" y="1841246"/>
                    <a:pt x="2135124" y="1853946"/>
                    <a:pt x="2119376" y="1878203"/>
                  </a:cubicBezTo>
                  <a:cubicBezTo>
                    <a:pt x="2118487" y="1879600"/>
                    <a:pt x="2117598" y="1881378"/>
                    <a:pt x="2116201" y="1882775"/>
                  </a:cubicBezTo>
                  <a:cubicBezTo>
                    <a:pt x="2086356" y="1922907"/>
                    <a:pt x="2073275" y="1923415"/>
                    <a:pt x="2036826" y="1902587"/>
                  </a:cubicBezTo>
                  <a:cubicBezTo>
                    <a:pt x="2006981" y="1885442"/>
                    <a:pt x="1975485" y="1870075"/>
                    <a:pt x="1945259" y="1853819"/>
                  </a:cubicBezTo>
                  <a:cubicBezTo>
                    <a:pt x="1932559" y="1847088"/>
                    <a:pt x="1920875" y="1847088"/>
                    <a:pt x="1909572" y="1855216"/>
                  </a:cubicBezTo>
                  <a:cubicBezTo>
                    <a:pt x="1891538" y="1867916"/>
                    <a:pt x="1876171" y="1883156"/>
                    <a:pt x="1863090" y="1900809"/>
                  </a:cubicBezTo>
                  <a:cubicBezTo>
                    <a:pt x="1853565" y="1913509"/>
                    <a:pt x="1853184" y="1926082"/>
                    <a:pt x="1860804" y="1940052"/>
                  </a:cubicBezTo>
                  <a:cubicBezTo>
                    <a:pt x="1879346" y="1973961"/>
                    <a:pt x="1897380" y="2008251"/>
                    <a:pt x="1914906" y="2042541"/>
                  </a:cubicBezTo>
                  <a:cubicBezTo>
                    <a:pt x="1927098" y="2066417"/>
                    <a:pt x="1925320" y="2077339"/>
                    <a:pt x="1905889" y="2095754"/>
                  </a:cubicBezTo>
                  <a:cubicBezTo>
                    <a:pt x="1902714" y="2098421"/>
                    <a:pt x="1900047" y="2101596"/>
                    <a:pt x="1896872" y="2103882"/>
                  </a:cubicBezTo>
                  <a:cubicBezTo>
                    <a:pt x="1868043" y="2125091"/>
                    <a:pt x="1853057" y="2135505"/>
                    <a:pt x="1819275" y="2101215"/>
                  </a:cubicBezTo>
                  <a:cubicBezTo>
                    <a:pt x="1794891" y="2076450"/>
                    <a:pt x="1768729" y="2054225"/>
                    <a:pt x="1743456" y="2030349"/>
                  </a:cubicBezTo>
                  <a:cubicBezTo>
                    <a:pt x="1731772" y="2019046"/>
                    <a:pt x="1719072" y="2016760"/>
                    <a:pt x="1704594" y="2022729"/>
                  </a:cubicBezTo>
                  <a:cubicBezTo>
                    <a:pt x="1685671" y="2030349"/>
                    <a:pt x="1667637" y="2040382"/>
                    <a:pt x="1651381" y="2052955"/>
                  </a:cubicBezTo>
                  <a:cubicBezTo>
                    <a:pt x="1637792" y="2063369"/>
                    <a:pt x="1634236" y="2076450"/>
                    <a:pt x="1638300" y="2092706"/>
                  </a:cubicBezTo>
                  <a:cubicBezTo>
                    <a:pt x="1647825" y="2131949"/>
                    <a:pt x="1656842" y="2171700"/>
                    <a:pt x="1665351" y="2210943"/>
                  </a:cubicBezTo>
                  <a:cubicBezTo>
                    <a:pt x="1668907" y="2228088"/>
                    <a:pt x="1663065" y="2241169"/>
                    <a:pt x="1647698" y="2250186"/>
                  </a:cubicBezTo>
                  <a:cubicBezTo>
                    <a:pt x="1637284" y="2256536"/>
                    <a:pt x="1625981" y="2261489"/>
                    <a:pt x="1614297" y="2265045"/>
                  </a:cubicBezTo>
                  <a:cubicBezTo>
                    <a:pt x="1590421" y="2272665"/>
                    <a:pt x="1576832" y="2268220"/>
                    <a:pt x="1563243" y="2247011"/>
                  </a:cubicBezTo>
                  <a:cubicBezTo>
                    <a:pt x="1543431" y="2215388"/>
                    <a:pt x="1523111" y="2184273"/>
                    <a:pt x="1504061" y="2151761"/>
                  </a:cubicBezTo>
                  <a:cubicBezTo>
                    <a:pt x="1493647" y="2134108"/>
                    <a:pt x="1480185" y="2127377"/>
                    <a:pt x="1459865" y="2131060"/>
                  </a:cubicBezTo>
                  <a:cubicBezTo>
                    <a:pt x="1443609" y="2134235"/>
                    <a:pt x="1427861" y="2138299"/>
                    <a:pt x="1412494" y="2143760"/>
                  </a:cubicBezTo>
                  <a:cubicBezTo>
                    <a:pt x="1391285" y="2151380"/>
                    <a:pt x="1384554" y="2160397"/>
                    <a:pt x="1383665" y="2183003"/>
                  </a:cubicBezTo>
                  <a:cubicBezTo>
                    <a:pt x="1382268" y="2218690"/>
                    <a:pt x="1381379" y="2253869"/>
                    <a:pt x="1380490" y="2289556"/>
                  </a:cubicBezTo>
                  <a:cubicBezTo>
                    <a:pt x="1379601" y="2322068"/>
                    <a:pt x="1371473" y="2332482"/>
                    <a:pt x="1339469" y="2338324"/>
                  </a:cubicBezTo>
                  <a:cubicBezTo>
                    <a:pt x="1330833" y="2340102"/>
                    <a:pt x="1322324" y="2340991"/>
                    <a:pt x="1313688" y="2341499"/>
                  </a:cubicBezTo>
                  <a:cubicBezTo>
                    <a:pt x="1292479" y="2342896"/>
                    <a:pt x="1278890" y="2334260"/>
                    <a:pt x="1272159" y="2313559"/>
                  </a:cubicBezTo>
                  <a:cubicBezTo>
                    <a:pt x="1259967" y="2275586"/>
                    <a:pt x="1248283" y="2238248"/>
                    <a:pt x="1237361" y="2200275"/>
                  </a:cubicBezTo>
                  <a:cubicBezTo>
                    <a:pt x="1232408" y="2183130"/>
                    <a:pt x="1221994" y="2175002"/>
                    <a:pt x="1204849" y="2172335"/>
                  </a:cubicBezTo>
                  <a:cubicBezTo>
                    <a:pt x="1185037" y="2169668"/>
                    <a:pt x="1165098" y="2169668"/>
                    <a:pt x="1145286" y="2172843"/>
                  </a:cubicBezTo>
                  <a:cubicBezTo>
                    <a:pt x="1130427" y="2175129"/>
                    <a:pt x="1120902" y="2182749"/>
                    <a:pt x="1116457" y="2197608"/>
                  </a:cubicBezTo>
                  <a:cubicBezTo>
                    <a:pt x="1106043" y="2233295"/>
                    <a:pt x="1094740" y="2268855"/>
                    <a:pt x="1083564" y="2304542"/>
                  </a:cubicBezTo>
                  <a:cubicBezTo>
                    <a:pt x="1073658" y="2336546"/>
                    <a:pt x="1060958" y="2344674"/>
                    <a:pt x="1028065" y="2340229"/>
                  </a:cubicBezTo>
                  <a:cubicBezTo>
                    <a:pt x="978408" y="2333498"/>
                    <a:pt x="972566" y="2326640"/>
                    <a:pt x="972058" y="2276983"/>
                  </a:cubicBezTo>
                  <a:cubicBezTo>
                    <a:pt x="971550" y="2244471"/>
                    <a:pt x="970280" y="2212467"/>
                    <a:pt x="969391" y="2179955"/>
                  </a:cubicBezTo>
                  <a:cubicBezTo>
                    <a:pt x="968883" y="2165096"/>
                    <a:pt x="963041" y="2153285"/>
                    <a:pt x="949071" y="2147443"/>
                  </a:cubicBezTo>
                  <a:cubicBezTo>
                    <a:pt x="927862" y="2138426"/>
                    <a:pt x="906145" y="2132076"/>
                    <a:pt x="883158" y="2130806"/>
                  </a:cubicBezTo>
                  <a:cubicBezTo>
                    <a:pt x="869188" y="2129917"/>
                    <a:pt x="859282" y="2135378"/>
                    <a:pt x="851535" y="2147443"/>
                  </a:cubicBezTo>
                  <a:cubicBezTo>
                    <a:pt x="832104" y="2179955"/>
                    <a:pt x="811403" y="2211578"/>
                    <a:pt x="791464" y="2243582"/>
                  </a:cubicBezTo>
                  <a:cubicBezTo>
                    <a:pt x="775716" y="2268855"/>
                    <a:pt x="763524" y="2273427"/>
                    <a:pt x="735457" y="2263902"/>
                  </a:cubicBezTo>
                  <a:cubicBezTo>
                    <a:pt x="734060" y="2263394"/>
                    <a:pt x="732790" y="2263013"/>
                    <a:pt x="731393" y="2262505"/>
                  </a:cubicBezTo>
                  <a:cubicBezTo>
                    <a:pt x="688086" y="2244852"/>
                    <a:pt x="679450" y="2234946"/>
                    <a:pt x="690753" y="2191639"/>
                  </a:cubicBezTo>
                  <a:cubicBezTo>
                    <a:pt x="699389" y="2158746"/>
                    <a:pt x="705612" y="2125345"/>
                    <a:pt x="713740" y="2091944"/>
                  </a:cubicBezTo>
                  <a:cubicBezTo>
                    <a:pt x="717804" y="2074799"/>
                    <a:pt x="713232" y="2061718"/>
                    <a:pt x="698881" y="2051304"/>
                  </a:cubicBezTo>
                  <a:cubicBezTo>
                    <a:pt x="683514" y="2040509"/>
                    <a:pt x="667766" y="2030984"/>
                    <a:pt x="650621" y="2023364"/>
                  </a:cubicBezTo>
                  <a:cubicBezTo>
                    <a:pt x="634365" y="2016125"/>
                    <a:pt x="620395" y="2018792"/>
                    <a:pt x="606806" y="2031492"/>
                  </a:cubicBezTo>
                  <a:cubicBezTo>
                    <a:pt x="579755" y="2057273"/>
                    <a:pt x="552196" y="2082546"/>
                    <a:pt x="525145" y="2107819"/>
                  </a:cubicBezTo>
                  <a:cubicBezTo>
                    <a:pt x="504825" y="2127250"/>
                    <a:pt x="491744" y="2128139"/>
                    <a:pt x="467868" y="2113280"/>
                  </a:cubicBezTo>
                  <a:cubicBezTo>
                    <a:pt x="465201" y="2111502"/>
                    <a:pt x="462407" y="2109724"/>
                    <a:pt x="459740" y="2107819"/>
                  </a:cubicBezTo>
                  <a:cubicBezTo>
                    <a:pt x="424942" y="2083054"/>
                    <a:pt x="421767" y="2069846"/>
                    <a:pt x="441706" y="2032508"/>
                  </a:cubicBezTo>
                  <a:cubicBezTo>
                    <a:pt x="457962" y="2001774"/>
                    <a:pt x="473710" y="1971167"/>
                    <a:pt x="490474" y="1940941"/>
                  </a:cubicBezTo>
                  <a:cubicBezTo>
                    <a:pt x="499110" y="1925193"/>
                    <a:pt x="497713" y="1911604"/>
                    <a:pt x="486918" y="1898015"/>
                  </a:cubicBezTo>
                  <a:cubicBezTo>
                    <a:pt x="475234" y="1883156"/>
                    <a:pt x="461645" y="1869567"/>
                    <a:pt x="446278" y="1857883"/>
                  </a:cubicBezTo>
                  <a:cubicBezTo>
                    <a:pt x="432689" y="1847469"/>
                    <a:pt x="419227" y="1846580"/>
                    <a:pt x="404241" y="1854708"/>
                  </a:cubicBezTo>
                  <a:cubicBezTo>
                    <a:pt x="370840" y="1872742"/>
                    <a:pt x="336931" y="1890776"/>
                    <a:pt x="302641" y="1908429"/>
                  </a:cubicBezTo>
                  <a:cubicBezTo>
                    <a:pt x="278765" y="1921129"/>
                    <a:pt x="264668" y="1917954"/>
                    <a:pt x="247142" y="1898015"/>
                  </a:cubicBezTo>
                  <a:cubicBezTo>
                    <a:pt x="245745" y="1896618"/>
                    <a:pt x="244856" y="1895348"/>
                    <a:pt x="243586" y="1893951"/>
                  </a:cubicBezTo>
                  <a:cubicBezTo>
                    <a:pt x="212471" y="1857883"/>
                    <a:pt x="212852" y="1845183"/>
                    <a:pt x="245872" y="1810893"/>
                  </a:cubicBezTo>
                  <a:cubicBezTo>
                    <a:pt x="268859" y="1786509"/>
                    <a:pt x="290576" y="1761744"/>
                    <a:pt x="314071" y="1738249"/>
                  </a:cubicBezTo>
                  <a:cubicBezTo>
                    <a:pt x="325755" y="1726057"/>
                    <a:pt x="328041" y="1713484"/>
                    <a:pt x="322199" y="1698498"/>
                  </a:cubicBezTo>
                  <a:cubicBezTo>
                    <a:pt x="314579" y="1679067"/>
                    <a:pt x="303657" y="1661033"/>
                    <a:pt x="291084" y="1644396"/>
                  </a:cubicBezTo>
                  <a:cubicBezTo>
                    <a:pt x="280670" y="1630807"/>
                    <a:pt x="266700" y="1629537"/>
                    <a:pt x="251841" y="1633093"/>
                  </a:cubicBezTo>
                  <a:cubicBezTo>
                    <a:pt x="218948" y="1640713"/>
                    <a:pt x="186436" y="1648460"/>
                    <a:pt x="153416" y="1655699"/>
                  </a:cubicBezTo>
                  <a:cubicBezTo>
                    <a:pt x="148844" y="1656588"/>
                    <a:pt x="144399" y="1657985"/>
                    <a:pt x="140335" y="1658874"/>
                  </a:cubicBezTo>
                  <a:cubicBezTo>
                    <a:pt x="115570" y="1663446"/>
                    <a:pt x="102870" y="1657477"/>
                    <a:pt x="91567" y="1634998"/>
                  </a:cubicBezTo>
                  <a:cubicBezTo>
                    <a:pt x="87503" y="1626362"/>
                    <a:pt x="83439" y="1617853"/>
                    <a:pt x="80264" y="1608836"/>
                  </a:cubicBezTo>
                  <a:cubicBezTo>
                    <a:pt x="72136" y="1584960"/>
                    <a:pt x="76708" y="1571371"/>
                    <a:pt x="98298" y="1557782"/>
                  </a:cubicBezTo>
                  <a:cubicBezTo>
                    <a:pt x="129032" y="1538351"/>
                    <a:pt x="160147" y="1518920"/>
                    <a:pt x="190881" y="1499997"/>
                  </a:cubicBezTo>
                  <a:cubicBezTo>
                    <a:pt x="215265" y="1484630"/>
                    <a:pt x="218821" y="1476121"/>
                    <a:pt x="212979" y="1448054"/>
                  </a:cubicBezTo>
                  <a:cubicBezTo>
                    <a:pt x="209423" y="1432306"/>
                    <a:pt x="205359" y="1416050"/>
                    <a:pt x="199009" y="1401064"/>
                  </a:cubicBezTo>
                  <a:cubicBezTo>
                    <a:pt x="192659" y="1386078"/>
                    <a:pt x="181864" y="1378966"/>
                    <a:pt x="165100" y="1378458"/>
                  </a:cubicBezTo>
                  <a:cubicBezTo>
                    <a:pt x="128524" y="1377950"/>
                    <a:pt x="92456" y="1376680"/>
                    <a:pt x="55880" y="1375283"/>
                  </a:cubicBezTo>
                  <a:cubicBezTo>
                    <a:pt x="22606" y="1374013"/>
                    <a:pt x="12700" y="1365377"/>
                    <a:pt x="6731" y="1333881"/>
                  </a:cubicBezTo>
                  <a:cubicBezTo>
                    <a:pt x="6223" y="1330706"/>
                    <a:pt x="5334" y="1327531"/>
                    <a:pt x="4953" y="1324356"/>
                  </a:cubicBezTo>
                  <a:cubicBezTo>
                    <a:pt x="0" y="1284224"/>
                    <a:pt x="6731" y="1273810"/>
                    <a:pt x="45974" y="1262126"/>
                  </a:cubicBezTo>
                  <a:cubicBezTo>
                    <a:pt x="78486" y="1252220"/>
                    <a:pt x="110998" y="1241425"/>
                    <a:pt x="143891" y="1232281"/>
                  </a:cubicBezTo>
                  <a:cubicBezTo>
                    <a:pt x="161925" y="1227328"/>
                    <a:pt x="171450" y="1216914"/>
                    <a:pt x="173228" y="1199388"/>
                  </a:cubicBezTo>
                  <a:cubicBezTo>
                    <a:pt x="175006" y="1178687"/>
                    <a:pt x="175895" y="1157351"/>
                    <a:pt x="171831" y="1136650"/>
                  </a:cubicBezTo>
                  <a:cubicBezTo>
                    <a:pt x="169545" y="1123061"/>
                    <a:pt x="161925" y="1114933"/>
                    <a:pt x="148844" y="1110869"/>
                  </a:cubicBezTo>
                  <a:cubicBezTo>
                    <a:pt x="114046" y="1100455"/>
                    <a:pt x="79375" y="1089660"/>
                    <a:pt x="44577" y="1078865"/>
                  </a:cubicBezTo>
                  <a:cubicBezTo>
                    <a:pt x="6731" y="1067054"/>
                    <a:pt x="2667" y="1060831"/>
                    <a:pt x="4953" y="1021080"/>
                  </a:cubicBezTo>
                  <a:cubicBezTo>
                    <a:pt x="5461" y="1012952"/>
                    <a:pt x="7239" y="1004824"/>
                    <a:pt x="9017" y="997204"/>
                  </a:cubicBezTo>
                  <a:cubicBezTo>
                    <a:pt x="14478" y="977392"/>
                    <a:pt x="25654" y="968375"/>
                    <a:pt x="46482" y="967359"/>
                  </a:cubicBezTo>
                  <a:cubicBezTo>
                    <a:pt x="80391" y="965962"/>
                    <a:pt x="113792" y="965073"/>
                    <a:pt x="147574" y="964184"/>
                  </a:cubicBezTo>
                  <a:cubicBezTo>
                    <a:pt x="152527" y="964184"/>
                    <a:pt x="157480" y="963676"/>
                    <a:pt x="162433" y="963676"/>
                  </a:cubicBezTo>
                  <a:cubicBezTo>
                    <a:pt x="185039" y="964565"/>
                    <a:pt x="196723" y="951992"/>
                    <a:pt x="202565" y="932053"/>
                  </a:cubicBezTo>
                  <a:cubicBezTo>
                    <a:pt x="207137" y="917194"/>
                    <a:pt x="211201" y="902208"/>
                    <a:pt x="214249" y="887349"/>
                  </a:cubicBezTo>
                  <a:cubicBezTo>
                    <a:pt x="218313" y="866648"/>
                    <a:pt x="213360" y="856615"/>
                    <a:pt x="195326" y="844931"/>
                  </a:cubicBezTo>
                  <a:cubicBezTo>
                    <a:pt x="164592" y="825500"/>
                    <a:pt x="133477" y="806069"/>
                    <a:pt x="102743" y="787146"/>
                  </a:cubicBezTo>
                  <a:cubicBezTo>
                    <a:pt x="75184" y="770001"/>
                    <a:pt x="71120" y="759206"/>
                    <a:pt x="82042" y="727964"/>
                  </a:cubicBezTo>
                  <a:cubicBezTo>
                    <a:pt x="85217" y="718058"/>
                    <a:pt x="89281" y="708152"/>
                    <a:pt x="95123" y="699516"/>
                  </a:cubicBezTo>
                  <a:cubicBezTo>
                    <a:pt x="104648" y="685038"/>
                    <a:pt x="117729" y="677799"/>
                    <a:pt x="135763" y="682371"/>
                  </a:cubicBezTo>
                  <a:cubicBezTo>
                    <a:pt x="174117" y="691388"/>
                    <a:pt x="212979" y="699516"/>
                    <a:pt x="251333" y="709041"/>
                  </a:cubicBezTo>
                  <a:cubicBezTo>
                    <a:pt x="268986" y="713613"/>
                    <a:pt x="282448" y="709549"/>
                    <a:pt x="293243" y="695071"/>
                  </a:cubicBezTo>
                  <a:cubicBezTo>
                    <a:pt x="304546" y="679704"/>
                    <a:pt x="314452" y="663067"/>
                    <a:pt x="321691" y="645414"/>
                  </a:cubicBezTo>
                  <a:cubicBezTo>
                    <a:pt x="328041" y="629666"/>
                    <a:pt x="326263" y="616077"/>
                    <a:pt x="313563" y="602996"/>
                  </a:cubicBezTo>
                  <a:cubicBezTo>
                    <a:pt x="287401" y="576326"/>
                    <a:pt x="262509" y="548894"/>
                    <a:pt x="236855" y="521335"/>
                  </a:cubicBezTo>
                  <a:cubicBezTo>
                    <a:pt x="217043" y="499618"/>
                    <a:pt x="216154" y="487426"/>
                    <a:pt x="232283" y="463169"/>
                  </a:cubicBezTo>
                  <a:cubicBezTo>
                    <a:pt x="234950" y="459613"/>
                    <a:pt x="237236" y="455549"/>
                    <a:pt x="239903" y="451866"/>
                  </a:cubicBezTo>
                  <a:cubicBezTo>
                    <a:pt x="262890" y="421640"/>
                    <a:pt x="275590" y="418973"/>
                    <a:pt x="309372" y="436499"/>
                  </a:cubicBezTo>
                  <a:cubicBezTo>
                    <a:pt x="340995" y="453136"/>
                    <a:pt x="372618" y="469392"/>
                    <a:pt x="403225" y="486537"/>
                  </a:cubicBezTo>
                  <a:cubicBezTo>
                    <a:pt x="419481" y="495554"/>
                    <a:pt x="433959" y="493776"/>
                    <a:pt x="447421" y="482473"/>
                  </a:cubicBezTo>
                  <a:cubicBezTo>
                    <a:pt x="460883" y="471170"/>
                    <a:pt x="473583" y="458597"/>
                    <a:pt x="485394" y="445008"/>
                  </a:cubicBezTo>
                  <a:cubicBezTo>
                    <a:pt x="497078" y="431038"/>
                    <a:pt x="499872" y="417068"/>
                    <a:pt x="490347" y="399923"/>
                  </a:cubicBezTo>
                  <a:cubicBezTo>
                    <a:pt x="471424" y="366014"/>
                    <a:pt x="453771" y="331724"/>
                    <a:pt x="435737" y="297434"/>
                  </a:cubicBezTo>
                  <a:cubicBezTo>
                    <a:pt x="424053" y="274828"/>
                    <a:pt x="426720" y="262636"/>
                    <a:pt x="445262" y="245491"/>
                  </a:cubicBezTo>
                  <a:cubicBezTo>
                    <a:pt x="453898" y="237363"/>
                    <a:pt x="463296" y="230632"/>
                    <a:pt x="473710" y="224282"/>
                  </a:cubicBezTo>
                  <a:cubicBezTo>
                    <a:pt x="491744" y="213868"/>
                    <a:pt x="504444" y="215265"/>
                    <a:pt x="519684" y="229235"/>
                  </a:cubicBezTo>
                  <a:cubicBezTo>
                    <a:pt x="545846" y="253111"/>
                    <a:pt x="572008" y="277495"/>
                    <a:pt x="597789" y="301879"/>
                  </a:cubicBezTo>
                  <a:cubicBezTo>
                    <a:pt x="624840" y="327660"/>
                    <a:pt x="630682" y="328549"/>
                    <a:pt x="663702" y="311404"/>
                  </a:cubicBezTo>
                  <a:cubicBezTo>
                    <a:pt x="676783" y="304673"/>
                    <a:pt x="688975" y="297434"/>
                    <a:pt x="700659" y="288417"/>
                  </a:cubicBezTo>
                  <a:cubicBezTo>
                    <a:pt x="713359" y="278003"/>
                    <a:pt x="717296" y="265811"/>
                    <a:pt x="713359" y="249555"/>
                  </a:cubicBezTo>
                  <a:cubicBezTo>
                    <a:pt x="703834" y="212090"/>
                    <a:pt x="695706" y="174244"/>
                    <a:pt x="687197" y="136779"/>
                  </a:cubicBezTo>
                  <a:cubicBezTo>
                    <a:pt x="681736" y="112395"/>
                    <a:pt x="687705" y="100203"/>
                    <a:pt x="709295" y="88519"/>
                  </a:cubicBezTo>
                  <a:cubicBezTo>
                    <a:pt x="719201" y="83566"/>
                    <a:pt x="729107" y="79502"/>
                    <a:pt x="739521" y="75819"/>
                  </a:cubicBezTo>
                  <a:cubicBezTo>
                    <a:pt x="761619" y="69088"/>
                    <a:pt x="774319" y="73152"/>
                    <a:pt x="787400" y="92964"/>
                  </a:cubicBezTo>
                  <a:cubicBezTo>
                    <a:pt x="808101" y="124968"/>
                    <a:pt x="828929" y="157099"/>
                    <a:pt x="847852" y="190500"/>
                  </a:cubicBezTo>
                  <a:cubicBezTo>
                    <a:pt x="857758" y="207645"/>
                    <a:pt x="871347" y="213487"/>
                    <a:pt x="889889" y="210820"/>
                  </a:cubicBezTo>
                  <a:cubicBezTo>
                    <a:pt x="909320" y="207645"/>
                    <a:pt x="928243" y="202692"/>
                    <a:pt x="946277" y="195072"/>
                  </a:cubicBezTo>
                  <a:cubicBezTo>
                    <a:pt x="959358" y="189230"/>
                    <a:pt x="966597" y="180213"/>
                    <a:pt x="966978" y="164846"/>
                  </a:cubicBezTo>
                  <a:cubicBezTo>
                    <a:pt x="967867" y="125603"/>
                    <a:pt x="970153" y="86741"/>
                    <a:pt x="971550" y="47498"/>
                  </a:cubicBezTo>
                  <a:cubicBezTo>
                    <a:pt x="972439" y="22225"/>
                    <a:pt x="980567" y="11430"/>
                    <a:pt x="1004951" y="4572"/>
                  </a:cubicBezTo>
                  <a:cubicBezTo>
                    <a:pt x="1009015" y="3683"/>
                    <a:pt x="1013079" y="2286"/>
                    <a:pt x="1017143" y="1905"/>
                  </a:cubicBezTo>
                  <a:cubicBezTo>
                    <a:pt x="1028319" y="635"/>
                    <a:pt x="1037336" y="0"/>
                    <a:pt x="1044829" y="5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6265108" y="6980380"/>
            <a:ext cx="1947255" cy="1947255"/>
            <a:chOff x="0" y="0"/>
            <a:chExt cx="2596340" cy="25963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596388" cy="2596388"/>
            </a:xfrm>
            <a:custGeom>
              <a:avLst/>
              <a:gdLst/>
              <a:ahLst/>
              <a:cxnLst/>
              <a:rect l="l" t="t" r="r" b="b"/>
              <a:pathLst>
                <a:path w="2596388" h="2596388">
                  <a:moveTo>
                    <a:pt x="1298194" y="1148207"/>
                  </a:moveTo>
                  <a:cubicBezTo>
                    <a:pt x="1215390" y="1148207"/>
                    <a:pt x="1148207" y="1215390"/>
                    <a:pt x="1148207" y="1298194"/>
                  </a:cubicBezTo>
                  <a:cubicBezTo>
                    <a:pt x="1148207" y="1380998"/>
                    <a:pt x="1215390" y="1448181"/>
                    <a:pt x="1298194" y="1448181"/>
                  </a:cubicBezTo>
                  <a:cubicBezTo>
                    <a:pt x="1380998" y="1448181"/>
                    <a:pt x="1448181" y="1380998"/>
                    <a:pt x="1448181" y="1298194"/>
                  </a:cubicBezTo>
                  <a:cubicBezTo>
                    <a:pt x="1448181" y="1215390"/>
                    <a:pt x="1380998" y="1148207"/>
                    <a:pt x="1298194" y="1148207"/>
                  </a:cubicBezTo>
                  <a:close/>
                  <a:moveTo>
                    <a:pt x="1298194" y="0"/>
                  </a:moveTo>
                  <a:cubicBezTo>
                    <a:pt x="2015109" y="0"/>
                    <a:pt x="2596388" y="581152"/>
                    <a:pt x="2596388" y="1298194"/>
                  </a:cubicBezTo>
                  <a:cubicBezTo>
                    <a:pt x="2596388" y="2015236"/>
                    <a:pt x="2015109" y="2596388"/>
                    <a:pt x="1298194" y="2596388"/>
                  </a:cubicBezTo>
                  <a:cubicBezTo>
                    <a:pt x="581279" y="2596388"/>
                    <a:pt x="0" y="2015109"/>
                    <a:pt x="0" y="1298194"/>
                  </a:cubicBezTo>
                  <a:cubicBezTo>
                    <a:pt x="0" y="581279"/>
                    <a:pt x="581152" y="0"/>
                    <a:pt x="1298194" y="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6360336" y="7077300"/>
            <a:ext cx="1756864" cy="1755717"/>
            <a:chOff x="0" y="0"/>
            <a:chExt cx="2342486" cy="2340956"/>
          </a:xfrm>
        </p:grpSpPr>
        <p:sp>
          <p:nvSpPr>
            <p:cNvPr id="44" name="Freeform 44"/>
            <p:cNvSpPr/>
            <p:nvPr/>
          </p:nvSpPr>
          <p:spPr>
            <a:xfrm>
              <a:off x="-3556" y="-381"/>
              <a:ext cx="2346833" cy="2344674"/>
            </a:xfrm>
            <a:custGeom>
              <a:avLst/>
              <a:gdLst/>
              <a:ahLst/>
              <a:cxnLst/>
              <a:rect l="l" t="t" r="r" b="b"/>
              <a:pathLst>
                <a:path w="2346833" h="2344674">
                  <a:moveTo>
                    <a:pt x="1174750" y="748538"/>
                  </a:moveTo>
                  <a:cubicBezTo>
                    <a:pt x="942340" y="748538"/>
                    <a:pt x="753872" y="937006"/>
                    <a:pt x="753872" y="1169416"/>
                  </a:cubicBezTo>
                  <a:cubicBezTo>
                    <a:pt x="753872" y="1401826"/>
                    <a:pt x="942340" y="1590294"/>
                    <a:pt x="1174750" y="1590294"/>
                  </a:cubicBezTo>
                  <a:cubicBezTo>
                    <a:pt x="1407160" y="1590294"/>
                    <a:pt x="1595628" y="1401826"/>
                    <a:pt x="1595628" y="1169416"/>
                  </a:cubicBezTo>
                  <a:cubicBezTo>
                    <a:pt x="1595628" y="937006"/>
                    <a:pt x="1407160" y="748538"/>
                    <a:pt x="1174750" y="748538"/>
                  </a:cubicBezTo>
                  <a:close/>
                  <a:moveTo>
                    <a:pt x="1174750" y="477901"/>
                  </a:moveTo>
                  <a:cubicBezTo>
                    <a:pt x="1556639" y="477901"/>
                    <a:pt x="1866265" y="787527"/>
                    <a:pt x="1866265" y="1169416"/>
                  </a:cubicBezTo>
                  <a:cubicBezTo>
                    <a:pt x="1866265" y="1551305"/>
                    <a:pt x="1556639" y="1860931"/>
                    <a:pt x="1174750" y="1860931"/>
                  </a:cubicBezTo>
                  <a:cubicBezTo>
                    <a:pt x="792861" y="1860931"/>
                    <a:pt x="483235" y="1551305"/>
                    <a:pt x="483235" y="1169416"/>
                  </a:cubicBezTo>
                  <a:cubicBezTo>
                    <a:pt x="483235" y="787527"/>
                    <a:pt x="792861" y="477774"/>
                    <a:pt x="1174750" y="477774"/>
                  </a:cubicBezTo>
                  <a:close/>
                  <a:moveTo>
                    <a:pt x="1175766" y="314706"/>
                  </a:moveTo>
                  <a:cubicBezTo>
                    <a:pt x="700024" y="314198"/>
                    <a:pt x="321818" y="695579"/>
                    <a:pt x="320040" y="1165479"/>
                  </a:cubicBezTo>
                  <a:cubicBezTo>
                    <a:pt x="318262" y="1646555"/>
                    <a:pt x="708660" y="2024761"/>
                    <a:pt x="1174369" y="2023491"/>
                  </a:cubicBezTo>
                  <a:cubicBezTo>
                    <a:pt x="1638808" y="2025269"/>
                    <a:pt x="2030476" y="1651635"/>
                    <a:pt x="2030095" y="1168654"/>
                  </a:cubicBezTo>
                  <a:cubicBezTo>
                    <a:pt x="2029587" y="693801"/>
                    <a:pt x="1648714" y="315214"/>
                    <a:pt x="1175766" y="314706"/>
                  </a:cubicBezTo>
                  <a:close/>
                  <a:moveTo>
                    <a:pt x="1044956" y="508"/>
                  </a:moveTo>
                  <a:cubicBezTo>
                    <a:pt x="1067435" y="1778"/>
                    <a:pt x="1075690" y="12192"/>
                    <a:pt x="1084453" y="43053"/>
                  </a:cubicBezTo>
                  <a:cubicBezTo>
                    <a:pt x="1093978" y="76454"/>
                    <a:pt x="1105154" y="108966"/>
                    <a:pt x="1114298" y="142367"/>
                  </a:cubicBezTo>
                  <a:cubicBezTo>
                    <a:pt x="1118870" y="158115"/>
                    <a:pt x="1128268" y="166751"/>
                    <a:pt x="1143635" y="169037"/>
                  </a:cubicBezTo>
                  <a:cubicBezTo>
                    <a:pt x="1164844" y="171704"/>
                    <a:pt x="1186561" y="171704"/>
                    <a:pt x="1207770" y="169037"/>
                  </a:cubicBezTo>
                  <a:cubicBezTo>
                    <a:pt x="1222629" y="167259"/>
                    <a:pt x="1231646" y="158242"/>
                    <a:pt x="1236218" y="143256"/>
                  </a:cubicBezTo>
                  <a:cubicBezTo>
                    <a:pt x="1247013" y="106680"/>
                    <a:pt x="1258316" y="70104"/>
                    <a:pt x="1269619" y="33528"/>
                  </a:cubicBezTo>
                  <a:cubicBezTo>
                    <a:pt x="1278255" y="6477"/>
                    <a:pt x="1286764" y="127"/>
                    <a:pt x="1315212" y="635"/>
                  </a:cubicBezTo>
                  <a:cubicBezTo>
                    <a:pt x="1319276" y="635"/>
                    <a:pt x="1323340" y="635"/>
                    <a:pt x="1327404" y="1143"/>
                  </a:cubicBezTo>
                  <a:cubicBezTo>
                    <a:pt x="1367536" y="5207"/>
                    <a:pt x="1378839" y="17399"/>
                    <a:pt x="1379728" y="57531"/>
                  </a:cubicBezTo>
                  <a:cubicBezTo>
                    <a:pt x="1380617" y="92710"/>
                    <a:pt x="1382014" y="127508"/>
                    <a:pt x="1382903" y="162687"/>
                  </a:cubicBezTo>
                  <a:cubicBezTo>
                    <a:pt x="1383411" y="176657"/>
                    <a:pt x="1388364" y="187452"/>
                    <a:pt x="1401445" y="193421"/>
                  </a:cubicBezTo>
                  <a:cubicBezTo>
                    <a:pt x="1422654" y="202946"/>
                    <a:pt x="1444752" y="209169"/>
                    <a:pt x="1468247" y="211074"/>
                  </a:cubicBezTo>
                  <a:cubicBezTo>
                    <a:pt x="1482725" y="211963"/>
                    <a:pt x="1492631" y="206121"/>
                    <a:pt x="1499870" y="194437"/>
                  </a:cubicBezTo>
                  <a:cubicBezTo>
                    <a:pt x="1519682" y="162433"/>
                    <a:pt x="1540002" y="130302"/>
                    <a:pt x="1559941" y="98298"/>
                  </a:cubicBezTo>
                  <a:cubicBezTo>
                    <a:pt x="1577086" y="71247"/>
                    <a:pt x="1587500" y="67564"/>
                    <a:pt x="1618107" y="77978"/>
                  </a:cubicBezTo>
                  <a:cubicBezTo>
                    <a:pt x="1621663" y="79375"/>
                    <a:pt x="1624838" y="80264"/>
                    <a:pt x="1628521" y="81534"/>
                  </a:cubicBezTo>
                  <a:cubicBezTo>
                    <a:pt x="1664208" y="96901"/>
                    <a:pt x="1670050" y="108204"/>
                    <a:pt x="1661414" y="146050"/>
                  </a:cubicBezTo>
                  <a:cubicBezTo>
                    <a:pt x="1653794" y="179959"/>
                    <a:pt x="1646047" y="213360"/>
                    <a:pt x="1637919" y="247142"/>
                  </a:cubicBezTo>
                  <a:cubicBezTo>
                    <a:pt x="1633347" y="265684"/>
                    <a:pt x="1637919" y="280035"/>
                    <a:pt x="1654175" y="290957"/>
                  </a:cubicBezTo>
                  <a:cubicBezTo>
                    <a:pt x="1670812" y="302260"/>
                    <a:pt x="1687576" y="312674"/>
                    <a:pt x="1706499" y="319786"/>
                  </a:cubicBezTo>
                  <a:cubicBezTo>
                    <a:pt x="1720088" y="324739"/>
                    <a:pt x="1730883" y="321564"/>
                    <a:pt x="1741297" y="311658"/>
                  </a:cubicBezTo>
                  <a:cubicBezTo>
                    <a:pt x="1768856" y="285496"/>
                    <a:pt x="1796415" y="260223"/>
                    <a:pt x="1824355" y="234442"/>
                  </a:cubicBezTo>
                  <a:cubicBezTo>
                    <a:pt x="1847342" y="212725"/>
                    <a:pt x="1860042" y="211836"/>
                    <a:pt x="1885696" y="229489"/>
                  </a:cubicBezTo>
                  <a:cubicBezTo>
                    <a:pt x="1887093" y="230378"/>
                    <a:pt x="1887982" y="230886"/>
                    <a:pt x="1888871" y="231775"/>
                  </a:cubicBezTo>
                  <a:cubicBezTo>
                    <a:pt x="1932686" y="263398"/>
                    <a:pt x="1926336" y="276860"/>
                    <a:pt x="1908302" y="309880"/>
                  </a:cubicBezTo>
                  <a:cubicBezTo>
                    <a:pt x="1892046" y="339725"/>
                    <a:pt x="1876679" y="370332"/>
                    <a:pt x="1860042" y="400177"/>
                  </a:cubicBezTo>
                  <a:cubicBezTo>
                    <a:pt x="1851406" y="415925"/>
                    <a:pt x="1853311" y="429514"/>
                    <a:pt x="1864106" y="443103"/>
                  </a:cubicBezTo>
                  <a:cubicBezTo>
                    <a:pt x="1876298" y="457962"/>
                    <a:pt x="1889887" y="471551"/>
                    <a:pt x="1904746" y="483235"/>
                  </a:cubicBezTo>
                  <a:cubicBezTo>
                    <a:pt x="1917446" y="493141"/>
                    <a:pt x="1930527" y="494538"/>
                    <a:pt x="1945386" y="486791"/>
                  </a:cubicBezTo>
                  <a:cubicBezTo>
                    <a:pt x="1979295" y="468249"/>
                    <a:pt x="2013585" y="450215"/>
                    <a:pt x="2047875" y="432689"/>
                  </a:cubicBezTo>
                  <a:cubicBezTo>
                    <a:pt x="2072259" y="419989"/>
                    <a:pt x="2086229" y="422783"/>
                    <a:pt x="2103882" y="444373"/>
                  </a:cubicBezTo>
                  <a:cubicBezTo>
                    <a:pt x="2110232" y="451612"/>
                    <a:pt x="2116074" y="459232"/>
                    <a:pt x="2121027" y="467360"/>
                  </a:cubicBezTo>
                  <a:cubicBezTo>
                    <a:pt x="2133727" y="487172"/>
                    <a:pt x="2132330" y="500253"/>
                    <a:pt x="2116455" y="517906"/>
                  </a:cubicBezTo>
                  <a:cubicBezTo>
                    <a:pt x="2089404" y="547243"/>
                    <a:pt x="2062353" y="577088"/>
                    <a:pt x="2034794" y="605917"/>
                  </a:cubicBezTo>
                  <a:cubicBezTo>
                    <a:pt x="2024380" y="616712"/>
                    <a:pt x="2022094" y="628523"/>
                    <a:pt x="2027555" y="641985"/>
                  </a:cubicBezTo>
                  <a:cubicBezTo>
                    <a:pt x="2035683" y="661416"/>
                    <a:pt x="2045589" y="679450"/>
                    <a:pt x="2058670" y="696087"/>
                  </a:cubicBezTo>
                  <a:cubicBezTo>
                    <a:pt x="2069084" y="709676"/>
                    <a:pt x="2081657" y="713232"/>
                    <a:pt x="2098421" y="709168"/>
                  </a:cubicBezTo>
                  <a:cubicBezTo>
                    <a:pt x="2136775" y="699643"/>
                    <a:pt x="2175637" y="691134"/>
                    <a:pt x="2213991" y="683006"/>
                  </a:cubicBezTo>
                  <a:cubicBezTo>
                    <a:pt x="2234311" y="678434"/>
                    <a:pt x="2246503" y="684403"/>
                    <a:pt x="2256917" y="702818"/>
                  </a:cubicBezTo>
                  <a:cubicBezTo>
                    <a:pt x="2262378" y="712724"/>
                    <a:pt x="2266823" y="723138"/>
                    <a:pt x="2270506" y="733933"/>
                  </a:cubicBezTo>
                  <a:cubicBezTo>
                    <a:pt x="2278126" y="758698"/>
                    <a:pt x="2274062" y="770509"/>
                    <a:pt x="2251964" y="784479"/>
                  </a:cubicBezTo>
                  <a:cubicBezTo>
                    <a:pt x="2220341" y="804291"/>
                    <a:pt x="2189226" y="825119"/>
                    <a:pt x="2156714" y="843661"/>
                  </a:cubicBezTo>
                  <a:cubicBezTo>
                    <a:pt x="2138172" y="854456"/>
                    <a:pt x="2133219" y="868934"/>
                    <a:pt x="2136394" y="887857"/>
                  </a:cubicBezTo>
                  <a:cubicBezTo>
                    <a:pt x="2139061" y="905510"/>
                    <a:pt x="2144014" y="922655"/>
                    <a:pt x="2150364" y="939292"/>
                  </a:cubicBezTo>
                  <a:cubicBezTo>
                    <a:pt x="2156206" y="954659"/>
                    <a:pt x="2166620" y="962787"/>
                    <a:pt x="2184273" y="963168"/>
                  </a:cubicBezTo>
                  <a:cubicBezTo>
                    <a:pt x="2224024" y="963676"/>
                    <a:pt x="2263267" y="966343"/>
                    <a:pt x="2303018" y="967740"/>
                  </a:cubicBezTo>
                  <a:cubicBezTo>
                    <a:pt x="2324735" y="968629"/>
                    <a:pt x="2335530" y="977265"/>
                    <a:pt x="2341372" y="997966"/>
                  </a:cubicBezTo>
                  <a:cubicBezTo>
                    <a:pt x="2344928" y="1009650"/>
                    <a:pt x="2346325" y="1021842"/>
                    <a:pt x="2346325" y="1034542"/>
                  </a:cubicBezTo>
                  <a:cubicBezTo>
                    <a:pt x="2346325" y="1058926"/>
                    <a:pt x="2339594" y="1068832"/>
                    <a:pt x="2316988" y="1076071"/>
                  </a:cubicBezTo>
                  <a:cubicBezTo>
                    <a:pt x="2281301" y="1087374"/>
                    <a:pt x="2245614" y="1098169"/>
                    <a:pt x="2210054" y="1108964"/>
                  </a:cubicBezTo>
                  <a:cubicBezTo>
                    <a:pt x="2184273" y="1116584"/>
                    <a:pt x="2177542" y="1124712"/>
                    <a:pt x="2176653" y="1151382"/>
                  </a:cubicBezTo>
                  <a:cubicBezTo>
                    <a:pt x="2176145" y="1169924"/>
                    <a:pt x="2174875" y="1188847"/>
                    <a:pt x="2178939" y="1207389"/>
                  </a:cubicBezTo>
                  <a:cubicBezTo>
                    <a:pt x="2181606" y="1220089"/>
                    <a:pt x="2189353" y="1227709"/>
                    <a:pt x="2201926" y="1231773"/>
                  </a:cubicBezTo>
                  <a:cubicBezTo>
                    <a:pt x="2239391" y="1243076"/>
                    <a:pt x="2276856" y="1254379"/>
                    <a:pt x="2314321" y="1266063"/>
                  </a:cubicBezTo>
                  <a:cubicBezTo>
                    <a:pt x="2340483" y="1274191"/>
                    <a:pt x="2346833" y="1283208"/>
                    <a:pt x="2346325" y="1310767"/>
                  </a:cubicBezTo>
                  <a:cubicBezTo>
                    <a:pt x="2346325" y="1313434"/>
                    <a:pt x="2346325" y="1316228"/>
                    <a:pt x="2346325" y="1318895"/>
                  </a:cubicBezTo>
                  <a:cubicBezTo>
                    <a:pt x="2344547" y="1361313"/>
                    <a:pt x="2330958" y="1374902"/>
                    <a:pt x="2288540" y="1376172"/>
                  </a:cubicBezTo>
                  <a:cubicBezTo>
                    <a:pt x="2252853" y="1377061"/>
                    <a:pt x="2217674" y="1378839"/>
                    <a:pt x="2181987" y="1379347"/>
                  </a:cubicBezTo>
                  <a:cubicBezTo>
                    <a:pt x="2168398" y="1379855"/>
                    <a:pt x="2159000" y="1385697"/>
                    <a:pt x="2153539" y="1397000"/>
                  </a:cubicBezTo>
                  <a:cubicBezTo>
                    <a:pt x="2143633" y="1418209"/>
                    <a:pt x="2137283" y="1440307"/>
                    <a:pt x="2135505" y="1463802"/>
                  </a:cubicBezTo>
                  <a:cubicBezTo>
                    <a:pt x="2134108" y="1478661"/>
                    <a:pt x="2140458" y="1488567"/>
                    <a:pt x="2153158" y="1496314"/>
                  </a:cubicBezTo>
                  <a:cubicBezTo>
                    <a:pt x="2184781" y="1515745"/>
                    <a:pt x="2215896" y="1535176"/>
                    <a:pt x="2247011" y="1554988"/>
                  </a:cubicBezTo>
                  <a:cubicBezTo>
                    <a:pt x="2275459" y="1572641"/>
                    <a:pt x="2279015" y="1583436"/>
                    <a:pt x="2268220" y="1615059"/>
                  </a:cubicBezTo>
                  <a:cubicBezTo>
                    <a:pt x="2264664" y="1625854"/>
                    <a:pt x="2259584" y="1636268"/>
                    <a:pt x="2253361" y="1645793"/>
                  </a:cubicBezTo>
                  <a:cubicBezTo>
                    <a:pt x="2247519" y="1654429"/>
                    <a:pt x="2237994" y="1660271"/>
                    <a:pt x="2224532" y="1660271"/>
                  </a:cubicBezTo>
                  <a:cubicBezTo>
                    <a:pt x="2200656" y="1654810"/>
                    <a:pt x="2176653" y="1649476"/>
                    <a:pt x="2152777" y="1644523"/>
                  </a:cubicBezTo>
                  <a:cubicBezTo>
                    <a:pt x="2133346" y="1639951"/>
                    <a:pt x="2113534" y="1635887"/>
                    <a:pt x="2094103" y="1630934"/>
                  </a:cubicBezTo>
                  <a:cubicBezTo>
                    <a:pt x="2081403" y="1627759"/>
                    <a:pt x="2071497" y="1631442"/>
                    <a:pt x="2063369" y="1640459"/>
                  </a:cubicBezTo>
                  <a:cubicBezTo>
                    <a:pt x="2046732" y="1659890"/>
                    <a:pt x="2033524" y="1681988"/>
                    <a:pt x="2026412" y="1706753"/>
                  </a:cubicBezTo>
                  <a:cubicBezTo>
                    <a:pt x="2022856" y="1718437"/>
                    <a:pt x="2028190" y="1727073"/>
                    <a:pt x="2035429" y="1735201"/>
                  </a:cubicBezTo>
                  <a:cubicBezTo>
                    <a:pt x="2061591" y="1763649"/>
                    <a:pt x="2088261" y="1792097"/>
                    <a:pt x="2114423" y="1820037"/>
                  </a:cubicBezTo>
                  <a:cubicBezTo>
                    <a:pt x="2134235" y="1841246"/>
                    <a:pt x="2135124" y="1853946"/>
                    <a:pt x="2119376" y="1878203"/>
                  </a:cubicBezTo>
                  <a:cubicBezTo>
                    <a:pt x="2118487" y="1879600"/>
                    <a:pt x="2117598" y="1881378"/>
                    <a:pt x="2116201" y="1882775"/>
                  </a:cubicBezTo>
                  <a:cubicBezTo>
                    <a:pt x="2086356" y="1922907"/>
                    <a:pt x="2073275" y="1923415"/>
                    <a:pt x="2036826" y="1902587"/>
                  </a:cubicBezTo>
                  <a:cubicBezTo>
                    <a:pt x="2006981" y="1885442"/>
                    <a:pt x="1975485" y="1870075"/>
                    <a:pt x="1945259" y="1853819"/>
                  </a:cubicBezTo>
                  <a:cubicBezTo>
                    <a:pt x="1932559" y="1847088"/>
                    <a:pt x="1920875" y="1847088"/>
                    <a:pt x="1909572" y="1855216"/>
                  </a:cubicBezTo>
                  <a:cubicBezTo>
                    <a:pt x="1891538" y="1867916"/>
                    <a:pt x="1876171" y="1883156"/>
                    <a:pt x="1863090" y="1900809"/>
                  </a:cubicBezTo>
                  <a:cubicBezTo>
                    <a:pt x="1853565" y="1913509"/>
                    <a:pt x="1853184" y="1926082"/>
                    <a:pt x="1860804" y="1940052"/>
                  </a:cubicBezTo>
                  <a:cubicBezTo>
                    <a:pt x="1879346" y="1973961"/>
                    <a:pt x="1897380" y="2008251"/>
                    <a:pt x="1914906" y="2042541"/>
                  </a:cubicBezTo>
                  <a:cubicBezTo>
                    <a:pt x="1927098" y="2066417"/>
                    <a:pt x="1925320" y="2077339"/>
                    <a:pt x="1905889" y="2095754"/>
                  </a:cubicBezTo>
                  <a:cubicBezTo>
                    <a:pt x="1902714" y="2098421"/>
                    <a:pt x="1900047" y="2101596"/>
                    <a:pt x="1896872" y="2103882"/>
                  </a:cubicBezTo>
                  <a:cubicBezTo>
                    <a:pt x="1868043" y="2125091"/>
                    <a:pt x="1853057" y="2135505"/>
                    <a:pt x="1819275" y="2101215"/>
                  </a:cubicBezTo>
                  <a:cubicBezTo>
                    <a:pt x="1794891" y="2076450"/>
                    <a:pt x="1768729" y="2054225"/>
                    <a:pt x="1743456" y="2030349"/>
                  </a:cubicBezTo>
                  <a:cubicBezTo>
                    <a:pt x="1731772" y="2019046"/>
                    <a:pt x="1719072" y="2016760"/>
                    <a:pt x="1704594" y="2022729"/>
                  </a:cubicBezTo>
                  <a:cubicBezTo>
                    <a:pt x="1685671" y="2030349"/>
                    <a:pt x="1667637" y="2040382"/>
                    <a:pt x="1651381" y="2052955"/>
                  </a:cubicBezTo>
                  <a:cubicBezTo>
                    <a:pt x="1637792" y="2063369"/>
                    <a:pt x="1634236" y="2076450"/>
                    <a:pt x="1638300" y="2092706"/>
                  </a:cubicBezTo>
                  <a:cubicBezTo>
                    <a:pt x="1647825" y="2131949"/>
                    <a:pt x="1656842" y="2171700"/>
                    <a:pt x="1665351" y="2210943"/>
                  </a:cubicBezTo>
                  <a:cubicBezTo>
                    <a:pt x="1668907" y="2228088"/>
                    <a:pt x="1663065" y="2241169"/>
                    <a:pt x="1647698" y="2250186"/>
                  </a:cubicBezTo>
                  <a:cubicBezTo>
                    <a:pt x="1637284" y="2256536"/>
                    <a:pt x="1625981" y="2261489"/>
                    <a:pt x="1614297" y="2265045"/>
                  </a:cubicBezTo>
                  <a:cubicBezTo>
                    <a:pt x="1590421" y="2272665"/>
                    <a:pt x="1576832" y="2268220"/>
                    <a:pt x="1563243" y="2247011"/>
                  </a:cubicBezTo>
                  <a:cubicBezTo>
                    <a:pt x="1543431" y="2215388"/>
                    <a:pt x="1523111" y="2184273"/>
                    <a:pt x="1504061" y="2151761"/>
                  </a:cubicBezTo>
                  <a:cubicBezTo>
                    <a:pt x="1493647" y="2134108"/>
                    <a:pt x="1480185" y="2127377"/>
                    <a:pt x="1459865" y="2131060"/>
                  </a:cubicBezTo>
                  <a:cubicBezTo>
                    <a:pt x="1443609" y="2134235"/>
                    <a:pt x="1427861" y="2138299"/>
                    <a:pt x="1412494" y="2143760"/>
                  </a:cubicBezTo>
                  <a:cubicBezTo>
                    <a:pt x="1391285" y="2151380"/>
                    <a:pt x="1384554" y="2160397"/>
                    <a:pt x="1383665" y="2183003"/>
                  </a:cubicBezTo>
                  <a:cubicBezTo>
                    <a:pt x="1382268" y="2218690"/>
                    <a:pt x="1381379" y="2253869"/>
                    <a:pt x="1380490" y="2289556"/>
                  </a:cubicBezTo>
                  <a:cubicBezTo>
                    <a:pt x="1379601" y="2322068"/>
                    <a:pt x="1371473" y="2332482"/>
                    <a:pt x="1339469" y="2338324"/>
                  </a:cubicBezTo>
                  <a:cubicBezTo>
                    <a:pt x="1330833" y="2340102"/>
                    <a:pt x="1322324" y="2340991"/>
                    <a:pt x="1313688" y="2341499"/>
                  </a:cubicBezTo>
                  <a:cubicBezTo>
                    <a:pt x="1292479" y="2342896"/>
                    <a:pt x="1278890" y="2334260"/>
                    <a:pt x="1272159" y="2313559"/>
                  </a:cubicBezTo>
                  <a:cubicBezTo>
                    <a:pt x="1259967" y="2275586"/>
                    <a:pt x="1248283" y="2238248"/>
                    <a:pt x="1237361" y="2200275"/>
                  </a:cubicBezTo>
                  <a:cubicBezTo>
                    <a:pt x="1232408" y="2183130"/>
                    <a:pt x="1221994" y="2175002"/>
                    <a:pt x="1204849" y="2172335"/>
                  </a:cubicBezTo>
                  <a:cubicBezTo>
                    <a:pt x="1185037" y="2169668"/>
                    <a:pt x="1165098" y="2169668"/>
                    <a:pt x="1145286" y="2172843"/>
                  </a:cubicBezTo>
                  <a:cubicBezTo>
                    <a:pt x="1130427" y="2175129"/>
                    <a:pt x="1120902" y="2182749"/>
                    <a:pt x="1116457" y="2197608"/>
                  </a:cubicBezTo>
                  <a:cubicBezTo>
                    <a:pt x="1106043" y="2233295"/>
                    <a:pt x="1094740" y="2268855"/>
                    <a:pt x="1083564" y="2304542"/>
                  </a:cubicBezTo>
                  <a:cubicBezTo>
                    <a:pt x="1073658" y="2336546"/>
                    <a:pt x="1060958" y="2344674"/>
                    <a:pt x="1028065" y="2340229"/>
                  </a:cubicBezTo>
                  <a:cubicBezTo>
                    <a:pt x="978408" y="2333498"/>
                    <a:pt x="972566" y="2326640"/>
                    <a:pt x="972058" y="2276983"/>
                  </a:cubicBezTo>
                  <a:cubicBezTo>
                    <a:pt x="971550" y="2244471"/>
                    <a:pt x="970280" y="2212467"/>
                    <a:pt x="969391" y="2179955"/>
                  </a:cubicBezTo>
                  <a:cubicBezTo>
                    <a:pt x="968883" y="2165096"/>
                    <a:pt x="963041" y="2153285"/>
                    <a:pt x="949071" y="2147443"/>
                  </a:cubicBezTo>
                  <a:cubicBezTo>
                    <a:pt x="927862" y="2138426"/>
                    <a:pt x="906145" y="2132076"/>
                    <a:pt x="883158" y="2130806"/>
                  </a:cubicBezTo>
                  <a:cubicBezTo>
                    <a:pt x="869188" y="2129917"/>
                    <a:pt x="859282" y="2135378"/>
                    <a:pt x="851535" y="2147443"/>
                  </a:cubicBezTo>
                  <a:cubicBezTo>
                    <a:pt x="832104" y="2179955"/>
                    <a:pt x="811403" y="2211578"/>
                    <a:pt x="791464" y="2243582"/>
                  </a:cubicBezTo>
                  <a:cubicBezTo>
                    <a:pt x="775716" y="2268855"/>
                    <a:pt x="763524" y="2273427"/>
                    <a:pt x="735457" y="2263902"/>
                  </a:cubicBezTo>
                  <a:cubicBezTo>
                    <a:pt x="734060" y="2263394"/>
                    <a:pt x="732790" y="2263013"/>
                    <a:pt x="731393" y="2262505"/>
                  </a:cubicBezTo>
                  <a:cubicBezTo>
                    <a:pt x="688086" y="2244852"/>
                    <a:pt x="679450" y="2234946"/>
                    <a:pt x="690753" y="2191639"/>
                  </a:cubicBezTo>
                  <a:cubicBezTo>
                    <a:pt x="699389" y="2158746"/>
                    <a:pt x="705612" y="2125345"/>
                    <a:pt x="713740" y="2091944"/>
                  </a:cubicBezTo>
                  <a:cubicBezTo>
                    <a:pt x="717804" y="2074799"/>
                    <a:pt x="713232" y="2061718"/>
                    <a:pt x="698881" y="2051304"/>
                  </a:cubicBezTo>
                  <a:cubicBezTo>
                    <a:pt x="683514" y="2040509"/>
                    <a:pt x="667766" y="2030984"/>
                    <a:pt x="650621" y="2023364"/>
                  </a:cubicBezTo>
                  <a:cubicBezTo>
                    <a:pt x="634365" y="2016125"/>
                    <a:pt x="620395" y="2018792"/>
                    <a:pt x="606806" y="2031492"/>
                  </a:cubicBezTo>
                  <a:cubicBezTo>
                    <a:pt x="579755" y="2057273"/>
                    <a:pt x="552196" y="2082546"/>
                    <a:pt x="525145" y="2107819"/>
                  </a:cubicBezTo>
                  <a:cubicBezTo>
                    <a:pt x="504825" y="2127250"/>
                    <a:pt x="491744" y="2128139"/>
                    <a:pt x="467868" y="2113280"/>
                  </a:cubicBezTo>
                  <a:cubicBezTo>
                    <a:pt x="465201" y="2111502"/>
                    <a:pt x="462407" y="2109724"/>
                    <a:pt x="459740" y="2107819"/>
                  </a:cubicBezTo>
                  <a:cubicBezTo>
                    <a:pt x="424942" y="2083054"/>
                    <a:pt x="421767" y="2069846"/>
                    <a:pt x="441706" y="2032508"/>
                  </a:cubicBezTo>
                  <a:cubicBezTo>
                    <a:pt x="457962" y="2001774"/>
                    <a:pt x="473710" y="1971167"/>
                    <a:pt x="490474" y="1940941"/>
                  </a:cubicBezTo>
                  <a:cubicBezTo>
                    <a:pt x="499110" y="1925193"/>
                    <a:pt x="497713" y="1911604"/>
                    <a:pt x="486918" y="1898015"/>
                  </a:cubicBezTo>
                  <a:cubicBezTo>
                    <a:pt x="475234" y="1883156"/>
                    <a:pt x="461645" y="1869567"/>
                    <a:pt x="446278" y="1857883"/>
                  </a:cubicBezTo>
                  <a:cubicBezTo>
                    <a:pt x="432689" y="1847469"/>
                    <a:pt x="419227" y="1846580"/>
                    <a:pt x="404241" y="1854708"/>
                  </a:cubicBezTo>
                  <a:cubicBezTo>
                    <a:pt x="370840" y="1872742"/>
                    <a:pt x="336931" y="1890776"/>
                    <a:pt x="302641" y="1908429"/>
                  </a:cubicBezTo>
                  <a:cubicBezTo>
                    <a:pt x="278765" y="1921129"/>
                    <a:pt x="264668" y="1917954"/>
                    <a:pt x="247142" y="1898015"/>
                  </a:cubicBezTo>
                  <a:cubicBezTo>
                    <a:pt x="245745" y="1896618"/>
                    <a:pt x="244856" y="1895348"/>
                    <a:pt x="243586" y="1893951"/>
                  </a:cubicBezTo>
                  <a:cubicBezTo>
                    <a:pt x="212471" y="1857883"/>
                    <a:pt x="212852" y="1845183"/>
                    <a:pt x="245872" y="1810893"/>
                  </a:cubicBezTo>
                  <a:cubicBezTo>
                    <a:pt x="268859" y="1786509"/>
                    <a:pt x="290576" y="1761744"/>
                    <a:pt x="314071" y="1738249"/>
                  </a:cubicBezTo>
                  <a:cubicBezTo>
                    <a:pt x="325755" y="1726057"/>
                    <a:pt x="328041" y="1713484"/>
                    <a:pt x="322199" y="1698498"/>
                  </a:cubicBezTo>
                  <a:cubicBezTo>
                    <a:pt x="314579" y="1679067"/>
                    <a:pt x="303657" y="1661033"/>
                    <a:pt x="291084" y="1644396"/>
                  </a:cubicBezTo>
                  <a:cubicBezTo>
                    <a:pt x="280670" y="1630807"/>
                    <a:pt x="266700" y="1629537"/>
                    <a:pt x="251841" y="1633093"/>
                  </a:cubicBezTo>
                  <a:cubicBezTo>
                    <a:pt x="218948" y="1640713"/>
                    <a:pt x="186436" y="1648460"/>
                    <a:pt x="153416" y="1655699"/>
                  </a:cubicBezTo>
                  <a:cubicBezTo>
                    <a:pt x="148844" y="1656588"/>
                    <a:pt x="144399" y="1657985"/>
                    <a:pt x="140335" y="1658874"/>
                  </a:cubicBezTo>
                  <a:cubicBezTo>
                    <a:pt x="115570" y="1663446"/>
                    <a:pt x="102870" y="1657477"/>
                    <a:pt x="91567" y="1634998"/>
                  </a:cubicBezTo>
                  <a:cubicBezTo>
                    <a:pt x="87503" y="1626362"/>
                    <a:pt x="83439" y="1617853"/>
                    <a:pt x="80264" y="1608836"/>
                  </a:cubicBezTo>
                  <a:cubicBezTo>
                    <a:pt x="72136" y="1584960"/>
                    <a:pt x="76708" y="1571371"/>
                    <a:pt x="98298" y="1557782"/>
                  </a:cubicBezTo>
                  <a:cubicBezTo>
                    <a:pt x="129032" y="1538351"/>
                    <a:pt x="160147" y="1518920"/>
                    <a:pt x="190881" y="1499997"/>
                  </a:cubicBezTo>
                  <a:cubicBezTo>
                    <a:pt x="215265" y="1484630"/>
                    <a:pt x="218821" y="1476121"/>
                    <a:pt x="212979" y="1448054"/>
                  </a:cubicBezTo>
                  <a:cubicBezTo>
                    <a:pt x="209423" y="1432306"/>
                    <a:pt x="205359" y="1416050"/>
                    <a:pt x="199009" y="1401064"/>
                  </a:cubicBezTo>
                  <a:cubicBezTo>
                    <a:pt x="192659" y="1386078"/>
                    <a:pt x="181864" y="1378966"/>
                    <a:pt x="165100" y="1378458"/>
                  </a:cubicBezTo>
                  <a:cubicBezTo>
                    <a:pt x="128524" y="1377950"/>
                    <a:pt x="92456" y="1376680"/>
                    <a:pt x="55880" y="1375283"/>
                  </a:cubicBezTo>
                  <a:cubicBezTo>
                    <a:pt x="22606" y="1374013"/>
                    <a:pt x="12700" y="1365377"/>
                    <a:pt x="6731" y="1333881"/>
                  </a:cubicBezTo>
                  <a:cubicBezTo>
                    <a:pt x="6223" y="1330706"/>
                    <a:pt x="5334" y="1327531"/>
                    <a:pt x="4953" y="1324356"/>
                  </a:cubicBezTo>
                  <a:cubicBezTo>
                    <a:pt x="0" y="1284224"/>
                    <a:pt x="6731" y="1273810"/>
                    <a:pt x="45974" y="1262126"/>
                  </a:cubicBezTo>
                  <a:cubicBezTo>
                    <a:pt x="78486" y="1252220"/>
                    <a:pt x="110998" y="1241425"/>
                    <a:pt x="143891" y="1232281"/>
                  </a:cubicBezTo>
                  <a:cubicBezTo>
                    <a:pt x="161925" y="1227328"/>
                    <a:pt x="171450" y="1216914"/>
                    <a:pt x="173228" y="1199388"/>
                  </a:cubicBezTo>
                  <a:cubicBezTo>
                    <a:pt x="175006" y="1178687"/>
                    <a:pt x="175895" y="1157351"/>
                    <a:pt x="171831" y="1136650"/>
                  </a:cubicBezTo>
                  <a:cubicBezTo>
                    <a:pt x="169545" y="1123061"/>
                    <a:pt x="161925" y="1114933"/>
                    <a:pt x="148844" y="1110869"/>
                  </a:cubicBezTo>
                  <a:cubicBezTo>
                    <a:pt x="114046" y="1100455"/>
                    <a:pt x="79375" y="1089660"/>
                    <a:pt x="44577" y="1078865"/>
                  </a:cubicBezTo>
                  <a:cubicBezTo>
                    <a:pt x="6731" y="1067054"/>
                    <a:pt x="2667" y="1060831"/>
                    <a:pt x="4953" y="1021080"/>
                  </a:cubicBezTo>
                  <a:cubicBezTo>
                    <a:pt x="5461" y="1012952"/>
                    <a:pt x="7239" y="1004824"/>
                    <a:pt x="9017" y="997204"/>
                  </a:cubicBezTo>
                  <a:cubicBezTo>
                    <a:pt x="14478" y="977392"/>
                    <a:pt x="25654" y="968375"/>
                    <a:pt x="46482" y="967359"/>
                  </a:cubicBezTo>
                  <a:cubicBezTo>
                    <a:pt x="80391" y="965962"/>
                    <a:pt x="113792" y="965073"/>
                    <a:pt x="147574" y="964184"/>
                  </a:cubicBezTo>
                  <a:cubicBezTo>
                    <a:pt x="152527" y="964184"/>
                    <a:pt x="157480" y="963676"/>
                    <a:pt x="162433" y="963676"/>
                  </a:cubicBezTo>
                  <a:cubicBezTo>
                    <a:pt x="185039" y="964565"/>
                    <a:pt x="196723" y="951992"/>
                    <a:pt x="202565" y="932053"/>
                  </a:cubicBezTo>
                  <a:cubicBezTo>
                    <a:pt x="207137" y="917194"/>
                    <a:pt x="211201" y="902208"/>
                    <a:pt x="214249" y="887349"/>
                  </a:cubicBezTo>
                  <a:cubicBezTo>
                    <a:pt x="218313" y="866648"/>
                    <a:pt x="213360" y="856615"/>
                    <a:pt x="195326" y="844931"/>
                  </a:cubicBezTo>
                  <a:cubicBezTo>
                    <a:pt x="164592" y="825500"/>
                    <a:pt x="133477" y="806069"/>
                    <a:pt x="102743" y="787146"/>
                  </a:cubicBezTo>
                  <a:cubicBezTo>
                    <a:pt x="75184" y="770001"/>
                    <a:pt x="71120" y="759206"/>
                    <a:pt x="82042" y="727964"/>
                  </a:cubicBezTo>
                  <a:cubicBezTo>
                    <a:pt x="85217" y="718058"/>
                    <a:pt x="89281" y="708152"/>
                    <a:pt x="95123" y="699516"/>
                  </a:cubicBezTo>
                  <a:cubicBezTo>
                    <a:pt x="104648" y="685038"/>
                    <a:pt x="117729" y="677799"/>
                    <a:pt x="135763" y="682371"/>
                  </a:cubicBezTo>
                  <a:cubicBezTo>
                    <a:pt x="174117" y="691388"/>
                    <a:pt x="212979" y="699516"/>
                    <a:pt x="251333" y="709041"/>
                  </a:cubicBezTo>
                  <a:cubicBezTo>
                    <a:pt x="268986" y="713613"/>
                    <a:pt x="282448" y="709549"/>
                    <a:pt x="293243" y="695071"/>
                  </a:cubicBezTo>
                  <a:cubicBezTo>
                    <a:pt x="304546" y="679704"/>
                    <a:pt x="314452" y="663067"/>
                    <a:pt x="321691" y="645414"/>
                  </a:cubicBezTo>
                  <a:cubicBezTo>
                    <a:pt x="328041" y="629666"/>
                    <a:pt x="326263" y="616077"/>
                    <a:pt x="313563" y="602996"/>
                  </a:cubicBezTo>
                  <a:cubicBezTo>
                    <a:pt x="287401" y="576326"/>
                    <a:pt x="262509" y="548894"/>
                    <a:pt x="236855" y="521335"/>
                  </a:cubicBezTo>
                  <a:cubicBezTo>
                    <a:pt x="217043" y="499618"/>
                    <a:pt x="216154" y="487426"/>
                    <a:pt x="232283" y="463169"/>
                  </a:cubicBezTo>
                  <a:cubicBezTo>
                    <a:pt x="234950" y="459613"/>
                    <a:pt x="237236" y="455549"/>
                    <a:pt x="239903" y="451866"/>
                  </a:cubicBezTo>
                  <a:cubicBezTo>
                    <a:pt x="262890" y="421640"/>
                    <a:pt x="275590" y="418973"/>
                    <a:pt x="309372" y="436499"/>
                  </a:cubicBezTo>
                  <a:cubicBezTo>
                    <a:pt x="340995" y="453136"/>
                    <a:pt x="372618" y="469392"/>
                    <a:pt x="403225" y="486537"/>
                  </a:cubicBezTo>
                  <a:cubicBezTo>
                    <a:pt x="419481" y="495554"/>
                    <a:pt x="433959" y="493776"/>
                    <a:pt x="447421" y="482473"/>
                  </a:cubicBezTo>
                  <a:cubicBezTo>
                    <a:pt x="460883" y="471170"/>
                    <a:pt x="473583" y="458597"/>
                    <a:pt x="485394" y="445008"/>
                  </a:cubicBezTo>
                  <a:cubicBezTo>
                    <a:pt x="497078" y="431038"/>
                    <a:pt x="499872" y="417068"/>
                    <a:pt x="490347" y="399923"/>
                  </a:cubicBezTo>
                  <a:cubicBezTo>
                    <a:pt x="471424" y="366014"/>
                    <a:pt x="453771" y="331724"/>
                    <a:pt x="435737" y="297434"/>
                  </a:cubicBezTo>
                  <a:cubicBezTo>
                    <a:pt x="424053" y="274828"/>
                    <a:pt x="426720" y="262636"/>
                    <a:pt x="445262" y="245491"/>
                  </a:cubicBezTo>
                  <a:cubicBezTo>
                    <a:pt x="453898" y="237363"/>
                    <a:pt x="463296" y="230632"/>
                    <a:pt x="473710" y="224282"/>
                  </a:cubicBezTo>
                  <a:cubicBezTo>
                    <a:pt x="491744" y="213868"/>
                    <a:pt x="504444" y="215265"/>
                    <a:pt x="519684" y="229235"/>
                  </a:cubicBezTo>
                  <a:cubicBezTo>
                    <a:pt x="545846" y="253111"/>
                    <a:pt x="572008" y="277495"/>
                    <a:pt x="597789" y="301879"/>
                  </a:cubicBezTo>
                  <a:cubicBezTo>
                    <a:pt x="624840" y="327660"/>
                    <a:pt x="630682" y="328549"/>
                    <a:pt x="663702" y="311404"/>
                  </a:cubicBezTo>
                  <a:cubicBezTo>
                    <a:pt x="676783" y="304673"/>
                    <a:pt x="688975" y="297434"/>
                    <a:pt x="700659" y="288417"/>
                  </a:cubicBezTo>
                  <a:cubicBezTo>
                    <a:pt x="713359" y="278003"/>
                    <a:pt x="717296" y="265811"/>
                    <a:pt x="713359" y="249555"/>
                  </a:cubicBezTo>
                  <a:cubicBezTo>
                    <a:pt x="703834" y="212090"/>
                    <a:pt x="695706" y="174244"/>
                    <a:pt x="687197" y="136779"/>
                  </a:cubicBezTo>
                  <a:cubicBezTo>
                    <a:pt x="681736" y="112395"/>
                    <a:pt x="687705" y="100203"/>
                    <a:pt x="709295" y="88519"/>
                  </a:cubicBezTo>
                  <a:cubicBezTo>
                    <a:pt x="719201" y="83566"/>
                    <a:pt x="729107" y="79502"/>
                    <a:pt x="739521" y="75819"/>
                  </a:cubicBezTo>
                  <a:cubicBezTo>
                    <a:pt x="761619" y="69088"/>
                    <a:pt x="774319" y="73152"/>
                    <a:pt x="787400" y="92964"/>
                  </a:cubicBezTo>
                  <a:cubicBezTo>
                    <a:pt x="808101" y="124968"/>
                    <a:pt x="828929" y="157099"/>
                    <a:pt x="847852" y="190500"/>
                  </a:cubicBezTo>
                  <a:cubicBezTo>
                    <a:pt x="857758" y="207645"/>
                    <a:pt x="871347" y="213487"/>
                    <a:pt x="889889" y="210820"/>
                  </a:cubicBezTo>
                  <a:cubicBezTo>
                    <a:pt x="909320" y="207645"/>
                    <a:pt x="928243" y="202692"/>
                    <a:pt x="946277" y="195072"/>
                  </a:cubicBezTo>
                  <a:cubicBezTo>
                    <a:pt x="959358" y="189230"/>
                    <a:pt x="966597" y="180213"/>
                    <a:pt x="966978" y="164846"/>
                  </a:cubicBezTo>
                  <a:cubicBezTo>
                    <a:pt x="967867" y="125603"/>
                    <a:pt x="970153" y="86741"/>
                    <a:pt x="971550" y="47498"/>
                  </a:cubicBezTo>
                  <a:cubicBezTo>
                    <a:pt x="972439" y="22225"/>
                    <a:pt x="980567" y="11430"/>
                    <a:pt x="1004951" y="4572"/>
                  </a:cubicBezTo>
                  <a:cubicBezTo>
                    <a:pt x="1009015" y="3683"/>
                    <a:pt x="1013079" y="2286"/>
                    <a:pt x="1017143" y="1905"/>
                  </a:cubicBezTo>
                  <a:cubicBezTo>
                    <a:pt x="1028319" y="635"/>
                    <a:pt x="1037336" y="0"/>
                    <a:pt x="1044829" y="5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0972800" y="4457700"/>
            <a:ext cx="5098725" cy="569678"/>
            <a:chOff x="0" y="0"/>
            <a:chExt cx="6798300" cy="75957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798183" cy="759587"/>
            </a:xfrm>
            <a:custGeom>
              <a:avLst/>
              <a:gdLst/>
              <a:ahLst/>
              <a:cxnLst/>
              <a:rect l="l" t="t" r="r" b="b"/>
              <a:pathLst>
                <a:path w="6798183" h="759587">
                  <a:moveTo>
                    <a:pt x="0" y="379730"/>
                  </a:moveTo>
                  <a:cubicBezTo>
                    <a:pt x="0" y="170053"/>
                    <a:pt x="170053" y="0"/>
                    <a:pt x="379730" y="0"/>
                  </a:cubicBezTo>
                  <a:lnTo>
                    <a:pt x="6418453" y="0"/>
                  </a:lnTo>
                  <a:cubicBezTo>
                    <a:pt x="6628257" y="0"/>
                    <a:pt x="6798183" y="170053"/>
                    <a:pt x="6798183" y="379730"/>
                  </a:cubicBezTo>
                  <a:cubicBezTo>
                    <a:pt x="6798183" y="589407"/>
                    <a:pt x="6628130" y="759460"/>
                    <a:pt x="6418453" y="759460"/>
                  </a:cubicBezTo>
                  <a:lnTo>
                    <a:pt x="379730" y="759460"/>
                  </a:lnTo>
                  <a:cubicBezTo>
                    <a:pt x="170053" y="759587"/>
                    <a:pt x="0" y="589534"/>
                    <a:pt x="0" y="37973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sp>
        <p:nvSpPr>
          <p:cNvPr id="47" name="TextBox 47"/>
          <p:cNvSpPr txBox="1"/>
          <p:nvPr/>
        </p:nvSpPr>
        <p:spPr>
          <a:xfrm>
            <a:off x="8969440" y="5234492"/>
            <a:ext cx="735709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 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1220382" y="4557424"/>
            <a:ext cx="41360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799" spc="26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9" name="Group 49"/>
          <p:cNvGrpSpPr/>
          <p:nvPr/>
        </p:nvGrpSpPr>
        <p:grpSpPr>
          <a:xfrm>
            <a:off x="11125200" y="6057900"/>
            <a:ext cx="5098725" cy="569677"/>
            <a:chOff x="0" y="0"/>
            <a:chExt cx="6798300" cy="75957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798183" cy="759587"/>
            </a:xfrm>
            <a:custGeom>
              <a:avLst/>
              <a:gdLst/>
              <a:ahLst/>
              <a:cxnLst/>
              <a:rect l="l" t="t" r="r" b="b"/>
              <a:pathLst>
                <a:path w="6798183" h="759587">
                  <a:moveTo>
                    <a:pt x="0" y="379730"/>
                  </a:moveTo>
                  <a:cubicBezTo>
                    <a:pt x="0" y="170053"/>
                    <a:pt x="170053" y="0"/>
                    <a:pt x="379730" y="0"/>
                  </a:cubicBezTo>
                  <a:lnTo>
                    <a:pt x="6418453" y="0"/>
                  </a:lnTo>
                  <a:cubicBezTo>
                    <a:pt x="6628257" y="0"/>
                    <a:pt x="6798183" y="170053"/>
                    <a:pt x="6798183" y="379730"/>
                  </a:cubicBezTo>
                  <a:cubicBezTo>
                    <a:pt x="6798183" y="589407"/>
                    <a:pt x="6628130" y="759460"/>
                    <a:pt x="6418453" y="759460"/>
                  </a:cubicBezTo>
                  <a:lnTo>
                    <a:pt x="379730" y="759460"/>
                  </a:lnTo>
                  <a:cubicBezTo>
                    <a:pt x="170053" y="759587"/>
                    <a:pt x="0" y="589534"/>
                    <a:pt x="0" y="379730"/>
                  </a:cubicBezTo>
                  <a:close/>
                </a:path>
              </a:pathLst>
            </a:custGeom>
            <a:solidFill>
              <a:srgbClr val="07A398"/>
            </a:solidFill>
          </p:spPr>
        </p:sp>
      </p:grpSp>
      <p:sp>
        <p:nvSpPr>
          <p:cNvPr id="51" name="TextBox 51"/>
          <p:cNvSpPr txBox="1"/>
          <p:nvPr/>
        </p:nvSpPr>
        <p:spPr>
          <a:xfrm>
            <a:off x="8969440" y="6907258"/>
            <a:ext cx="735709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 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1372782" y="6157625"/>
            <a:ext cx="41360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799" spc="26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53" name="Group 53"/>
          <p:cNvGrpSpPr/>
          <p:nvPr/>
        </p:nvGrpSpPr>
        <p:grpSpPr>
          <a:xfrm>
            <a:off x="11125200" y="7810500"/>
            <a:ext cx="5098725" cy="569677"/>
            <a:chOff x="0" y="0"/>
            <a:chExt cx="6798300" cy="75957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798183" cy="759587"/>
            </a:xfrm>
            <a:custGeom>
              <a:avLst/>
              <a:gdLst/>
              <a:ahLst/>
              <a:cxnLst/>
              <a:rect l="l" t="t" r="r" b="b"/>
              <a:pathLst>
                <a:path w="6798183" h="759587">
                  <a:moveTo>
                    <a:pt x="0" y="379730"/>
                  </a:moveTo>
                  <a:cubicBezTo>
                    <a:pt x="0" y="170053"/>
                    <a:pt x="170053" y="0"/>
                    <a:pt x="379730" y="0"/>
                  </a:cubicBezTo>
                  <a:lnTo>
                    <a:pt x="6418453" y="0"/>
                  </a:lnTo>
                  <a:cubicBezTo>
                    <a:pt x="6628257" y="0"/>
                    <a:pt x="6798183" y="170053"/>
                    <a:pt x="6798183" y="379730"/>
                  </a:cubicBezTo>
                  <a:cubicBezTo>
                    <a:pt x="6798183" y="589407"/>
                    <a:pt x="6628130" y="759460"/>
                    <a:pt x="6418453" y="759460"/>
                  </a:cubicBezTo>
                  <a:lnTo>
                    <a:pt x="379730" y="759460"/>
                  </a:lnTo>
                  <a:cubicBezTo>
                    <a:pt x="170053" y="759587"/>
                    <a:pt x="0" y="589534"/>
                    <a:pt x="0" y="379730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55" name="TextBox 55"/>
          <p:cNvSpPr txBox="1"/>
          <p:nvPr/>
        </p:nvSpPr>
        <p:spPr>
          <a:xfrm>
            <a:off x="8969440" y="8580026"/>
            <a:ext cx="735709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 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11372782" y="7910225"/>
            <a:ext cx="413604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799" spc="26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9651498" y="2719706"/>
            <a:ext cx="7456116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9"/>
              </a:lnSpc>
            </a:pPr>
            <a:r>
              <a:rPr lang="fa-IR" sz="3199" spc="47" dirty="0">
                <a:solidFill>
                  <a:srgbClr val="0680C3"/>
                </a:solidFill>
                <a:latin typeface="Montserrat Bold"/>
                <a:cs typeface="B Nazanin" pitchFamily="2" charset="-78"/>
              </a:rPr>
              <a:t>ارائه </a:t>
            </a:r>
            <a:endParaRPr lang="en-US" sz="3199" spc="47" dirty="0">
              <a:solidFill>
                <a:srgbClr val="0680C3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9651498" y="2281033"/>
            <a:ext cx="7456116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399"/>
              </a:lnSpc>
            </a:pPr>
            <a:r>
              <a:rPr lang="fa-IR" sz="1999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ارائه پاورپوینت مدرن</a:t>
            </a:r>
            <a:endParaRPr lang="en-US" sz="1999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9651498" y="3448665"/>
            <a:ext cx="7513236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</a:t>
            </a: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رنگ، عکس و متن. 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0" name="Group 4"/>
          <p:cNvGrpSpPr/>
          <p:nvPr/>
        </p:nvGrpSpPr>
        <p:grpSpPr>
          <a:xfrm>
            <a:off x="16523494" y="8827294"/>
            <a:ext cx="1704975" cy="1431132"/>
            <a:chOff x="0" y="0"/>
            <a:chExt cx="2273300" cy="1908176"/>
          </a:xfrm>
        </p:grpSpPr>
        <p:sp>
          <p:nvSpPr>
            <p:cNvPr id="61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2" name="Group 6"/>
          <p:cNvGrpSpPr/>
          <p:nvPr/>
        </p:nvGrpSpPr>
        <p:grpSpPr>
          <a:xfrm>
            <a:off x="17475994" y="8724900"/>
            <a:ext cx="633412" cy="473870"/>
            <a:chOff x="0" y="0"/>
            <a:chExt cx="844550" cy="631826"/>
          </a:xfrm>
        </p:grpSpPr>
        <p:sp>
          <p:nvSpPr>
            <p:cNvPr id="63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4" name="Group 8"/>
          <p:cNvGrpSpPr/>
          <p:nvPr/>
        </p:nvGrpSpPr>
        <p:grpSpPr>
          <a:xfrm>
            <a:off x="17521239" y="9072562"/>
            <a:ext cx="645320" cy="438150"/>
            <a:chOff x="0" y="0"/>
            <a:chExt cx="860426" cy="584200"/>
          </a:xfrm>
        </p:grpSpPr>
        <p:sp>
          <p:nvSpPr>
            <p:cNvPr id="65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6" name="Group 10"/>
          <p:cNvGrpSpPr/>
          <p:nvPr/>
        </p:nvGrpSpPr>
        <p:grpSpPr>
          <a:xfrm>
            <a:off x="16683039" y="9113044"/>
            <a:ext cx="535782" cy="535782"/>
            <a:chOff x="0" y="0"/>
            <a:chExt cx="714376" cy="714376"/>
          </a:xfrm>
        </p:grpSpPr>
        <p:sp>
          <p:nvSpPr>
            <p:cNvPr id="67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8" name="Group 12"/>
          <p:cNvGrpSpPr/>
          <p:nvPr/>
        </p:nvGrpSpPr>
        <p:grpSpPr>
          <a:xfrm>
            <a:off x="17145002" y="9432132"/>
            <a:ext cx="383382" cy="364332"/>
            <a:chOff x="0" y="0"/>
            <a:chExt cx="511176" cy="485776"/>
          </a:xfrm>
        </p:grpSpPr>
        <p:sp>
          <p:nvSpPr>
            <p:cNvPr id="69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751094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648700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8996362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036844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355932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21659"/>
            <a:ext cx="17176916" cy="829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63"/>
              </a:lnSpc>
            </a:pPr>
            <a:r>
              <a:rPr lang="fa-IR" sz="5799" spc="85" dirty="0">
                <a:solidFill>
                  <a:srgbClr val="19A695"/>
                </a:solidFill>
                <a:latin typeface="Montserrat Bold"/>
                <a:cs typeface="B Nazanin" pitchFamily="2" charset="-78"/>
              </a:rPr>
              <a:t>سبک اینفوگرافیک</a:t>
            </a:r>
            <a:endParaRPr lang="en-US" sz="5799" spc="85" dirty="0">
              <a:solidFill>
                <a:srgbClr val="19A695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467074" y="7865628"/>
            <a:ext cx="443044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آسان برای تغییر، عکس و متن.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57301" y="7450130"/>
            <a:ext cx="439123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599" spc="23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467074" y="3197072"/>
            <a:ext cx="4325483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آسان برای تغییر، عکس و متن.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57301" y="2781573"/>
            <a:ext cx="4391229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599" spc="23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453734" y="7865628"/>
            <a:ext cx="4430448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آسان برای تغییر، عکس و متن.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2443961" y="7450130"/>
            <a:ext cx="439123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599" spc="23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502727" y="3197072"/>
            <a:ext cx="4325483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راحتی می توانید مخاطبان خود را تحت تاثیر قرار دهید و به ارائه های خود جذابیت و زیبایی بی نظیری اضافه کنید. آسان برای تغییر، عکس و متن.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492954" y="2781573"/>
            <a:ext cx="4391229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اینجا</a:t>
            </a:r>
            <a:endParaRPr lang="en-US" sz="1599" spc="23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6728150" y="2517154"/>
            <a:ext cx="5039139" cy="7769846"/>
          </a:xfrm>
          <a:custGeom>
            <a:avLst/>
            <a:gdLst/>
            <a:ahLst/>
            <a:cxnLst/>
            <a:rect l="l" t="t" r="r" b="b"/>
            <a:pathLst>
              <a:path w="5039139" h="7769846">
                <a:moveTo>
                  <a:pt x="0" y="0"/>
                </a:moveTo>
                <a:lnTo>
                  <a:pt x="5039138" y="0"/>
                </a:lnTo>
                <a:lnTo>
                  <a:pt x="5039138" y="7769846"/>
                </a:lnTo>
                <a:lnTo>
                  <a:pt x="0" y="77698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80" b="-180"/>
            </a:stretch>
          </a:blipFill>
        </p:spPr>
      </p:sp>
      <p:sp>
        <p:nvSpPr>
          <p:cNvPr id="30" name="AutoShape 30"/>
          <p:cNvSpPr/>
          <p:nvPr/>
        </p:nvSpPr>
        <p:spPr>
          <a:xfrm rot="-1103100">
            <a:off x="3861260" y="4040257"/>
            <a:ext cx="3906262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1" name="AutoShape 31"/>
          <p:cNvSpPr/>
          <p:nvPr/>
        </p:nvSpPr>
        <p:spPr>
          <a:xfrm rot="-10647488">
            <a:off x="10246486" y="4316931"/>
            <a:ext cx="3863803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2" name="AutoShape 32"/>
          <p:cNvSpPr/>
          <p:nvPr/>
        </p:nvSpPr>
        <p:spPr>
          <a:xfrm rot="-388364">
            <a:off x="3953937" y="7285126"/>
            <a:ext cx="2200757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3" name="AutoShape 33"/>
          <p:cNvSpPr/>
          <p:nvPr/>
        </p:nvSpPr>
        <p:spPr>
          <a:xfrm rot="-9639174">
            <a:off x="11676287" y="6903244"/>
            <a:ext cx="3054292" cy="0"/>
          </a:xfrm>
          <a:prstGeom prst="line">
            <a:avLst/>
          </a:prstGeom>
          <a:ln w="9525" cap="rnd">
            <a:solidFill>
              <a:srgbClr val="0680C3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28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98" r="-93" b="-939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85875" y="6172200"/>
            <a:ext cx="15116175" cy="1014412"/>
            <a:chOff x="0" y="0"/>
            <a:chExt cx="20154900" cy="13525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154900" cy="1352550"/>
            </a:xfrm>
            <a:custGeom>
              <a:avLst/>
              <a:gdLst/>
              <a:ahLst/>
              <a:cxnLst/>
              <a:rect l="l" t="t" r="r" b="b"/>
              <a:pathLst>
                <a:path w="20154900" h="1352550">
                  <a:moveTo>
                    <a:pt x="0" y="0"/>
                  </a:moveTo>
                  <a:lnTo>
                    <a:pt x="20154900" y="0"/>
                  </a:lnTo>
                  <a:lnTo>
                    <a:pt x="20154900" y="1352550"/>
                  </a:lnTo>
                  <a:lnTo>
                    <a:pt x="0" y="1352550"/>
                  </a:lnTo>
                  <a:close/>
                </a:path>
              </a:pathLst>
            </a:custGeom>
            <a:solidFill>
              <a:srgbClr val="0680C3">
                <a:alpha val="69804"/>
              </a:srgb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285875" y="7358062"/>
            <a:ext cx="15116175" cy="1014412"/>
            <a:chOff x="0" y="0"/>
            <a:chExt cx="20154900" cy="13525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154900" cy="1352550"/>
            </a:xfrm>
            <a:custGeom>
              <a:avLst/>
              <a:gdLst/>
              <a:ahLst/>
              <a:cxnLst/>
              <a:rect l="l" t="t" r="r" b="b"/>
              <a:pathLst>
                <a:path w="20154900" h="1352550">
                  <a:moveTo>
                    <a:pt x="0" y="0"/>
                  </a:moveTo>
                  <a:lnTo>
                    <a:pt x="20154900" y="0"/>
                  </a:lnTo>
                  <a:lnTo>
                    <a:pt x="20154900" y="1352550"/>
                  </a:lnTo>
                  <a:lnTo>
                    <a:pt x="0" y="1352550"/>
                  </a:lnTo>
                  <a:close/>
                </a:path>
              </a:pathLst>
            </a:custGeom>
            <a:solidFill>
              <a:srgbClr val="07A398">
                <a:alpha val="69804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285875" y="8543925"/>
            <a:ext cx="15116175" cy="1014412"/>
            <a:chOff x="0" y="0"/>
            <a:chExt cx="20154900" cy="13525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154900" cy="1352550"/>
            </a:xfrm>
            <a:custGeom>
              <a:avLst/>
              <a:gdLst/>
              <a:ahLst/>
              <a:cxnLst/>
              <a:rect l="l" t="t" r="r" b="b"/>
              <a:pathLst>
                <a:path w="20154900" h="1352550">
                  <a:moveTo>
                    <a:pt x="0" y="0"/>
                  </a:moveTo>
                  <a:lnTo>
                    <a:pt x="20154900" y="0"/>
                  </a:lnTo>
                  <a:lnTo>
                    <a:pt x="20154900" y="1352550"/>
                  </a:lnTo>
                  <a:lnTo>
                    <a:pt x="0" y="1352550"/>
                  </a:lnTo>
                  <a:close/>
                </a:path>
              </a:pathLst>
            </a:custGeom>
            <a:solidFill>
              <a:srgbClr val="0680C3">
                <a:alpha val="6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3473471" y="6332710"/>
            <a:ext cx="2459117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39"/>
              </a:lnSpc>
            </a:pPr>
            <a:r>
              <a:rPr lang="en-US" sz="3199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$  64,090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473471" y="7468568"/>
            <a:ext cx="2459117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39"/>
              </a:lnSpc>
            </a:pPr>
            <a:r>
              <a:rPr lang="en-US" sz="3199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$124,090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473471" y="8704436"/>
            <a:ext cx="2459117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39"/>
              </a:lnSpc>
            </a:pPr>
            <a:r>
              <a:rPr lang="en-US" sz="3199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$234,090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773607" y="6343909"/>
            <a:ext cx="2985472" cy="26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11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599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703956" y="6362960"/>
            <a:ext cx="23552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599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773585" y="6378878"/>
            <a:ext cx="421598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dirty="0">
                <a:solidFill>
                  <a:schemeClr val="bg1"/>
                </a:solidFill>
                <a:cs typeface="B Nazanin" pitchFamily="2" charset="-78"/>
              </a:rPr>
              <a:t>قالب پاورپوینت مهندسی صنایع قابل ویرایش می باشد</a:t>
            </a:r>
            <a:r>
              <a:rPr lang="fa-IR" sz="1599" spc="23" dirty="0">
                <a:solidFill>
                  <a:schemeClr val="bg1"/>
                </a:solidFill>
                <a:latin typeface="Montserrat"/>
                <a:cs typeface="B Nazanin" pitchFamily="2" charset="-78"/>
              </a:rPr>
              <a:t> </a:t>
            </a:r>
            <a:endParaRPr lang="en-US" sz="1599" spc="23" dirty="0">
              <a:solidFill>
                <a:schemeClr val="bg1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773607" y="7535272"/>
            <a:ext cx="2985472" cy="26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11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599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703956" y="7554322"/>
            <a:ext cx="23552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599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773585" y="7570240"/>
            <a:ext cx="421598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dirty="0">
                <a:solidFill>
                  <a:schemeClr val="bg1"/>
                </a:solidFill>
                <a:cs typeface="B Nazanin" pitchFamily="2" charset="-78"/>
              </a:rPr>
              <a:t>قالب پاورپوینت مهندسی صنایع قابل ویرایش می باشد</a:t>
            </a:r>
            <a:r>
              <a:rPr lang="fa-IR" sz="1599" spc="23" dirty="0">
                <a:solidFill>
                  <a:schemeClr val="bg1"/>
                </a:solidFill>
                <a:latin typeface="Montserrat"/>
                <a:cs typeface="B Nazanin" pitchFamily="2" charset="-78"/>
              </a:rPr>
              <a:t> </a:t>
            </a:r>
            <a:endParaRPr lang="en-US" sz="1599" spc="23" dirty="0">
              <a:solidFill>
                <a:schemeClr val="bg1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73607" y="8726635"/>
            <a:ext cx="2985472" cy="26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11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آسان برای تغییر رنگ، عکس و متن.</a:t>
            </a:r>
            <a:endParaRPr lang="en-US" sz="1599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703956" y="8745686"/>
            <a:ext cx="23552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599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773585" y="8761604"/>
            <a:ext cx="421598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19"/>
              </a:lnSpc>
            </a:pPr>
            <a:r>
              <a:rPr lang="fa-IR" sz="1600" dirty="0">
                <a:solidFill>
                  <a:schemeClr val="bg1"/>
                </a:solidFill>
                <a:cs typeface="B Nazanin" pitchFamily="2" charset="-78"/>
              </a:rPr>
              <a:t>قالب پاورپوینت مهندسی صنایع قابل ویرایش می باشد</a:t>
            </a:r>
            <a:endParaRPr lang="en-US" sz="1599" spc="23" dirty="0">
              <a:solidFill>
                <a:schemeClr val="bg1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96684" y="898083"/>
            <a:ext cx="5169780" cy="2385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39"/>
              </a:lnSpc>
            </a:pPr>
            <a:r>
              <a:rPr lang="fa-IR" sz="5199" spc="7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اسلاید</a:t>
            </a:r>
          </a:p>
          <a:p>
            <a:pPr algn="ctr" rtl="1">
              <a:lnSpc>
                <a:spcPts val="6239"/>
              </a:lnSpc>
            </a:pPr>
            <a:r>
              <a:rPr lang="fa-IR" sz="5199" spc="7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عالی</a:t>
            </a:r>
          </a:p>
          <a:p>
            <a:pPr algn="r" rtl="1">
              <a:lnSpc>
                <a:spcPts val="6239"/>
              </a:lnSpc>
            </a:pPr>
            <a:endParaRPr lang="en-US" sz="5199" spc="77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25168"/>
            <a:ext cx="18288000" cy="161832"/>
            <a:chOff x="0" y="0"/>
            <a:chExt cx="24384000" cy="2157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15773"/>
            </a:xfrm>
            <a:custGeom>
              <a:avLst/>
              <a:gdLst/>
              <a:ahLst/>
              <a:cxnLst/>
              <a:rect l="l" t="t" r="r" b="b"/>
              <a:pathLst>
                <a:path w="24384000" h="215773">
                  <a:moveTo>
                    <a:pt x="0" y="0"/>
                  </a:moveTo>
                  <a:lnTo>
                    <a:pt x="24384000" y="0"/>
                  </a:lnTo>
                  <a:lnTo>
                    <a:pt x="24384000" y="215773"/>
                  </a:lnTo>
                  <a:lnTo>
                    <a:pt x="0" y="215773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523494" y="8860632"/>
            <a:ext cx="1704975" cy="1431132"/>
            <a:chOff x="0" y="0"/>
            <a:chExt cx="2273300" cy="190817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3173" cy="1908175"/>
            </a:xfrm>
            <a:custGeom>
              <a:avLst/>
              <a:gdLst/>
              <a:ahLst/>
              <a:cxnLst/>
              <a:rect l="l" t="t" r="r" b="b"/>
              <a:pathLst>
                <a:path w="2273173" h="1908175">
                  <a:moveTo>
                    <a:pt x="1406525" y="722249"/>
                  </a:moveTo>
                  <a:cubicBezTo>
                    <a:pt x="1467358" y="813435"/>
                    <a:pt x="1436878" y="904748"/>
                    <a:pt x="1444498" y="995934"/>
                  </a:cubicBezTo>
                  <a:cubicBezTo>
                    <a:pt x="1444498" y="1056767"/>
                    <a:pt x="1444498" y="1125220"/>
                    <a:pt x="1444498" y="1208786"/>
                  </a:cubicBezTo>
                  <a:cubicBezTo>
                    <a:pt x="1528191" y="1140333"/>
                    <a:pt x="1604137" y="1087120"/>
                    <a:pt x="1680210" y="1026287"/>
                  </a:cubicBezTo>
                  <a:cubicBezTo>
                    <a:pt x="1756283" y="965454"/>
                    <a:pt x="1839849" y="927481"/>
                    <a:pt x="1946275" y="935101"/>
                  </a:cubicBezTo>
                  <a:cubicBezTo>
                    <a:pt x="2121154" y="935101"/>
                    <a:pt x="2258060" y="1049147"/>
                    <a:pt x="2265553" y="1216406"/>
                  </a:cubicBezTo>
                  <a:cubicBezTo>
                    <a:pt x="2273173" y="1444498"/>
                    <a:pt x="2265553" y="1672590"/>
                    <a:pt x="2265553" y="1908175"/>
                  </a:cubicBezTo>
                  <a:cubicBezTo>
                    <a:pt x="2045081" y="1908175"/>
                    <a:pt x="1832229" y="1908175"/>
                    <a:pt x="1604137" y="1908175"/>
                  </a:cubicBezTo>
                  <a:cubicBezTo>
                    <a:pt x="1604137" y="1763776"/>
                    <a:pt x="1604137" y="1619250"/>
                    <a:pt x="1604137" y="1459611"/>
                  </a:cubicBezTo>
                  <a:cubicBezTo>
                    <a:pt x="1520444" y="1505204"/>
                    <a:pt x="1444498" y="1550797"/>
                    <a:pt x="1368425" y="1596390"/>
                  </a:cubicBezTo>
                  <a:cubicBezTo>
                    <a:pt x="1307592" y="1641983"/>
                    <a:pt x="1239139" y="1657223"/>
                    <a:pt x="1163193" y="1634363"/>
                  </a:cubicBezTo>
                  <a:cubicBezTo>
                    <a:pt x="836295" y="1527937"/>
                    <a:pt x="486537" y="1558290"/>
                    <a:pt x="152019" y="1558290"/>
                  </a:cubicBezTo>
                  <a:cubicBezTo>
                    <a:pt x="106426" y="1558290"/>
                    <a:pt x="53213" y="1558290"/>
                    <a:pt x="0" y="1558290"/>
                  </a:cubicBezTo>
                  <a:cubicBezTo>
                    <a:pt x="0" y="1041527"/>
                    <a:pt x="0" y="524510"/>
                    <a:pt x="0" y="0"/>
                  </a:cubicBezTo>
                  <a:cubicBezTo>
                    <a:pt x="425831" y="91186"/>
                    <a:pt x="851535" y="174879"/>
                    <a:pt x="1284859" y="266065"/>
                  </a:cubicBezTo>
                  <a:cubicBezTo>
                    <a:pt x="1269619" y="311658"/>
                    <a:pt x="1261999" y="357251"/>
                    <a:pt x="1246886" y="402844"/>
                  </a:cubicBezTo>
                  <a:cubicBezTo>
                    <a:pt x="874395" y="334391"/>
                    <a:pt x="517017" y="266065"/>
                    <a:pt x="152019" y="197612"/>
                  </a:cubicBezTo>
                  <a:cubicBezTo>
                    <a:pt x="152019" y="623316"/>
                    <a:pt x="152019" y="1049020"/>
                    <a:pt x="152019" y="1482344"/>
                  </a:cubicBezTo>
                  <a:cubicBezTo>
                    <a:pt x="273685" y="1482344"/>
                    <a:pt x="395351" y="1482344"/>
                    <a:pt x="517017" y="1482344"/>
                  </a:cubicBezTo>
                  <a:cubicBezTo>
                    <a:pt x="509397" y="1467104"/>
                    <a:pt x="494157" y="1451991"/>
                    <a:pt x="494157" y="1444371"/>
                  </a:cubicBezTo>
                  <a:cubicBezTo>
                    <a:pt x="494157" y="1391158"/>
                    <a:pt x="486537" y="1337945"/>
                    <a:pt x="501777" y="1292352"/>
                  </a:cubicBezTo>
                  <a:cubicBezTo>
                    <a:pt x="532130" y="1239139"/>
                    <a:pt x="592963" y="1231519"/>
                    <a:pt x="646176" y="1246759"/>
                  </a:cubicBezTo>
                  <a:cubicBezTo>
                    <a:pt x="821055" y="1277112"/>
                    <a:pt x="988314" y="1315212"/>
                    <a:pt x="1155573" y="1353185"/>
                  </a:cubicBezTo>
                  <a:cubicBezTo>
                    <a:pt x="1208786" y="1368425"/>
                    <a:pt x="1239266" y="1353185"/>
                    <a:pt x="1277239" y="1330325"/>
                  </a:cubicBezTo>
                  <a:cubicBezTo>
                    <a:pt x="1353312" y="1284732"/>
                    <a:pt x="1383665" y="1231519"/>
                    <a:pt x="1376045" y="1132713"/>
                  </a:cubicBezTo>
                  <a:cubicBezTo>
                    <a:pt x="1368425" y="995934"/>
                    <a:pt x="1376045" y="859028"/>
                    <a:pt x="1376045" y="714629"/>
                  </a:cubicBezTo>
                  <a:cubicBezTo>
                    <a:pt x="1391285" y="714629"/>
                    <a:pt x="1398905" y="722249"/>
                    <a:pt x="1414018" y="729869"/>
                  </a:cubicBezTo>
                  <a:lnTo>
                    <a:pt x="1406398" y="72224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7475994" y="8758238"/>
            <a:ext cx="633412" cy="473870"/>
            <a:chOff x="0" y="0"/>
            <a:chExt cx="844550" cy="6318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52297" cy="631825"/>
            </a:xfrm>
            <a:custGeom>
              <a:avLst/>
              <a:gdLst/>
              <a:ahLst/>
              <a:cxnLst/>
              <a:rect l="l" t="t" r="r" b="b"/>
              <a:pathLst>
                <a:path w="852297" h="631825">
                  <a:moveTo>
                    <a:pt x="852170" y="441579"/>
                  </a:moveTo>
                  <a:cubicBezTo>
                    <a:pt x="598805" y="510032"/>
                    <a:pt x="353187" y="570865"/>
                    <a:pt x="107442" y="624205"/>
                  </a:cubicBezTo>
                  <a:cubicBezTo>
                    <a:pt x="76708" y="631825"/>
                    <a:pt x="38354" y="624205"/>
                    <a:pt x="0" y="616585"/>
                  </a:cubicBezTo>
                  <a:cubicBezTo>
                    <a:pt x="7620" y="586105"/>
                    <a:pt x="15367" y="555625"/>
                    <a:pt x="22987" y="517652"/>
                  </a:cubicBezTo>
                  <a:cubicBezTo>
                    <a:pt x="30607" y="479679"/>
                    <a:pt x="30607" y="441579"/>
                    <a:pt x="38354" y="395859"/>
                  </a:cubicBezTo>
                  <a:cubicBezTo>
                    <a:pt x="53721" y="274066"/>
                    <a:pt x="115189" y="167513"/>
                    <a:pt x="230378" y="106553"/>
                  </a:cubicBezTo>
                  <a:cubicBezTo>
                    <a:pt x="245745" y="98933"/>
                    <a:pt x="261112" y="83693"/>
                    <a:pt x="268732" y="76073"/>
                  </a:cubicBezTo>
                  <a:cubicBezTo>
                    <a:pt x="299466" y="15240"/>
                    <a:pt x="337820" y="0"/>
                    <a:pt x="391541" y="38100"/>
                  </a:cubicBezTo>
                  <a:cubicBezTo>
                    <a:pt x="406908" y="53340"/>
                    <a:pt x="429895" y="53340"/>
                    <a:pt x="453009" y="53340"/>
                  </a:cubicBezTo>
                  <a:cubicBezTo>
                    <a:pt x="598932" y="53340"/>
                    <a:pt x="706374" y="129413"/>
                    <a:pt x="775462" y="258826"/>
                  </a:cubicBezTo>
                  <a:cubicBezTo>
                    <a:pt x="798449" y="319786"/>
                    <a:pt x="821563" y="380619"/>
                    <a:pt x="852297" y="441579"/>
                  </a:cubicBezTo>
                  <a:close/>
                  <a:moveTo>
                    <a:pt x="460629" y="98933"/>
                  </a:moveTo>
                  <a:cubicBezTo>
                    <a:pt x="598805" y="190246"/>
                    <a:pt x="629539" y="228346"/>
                    <a:pt x="706374" y="380619"/>
                  </a:cubicBezTo>
                  <a:cubicBezTo>
                    <a:pt x="729361" y="418719"/>
                    <a:pt x="744728" y="441579"/>
                    <a:pt x="790829" y="411099"/>
                  </a:cubicBezTo>
                  <a:cubicBezTo>
                    <a:pt x="744728" y="228346"/>
                    <a:pt x="614299" y="106553"/>
                    <a:pt x="460629" y="98933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7521239" y="9105900"/>
            <a:ext cx="645320" cy="438150"/>
            <a:chOff x="0" y="0"/>
            <a:chExt cx="860426" cy="584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0425" cy="584200"/>
            </a:xfrm>
            <a:custGeom>
              <a:avLst/>
              <a:gdLst/>
              <a:ahLst/>
              <a:cxnLst/>
              <a:rect l="l" t="t" r="r" b="b"/>
              <a:pathLst>
                <a:path w="860425" h="584200">
                  <a:moveTo>
                    <a:pt x="83820" y="402082"/>
                  </a:moveTo>
                  <a:cubicBezTo>
                    <a:pt x="53340" y="341376"/>
                    <a:pt x="30480" y="280670"/>
                    <a:pt x="0" y="204851"/>
                  </a:cubicBezTo>
                  <a:cubicBezTo>
                    <a:pt x="258826" y="136525"/>
                    <a:pt x="502539" y="68326"/>
                    <a:pt x="753872" y="0"/>
                  </a:cubicBezTo>
                  <a:cubicBezTo>
                    <a:pt x="860425" y="182118"/>
                    <a:pt x="769112" y="417322"/>
                    <a:pt x="571119" y="500761"/>
                  </a:cubicBezTo>
                  <a:cubicBezTo>
                    <a:pt x="380746" y="584200"/>
                    <a:pt x="220853" y="538734"/>
                    <a:pt x="76200" y="394462"/>
                  </a:cubicBezTo>
                  <a:cubicBezTo>
                    <a:pt x="76200" y="394462"/>
                    <a:pt x="83820" y="402082"/>
                    <a:pt x="83820" y="402082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6683039" y="9146382"/>
            <a:ext cx="535782" cy="535782"/>
            <a:chOff x="0" y="0"/>
            <a:chExt cx="714376" cy="7143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4248" cy="714629"/>
            </a:xfrm>
            <a:custGeom>
              <a:avLst/>
              <a:gdLst/>
              <a:ahLst/>
              <a:cxnLst/>
              <a:rect l="l" t="t" r="r" b="b"/>
              <a:pathLst>
                <a:path w="714248" h="714629">
                  <a:moveTo>
                    <a:pt x="0" y="319151"/>
                  </a:moveTo>
                  <a:cubicBezTo>
                    <a:pt x="129159" y="288798"/>
                    <a:pt x="152019" y="243205"/>
                    <a:pt x="68453" y="129159"/>
                  </a:cubicBezTo>
                  <a:cubicBezTo>
                    <a:pt x="91313" y="113919"/>
                    <a:pt x="114046" y="91186"/>
                    <a:pt x="136906" y="75946"/>
                  </a:cubicBezTo>
                  <a:cubicBezTo>
                    <a:pt x="174879" y="83566"/>
                    <a:pt x="190119" y="144399"/>
                    <a:pt x="258445" y="113919"/>
                  </a:cubicBezTo>
                  <a:cubicBezTo>
                    <a:pt x="319151" y="83566"/>
                    <a:pt x="296418" y="37973"/>
                    <a:pt x="311531" y="0"/>
                  </a:cubicBezTo>
                  <a:cubicBezTo>
                    <a:pt x="341884" y="0"/>
                    <a:pt x="372364" y="0"/>
                    <a:pt x="402717" y="0"/>
                  </a:cubicBezTo>
                  <a:cubicBezTo>
                    <a:pt x="395097" y="60833"/>
                    <a:pt x="410337" y="114046"/>
                    <a:pt x="478663" y="114046"/>
                  </a:cubicBezTo>
                  <a:cubicBezTo>
                    <a:pt x="509016" y="114046"/>
                    <a:pt x="547116" y="98806"/>
                    <a:pt x="592709" y="76073"/>
                  </a:cubicBezTo>
                  <a:cubicBezTo>
                    <a:pt x="600329" y="91313"/>
                    <a:pt x="623062" y="114046"/>
                    <a:pt x="638302" y="136906"/>
                  </a:cubicBezTo>
                  <a:cubicBezTo>
                    <a:pt x="623062" y="159766"/>
                    <a:pt x="607949" y="182499"/>
                    <a:pt x="585089" y="205359"/>
                  </a:cubicBezTo>
                  <a:cubicBezTo>
                    <a:pt x="600329" y="273812"/>
                    <a:pt x="623062" y="326898"/>
                    <a:pt x="714248" y="304165"/>
                  </a:cubicBezTo>
                  <a:cubicBezTo>
                    <a:pt x="714248" y="342138"/>
                    <a:pt x="714248" y="372618"/>
                    <a:pt x="714248" y="402971"/>
                  </a:cubicBezTo>
                  <a:cubicBezTo>
                    <a:pt x="661035" y="402971"/>
                    <a:pt x="600202" y="402971"/>
                    <a:pt x="600202" y="478917"/>
                  </a:cubicBezTo>
                  <a:cubicBezTo>
                    <a:pt x="600202" y="509270"/>
                    <a:pt x="623062" y="547370"/>
                    <a:pt x="638175" y="592963"/>
                  </a:cubicBezTo>
                  <a:cubicBezTo>
                    <a:pt x="630555" y="600583"/>
                    <a:pt x="607822" y="623316"/>
                    <a:pt x="584962" y="646176"/>
                  </a:cubicBezTo>
                  <a:cubicBezTo>
                    <a:pt x="539369" y="638556"/>
                    <a:pt x="531749" y="570230"/>
                    <a:pt x="463423" y="600583"/>
                  </a:cubicBezTo>
                  <a:cubicBezTo>
                    <a:pt x="410210" y="623443"/>
                    <a:pt x="402590" y="661416"/>
                    <a:pt x="402590" y="714629"/>
                  </a:cubicBezTo>
                  <a:cubicBezTo>
                    <a:pt x="372237" y="714629"/>
                    <a:pt x="341757" y="714629"/>
                    <a:pt x="311404" y="714629"/>
                  </a:cubicBezTo>
                  <a:cubicBezTo>
                    <a:pt x="311404" y="661416"/>
                    <a:pt x="303784" y="600583"/>
                    <a:pt x="235458" y="600583"/>
                  </a:cubicBezTo>
                  <a:cubicBezTo>
                    <a:pt x="205105" y="600583"/>
                    <a:pt x="174625" y="615823"/>
                    <a:pt x="121412" y="630936"/>
                  </a:cubicBezTo>
                  <a:cubicBezTo>
                    <a:pt x="113792" y="630936"/>
                    <a:pt x="91059" y="608076"/>
                    <a:pt x="68199" y="585343"/>
                  </a:cubicBezTo>
                  <a:cubicBezTo>
                    <a:pt x="152019" y="471170"/>
                    <a:pt x="129159" y="417957"/>
                    <a:pt x="0" y="402844"/>
                  </a:cubicBezTo>
                  <a:cubicBezTo>
                    <a:pt x="0" y="372491"/>
                    <a:pt x="0" y="342011"/>
                    <a:pt x="0" y="319278"/>
                  </a:cubicBezTo>
                  <a:close/>
                  <a:moveTo>
                    <a:pt x="357251" y="250825"/>
                  </a:moveTo>
                  <a:cubicBezTo>
                    <a:pt x="296418" y="243205"/>
                    <a:pt x="243205" y="304038"/>
                    <a:pt x="243205" y="357251"/>
                  </a:cubicBezTo>
                  <a:cubicBezTo>
                    <a:pt x="243205" y="418084"/>
                    <a:pt x="296418" y="463677"/>
                    <a:pt x="357251" y="471297"/>
                  </a:cubicBezTo>
                  <a:cubicBezTo>
                    <a:pt x="418084" y="471297"/>
                    <a:pt x="463677" y="425704"/>
                    <a:pt x="463677" y="364871"/>
                  </a:cubicBezTo>
                  <a:cubicBezTo>
                    <a:pt x="471297" y="304038"/>
                    <a:pt x="418084" y="250825"/>
                    <a:pt x="357251" y="250825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7145002" y="9465470"/>
            <a:ext cx="383382" cy="364332"/>
            <a:chOff x="0" y="0"/>
            <a:chExt cx="511176" cy="4857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1048" cy="485775"/>
            </a:xfrm>
            <a:custGeom>
              <a:avLst/>
              <a:gdLst/>
              <a:ahLst/>
              <a:cxnLst/>
              <a:rect l="l" t="t" r="r" b="b"/>
              <a:pathLst>
                <a:path w="511048" h="485775">
                  <a:moveTo>
                    <a:pt x="411988" y="440182"/>
                  </a:moveTo>
                  <a:cubicBezTo>
                    <a:pt x="335661" y="379476"/>
                    <a:pt x="297561" y="394589"/>
                    <a:pt x="282321" y="485775"/>
                  </a:cubicBezTo>
                  <a:cubicBezTo>
                    <a:pt x="259461" y="478155"/>
                    <a:pt x="236601" y="478155"/>
                    <a:pt x="221234" y="463042"/>
                  </a:cubicBezTo>
                  <a:cubicBezTo>
                    <a:pt x="175514" y="387096"/>
                    <a:pt x="175514" y="387096"/>
                    <a:pt x="91567" y="447802"/>
                  </a:cubicBezTo>
                  <a:cubicBezTo>
                    <a:pt x="83947" y="417449"/>
                    <a:pt x="76327" y="394716"/>
                    <a:pt x="83947" y="371856"/>
                  </a:cubicBezTo>
                  <a:cubicBezTo>
                    <a:pt x="106807" y="311150"/>
                    <a:pt x="91567" y="288417"/>
                    <a:pt x="0" y="273177"/>
                  </a:cubicBezTo>
                  <a:cubicBezTo>
                    <a:pt x="22860" y="250444"/>
                    <a:pt x="30480" y="227584"/>
                    <a:pt x="45720" y="220091"/>
                  </a:cubicBezTo>
                  <a:cubicBezTo>
                    <a:pt x="91440" y="197358"/>
                    <a:pt x="106807" y="174498"/>
                    <a:pt x="91440" y="129032"/>
                  </a:cubicBezTo>
                  <a:cubicBezTo>
                    <a:pt x="83820" y="106299"/>
                    <a:pt x="83820" y="83439"/>
                    <a:pt x="83820" y="53086"/>
                  </a:cubicBezTo>
                  <a:cubicBezTo>
                    <a:pt x="175387" y="106172"/>
                    <a:pt x="183007" y="106172"/>
                    <a:pt x="221107" y="30353"/>
                  </a:cubicBezTo>
                  <a:cubicBezTo>
                    <a:pt x="228727" y="15113"/>
                    <a:pt x="251587" y="15113"/>
                    <a:pt x="274574" y="0"/>
                  </a:cubicBezTo>
                  <a:cubicBezTo>
                    <a:pt x="305054" y="98679"/>
                    <a:pt x="335661" y="113792"/>
                    <a:pt x="404241" y="60706"/>
                  </a:cubicBezTo>
                  <a:cubicBezTo>
                    <a:pt x="427101" y="75946"/>
                    <a:pt x="457708" y="91059"/>
                    <a:pt x="419481" y="136652"/>
                  </a:cubicBezTo>
                  <a:cubicBezTo>
                    <a:pt x="396621" y="167005"/>
                    <a:pt x="404241" y="204978"/>
                    <a:pt x="457581" y="220091"/>
                  </a:cubicBezTo>
                  <a:cubicBezTo>
                    <a:pt x="472821" y="220091"/>
                    <a:pt x="488061" y="242824"/>
                    <a:pt x="511048" y="265684"/>
                  </a:cubicBezTo>
                  <a:cubicBezTo>
                    <a:pt x="411861" y="288417"/>
                    <a:pt x="404241" y="296037"/>
                    <a:pt x="434721" y="387096"/>
                  </a:cubicBezTo>
                  <a:cubicBezTo>
                    <a:pt x="442341" y="394716"/>
                    <a:pt x="419481" y="417449"/>
                    <a:pt x="411861" y="440182"/>
                  </a:cubicBezTo>
                  <a:close/>
                  <a:moveTo>
                    <a:pt x="152527" y="242951"/>
                  </a:moveTo>
                  <a:cubicBezTo>
                    <a:pt x="198247" y="280924"/>
                    <a:pt x="221234" y="311277"/>
                    <a:pt x="251714" y="318897"/>
                  </a:cubicBezTo>
                  <a:cubicBezTo>
                    <a:pt x="297434" y="334137"/>
                    <a:pt x="328041" y="296164"/>
                    <a:pt x="320421" y="250571"/>
                  </a:cubicBezTo>
                  <a:cubicBezTo>
                    <a:pt x="320421" y="227838"/>
                    <a:pt x="282321" y="189865"/>
                    <a:pt x="251714" y="182245"/>
                  </a:cubicBezTo>
                  <a:cubicBezTo>
                    <a:pt x="236474" y="174625"/>
                    <a:pt x="198247" y="204978"/>
                    <a:pt x="152527" y="242951"/>
                  </a:cubicBez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-19050" y="1515496"/>
            <a:ext cx="13183110" cy="242618"/>
            <a:chOff x="0" y="0"/>
            <a:chExt cx="17577480" cy="32349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577436" cy="323469"/>
            </a:xfrm>
            <a:custGeom>
              <a:avLst/>
              <a:gdLst/>
              <a:ahLst/>
              <a:cxnLst/>
              <a:rect l="l" t="t" r="r" b="b"/>
              <a:pathLst>
                <a:path w="17577436" h="323469">
                  <a:moveTo>
                    <a:pt x="17577436" y="0"/>
                  </a:moveTo>
                  <a:lnTo>
                    <a:pt x="17415638" y="0"/>
                  </a:lnTo>
                  <a:lnTo>
                    <a:pt x="17415638" y="161798"/>
                  </a:lnTo>
                  <a:lnTo>
                    <a:pt x="0" y="161798"/>
                  </a:lnTo>
                  <a:lnTo>
                    <a:pt x="0" y="323469"/>
                  </a:lnTo>
                  <a:lnTo>
                    <a:pt x="17577436" y="323469"/>
                  </a:lnTo>
                  <a:close/>
                </a:path>
              </a:pathLst>
            </a:custGeom>
            <a:solidFill>
              <a:srgbClr val="19A695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45372" y="465381"/>
            <a:ext cx="854869" cy="869157"/>
            <a:chOff x="0" y="0"/>
            <a:chExt cx="1139826" cy="115887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39952" cy="1158748"/>
            </a:xfrm>
            <a:custGeom>
              <a:avLst/>
              <a:gdLst/>
              <a:ahLst/>
              <a:cxnLst/>
              <a:rect l="l" t="t" r="r" b="b"/>
              <a:pathLst>
                <a:path w="1139952" h="1158748">
                  <a:moveTo>
                    <a:pt x="257302" y="1036320"/>
                  </a:moveTo>
                  <a:cubicBezTo>
                    <a:pt x="189992" y="1040257"/>
                    <a:pt x="102997" y="901827"/>
                    <a:pt x="142494" y="850392"/>
                  </a:cubicBezTo>
                  <a:cubicBezTo>
                    <a:pt x="217678" y="759460"/>
                    <a:pt x="205867" y="704088"/>
                    <a:pt x="87122" y="696087"/>
                  </a:cubicBezTo>
                  <a:cubicBezTo>
                    <a:pt x="19812" y="692150"/>
                    <a:pt x="0" y="668401"/>
                    <a:pt x="3937" y="605155"/>
                  </a:cubicBezTo>
                  <a:cubicBezTo>
                    <a:pt x="3937" y="541909"/>
                    <a:pt x="3937" y="478536"/>
                    <a:pt x="83058" y="466725"/>
                  </a:cubicBezTo>
                  <a:cubicBezTo>
                    <a:pt x="205740" y="446913"/>
                    <a:pt x="225552" y="391541"/>
                    <a:pt x="146431" y="308483"/>
                  </a:cubicBezTo>
                  <a:cubicBezTo>
                    <a:pt x="98933" y="253111"/>
                    <a:pt x="110871" y="221488"/>
                    <a:pt x="154305" y="181864"/>
                  </a:cubicBezTo>
                  <a:cubicBezTo>
                    <a:pt x="197866" y="150241"/>
                    <a:pt x="237363" y="94869"/>
                    <a:pt x="300736" y="146304"/>
                  </a:cubicBezTo>
                  <a:cubicBezTo>
                    <a:pt x="387858" y="221488"/>
                    <a:pt x="451104" y="213487"/>
                    <a:pt x="459105" y="86995"/>
                  </a:cubicBezTo>
                  <a:cubicBezTo>
                    <a:pt x="463042" y="0"/>
                    <a:pt x="514477" y="7874"/>
                    <a:pt x="569976" y="7874"/>
                  </a:cubicBezTo>
                  <a:cubicBezTo>
                    <a:pt x="629285" y="7874"/>
                    <a:pt x="680847" y="0"/>
                    <a:pt x="684784" y="90932"/>
                  </a:cubicBezTo>
                  <a:cubicBezTo>
                    <a:pt x="684784" y="197739"/>
                    <a:pt x="748157" y="225425"/>
                    <a:pt x="827278" y="154178"/>
                  </a:cubicBezTo>
                  <a:cubicBezTo>
                    <a:pt x="886587" y="102743"/>
                    <a:pt x="918337" y="114681"/>
                    <a:pt x="965835" y="162052"/>
                  </a:cubicBezTo>
                  <a:cubicBezTo>
                    <a:pt x="1009396" y="209550"/>
                    <a:pt x="1048893" y="249047"/>
                    <a:pt x="985647" y="316357"/>
                  </a:cubicBezTo>
                  <a:cubicBezTo>
                    <a:pt x="914400" y="391541"/>
                    <a:pt x="950087" y="450850"/>
                    <a:pt x="1037082" y="458724"/>
                  </a:cubicBezTo>
                  <a:cubicBezTo>
                    <a:pt x="1124077" y="466598"/>
                    <a:pt x="1139952" y="498221"/>
                    <a:pt x="1136015" y="573405"/>
                  </a:cubicBezTo>
                  <a:cubicBezTo>
                    <a:pt x="1136015" y="644652"/>
                    <a:pt x="1132078" y="684149"/>
                    <a:pt x="1041019" y="692023"/>
                  </a:cubicBezTo>
                  <a:cubicBezTo>
                    <a:pt x="934212" y="699897"/>
                    <a:pt x="918337" y="767207"/>
                    <a:pt x="997458" y="842264"/>
                  </a:cubicBezTo>
                  <a:cubicBezTo>
                    <a:pt x="1060831" y="905510"/>
                    <a:pt x="1001395" y="937133"/>
                    <a:pt x="969772" y="976757"/>
                  </a:cubicBezTo>
                  <a:cubicBezTo>
                    <a:pt x="930148" y="1024255"/>
                    <a:pt x="898525" y="1051941"/>
                    <a:pt x="835152" y="996569"/>
                  </a:cubicBezTo>
                  <a:cubicBezTo>
                    <a:pt x="744093" y="913511"/>
                    <a:pt x="684784" y="949071"/>
                    <a:pt x="680847" y="1067816"/>
                  </a:cubicBezTo>
                  <a:cubicBezTo>
                    <a:pt x="680847" y="1158748"/>
                    <a:pt x="617474" y="1139063"/>
                    <a:pt x="566039" y="1139063"/>
                  </a:cubicBezTo>
                  <a:cubicBezTo>
                    <a:pt x="518541" y="1139063"/>
                    <a:pt x="459232" y="1154938"/>
                    <a:pt x="459232" y="1075817"/>
                  </a:cubicBezTo>
                  <a:cubicBezTo>
                    <a:pt x="455295" y="941324"/>
                    <a:pt x="399923" y="917575"/>
                    <a:pt x="296926" y="1000633"/>
                  </a:cubicBezTo>
                  <a:cubicBezTo>
                    <a:pt x="285115" y="1012444"/>
                    <a:pt x="269240" y="1024382"/>
                    <a:pt x="257302" y="1036193"/>
                  </a:cubicBezTo>
                  <a:close/>
                  <a:moveTo>
                    <a:pt x="565912" y="814832"/>
                  </a:moveTo>
                  <a:cubicBezTo>
                    <a:pt x="712343" y="803021"/>
                    <a:pt x="799465" y="723900"/>
                    <a:pt x="811276" y="581533"/>
                  </a:cubicBezTo>
                  <a:cubicBezTo>
                    <a:pt x="827151" y="447040"/>
                    <a:pt x="704469" y="324485"/>
                    <a:pt x="565912" y="332359"/>
                  </a:cubicBezTo>
                  <a:cubicBezTo>
                    <a:pt x="419481" y="344170"/>
                    <a:pt x="332359" y="427228"/>
                    <a:pt x="332359" y="573659"/>
                  </a:cubicBezTo>
                  <a:cubicBezTo>
                    <a:pt x="336296" y="719963"/>
                    <a:pt x="423418" y="799084"/>
                    <a:pt x="565912" y="814959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07359" y="229636"/>
            <a:ext cx="716757" cy="916782"/>
            <a:chOff x="0" y="0"/>
            <a:chExt cx="955676" cy="122237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59739" cy="1222375"/>
            </a:xfrm>
            <a:custGeom>
              <a:avLst/>
              <a:gdLst/>
              <a:ahLst/>
              <a:cxnLst/>
              <a:rect l="l" t="t" r="r" b="b"/>
              <a:pathLst>
                <a:path w="959739" h="1222375">
                  <a:moveTo>
                    <a:pt x="630555" y="1032510"/>
                  </a:moveTo>
                  <a:cubicBezTo>
                    <a:pt x="694055" y="1155192"/>
                    <a:pt x="586994" y="1143254"/>
                    <a:pt x="539369" y="1174877"/>
                  </a:cubicBezTo>
                  <a:cubicBezTo>
                    <a:pt x="467995" y="1222375"/>
                    <a:pt x="440182" y="1178814"/>
                    <a:pt x="416433" y="1123442"/>
                  </a:cubicBezTo>
                  <a:cubicBezTo>
                    <a:pt x="360934" y="1008761"/>
                    <a:pt x="325247" y="909828"/>
                    <a:pt x="467995" y="826770"/>
                  </a:cubicBezTo>
                  <a:cubicBezTo>
                    <a:pt x="582930" y="755523"/>
                    <a:pt x="618744" y="644779"/>
                    <a:pt x="567182" y="518160"/>
                  </a:cubicBezTo>
                  <a:cubicBezTo>
                    <a:pt x="511683" y="391541"/>
                    <a:pt x="404622" y="336169"/>
                    <a:pt x="277749" y="371729"/>
                  </a:cubicBezTo>
                  <a:cubicBezTo>
                    <a:pt x="95123" y="423291"/>
                    <a:pt x="71374" y="304546"/>
                    <a:pt x="27813" y="185928"/>
                  </a:cubicBezTo>
                  <a:cubicBezTo>
                    <a:pt x="0" y="110744"/>
                    <a:pt x="35687" y="86995"/>
                    <a:pt x="99187" y="67310"/>
                  </a:cubicBezTo>
                  <a:cubicBezTo>
                    <a:pt x="146685" y="51435"/>
                    <a:pt x="198247" y="0"/>
                    <a:pt x="237871" y="83058"/>
                  </a:cubicBezTo>
                  <a:cubicBezTo>
                    <a:pt x="297307" y="205740"/>
                    <a:pt x="364744" y="221488"/>
                    <a:pt x="424307" y="86995"/>
                  </a:cubicBezTo>
                  <a:cubicBezTo>
                    <a:pt x="463931" y="3937"/>
                    <a:pt x="511556" y="39497"/>
                    <a:pt x="559181" y="63246"/>
                  </a:cubicBezTo>
                  <a:cubicBezTo>
                    <a:pt x="606806" y="86995"/>
                    <a:pt x="674116" y="83058"/>
                    <a:pt x="642493" y="173990"/>
                  </a:cubicBezTo>
                  <a:cubicBezTo>
                    <a:pt x="598932" y="300609"/>
                    <a:pt x="634619" y="363855"/>
                    <a:pt x="777367" y="304546"/>
                  </a:cubicBezTo>
                  <a:cubicBezTo>
                    <a:pt x="864616" y="268986"/>
                    <a:pt x="868553" y="348107"/>
                    <a:pt x="884428" y="391541"/>
                  </a:cubicBezTo>
                  <a:cubicBezTo>
                    <a:pt x="904240" y="435102"/>
                    <a:pt x="955802" y="486537"/>
                    <a:pt x="864616" y="526034"/>
                  </a:cubicBezTo>
                  <a:cubicBezTo>
                    <a:pt x="725805" y="581406"/>
                    <a:pt x="737743" y="652653"/>
                    <a:pt x="864616" y="708025"/>
                  </a:cubicBezTo>
                  <a:cubicBezTo>
                    <a:pt x="959739" y="747522"/>
                    <a:pt x="896366" y="798957"/>
                    <a:pt x="884428" y="842518"/>
                  </a:cubicBezTo>
                  <a:cubicBezTo>
                    <a:pt x="868553" y="897890"/>
                    <a:pt x="848741" y="957199"/>
                    <a:pt x="769493" y="921639"/>
                  </a:cubicBezTo>
                  <a:cubicBezTo>
                    <a:pt x="642620" y="870204"/>
                    <a:pt x="610870" y="929513"/>
                    <a:pt x="630682" y="1032383"/>
                  </a:cubicBezTo>
                  <a:close/>
                </a:path>
              </a:pathLst>
            </a:custGeom>
            <a:solidFill>
              <a:srgbClr val="0680C3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7843971" y="4257616"/>
            <a:ext cx="2511534" cy="2511534"/>
            <a:chOff x="0" y="0"/>
            <a:chExt cx="3348712" cy="334871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348736" cy="3348736"/>
            </a:xfrm>
            <a:custGeom>
              <a:avLst/>
              <a:gdLst/>
              <a:ahLst/>
              <a:cxnLst/>
              <a:rect l="l" t="t" r="r" b="b"/>
              <a:pathLst>
                <a:path w="3348736" h="3348736">
                  <a:moveTo>
                    <a:pt x="0" y="1674368"/>
                  </a:moveTo>
                  <a:cubicBezTo>
                    <a:pt x="0" y="749681"/>
                    <a:pt x="749681" y="0"/>
                    <a:pt x="1674368" y="0"/>
                  </a:cubicBezTo>
                  <a:cubicBezTo>
                    <a:pt x="2599055" y="0"/>
                    <a:pt x="3348736" y="749681"/>
                    <a:pt x="3348736" y="1674368"/>
                  </a:cubicBezTo>
                  <a:cubicBezTo>
                    <a:pt x="3348736" y="2599055"/>
                    <a:pt x="2599055" y="3348736"/>
                    <a:pt x="1674368" y="3348736"/>
                  </a:cubicBezTo>
                  <a:cubicBezTo>
                    <a:pt x="749681" y="3348736"/>
                    <a:pt x="0" y="2599055"/>
                    <a:pt x="0" y="1674368"/>
                  </a:cubicBezTo>
                  <a:close/>
                </a:path>
              </a:pathLst>
            </a:custGeom>
            <a:solidFill>
              <a:srgbClr val="07A398">
                <a:alpha val="63922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7658234" y="4071879"/>
            <a:ext cx="2883009" cy="2883009"/>
            <a:chOff x="0" y="0"/>
            <a:chExt cx="3844012" cy="3844012"/>
          </a:xfrm>
        </p:grpSpPr>
        <p:sp>
          <p:nvSpPr>
            <p:cNvPr id="24" name="Freeform 24"/>
            <p:cNvSpPr/>
            <p:nvPr/>
          </p:nvSpPr>
          <p:spPr>
            <a:xfrm>
              <a:off x="-591185" y="4572"/>
              <a:ext cx="4338701" cy="3205480"/>
            </a:xfrm>
            <a:custGeom>
              <a:avLst/>
              <a:gdLst/>
              <a:ahLst/>
              <a:cxnLst/>
              <a:rect l="l" t="t" r="r" b="b"/>
              <a:pathLst>
                <a:path w="4338701" h="3205480">
                  <a:moveTo>
                    <a:pt x="592709" y="1840357"/>
                  </a:moveTo>
                  <a:cubicBezTo>
                    <a:pt x="593217" y="1827530"/>
                    <a:pt x="593852" y="1814703"/>
                    <a:pt x="594614" y="1802003"/>
                  </a:cubicBezTo>
                  <a:lnTo>
                    <a:pt x="632587" y="1804289"/>
                  </a:lnTo>
                  <a:cubicBezTo>
                    <a:pt x="631825" y="1816862"/>
                    <a:pt x="631190" y="1829308"/>
                    <a:pt x="630682" y="1841881"/>
                  </a:cubicBezTo>
                  <a:close/>
                  <a:moveTo>
                    <a:pt x="635254" y="1765046"/>
                  </a:moveTo>
                  <a:cubicBezTo>
                    <a:pt x="636270" y="1752219"/>
                    <a:pt x="637413" y="1739519"/>
                    <a:pt x="638683" y="1726819"/>
                  </a:cubicBezTo>
                  <a:lnTo>
                    <a:pt x="676656" y="1730629"/>
                  </a:lnTo>
                  <a:cubicBezTo>
                    <a:pt x="675386" y="1743075"/>
                    <a:pt x="674243" y="1755521"/>
                    <a:pt x="673354" y="1768094"/>
                  </a:cubicBezTo>
                  <a:close/>
                  <a:moveTo>
                    <a:pt x="680974" y="1691513"/>
                  </a:moveTo>
                  <a:cubicBezTo>
                    <a:pt x="682498" y="1678813"/>
                    <a:pt x="684149" y="1665986"/>
                    <a:pt x="685927" y="1653413"/>
                  </a:cubicBezTo>
                  <a:lnTo>
                    <a:pt x="723646" y="1658747"/>
                  </a:lnTo>
                  <a:cubicBezTo>
                    <a:pt x="721868" y="1671193"/>
                    <a:pt x="720344" y="1683639"/>
                    <a:pt x="718820" y="1696085"/>
                  </a:cubicBezTo>
                  <a:close/>
                  <a:moveTo>
                    <a:pt x="729488" y="1619885"/>
                  </a:moveTo>
                  <a:cubicBezTo>
                    <a:pt x="731520" y="1607185"/>
                    <a:pt x="733679" y="1594485"/>
                    <a:pt x="735965" y="1581912"/>
                  </a:cubicBezTo>
                  <a:lnTo>
                    <a:pt x="773430" y="1588643"/>
                  </a:lnTo>
                  <a:cubicBezTo>
                    <a:pt x="771144" y="1600962"/>
                    <a:pt x="769112" y="1613408"/>
                    <a:pt x="767080" y="1625854"/>
                  </a:cubicBezTo>
                  <a:close/>
                  <a:moveTo>
                    <a:pt x="780796" y="1550162"/>
                  </a:moveTo>
                  <a:cubicBezTo>
                    <a:pt x="783336" y="1537589"/>
                    <a:pt x="786003" y="1525016"/>
                    <a:pt x="788797" y="1512443"/>
                  </a:cubicBezTo>
                  <a:lnTo>
                    <a:pt x="826008" y="1520698"/>
                  </a:lnTo>
                  <a:cubicBezTo>
                    <a:pt x="823214" y="1533017"/>
                    <a:pt x="820674" y="1545336"/>
                    <a:pt x="818134" y="1557655"/>
                  </a:cubicBezTo>
                  <a:close/>
                  <a:moveTo>
                    <a:pt x="834898" y="1482471"/>
                  </a:moveTo>
                  <a:cubicBezTo>
                    <a:pt x="837946" y="1470025"/>
                    <a:pt x="841121" y="1457579"/>
                    <a:pt x="844423" y="1445260"/>
                  </a:cubicBezTo>
                  <a:lnTo>
                    <a:pt x="881253" y="1455039"/>
                  </a:lnTo>
                  <a:cubicBezTo>
                    <a:pt x="878078" y="1467104"/>
                    <a:pt x="874903" y="1479296"/>
                    <a:pt x="871982" y="1491615"/>
                  </a:cubicBezTo>
                  <a:close/>
                  <a:moveTo>
                    <a:pt x="891794" y="1417193"/>
                  </a:moveTo>
                  <a:cubicBezTo>
                    <a:pt x="895350" y="1404874"/>
                    <a:pt x="899033" y="1392555"/>
                    <a:pt x="902716" y="1380363"/>
                  </a:cubicBezTo>
                  <a:lnTo>
                    <a:pt x="939165" y="1391666"/>
                  </a:lnTo>
                  <a:cubicBezTo>
                    <a:pt x="935482" y="1403604"/>
                    <a:pt x="931926" y="1415669"/>
                    <a:pt x="928370" y="1427734"/>
                  </a:cubicBezTo>
                  <a:close/>
                  <a:moveTo>
                    <a:pt x="951103" y="1354201"/>
                  </a:moveTo>
                  <a:cubicBezTo>
                    <a:pt x="955167" y="1342009"/>
                    <a:pt x="959358" y="1329944"/>
                    <a:pt x="963549" y="1317752"/>
                  </a:cubicBezTo>
                  <a:lnTo>
                    <a:pt x="999490" y="1330452"/>
                  </a:lnTo>
                  <a:cubicBezTo>
                    <a:pt x="995299" y="1342263"/>
                    <a:pt x="991235" y="1354201"/>
                    <a:pt x="987298" y="1366139"/>
                  </a:cubicBezTo>
                  <a:close/>
                  <a:moveTo>
                    <a:pt x="1012952" y="1293622"/>
                  </a:moveTo>
                  <a:cubicBezTo>
                    <a:pt x="1017524" y="1281557"/>
                    <a:pt x="1022096" y="1269619"/>
                    <a:pt x="1026922" y="1257681"/>
                  </a:cubicBezTo>
                  <a:lnTo>
                    <a:pt x="1062355" y="1271778"/>
                  </a:lnTo>
                  <a:cubicBezTo>
                    <a:pt x="1057656" y="1283462"/>
                    <a:pt x="1053084" y="1295146"/>
                    <a:pt x="1048639" y="1306957"/>
                  </a:cubicBezTo>
                  <a:close/>
                  <a:moveTo>
                    <a:pt x="1077214" y="1235583"/>
                  </a:moveTo>
                  <a:cubicBezTo>
                    <a:pt x="1082167" y="1223772"/>
                    <a:pt x="1087374" y="1211961"/>
                    <a:pt x="1092581" y="1200277"/>
                  </a:cubicBezTo>
                  <a:lnTo>
                    <a:pt x="1127379" y="1215898"/>
                  </a:lnTo>
                  <a:cubicBezTo>
                    <a:pt x="1122299" y="1227328"/>
                    <a:pt x="1117219" y="1238885"/>
                    <a:pt x="1112266" y="1250569"/>
                  </a:cubicBezTo>
                  <a:close/>
                  <a:moveTo>
                    <a:pt x="1143762" y="1180338"/>
                  </a:moveTo>
                  <a:cubicBezTo>
                    <a:pt x="1149223" y="1168781"/>
                    <a:pt x="1154811" y="1157224"/>
                    <a:pt x="1160526" y="1145667"/>
                  </a:cubicBezTo>
                  <a:lnTo>
                    <a:pt x="1194689" y="1162685"/>
                  </a:lnTo>
                  <a:cubicBezTo>
                    <a:pt x="1189101" y="1173988"/>
                    <a:pt x="1183640" y="1185291"/>
                    <a:pt x="1178306" y="1196594"/>
                  </a:cubicBezTo>
                  <a:close/>
                  <a:moveTo>
                    <a:pt x="1212596" y="1127633"/>
                  </a:moveTo>
                  <a:cubicBezTo>
                    <a:pt x="1218565" y="1116203"/>
                    <a:pt x="1224534" y="1104900"/>
                    <a:pt x="1230757" y="1093724"/>
                  </a:cubicBezTo>
                  <a:lnTo>
                    <a:pt x="1264158" y="1112012"/>
                  </a:lnTo>
                  <a:cubicBezTo>
                    <a:pt x="1258062" y="1123061"/>
                    <a:pt x="1252220" y="1134110"/>
                    <a:pt x="1246378" y="1145286"/>
                  </a:cubicBezTo>
                  <a:close/>
                  <a:moveTo>
                    <a:pt x="1283335" y="1077849"/>
                  </a:moveTo>
                  <a:cubicBezTo>
                    <a:pt x="1289685" y="1066673"/>
                    <a:pt x="1296162" y="1055624"/>
                    <a:pt x="1302766" y="1044702"/>
                  </a:cubicBezTo>
                  <a:lnTo>
                    <a:pt x="897509" y="947928"/>
                  </a:lnTo>
                  <a:cubicBezTo>
                    <a:pt x="891032" y="958723"/>
                    <a:pt x="884682" y="969518"/>
                    <a:pt x="878459" y="980440"/>
                  </a:cubicBezTo>
                  <a:close/>
                  <a:moveTo>
                    <a:pt x="918083" y="914527"/>
                  </a:moveTo>
                  <a:cubicBezTo>
                    <a:pt x="924941" y="903605"/>
                    <a:pt x="931799" y="892937"/>
                    <a:pt x="938911" y="882142"/>
                  </a:cubicBezTo>
                  <a:lnTo>
                    <a:pt x="970788" y="903097"/>
                  </a:lnTo>
                  <a:cubicBezTo>
                    <a:pt x="963930" y="913638"/>
                    <a:pt x="957072" y="924179"/>
                    <a:pt x="950341" y="934847"/>
                  </a:cubicBezTo>
                  <a:close/>
                  <a:moveTo>
                    <a:pt x="992632" y="870585"/>
                  </a:moveTo>
                  <a:cubicBezTo>
                    <a:pt x="999871" y="860044"/>
                    <a:pt x="1007237" y="849503"/>
                    <a:pt x="1014730" y="839089"/>
                  </a:cubicBezTo>
                  <a:lnTo>
                    <a:pt x="1045718" y="861314"/>
                  </a:lnTo>
                  <a:cubicBezTo>
                    <a:pt x="1038352" y="871474"/>
                    <a:pt x="1031240" y="881888"/>
                    <a:pt x="1024001" y="892175"/>
                  </a:cubicBezTo>
                  <a:close/>
                  <a:moveTo>
                    <a:pt x="972185" y="768604"/>
                  </a:moveTo>
                  <a:cubicBezTo>
                    <a:pt x="979805" y="758317"/>
                    <a:pt x="987679" y="748157"/>
                    <a:pt x="995553" y="737997"/>
                  </a:cubicBezTo>
                  <a:lnTo>
                    <a:pt x="1025652" y="761365"/>
                  </a:lnTo>
                  <a:cubicBezTo>
                    <a:pt x="1017905" y="771271"/>
                    <a:pt x="1010285" y="781304"/>
                    <a:pt x="1002792" y="791337"/>
                  </a:cubicBezTo>
                  <a:close/>
                  <a:moveTo>
                    <a:pt x="1050036" y="730631"/>
                  </a:moveTo>
                  <a:cubicBezTo>
                    <a:pt x="1058164" y="720725"/>
                    <a:pt x="1066292" y="710819"/>
                    <a:pt x="1074547" y="701040"/>
                  </a:cubicBezTo>
                  <a:lnTo>
                    <a:pt x="1103630" y="725678"/>
                  </a:lnTo>
                  <a:cubicBezTo>
                    <a:pt x="1095502" y="735330"/>
                    <a:pt x="1087501" y="744982"/>
                    <a:pt x="1079627" y="754761"/>
                  </a:cubicBezTo>
                  <a:close/>
                  <a:moveTo>
                    <a:pt x="1129284" y="695960"/>
                  </a:moveTo>
                  <a:cubicBezTo>
                    <a:pt x="1137793" y="686308"/>
                    <a:pt x="1146302" y="676783"/>
                    <a:pt x="1154938" y="667258"/>
                  </a:cubicBezTo>
                  <a:lnTo>
                    <a:pt x="1183005" y="692912"/>
                  </a:lnTo>
                  <a:cubicBezTo>
                    <a:pt x="1174496" y="702183"/>
                    <a:pt x="1166114" y="711581"/>
                    <a:pt x="1157859" y="720979"/>
                  </a:cubicBezTo>
                  <a:close/>
                  <a:moveTo>
                    <a:pt x="1121029" y="592328"/>
                  </a:moveTo>
                  <a:cubicBezTo>
                    <a:pt x="1129919" y="583057"/>
                    <a:pt x="1138809" y="573786"/>
                    <a:pt x="1147826" y="564769"/>
                  </a:cubicBezTo>
                  <a:lnTo>
                    <a:pt x="1174877" y="591566"/>
                  </a:lnTo>
                  <a:cubicBezTo>
                    <a:pt x="1165987" y="600456"/>
                    <a:pt x="1157224" y="609473"/>
                    <a:pt x="1148588" y="618617"/>
                  </a:cubicBezTo>
                  <a:close/>
                  <a:moveTo>
                    <a:pt x="1202690" y="564007"/>
                  </a:moveTo>
                  <a:cubicBezTo>
                    <a:pt x="1211834" y="555117"/>
                    <a:pt x="1221232" y="546227"/>
                    <a:pt x="1230630" y="537464"/>
                  </a:cubicBezTo>
                  <a:lnTo>
                    <a:pt x="1256665" y="565277"/>
                  </a:lnTo>
                  <a:cubicBezTo>
                    <a:pt x="1247521" y="573913"/>
                    <a:pt x="1238377" y="582549"/>
                    <a:pt x="1229360" y="591312"/>
                  </a:cubicBezTo>
                  <a:close/>
                  <a:moveTo>
                    <a:pt x="1285621" y="538861"/>
                  </a:moveTo>
                  <a:cubicBezTo>
                    <a:pt x="1295146" y="530352"/>
                    <a:pt x="1304798" y="521843"/>
                    <a:pt x="1314577" y="513461"/>
                  </a:cubicBezTo>
                  <a:lnTo>
                    <a:pt x="1339469" y="542290"/>
                  </a:lnTo>
                  <a:cubicBezTo>
                    <a:pt x="1329944" y="550545"/>
                    <a:pt x="1320546" y="558800"/>
                    <a:pt x="1311148" y="567182"/>
                  </a:cubicBezTo>
                  <a:close/>
                  <a:moveTo>
                    <a:pt x="1369441" y="517017"/>
                  </a:moveTo>
                  <a:cubicBezTo>
                    <a:pt x="1379347" y="508889"/>
                    <a:pt x="1389253" y="500761"/>
                    <a:pt x="1399286" y="492760"/>
                  </a:cubicBezTo>
                  <a:lnTo>
                    <a:pt x="1422908" y="522605"/>
                  </a:lnTo>
                  <a:cubicBezTo>
                    <a:pt x="1413002" y="530479"/>
                    <a:pt x="1403350" y="538353"/>
                    <a:pt x="1393571" y="546354"/>
                  </a:cubicBezTo>
                  <a:close/>
                  <a:moveTo>
                    <a:pt x="1453896" y="498475"/>
                  </a:moveTo>
                  <a:cubicBezTo>
                    <a:pt x="1464056" y="490728"/>
                    <a:pt x="1474343" y="482981"/>
                    <a:pt x="1484757" y="475488"/>
                  </a:cubicBezTo>
                  <a:lnTo>
                    <a:pt x="1507236" y="506222"/>
                  </a:lnTo>
                  <a:cubicBezTo>
                    <a:pt x="1497076" y="513588"/>
                    <a:pt x="1487043" y="521208"/>
                    <a:pt x="1477010" y="528828"/>
                  </a:cubicBezTo>
                  <a:close/>
                  <a:moveTo>
                    <a:pt x="1539113" y="483489"/>
                  </a:moveTo>
                  <a:cubicBezTo>
                    <a:pt x="1549654" y="476123"/>
                    <a:pt x="1560195" y="468884"/>
                    <a:pt x="1570863" y="461772"/>
                  </a:cubicBezTo>
                  <a:lnTo>
                    <a:pt x="1592072" y="493395"/>
                  </a:lnTo>
                  <a:cubicBezTo>
                    <a:pt x="1581658" y="500380"/>
                    <a:pt x="1571244" y="507492"/>
                    <a:pt x="1560957" y="514731"/>
                  </a:cubicBezTo>
                  <a:close/>
                  <a:moveTo>
                    <a:pt x="1624838" y="471932"/>
                  </a:moveTo>
                  <a:cubicBezTo>
                    <a:pt x="1635633" y="464947"/>
                    <a:pt x="1646555" y="458216"/>
                    <a:pt x="1657477" y="451485"/>
                  </a:cubicBezTo>
                  <a:lnTo>
                    <a:pt x="1677416" y="483997"/>
                  </a:lnTo>
                  <a:cubicBezTo>
                    <a:pt x="1666748" y="490601"/>
                    <a:pt x="1656080" y="497332"/>
                    <a:pt x="1645412" y="504063"/>
                  </a:cubicBezTo>
                  <a:close/>
                  <a:moveTo>
                    <a:pt x="1710944" y="463804"/>
                  </a:moveTo>
                  <a:cubicBezTo>
                    <a:pt x="1721993" y="457327"/>
                    <a:pt x="1733169" y="450977"/>
                    <a:pt x="1744345" y="444627"/>
                  </a:cubicBezTo>
                  <a:lnTo>
                    <a:pt x="1763014" y="477901"/>
                  </a:lnTo>
                  <a:cubicBezTo>
                    <a:pt x="1752092" y="483997"/>
                    <a:pt x="1741170" y="490347"/>
                    <a:pt x="1730248" y="496697"/>
                  </a:cubicBezTo>
                  <a:close/>
                  <a:moveTo>
                    <a:pt x="1797431" y="459105"/>
                  </a:moveTo>
                  <a:cubicBezTo>
                    <a:pt x="1808734" y="453009"/>
                    <a:pt x="1820164" y="447167"/>
                    <a:pt x="1831594" y="441325"/>
                  </a:cubicBezTo>
                  <a:lnTo>
                    <a:pt x="1848866" y="475234"/>
                  </a:lnTo>
                  <a:cubicBezTo>
                    <a:pt x="1837690" y="480949"/>
                    <a:pt x="1826514" y="486791"/>
                    <a:pt x="1815465" y="492633"/>
                  </a:cubicBezTo>
                  <a:close/>
                  <a:moveTo>
                    <a:pt x="1884045" y="457708"/>
                  </a:moveTo>
                  <a:cubicBezTo>
                    <a:pt x="1895602" y="452120"/>
                    <a:pt x="1907159" y="446659"/>
                    <a:pt x="1918843" y="441325"/>
                  </a:cubicBezTo>
                  <a:lnTo>
                    <a:pt x="1934718" y="475996"/>
                  </a:lnTo>
                  <a:cubicBezTo>
                    <a:pt x="1923288" y="481203"/>
                    <a:pt x="1911985" y="486537"/>
                    <a:pt x="1900682" y="491998"/>
                  </a:cubicBezTo>
                  <a:close/>
                  <a:moveTo>
                    <a:pt x="1970659" y="459867"/>
                  </a:moveTo>
                  <a:cubicBezTo>
                    <a:pt x="1982470" y="454787"/>
                    <a:pt x="1994281" y="449707"/>
                    <a:pt x="2006092" y="444881"/>
                  </a:cubicBezTo>
                  <a:lnTo>
                    <a:pt x="2020570" y="480060"/>
                  </a:lnTo>
                  <a:cubicBezTo>
                    <a:pt x="2008886" y="484886"/>
                    <a:pt x="1997329" y="489712"/>
                    <a:pt x="1985899" y="494792"/>
                  </a:cubicBezTo>
                  <a:close/>
                  <a:moveTo>
                    <a:pt x="2057019" y="465582"/>
                  </a:moveTo>
                  <a:cubicBezTo>
                    <a:pt x="2068957" y="460883"/>
                    <a:pt x="2081022" y="456438"/>
                    <a:pt x="2093087" y="451993"/>
                  </a:cubicBezTo>
                  <a:lnTo>
                    <a:pt x="2106168" y="487807"/>
                  </a:lnTo>
                  <a:cubicBezTo>
                    <a:pt x="2094357" y="492125"/>
                    <a:pt x="2082546" y="496570"/>
                    <a:pt x="2070862" y="501142"/>
                  </a:cubicBezTo>
                  <a:close/>
                  <a:moveTo>
                    <a:pt x="2143125" y="474726"/>
                  </a:moveTo>
                  <a:cubicBezTo>
                    <a:pt x="2155317" y="470535"/>
                    <a:pt x="2167509" y="466598"/>
                    <a:pt x="2179701" y="462661"/>
                  </a:cubicBezTo>
                  <a:lnTo>
                    <a:pt x="2191258" y="498983"/>
                  </a:lnTo>
                  <a:cubicBezTo>
                    <a:pt x="2179320" y="502793"/>
                    <a:pt x="2167255" y="506730"/>
                    <a:pt x="2155444" y="510794"/>
                  </a:cubicBezTo>
                  <a:close/>
                  <a:moveTo>
                    <a:pt x="2228723" y="487299"/>
                  </a:moveTo>
                  <a:cubicBezTo>
                    <a:pt x="2241042" y="483616"/>
                    <a:pt x="2253361" y="480060"/>
                    <a:pt x="2265680" y="476758"/>
                  </a:cubicBezTo>
                  <a:lnTo>
                    <a:pt x="2275840" y="513461"/>
                  </a:lnTo>
                  <a:cubicBezTo>
                    <a:pt x="2263648" y="516763"/>
                    <a:pt x="2251583" y="520319"/>
                    <a:pt x="2239645" y="523875"/>
                  </a:cubicBezTo>
                  <a:close/>
                  <a:moveTo>
                    <a:pt x="2313813" y="503428"/>
                  </a:moveTo>
                  <a:cubicBezTo>
                    <a:pt x="2326259" y="500253"/>
                    <a:pt x="2338705" y="497205"/>
                    <a:pt x="2351151" y="494284"/>
                  </a:cubicBezTo>
                  <a:lnTo>
                    <a:pt x="2359787" y="531368"/>
                  </a:lnTo>
                  <a:cubicBezTo>
                    <a:pt x="2347595" y="534162"/>
                    <a:pt x="2335403" y="537210"/>
                    <a:pt x="2323211" y="540258"/>
                  </a:cubicBezTo>
                  <a:close/>
                  <a:moveTo>
                    <a:pt x="2398141" y="522859"/>
                  </a:moveTo>
                  <a:cubicBezTo>
                    <a:pt x="2410714" y="520192"/>
                    <a:pt x="2423287" y="517652"/>
                    <a:pt x="2435860" y="515239"/>
                  </a:cubicBezTo>
                  <a:lnTo>
                    <a:pt x="2442972" y="552704"/>
                  </a:lnTo>
                  <a:cubicBezTo>
                    <a:pt x="2430653" y="555117"/>
                    <a:pt x="2418334" y="557530"/>
                    <a:pt x="2406015" y="560197"/>
                  </a:cubicBezTo>
                  <a:close/>
                  <a:moveTo>
                    <a:pt x="2481580" y="545846"/>
                  </a:moveTo>
                  <a:cubicBezTo>
                    <a:pt x="2494280" y="543687"/>
                    <a:pt x="2506853" y="541655"/>
                    <a:pt x="2519680" y="539750"/>
                  </a:cubicBezTo>
                  <a:lnTo>
                    <a:pt x="2525268" y="577469"/>
                  </a:lnTo>
                  <a:cubicBezTo>
                    <a:pt x="2512822" y="579374"/>
                    <a:pt x="2500376" y="581279"/>
                    <a:pt x="2487930" y="583438"/>
                  </a:cubicBezTo>
                  <a:close/>
                  <a:moveTo>
                    <a:pt x="2564003" y="572008"/>
                  </a:moveTo>
                  <a:cubicBezTo>
                    <a:pt x="2576703" y="570357"/>
                    <a:pt x="2589530" y="568833"/>
                    <a:pt x="2602230" y="567436"/>
                  </a:cubicBezTo>
                  <a:lnTo>
                    <a:pt x="2606294" y="605282"/>
                  </a:lnTo>
                  <a:cubicBezTo>
                    <a:pt x="2593721" y="606679"/>
                    <a:pt x="2581275" y="608076"/>
                    <a:pt x="2568829" y="609727"/>
                  </a:cubicBezTo>
                  <a:close/>
                  <a:moveTo>
                    <a:pt x="2341499" y="3048"/>
                  </a:moveTo>
                  <a:cubicBezTo>
                    <a:pt x="2354199" y="1905"/>
                    <a:pt x="2367026" y="889"/>
                    <a:pt x="2379853" y="0"/>
                  </a:cubicBezTo>
                  <a:lnTo>
                    <a:pt x="2382520" y="37973"/>
                  </a:lnTo>
                  <a:cubicBezTo>
                    <a:pt x="2369947" y="38862"/>
                    <a:pt x="2357374" y="39878"/>
                    <a:pt x="2344928" y="40894"/>
                  </a:cubicBezTo>
                  <a:close/>
                  <a:moveTo>
                    <a:pt x="2421763" y="35687"/>
                  </a:moveTo>
                  <a:cubicBezTo>
                    <a:pt x="2434463" y="35052"/>
                    <a:pt x="2447290" y="34544"/>
                    <a:pt x="2460117" y="34163"/>
                  </a:cubicBezTo>
                  <a:lnTo>
                    <a:pt x="2461260" y="72263"/>
                  </a:lnTo>
                  <a:cubicBezTo>
                    <a:pt x="2448687" y="72644"/>
                    <a:pt x="2436114" y="73152"/>
                    <a:pt x="2423668" y="73660"/>
                  </a:cubicBezTo>
                  <a:close/>
                  <a:moveTo>
                    <a:pt x="2500503" y="71501"/>
                  </a:moveTo>
                  <a:cubicBezTo>
                    <a:pt x="2506472" y="71501"/>
                    <a:pt x="2512568" y="71374"/>
                    <a:pt x="2518537" y="71374"/>
                  </a:cubicBezTo>
                  <a:cubicBezTo>
                    <a:pt x="2525395" y="71374"/>
                    <a:pt x="2532253" y="71374"/>
                    <a:pt x="2539111" y="71501"/>
                  </a:cubicBezTo>
                  <a:lnTo>
                    <a:pt x="2538730" y="109601"/>
                  </a:lnTo>
                  <a:cubicBezTo>
                    <a:pt x="2526665" y="33528"/>
                    <a:pt x="2519934" y="33528"/>
                    <a:pt x="2513203" y="33528"/>
                  </a:cubicBezTo>
                  <a:lnTo>
                    <a:pt x="2513203" y="14478"/>
                  </a:lnTo>
                  <a:lnTo>
                    <a:pt x="2513203" y="33528"/>
                  </a:lnTo>
                  <a:cubicBezTo>
                    <a:pt x="2507361" y="33528"/>
                    <a:pt x="2501392" y="33528"/>
                    <a:pt x="2495550" y="33655"/>
                  </a:cubicBezTo>
                  <a:close/>
                  <a:moveTo>
                    <a:pt x="2572766" y="34417"/>
                  </a:moveTo>
                  <a:cubicBezTo>
                    <a:pt x="2585593" y="34798"/>
                    <a:pt x="2598293" y="35306"/>
                    <a:pt x="2611120" y="35941"/>
                  </a:cubicBezTo>
                  <a:lnTo>
                    <a:pt x="2609215" y="74041"/>
                  </a:lnTo>
                  <a:cubicBezTo>
                    <a:pt x="2596769" y="73406"/>
                    <a:pt x="2584196" y="72898"/>
                    <a:pt x="2571623" y="72517"/>
                  </a:cubicBezTo>
                  <a:close/>
                  <a:moveTo>
                    <a:pt x="2648458" y="76327"/>
                  </a:moveTo>
                  <a:cubicBezTo>
                    <a:pt x="2661285" y="77216"/>
                    <a:pt x="2673985" y="78232"/>
                    <a:pt x="2686812" y="79375"/>
                  </a:cubicBezTo>
                  <a:lnTo>
                    <a:pt x="2683383" y="117348"/>
                  </a:lnTo>
                  <a:cubicBezTo>
                    <a:pt x="2670937" y="116205"/>
                    <a:pt x="2658364" y="115189"/>
                    <a:pt x="2645791" y="114300"/>
                  </a:cubicBezTo>
                  <a:close/>
                  <a:moveTo>
                    <a:pt x="2722372" y="121158"/>
                  </a:moveTo>
                  <a:cubicBezTo>
                    <a:pt x="2735199" y="122555"/>
                    <a:pt x="2747899" y="124079"/>
                    <a:pt x="2760599" y="125730"/>
                  </a:cubicBezTo>
                  <a:lnTo>
                    <a:pt x="2755646" y="163449"/>
                  </a:lnTo>
                  <a:cubicBezTo>
                    <a:pt x="2743200" y="161798"/>
                    <a:pt x="2730627" y="160274"/>
                    <a:pt x="2718181" y="159004"/>
                  </a:cubicBezTo>
                  <a:close/>
                  <a:moveTo>
                    <a:pt x="2794508" y="168910"/>
                  </a:moveTo>
                  <a:cubicBezTo>
                    <a:pt x="2807208" y="170815"/>
                    <a:pt x="2819908" y="172847"/>
                    <a:pt x="2832608" y="175006"/>
                  </a:cubicBezTo>
                  <a:lnTo>
                    <a:pt x="2826131" y="212598"/>
                  </a:lnTo>
                  <a:cubicBezTo>
                    <a:pt x="2813685" y="210439"/>
                    <a:pt x="2801239" y="208534"/>
                    <a:pt x="2788793" y="206629"/>
                  </a:cubicBezTo>
                  <a:close/>
                  <a:moveTo>
                    <a:pt x="2864739" y="219583"/>
                  </a:moveTo>
                  <a:cubicBezTo>
                    <a:pt x="2877312" y="221996"/>
                    <a:pt x="2889885" y="224536"/>
                    <a:pt x="2902458" y="227203"/>
                  </a:cubicBezTo>
                  <a:lnTo>
                    <a:pt x="2894457" y="264414"/>
                  </a:lnTo>
                  <a:cubicBezTo>
                    <a:pt x="2882138" y="261747"/>
                    <a:pt x="2869819" y="259334"/>
                    <a:pt x="2857500" y="256921"/>
                  </a:cubicBezTo>
                  <a:close/>
                  <a:moveTo>
                    <a:pt x="2932811" y="272923"/>
                  </a:moveTo>
                  <a:cubicBezTo>
                    <a:pt x="2945257" y="275844"/>
                    <a:pt x="2957703" y="278892"/>
                    <a:pt x="2970149" y="282067"/>
                  </a:cubicBezTo>
                  <a:lnTo>
                    <a:pt x="2960751" y="319024"/>
                  </a:lnTo>
                  <a:cubicBezTo>
                    <a:pt x="2948559" y="315976"/>
                    <a:pt x="2936367" y="312928"/>
                    <a:pt x="2924175" y="310134"/>
                  </a:cubicBezTo>
                  <a:close/>
                  <a:moveTo>
                    <a:pt x="2998724" y="329184"/>
                  </a:moveTo>
                  <a:cubicBezTo>
                    <a:pt x="3011043" y="332613"/>
                    <a:pt x="3023362" y="336169"/>
                    <a:pt x="3035681" y="339852"/>
                  </a:cubicBezTo>
                  <a:lnTo>
                    <a:pt x="3024759" y="376301"/>
                  </a:lnTo>
                  <a:cubicBezTo>
                    <a:pt x="3012694" y="372745"/>
                    <a:pt x="3000629" y="369189"/>
                    <a:pt x="2988564" y="365887"/>
                  </a:cubicBezTo>
                  <a:close/>
                  <a:moveTo>
                    <a:pt x="3062224" y="387985"/>
                  </a:moveTo>
                  <a:cubicBezTo>
                    <a:pt x="3074416" y="391922"/>
                    <a:pt x="3086608" y="395986"/>
                    <a:pt x="3098800" y="400177"/>
                  </a:cubicBezTo>
                  <a:lnTo>
                    <a:pt x="3086481" y="436245"/>
                  </a:lnTo>
                  <a:cubicBezTo>
                    <a:pt x="3074543" y="432181"/>
                    <a:pt x="3062605" y="428244"/>
                    <a:pt x="3050667" y="424307"/>
                  </a:cubicBezTo>
                  <a:close/>
                  <a:moveTo>
                    <a:pt x="3123438" y="449326"/>
                  </a:moveTo>
                  <a:cubicBezTo>
                    <a:pt x="3135503" y="453771"/>
                    <a:pt x="3147568" y="458343"/>
                    <a:pt x="3159506" y="462915"/>
                  </a:cubicBezTo>
                  <a:lnTo>
                    <a:pt x="3145663" y="498475"/>
                  </a:lnTo>
                  <a:cubicBezTo>
                    <a:pt x="3133979" y="493903"/>
                    <a:pt x="3122168" y="489458"/>
                    <a:pt x="3110357" y="485140"/>
                  </a:cubicBezTo>
                  <a:close/>
                  <a:moveTo>
                    <a:pt x="3182112" y="513080"/>
                  </a:moveTo>
                  <a:cubicBezTo>
                    <a:pt x="3193923" y="518033"/>
                    <a:pt x="3205734" y="522986"/>
                    <a:pt x="3217545" y="528066"/>
                  </a:cubicBezTo>
                  <a:lnTo>
                    <a:pt x="3202305" y="562991"/>
                  </a:lnTo>
                  <a:cubicBezTo>
                    <a:pt x="3190748" y="557911"/>
                    <a:pt x="3179191" y="553085"/>
                    <a:pt x="3167634" y="548259"/>
                  </a:cubicBezTo>
                  <a:close/>
                  <a:moveTo>
                    <a:pt x="3238119" y="578993"/>
                  </a:moveTo>
                  <a:cubicBezTo>
                    <a:pt x="3249803" y="584327"/>
                    <a:pt x="3261360" y="589788"/>
                    <a:pt x="3272917" y="595376"/>
                  </a:cubicBezTo>
                  <a:lnTo>
                    <a:pt x="3256280" y="629666"/>
                  </a:lnTo>
                  <a:cubicBezTo>
                    <a:pt x="3244977" y="624205"/>
                    <a:pt x="3233674" y="618871"/>
                    <a:pt x="3222244" y="613537"/>
                  </a:cubicBezTo>
                  <a:close/>
                  <a:moveTo>
                    <a:pt x="3291459" y="647192"/>
                  </a:moveTo>
                  <a:cubicBezTo>
                    <a:pt x="3302889" y="653034"/>
                    <a:pt x="3314192" y="659003"/>
                    <a:pt x="3325495" y="664972"/>
                  </a:cubicBezTo>
                  <a:lnTo>
                    <a:pt x="3307461" y="698500"/>
                  </a:lnTo>
                  <a:cubicBezTo>
                    <a:pt x="3296412" y="692531"/>
                    <a:pt x="3285236" y="686689"/>
                    <a:pt x="3274060" y="680974"/>
                  </a:cubicBezTo>
                  <a:close/>
                  <a:moveTo>
                    <a:pt x="3341878" y="717296"/>
                  </a:moveTo>
                  <a:cubicBezTo>
                    <a:pt x="3353054" y="723646"/>
                    <a:pt x="3364230" y="729996"/>
                    <a:pt x="3375279" y="736473"/>
                  </a:cubicBezTo>
                  <a:lnTo>
                    <a:pt x="3355975" y="769366"/>
                  </a:lnTo>
                  <a:cubicBezTo>
                    <a:pt x="3345180" y="763016"/>
                    <a:pt x="3334258" y="756666"/>
                    <a:pt x="3323336" y="750570"/>
                  </a:cubicBezTo>
                  <a:close/>
                  <a:moveTo>
                    <a:pt x="3389630" y="789559"/>
                  </a:moveTo>
                  <a:cubicBezTo>
                    <a:pt x="3400552" y="796290"/>
                    <a:pt x="3411474" y="803148"/>
                    <a:pt x="3422142" y="810133"/>
                  </a:cubicBezTo>
                  <a:lnTo>
                    <a:pt x="3401568" y="842137"/>
                  </a:lnTo>
                  <a:cubicBezTo>
                    <a:pt x="3391027" y="835279"/>
                    <a:pt x="3380359" y="828675"/>
                    <a:pt x="3369691" y="822071"/>
                  </a:cubicBezTo>
                  <a:close/>
                  <a:moveTo>
                    <a:pt x="3434334" y="863727"/>
                  </a:moveTo>
                  <a:cubicBezTo>
                    <a:pt x="3445002" y="870839"/>
                    <a:pt x="3455543" y="878205"/>
                    <a:pt x="3466084" y="885571"/>
                  </a:cubicBezTo>
                  <a:lnTo>
                    <a:pt x="3444240" y="916813"/>
                  </a:lnTo>
                  <a:cubicBezTo>
                    <a:pt x="3433953" y="909574"/>
                    <a:pt x="3423539" y="902462"/>
                    <a:pt x="3413125" y="895477"/>
                  </a:cubicBezTo>
                  <a:close/>
                  <a:moveTo>
                    <a:pt x="3476117" y="939673"/>
                  </a:moveTo>
                  <a:cubicBezTo>
                    <a:pt x="3486531" y="947293"/>
                    <a:pt x="3496691" y="954913"/>
                    <a:pt x="3506978" y="962660"/>
                  </a:cubicBezTo>
                  <a:lnTo>
                    <a:pt x="3483864" y="992886"/>
                  </a:lnTo>
                  <a:cubicBezTo>
                    <a:pt x="3473831" y="985266"/>
                    <a:pt x="3463798" y="977773"/>
                    <a:pt x="3453638" y="970280"/>
                  </a:cubicBezTo>
                  <a:close/>
                  <a:moveTo>
                    <a:pt x="3514852" y="1017016"/>
                  </a:moveTo>
                  <a:cubicBezTo>
                    <a:pt x="3524885" y="1025017"/>
                    <a:pt x="3534791" y="1033145"/>
                    <a:pt x="3544697" y="1041273"/>
                  </a:cubicBezTo>
                  <a:lnTo>
                    <a:pt x="3520440" y="1070610"/>
                  </a:lnTo>
                  <a:cubicBezTo>
                    <a:pt x="3510788" y="1062609"/>
                    <a:pt x="3501009" y="1054608"/>
                    <a:pt x="3491103" y="1046861"/>
                  </a:cubicBezTo>
                  <a:close/>
                  <a:moveTo>
                    <a:pt x="3550412" y="1096010"/>
                  </a:moveTo>
                  <a:cubicBezTo>
                    <a:pt x="3560064" y="1104392"/>
                    <a:pt x="3569716" y="1112901"/>
                    <a:pt x="3579241" y="1121410"/>
                  </a:cubicBezTo>
                  <a:lnTo>
                    <a:pt x="3553841" y="1149731"/>
                  </a:lnTo>
                  <a:cubicBezTo>
                    <a:pt x="3544443" y="1141349"/>
                    <a:pt x="3535045" y="1132967"/>
                    <a:pt x="3525520" y="1124839"/>
                  </a:cubicBezTo>
                  <a:close/>
                  <a:moveTo>
                    <a:pt x="3582797" y="1176274"/>
                  </a:moveTo>
                  <a:cubicBezTo>
                    <a:pt x="3592195" y="1185037"/>
                    <a:pt x="3601466" y="1193927"/>
                    <a:pt x="3610610" y="1202817"/>
                  </a:cubicBezTo>
                  <a:lnTo>
                    <a:pt x="3584067" y="1230122"/>
                  </a:lnTo>
                  <a:cubicBezTo>
                    <a:pt x="3575050" y="1221359"/>
                    <a:pt x="3565906" y="1212723"/>
                    <a:pt x="3556762" y="1204087"/>
                  </a:cubicBezTo>
                  <a:close/>
                  <a:moveTo>
                    <a:pt x="3611880" y="1257681"/>
                  </a:moveTo>
                  <a:cubicBezTo>
                    <a:pt x="3620897" y="1266825"/>
                    <a:pt x="3629787" y="1275969"/>
                    <a:pt x="3638677" y="1285367"/>
                  </a:cubicBezTo>
                  <a:lnTo>
                    <a:pt x="3610991" y="1311656"/>
                  </a:lnTo>
                  <a:cubicBezTo>
                    <a:pt x="3602355" y="1302512"/>
                    <a:pt x="3593592" y="1293495"/>
                    <a:pt x="3584702" y="1284605"/>
                  </a:cubicBezTo>
                  <a:close/>
                  <a:moveTo>
                    <a:pt x="3637661" y="1340358"/>
                  </a:moveTo>
                  <a:cubicBezTo>
                    <a:pt x="3646297" y="1349883"/>
                    <a:pt x="3654806" y="1359408"/>
                    <a:pt x="3663315" y="1369060"/>
                  </a:cubicBezTo>
                  <a:lnTo>
                    <a:pt x="3634613" y="1394206"/>
                  </a:lnTo>
                  <a:cubicBezTo>
                    <a:pt x="3626358" y="1384808"/>
                    <a:pt x="3617976" y="1375410"/>
                    <a:pt x="3609467" y="1366139"/>
                  </a:cubicBezTo>
                  <a:close/>
                  <a:moveTo>
                    <a:pt x="3660140" y="1424051"/>
                  </a:moveTo>
                  <a:cubicBezTo>
                    <a:pt x="3668395" y="1433830"/>
                    <a:pt x="3676523" y="1443736"/>
                    <a:pt x="3684651" y="1453769"/>
                  </a:cubicBezTo>
                  <a:lnTo>
                    <a:pt x="3655060" y="1477772"/>
                  </a:lnTo>
                  <a:cubicBezTo>
                    <a:pt x="3647186" y="1467993"/>
                    <a:pt x="3639185" y="1458341"/>
                    <a:pt x="3631057" y="1448689"/>
                  </a:cubicBezTo>
                  <a:close/>
                  <a:moveTo>
                    <a:pt x="3679444" y="1508506"/>
                  </a:moveTo>
                  <a:cubicBezTo>
                    <a:pt x="3687318" y="1518666"/>
                    <a:pt x="3695065" y="1528826"/>
                    <a:pt x="3702685" y="1539113"/>
                  </a:cubicBezTo>
                  <a:lnTo>
                    <a:pt x="3672078" y="1561846"/>
                  </a:lnTo>
                  <a:cubicBezTo>
                    <a:pt x="3664585" y="1551813"/>
                    <a:pt x="3656965" y="1541780"/>
                    <a:pt x="3649218" y="1531874"/>
                  </a:cubicBezTo>
                  <a:close/>
                  <a:moveTo>
                    <a:pt x="3695192" y="1593596"/>
                  </a:moveTo>
                  <a:cubicBezTo>
                    <a:pt x="3702685" y="1604010"/>
                    <a:pt x="3710051" y="1614551"/>
                    <a:pt x="3717290" y="1625092"/>
                  </a:cubicBezTo>
                  <a:lnTo>
                    <a:pt x="3685794" y="1646555"/>
                  </a:lnTo>
                  <a:cubicBezTo>
                    <a:pt x="3678682" y="1636141"/>
                    <a:pt x="3671443" y="1625854"/>
                    <a:pt x="3664204" y="1615694"/>
                  </a:cubicBezTo>
                  <a:close/>
                  <a:moveTo>
                    <a:pt x="3707638" y="1679194"/>
                  </a:moveTo>
                  <a:cubicBezTo>
                    <a:pt x="3714623" y="1689862"/>
                    <a:pt x="3721608" y="1700657"/>
                    <a:pt x="3728466" y="1711579"/>
                  </a:cubicBezTo>
                  <a:lnTo>
                    <a:pt x="3696208" y="1731772"/>
                  </a:lnTo>
                  <a:cubicBezTo>
                    <a:pt x="3689477" y="1721104"/>
                    <a:pt x="3682746" y="1710563"/>
                    <a:pt x="3675888" y="1700022"/>
                  </a:cubicBezTo>
                  <a:close/>
                  <a:moveTo>
                    <a:pt x="3716782" y="1765173"/>
                  </a:moveTo>
                  <a:cubicBezTo>
                    <a:pt x="3723386" y="1776222"/>
                    <a:pt x="3729863" y="1787271"/>
                    <a:pt x="3736213" y="1798320"/>
                  </a:cubicBezTo>
                  <a:lnTo>
                    <a:pt x="3703193" y="1817243"/>
                  </a:lnTo>
                  <a:cubicBezTo>
                    <a:pt x="3696970" y="1806321"/>
                    <a:pt x="3690620" y="1795526"/>
                    <a:pt x="3684143" y="1784731"/>
                  </a:cubicBezTo>
                  <a:close/>
                  <a:moveTo>
                    <a:pt x="3722370" y="1851533"/>
                  </a:moveTo>
                  <a:cubicBezTo>
                    <a:pt x="3728466" y="1862836"/>
                    <a:pt x="3734562" y="1874139"/>
                    <a:pt x="3740404" y="1885442"/>
                  </a:cubicBezTo>
                  <a:lnTo>
                    <a:pt x="4185285" y="1048766"/>
                  </a:lnTo>
                  <a:cubicBezTo>
                    <a:pt x="4179443" y="1037590"/>
                    <a:pt x="4173601" y="1026541"/>
                    <a:pt x="4167505" y="1015492"/>
                  </a:cubicBezTo>
                  <a:close/>
                  <a:moveTo>
                    <a:pt x="4203065" y="1083691"/>
                  </a:moveTo>
                  <a:cubicBezTo>
                    <a:pt x="4208780" y="1095121"/>
                    <a:pt x="4214368" y="1106678"/>
                    <a:pt x="4219829" y="1118362"/>
                  </a:cubicBezTo>
                  <a:lnTo>
                    <a:pt x="4185412" y="1134618"/>
                  </a:lnTo>
                  <a:cubicBezTo>
                    <a:pt x="4180078" y="1123188"/>
                    <a:pt x="4174617" y="1111885"/>
                    <a:pt x="4169029" y="1100709"/>
                  </a:cubicBezTo>
                  <a:close/>
                  <a:moveTo>
                    <a:pt x="4201795" y="1170305"/>
                  </a:moveTo>
                  <a:cubicBezTo>
                    <a:pt x="4207002" y="1181989"/>
                    <a:pt x="4212082" y="1193800"/>
                    <a:pt x="4217162" y="1205611"/>
                  </a:cubicBezTo>
                  <a:lnTo>
                    <a:pt x="4182110" y="1220470"/>
                  </a:lnTo>
                  <a:cubicBezTo>
                    <a:pt x="4177157" y="1208913"/>
                    <a:pt x="4172204" y="1197356"/>
                    <a:pt x="4167124" y="1185799"/>
                  </a:cubicBezTo>
                  <a:close/>
                  <a:moveTo>
                    <a:pt x="4197096" y="1256665"/>
                  </a:moveTo>
                  <a:cubicBezTo>
                    <a:pt x="4201795" y="1268603"/>
                    <a:pt x="4206494" y="1280541"/>
                    <a:pt x="4210939" y="1292606"/>
                  </a:cubicBezTo>
                  <a:lnTo>
                    <a:pt x="4175252" y="1305941"/>
                  </a:lnTo>
                  <a:cubicBezTo>
                    <a:pt x="4170807" y="1294130"/>
                    <a:pt x="4166235" y="1282446"/>
                    <a:pt x="4161663" y="1270762"/>
                  </a:cubicBezTo>
                  <a:close/>
                  <a:moveTo>
                    <a:pt x="4326255" y="1278128"/>
                  </a:moveTo>
                  <a:cubicBezTo>
                    <a:pt x="4330573" y="1290193"/>
                    <a:pt x="4334637" y="1302385"/>
                    <a:pt x="4338701" y="1314577"/>
                  </a:cubicBezTo>
                  <a:lnTo>
                    <a:pt x="4302506" y="1326515"/>
                  </a:lnTo>
                  <a:cubicBezTo>
                    <a:pt x="4298569" y="1314577"/>
                    <a:pt x="4294505" y="1302639"/>
                    <a:pt x="4290314" y="1290828"/>
                  </a:cubicBezTo>
                  <a:close/>
                  <a:moveTo>
                    <a:pt x="4314444" y="1363980"/>
                  </a:moveTo>
                  <a:cubicBezTo>
                    <a:pt x="4318254" y="1376172"/>
                    <a:pt x="4321810" y="1388491"/>
                    <a:pt x="4325366" y="1400810"/>
                  </a:cubicBezTo>
                  <a:lnTo>
                    <a:pt x="4288790" y="1411224"/>
                  </a:lnTo>
                  <a:cubicBezTo>
                    <a:pt x="4285361" y="1399159"/>
                    <a:pt x="4281805" y="1387094"/>
                    <a:pt x="4278122" y="1375156"/>
                  </a:cubicBezTo>
                  <a:close/>
                  <a:moveTo>
                    <a:pt x="4299331" y="1449197"/>
                  </a:moveTo>
                  <a:cubicBezTo>
                    <a:pt x="4302633" y="1461516"/>
                    <a:pt x="4305808" y="1473962"/>
                    <a:pt x="4308729" y="1486408"/>
                  </a:cubicBezTo>
                  <a:lnTo>
                    <a:pt x="4271645" y="1495425"/>
                  </a:lnTo>
                  <a:cubicBezTo>
                    <a:pt x="4268724" y="1483233"/>
                    <a:pt x="4265549" y="1471041"/>
                    <a:pt x="4262374" y="1458849"/>
                  </a:cubicBezTo>
                  <a:close/>
                  <a:moveTo>
                    <a:pt x="4280535" y="1533652"/>
                  </a:moveTo>
                  <a:cubicBezTo>
                    <a:pt x="4283329" y="1546225"/>
                    <a:pt x="4285996" y="1558798"/>
                    <a:pt x="4288536" y="1571371"/>
                  </a:cubicBezTo>
                  <a:lnTo>
                    <a:pt x="4251198" y="1578864"/>
                  </a:lnTo>
                  <a:cubicBezTo>
                    <a:pt x="4248658" y="1566545"/>
                    <a:pt x="4246118" y="1554226"/>
                    <a:pt x="4243451" y="1541907"/>
                  </a:cubicBezTo>
                  <a:close/>
                  <a:moveTo>
                    <a:pt x="4258564" y="1617345"/>
                  </a:moveTo>
                  <a:cubicBezTo>
                    <a:pt x="4260850" y="1629918"/>
                    <a:pt x="4263009" y="1642618"/>
                    <a:pt x="4265041" y="1655318"/>
                  </a:cubicBezTo>
                  <a:lnTo>
                    <a:pt x="4227449" y="1661287"/>
                  </a:lnTo>
                  <a:cubicBezTo>
                    <a:pt x="4225417" y="1648841"/>
                    <a:pt x="4223385" y="1636395"/>
                    <a:pt x="4221099" y="1624076"/>
                  </a:cubicBezTo>
                  <a:close/>
                  <a:moveTo>
                    <a:pt x="4233164" y="1700149"/>
                  </a:moveTo>
                  <a:cubicBezTo>
                    <a:pt x="4234942" y="1712849"/>
                    <a:pt x="4236593" y="1725549"/>
                    <a:pt x="4238117" y="1738249"/>
                  </a:cubicBezTo>
                  <a:lnTo>
                    <a:pt x="4200271" y="1742694"/>
                  </a:lnTo>
                  <a:cubicBezTo>
                    <a:pt x="4198747" y="1730248"/>
                    <a:pt x="4197223" y="1717675"/>
                    <a:pt x="4195445" y="1705229"/>
                  </a:cubicBezTo>
                  <a:close/>
                  <a:moveTo>
                    <a:pt x="4204462" y="1781683"/>
                  </a:moveTo>
                  <a:cubicBezTo>
                    <a:pt x="4205732" y="1794383"/>
                    <a:pt x="4206875" y="1807083"/>
                    <a:pt x="4207764" y="1819910"/>
                  </a:cubicBezTo>
                  <a:lnTo>
                    <a:pt x="4169791" y="1822831"/>
                  </a:lnTo>
                  <a:cubicBezTo>
                    <a:pt x="4168775" y="1810258"/>
                    <a:pt x="4167759" y="1797812"/>
                    <a:pt x="4166489" y="1785366"/>
                  </a:cubicBezTo>
                  <a:close/>
                  <a:moveTo>
                    <a:pt x="4172458" y="1862074"/>
                  </a:moveTo>
                  <a:cubicBezTo>
                    <a:pt x="4173220" y="1874901"/>
                    <a:pt x="4173855" y="1887601"/>
                    <a:pt x="4174363" y="1900428"/>
                  </a:cubicBezTo>
                  <a:lnTo>
                    <a:pt x="4136263" y="1901825"/>
                  </a:lnTo>
                  <a:cubicBezTo>
                    <a:pt x="4135755" y="1889252"/>
                    <a:pt x="4135120" y="1876679"/>
                    <a:pt x="4134485" y="1864233"/>
                  </a:cubicBezTo>
                  <a:close/>
                  <a:moveTo>
                    <a:pt x="4137406" y="1941068"/>
                  </a:moveTo>
                  <a:cubicBezTo>
                    <a:pt x="4137660" y="1953006"/>
                    <a:pt x="4137787" y="1965071"/>
                    <a:pt x="4137787" y="1977136"/>
                  </a:cubicBezTo>
                  <a:lnTo>
                    <a:pt x="4118737" y="1977136"/>
                  </a:lnTo>
                  <a:lnTo>
                    <a:pt x="4137787" y="1977136"/>
                  </a:lnTo>
                  <a:cubicBezTo>
                    <a:pt x="4137787" y="1978025"/>
                    <a:pt x="4137787" y="1978914"/>
                    <a:pt x="4137787" y="1979676"/>
                  </a:cubicBezTo>
                  <a:lnTo>
                    <a:pt x="4099687" y="1979676"/>
                  </a:lnTo>
                  <a:cubicBezTo>
                    <a:pt x="4099687" y="1978787"/>
                    <a:pt x="4099687" y="1978025"/>
                    <a:pt x="4099687" y="1977136"/>
                  </a:cubicBezTo>
                  <a:cubicBezTo>
                    <a:pt x="4099687" y="1965325"/>
                    <a:pt x="4099560" y="1953514"/>
                    <a:pt x="4099306" y="1941830"/>
                  </a:cubicBezTo>
                  <a:close/>
                  <a:moveTo>
                    <a:pt x="4099179" y="2019046"/>
                  </a:moveTo>
                  <a:cubicBezTo>
                    <a:pt x="4098925" y="2031873"/>
                    <a:pt x="4098544" y="2044700"/>
                    <a:pt x="4098036" y="2057400"/>
                  </a:cubicBezTo>
                  <a:lnTo>
                    <a:pt x="4059936" y="2055876"/>
                  </a:lnTo>
                  <a:cubicBezTo>
                    <a:pt x="4060444" y="2043303"/>
                    <a:pt x="4060825" y="2030857"/>
                    <a:pt x="4061079" y="2018157"/>
                  </a:cubicBezTo>
                  <a:close/>
                  <a:moveTo>
                    <a:pt x="4057904" y="2094992"/>
                  </a:moveTo>
                  <a:cubicBezTo>
                    <a:pt x="4057142" y="2107819"/>
                    <a:pt x="4056253" y="2120646"/>
                    <a:pt x="4055237" y="2133473"/>
                  </a:cubicBezTo>
                  <a:lnTo>
                    <a:pt x="4017264" y="2130425"/>
                  </a:lnTo>
                  <a:cubicBezTo>
                    <a:pt x="4018280" y="2117852"/>
                    <a:pt x="4019169" y="2105406"/>
                    <a:pt x="4019931" y="2092706"/>
                  </a:cubicBezTo>
                  <a:close/>
                  <a:moveTo>
                    <a:pt x="4013708" y="2169287"/>
                  </a:moveTo>
                  <a:cubicBezTo>
                    <a:pt x="4012438" y="2182114"/>
                    <a:pt x="4011041" y="2194941"/>
                    <a:pt x="4009517" y="2207641"/>
                  </a:cubicBezTo>
                  <a:lnTo>
                    <a:pt x="3971671" y="2203069"/>
                  </a:lnTo>
                  <a:cubicBezTo>
                    <a:pt x="3973195" y="2190623"/>
                    <a:pt x="3974592" y="2178050"/>
                    <a:pt x="3975862" y="2165477"/>
                  </a:cubicBezTo>
                  <a:close/>
                  <a:moveTo>
                    <a:pt x="3966591" y="2241931"/>
                  </a:moveTo>
                  <a:cubicBezTo>
                    <a:pt x="3964813" y="2254631"/>
                    <a:pt x="3962908" y="2267331"/>
                    <a:pt x="3960876" y="2279904"/>
                  </a:cubicBezTo>
                  <a:lnTo>
                    <a:pt x="3923284" y="2273808"/>
                  </a:lnTo>
                  <a:cubicBezTo>
                    <a:pt x="3925316" y="2261362"/>
                    <a:pt x="3927221" y="2249043"/>
                    <a:pt x="3928872" y="2236597"/>
                  </a:cubicBezTo>
                  <a:close/>
                  <a:moveTo>
                    <a:pt x="3916553" y="2312543"/>
                  </a:moveTo>
                  <a:cubicBezTo>
                    <a:pt x="3914267" y="2325116"/>
                    <a:pt x="3911854" y="2337689"/>
                    <a:pt x="3909314" y="2350262"/>
                  </a:cubicBezTo>
                  <a:lnTo>
                    <a:pt x="3871976" y="2342642"/>
                  </a:lnTo>
                  <a:cubicBezTo>
                    <a:pt x="3874516" y="2330323"/>
                    <a:pt x="3876802" y="2318004"/>
                    <a:pt x="3879088" y="2305685"/>
                  </a:cubicBezTo>
                  <a:close/>
                  <a:moveTo>
                    <a:pt x="3863721" y="2381123"/>
                  </a:moveTo>
                  <a:cubicBezTo>
                    <a:pt x="3860927" y="2393696"/>
                    <a:pt x="3858006" y="2406142"/>
                    <a:pt x="3854958" y="2418588"/>
                  </a:cubicBezTo>
                  <a:lnTo>
                    <a:pt x="3818001" y="2409444"/>
                  </a:lnTo>
                  <a:cubicBezTo>
                    <a:pt x="3821049" y="2397252"/>
                    <a:pt x="3823843" y="2385060"/>
                    <a:pt x="3826637" y="2372741"/>
                  </a:cubicBezTo>
                  <a:close/>
                  <a:moveTo>
                    <a:pt x="3808349" y="2447417"/>
                  </a:moveTo>
                  <a:cubicBezTo>
                    <a:pt x="3805047" y="2459863"/>
                    <a:pt x="3801618" y="2472182"/>
                    <a:pt x="3798062" y="2484501"/>
                  </a:cubicBezTo>
                  <a:lnTo>
                    <a:pt x="3761486" y="2473960"/>
                  </a:lnTo>
                  <a:cubicBezTo>
                    <a:pt x="3764915" y="2461895"/>
                    <a:pt x="3768344" y="2449830"/>
                    <a:pt x="3771646" y="2437638"/>
                  </a:cubicBezTo>
                  <a:close/>
                  <a:moveTo>
                    <a:pt x="3750310" y="2511552"/>
                  </a:moveTo>
                  <a:cubicBezTo>
                    <a:pt x="3746500" y="2523871"/>
                    <a:pt x="3742563" y="2536063"/>
                    <a:pt x="3738499" y="2548255"/>
                  </a:cubicBezTo>
                  <a:lnTo>
                    <a:pt x="3702304" y="2536190"/>
                  </a:lnTo>
                  <a:cubicBezTo>
                    <a:pt x="3706241" y="2524252"/>
                    <a:pt x="3710178" y="2512314"/>
                    <a:pt x="3713861" y="2500249"/>
                  </a:cubicBezTo>
                  <a:close/>
                  <a:moveTo>
                    <a:pt x="3689477" y="2573274"/>
                  </a:moveTo>
                  <a:cubicBezTo>
                    <a:pt x="3685159" y="2585339"/>
                    <a:pt x="3680714" y="2597404"/>
                    <a:pt x="3676269" y="2609342"/>
                  </a:cubicBezTo>
                  <a:lnTo>
                    <a:pt x="3640582" y="2595880"/>
                  </a:lnTo>
                  <a:cubicBezTo>
                    <a:pt x="3645027" y="2584196"/>
                    <a:pt x="3649345" y="2572385"/>
                    <a:pt x="3653536" y="2560447"/>
                  </a:cubicBezTo>
                  <a:close/>
                  <a:moveTo>
                    <a:pt x="3626231" y="2632456"/>
                  </a:moveTo>
                  <a:cubicBezTo>
                    <a:pt x="3621405" y="2644394"/>
                    <a:pt x="3616579" y="2656205"/>
                    <a:pt x="3611499" y="2668016"/>
                  </a:cubicBezTo>
                  <a:lnTo>
                    <a:pt x="3576447" y="2653157"/>
                  </a:lnTo>
                  <a:cubicBezTo>
                    <a:pt x="3581400" y="2641600"/>
                    <a:pt x="3586099" y="2630043"/>
                    <a:pt x="3590798" y="2618359"/>
                  </a:cubicBezTo>
                  <a:close/>
                  <a:moveTo>
                    <a:pt x="3560699" y="2689225"/>
                  </a:moveTo>
                  <a:cubicBezTo>
                    <a:pt x="3555492" y="2700909"/>
                    <a:pt x="3550031" y="2712593"/>
                    <a:pt x="3544570" y="2724150"/>
                  </a:cubicBezTo>
                  <a:lnTo>
                    <a:pt x="3510153" y="2707894"/>
                  </a:lnTo>
                  <a:cubicBezTo>
                    <a:pt x="3515487" y="2696591"/>
                    <a:pt x="3520821" y="2685161"/>
                    <a:pt x="3525901" y="2673731"/>
                  </a:cubicBezTo>
                  <a:close/>
                  <a:moveTo>
                    <a:pt x="3493008" y="2743327"/>
                  </a:moveTo>
                  <a:cubicBezTo>
                    <a:pt x="3487293" y="2754757"/>
                    <a:pt x="3481451" y="2766187"/>
                    <a:pt x="3475482" y="2777617"/>
                  </a:cubicBezTo>
                  <a:lnTo>
                    <a:pt x="3441700" y="2759964"/>
                  </a:lnTo>
                  <a:cubicBezTo>
                    <a:pt x="3447542" y="2748788"/>
                    <a:pt x="3453257" y="2737612"/>
                    <a:pt x="3458845" y="2726436"/>
                  </a:cubicBezTo>
                  <a:close/>
                  <a:moveTo>
                    <a:pt x="3423158" y="2794635"/>
                  </a:moveTo>
                  <a:cubicBezTo>
                    <a:pt x="3416935" y="2805938"/>
                    <a:pt x="3410712" y="2817114"/>
                    <a:pt x="3404235" y="2828163"/>
                  </a:cubicBezTo>
                  <a:lnTo>
                    <a:pt x="3371215" y="2809113"/>
                  </a:lnTo>
                  <a:cubicBezTo>
                    <a:pt x="3377438" y="2798191"/>
                    <a:pt x="3383661" y="2787269"/>
                    <a:pt x="3389757" y="2776220"/>
                  </a:cubicBezTo>
                  <a:close/>
                  <a:moveTo>
                    <a:pt x="3351276" y="2842895"/>
                  </a:moveTo>
                  <a:cubicBezTo>
                    <a:pt x="3344672" y="2853944"/>
                    <a:pt x="3337941" y="2864866"/>
                    <a:pt x="3331083" y="2875661"/>
                  </a:cubicBezTo>
                  <a:lnTo>
                    <a:pt x="3298825" y="2855341"/>
                  </a:lnTo>
                  <a:cubicBezTo>
                    <a:pt x="3305556" y="2844673"/>
                    <a:pt x="3312160" y="2834005"/>
                    <a:pt x="3318637" y="2823210"/>
                  </a:cubicBezTo>
                  <a:close/>
                  <a:moveTo>
                    <a:pt x="3277616" y="2888361"/>
                  </a:moveTo>
                  <a:cubicBezTo>
                    <a:pt x="3270504" y="2899029"/>
                    <a:pt x="3263392" y="2909697"/>
                    <a:pt x="3256153" y="2920238"/>
                  </a:cubicBezTo>
                  <a:lnTo>
                    <a:pt x="3224784" y="2898648"/>
                  </a:lnTo>
                  <a:cubicBezTo>
                    <a:pt x="3231896" y="2888234"/>
                    <a:pt x="3238881" y="2877820"/>
                    <a:pt x="3245866" y="2867406"/>
                  </a:cubicBezTo>
                  <a:close/>
                  <a:moveTo>
                    <a:pt x="3202178" y="2930779"/>
                  </a:moveTo>
                  <a:cubicBezTo>
                    <a:pt x="3194685" y="2941193"/>
                    <a:pt x="3187065" y="2951480"/>
                    <a:pt x="3179445" y="2961767"/>
                  </a:cubicBezTo>
                  <a:lnTo>
                    <a:pt x="3148965" y="2938907"/>
                  </a:lnTo>
                  <a:cubicBezTo>
                    <a:pt x="3156458" y="2928874"/>
                    <a:pt x="3163951" y="2918714"/>
                    <a:pt x="3171317" y="2908554"/>
                  </a:cubicBezTo>
                  <a:close/>
                  <a:moveTo>
                    <a:pt x="3125216" y="2970149"/>
                  </a:moveTo>
                  <a:cubicBezTo>
                    <a:pt x="3117342" y="2980309"/>
                    <a:pt x="3109341" y="2990342"/>
                    <a:pt x="3101213" y="3000248"/>
                  </a:cubicBezTo>
                  <a:lnTo>
                    <a:pt x="3071622" y="2976245"/>
                  </a:lnTo>
                  <a:cubicBezTo>
                    <a:pt x="3079496" y="2966466"/>
                    <a:pt x="3087370" y="2956687"/>
                    <a:pt x="3095117" y="2946781"/>
                  </a:cubicBezTo>
                  <a:close/>
                  <a:moveTo>
                    <a:pt x="3046603" y="3006471"/>
                  </a:moveTo>
                  <a:cubicBezTo>
                    <a:pt x="3038348" y="3016250"/>
                    <a:pt x="3029966" y="3026029"/>
                    <a:pt x="3021457" y="3035554"/>
                  </a:cubicBezTo>
                  <a:lnTo>
                    <a:pt x="2992882" y="3010408"/>
                  </a:lnTo>
                  <a:cubicBezTo>
                    <a:pt x="3001137" y="3001010"/>
                    <a:pt x="3009392" y="2991485"/>
                    <a:pt x="3017520" y="2981833"/>
                  </a:cubicBezTo>
                  <a:close/>
                  <a:moveTo>
                    <a:pt x="2966593" y="3039618"/>
                  </a:moveTo>
                  <a:cubicBezTo>
                    <a:pt x="2957957" y="3049016"/>
                    <a:pt x="2949194" y="3058414"/>
                    <a:pt x="2940304" y="3067685"/>
                  </a:cubicBezTo>
                  <a:lnTo>
                    <a:pt x="2912745" y="3041396"/>
                  </a:lnTo>
                  <a:cubicBezTo>
                    <a:pt x="2921381" y="3032252"/>
                    <a:pt x="2930017" y="3023108"/>
                    <a:pt x="2938526" y="3013837"/>
                  </a:cubicBezTo>
                  <a:close/>
                  <a:moveTo>
                    <a:pt x="2885440" y="3069463"/>
                  </a:moveTo>
                  <a:cubicBezTo>
                    <a:pt x="2876423" y="3078607"/>
                    <a:pt x="2867279" y="3087624"/>
                    <a:pt x="2858008" y="3096514"/>
                  </a:cubicBezTo>
                  <a:lnTo>
                    <a:pt x="2831465" y="3069082"/>
                  </a:lnTo>
                  <a:cubicBezTo>
                    <a:pt x="2840482" y="3060319"/>
                    <a:pt x="2849499" y="3051556"/>
                    <a:pt x="2858262" y="3042539"/>
                  </a:cubicBezTo>
                  <a:close/>
                  <a:moveTo>
                    <a:pt x="2803017" y="3096006"/>
                  </a:moveTo>
                  <a:cubicBezTo>
                    <a:pt x="2793619" y="3104769"/>
                    <a:pt x="2784094" y="3113405"/>
                    <a:pt x="2774569" y="3121914"/>
                  </a:cubicBezTo>
                  <a:lnTo>
                    <a:pt x="2749169" y="3093466"/>
                  </a:lnTo>
                  <a:cubicBezTo>
                    <a:pt x="2758567" y="3085084"/>
                    <a:pt x="2767838" y="3076575"/>
                    <a:pt x="2777109" y="3068066"/>
                  </a:cubicBezTo>
                  <a:close/>
                  <a:moveTo>
                    <a:pt x="2719705" y="3119374"/>
                  </a:moveTo>
                  <a:cubicBezTo>
                    <a:pt x="2709926" y="3127756"/>
                    <a:pt x="2700147" y="3136011"/>
                    <a:pt x="2690241" y="3144139"/>
                  </a:cubicBezTo>
                  <a:lnTo>
                    <a:pt x="2665984" y="3114675"/>
                  </a:lnTo>
                  <a:cubicBezTo>
                    <a:pt x="2675636" y="3106674"/>
                    <a:pt x="2685288" y="3098546"/>
                    <a:pt x="2694813" y="3090418"/>
                  </a:cubicBezTo>
                  <a:close/>
                  <a:moveTo>
                    <a:pt x="2635377" y="3139313"/>
                  </a:moveTo>
                  <a:cubicBezTo>
                    <a:pt x="2625344" y="3147314"/>
                    <a:pt x="2615184" y="3155188"/>
                    <a:pt x="2604897" y="3162935"/>
                  </a:cubicBezTo>
                  <a:lnTo>
                    <a:pt x="2581910" y="3132582"/>
                  </a:lnTo>
                  <a:cubicBezTo>
                    <a:pt x="2591943" y="3124962"/>
                    <a:pt x="2601849" y="3117215"/>
                    <a:pt x="2611755" y="3109468"/>
                  </a:cubicBezTo>
                  <a:close/>
                  <a:moveTo>
                    <a:pt x="2550414" y="3155950"/>
                  </a:moveTo>
                  <a:cubicBezTo>
                    <a:pt x="2540000" y="3163443"/>
                    <a:pt x="2529586" y="3170936"/>
                    <a:pt x="2519045" y="3178302"/>
                  </a:cubicBezTo>
                  <a:lnTo>
                    <a:pt x="2497201" y="3147060"/>
                  </a:lnTo>
                  <a:cubicBezTo>
                    <a:pt x="2507488" y="3139821"/>
                    <a:pt x="2517775" y="3132582"/>
                    <a:pt x="2527935" y="3125216"/>
                  </a:cubicBezTo>
                  <a:close/>
                  <a:moveTo>
                    <a:pt x="2464816" y="3169285"/>
                  </a:moveTo>
                  <a:cubicBezTo>
                    <a:pt x="2454148" y="3176397"/>
                    <a:pt x="2443480" y="3183382"/>
                    <a:pt x="2432685" y="3190367"/>
                  </a:cubicBezTo>
                  <a:lnTo>
                    <a:pt x="2412111" y="3158236"/>
                  </a:lnTo>
                  <a:cubicBezTo>
                    <a:pt x="2422652" y="3151505"/>
                    <a:pt x="2433193" y="3144520"/>
                    <a:pt x="2443607" y="3137535"/>
                  </a:cubicBezTo>
                  <a:close/>
                  <a:moveTo>
                    <a:pt x="2378837" y="3179064"/>
                  </a:moveTo>
                  <a:cubicBezTo>
                    <a:pt x="2367915" y="3185795"/>
                    <a:pt x="2356866" y="3192399"/>
                    <a:pt x="2345817" y="3198876"/>
                  </a:cubicBezTo>
                  <a:lnTo>
                    <a:pt x="2326513" y="3165983"/>
                  </a:lnTo>
                  <a:cubicBezTo>
                    <a:pt x="2337308" y="3159633"/>
                    <a:pt x="2348103" y="3153156"/>
                    <a:pt x="2358898" y="3146679"/>
                  </a:cubicBezTo>
                  <a:close/>
                  <a:moveTo>
                    <a:pt x="2292477" y="3185541"/>
                  </a:moveTo>
                  <a:cubicBezTo>
                    <a:pt x="2281301" y="3191764"/>
                    <a:pt x="2269998" y="3197987"/>
                    <a:pt x="2258695" y="3203956"/>
                  </a:cubicBezTo>
                  <a:lnTo>
                    <a:pt x="2240788" y="3170301"/>
                  </a:lnTo>
                  <a:cubicBezTo>
                    <a:pt x="2251837" y="3164332"/>
                    <a:pt x="2262886" y="3158363"/>
                    <a:pt x="2273935" y="3152267"/>
                  </a:cubicBezTo>
                  <a:close/>
                  <a:moveTo>
                    <a:pt x="2205990" y="3188462"/>
                  </a:moveTo>
                  <a:cubicBezTo>
                    <a:pt x="2194560" y="3194304"/>
                    <a:pt x="2183003" y="3199892"/>
                    <a:pt x="2171446" y="3205480"/>
                  </a:cubicBezTo>
                  <a:lnTo>
                    <a:pt x="2154936" y="3171190"/>
                  </a:lnTo>
                  <a:cubicBezTo>
                    <a:pt x="2166239" y="3165729"/>
                    <a:pt x="2177542" y="3160141"/>
                    <a:pt x="2188718" y="3154426"/>
                  </a:cubicBezTo>
                  <a:close/>
                  <a:moveTo>
                    <a:pt x="2119376" y="3187827"/>
                  </a:moveTo>
                  <a:cubicBezTo>
                    <a:pt x="2107692" y="3193161"/>
                    <a:pt x="2096008" y="3198368"/>
                    <a:pt x="2084197" y="3203448"/>
                  </a:cubicBezTo>
                  <a:lnTo>
                    <a:pt x="2069084" y="3168523"/>
                  </a:lnTo>
                  <a:cubicBezTo>
                    <a:pt x="2080641" y="3163570"/>
                    <a:pt x="2092071" y="3158363"/>
                    <a:pt x="2103501" y="3153156"/>
                  </a:cubicBezTo>
                  <a:close/>
                  <a:moveTo>
                    <a:pt x="2032889" y="3183763"/>
                  </a:moveTo>
                  <a:cubicBezTo>
                    <a:pt x="2021078" y="3188589"/>
                    <a:pt x="2009140" y="3193415"/>
                    <a:pt x="1997202" y="3197987"/>
                  </a:cubicBezTo>
                  <a:lnTo>
                    <a:pt x="1983486" y="3162427"/>
                  </a:lnTo>
                  <a:cubicBezTo>
                    <a:pt x="1995170" y="3157855"/>
                    <a:pt x="2006854" y="3153283"/>
                    <a:pt x="2018538" y="3148457"/>
                  </a:cubicBezTo>
                  <a:close/>
                  <a:moveTo>
                    <a:pt x="1946783" y="3176143"/>
                  </a:moveTo>
                  <a:cubicBezTo>
                    <a:pt x="1934718" y="3180461"/>
                    <a:pt x="1922653" y="3184779"/>
                    <a:pt x="1910588" y="3188843"/>
                  </a:cubicBezTo>
                  <a:lnTo>
                    <a:pt x="1898269" y="3152775"/>
                  </a:lnTo>
                  <a:cubicBezTo>
                    <a:pt x="1910207" y="3148711"/>
                    <a:pt x="1922018" y="3144520"/>
                    <a:pt x="1933829" y="3140329"/>
                  </a:cubicBezTo>
                  <a:close/>
                  <a:moveTo>
                    <a:pt x="1860931" y="3165094"/>
                  </a:moveTo>
                  <a:cubicBezTo>
                    <a:pt x="1848739" y="3169031"/>
                    <a:pt x="1836420" y="3172714"/>
                    <a:pt x="1824228" y="3176397"/>
                  </a:cubicBezTo>
                  <a:lnTo>
                    <a:pt x="1813433" y="3139821"/>
                  </a:lnTo>
                  <a:cubicBezTo>
                    <a:pt x="1825498" y="3136265"/>
                    <a:pt x="1837563" y="3132582"/>
                    <a:pt x="1849501" y="3128772"/>
                  </a:cubicBezTo>
                  <a:close/>
                  <a:moveTo>
                    <a:pt x="1775714" y="3150616"/>
                  </a:moveTo>
                  <a:cubicBezTo>
                    <a:pt x="1763395" y="3154045"/>
                    <a:pt x="1750949" y="3157220"/>
                    <a:pt x="1738503" y="3160395"/>
                  </a:cubicBezTo>
                  <a:lnTo>
                    <a:pt x="1729232" y="3123438"/>
                  </a:lnTo>
                  <a:cubicBezTo>
                    <a:pt x="1741424" y="3120390"/>
                    <a:pt x="1753616" y="3117088"/>
                    <a:pt x="1765681" y="3113786"/>
                  </a:cubicBezTo>
                  <a:close/>
                  <a:moveTo>
                    <a:pt x="1691132" y="3132582"/>
                  </a:moveTo>
                  <a:cubicBezTo>
                    <a:pt x="1678686" y="3135503"/>
                    <a:pt x="1666113" y="3138297"/>
                    <a:pt x="1653540" y="3140837"/>
                  </a:cubicBezTo>
                  <a:lnTo>
                    <a:pt x="1645666" y="3103499"/>
                  </a:lnTo>
                  <a:cubicBezTo>
                    <a:pt x="1657985" y="3100959"/>
                    <a:pt x="1670304" y="3098165"/>
                    <a:pt x="1682496" y="3095371"/>
                  </a:cubicBezTo>
                  <a:close/>
                  <a:moveTo>
                    <a:pt x="1607185" y="3111246"/>
                  </a:moveTo>
                  <a:cubicBezTo>
                    <a:pt x="1594612" y="3113659"/>
                    <a:pt x="1582039" y="3115945"/>
                    <a:pt x="1569339" y="3117977"/>
                  </a:cubicBezTo>
                  <a:lnTo>
                    <a:pt x="1562989" y="3080385"/>
                  </a:lnTo>
                  <a:cubicBezTo>
                    <a:pt x="1575435" y="3078353"/>
                    <a:pt x="1587754" y="3076067"/>
                    <a:pt x="1600073" y="3073781"/>
                  </a:cubicBezTo>
                  <a:close/>
                  <a:moveTo>
                    <a:pt x="1524127" y="3086608"/>
                  </a:moveTo>
                  <a:cubicBezTo>
                    <a:pt x="1511427" y="3088513"/>
                    <a:pt x="1498854" y="3090164"/>
                    <a:pt x="1486027" y="3091815"/>
                  </a:cubicBezTo>
                  <a:lnTo>
                    <a:pt x="1481201" y="3053969"/>
                  </a:lnTo>
                  <a:cubicBezTo>
                    <a:pt x="1493647" y="3052318"/>
                    <a:pt x="1506093" y="3050667"/>
                    <a:pt x="1518539" y="3048889"/>
                  </a:cubicBezTo>
                  <a:close/>
                  <a:moveTo>
                    <a:pt x="1442212" y="3058668"/>
                  </a:moveTo>
                  <a:cubicBezTo>
                    <a:pt x="1429512" y="3060065"/>
                    <a:pt x="1416812" y="3061335"/>
                    <a:pt x="1403985" y="3062351"/>
                  </a:cubicBezTo>
                  <a:lnTo>
                    <a:pt x="1400683" y="3024378"/>
                  </a:lnTo>
                  <a:cubicBezTo>
                    <a:pt x="1413256" y="3023235"/>
                    <a:pt x="1425702" y="3022092"/>
                    <a:pt x="1438148" y="3020695"/>
                  </a:cubicBezTo>
                  <a:close/>
                  <a:moveTo>
                    <a:pt x="1361567" y="3027426"/>
                  </a:moveTo>
                  <a:cubicBezTo>
                    <a:pt x="1348740" y="3028315"/>
                    <a:pt x="1335913" y="3029077"/>
                    <a:pt x="1323086" y="3029585"/>
                  </a:cubicBezTo>
                  <a:lnTo>
                    <a:pt x="1321308" y="2991485"/>
                  </a:lnTo>
                  <a:cubicBezTo>
                    <a:pt x="1333881" y="2990850"/>
                    <a:pt x="1346454" y="2990215"/>
                    <a:pt x="1359027" y="2989326"/>
                  </a:cubicBezTo>
                  <a:close/>
                  <a:moveTo>
                    <a:pt x="1282192" y="2993009"/>
                  </a:moveTo>
                  <a:cubicBezTo>
                    <a:pt x="1269365" y="2993390"/>
                    <a:pt x="1256538" y="2993644"/>
                    <a:pt x="1243711" y="2993644"/>
                  </a:cubicBezTo>
                  <a:lnTo>
                    <a:pt x="1243457" y="2955544"/>
                  </a:lnTo>
                  <a:cubicBezTo>
                    <a:pt x="1256030" y="2955417"/>
                    <a:pt x="1268730" y="2955163"/>
                    <a:pt x="1281176" y="2954909"/>
                  </a:cubicBezTo>
                  <a:close/>
                  <a:moveTo>
                    <a:pt x="1203960" y="2955544"/>
                  </a:moveTo>
                  <a:cubicBezTo>
                    <a:pt x="1191133" y="2955417"/>
                    <a:pt x="1178306" y="2955163"/>
                    <a:pt x="1165479" y="2954655"/>
                  </a:cubicBezTo>
                  <a:lnTo>
                    <a:pt x="1166622" y="2916555"/>
                  </a:lnTo>
                  <a:cubicBezTo>
                    <a:pt x="1179195" y="2916936"/>
                    <a:pt x="1191768" y="2917190"/>
                    <a:pt x="1204341" y="2917317"/>
                  </a:cubicBezTo>
                  <a:close/>
                  <a:moveTo>
                    <a:pt x="1127506" y="2914904"/>
                  </a:moveTo>
                  <a:cubicBezTo>
                    <a:pt x="1114679" y="2914269"/>
                    <a:pt x="1101852" y="2913507"/>
                    <a:pt x="1089025" y="2912491"/>
                  </a:cubicBezTo>
                  <a:lnTo>
                    <a:pt x="1091692" y="2874518"/>
                  </a:lnTo>
                  <a:cubicBezTo>
                    <a:pt x="1104265" y="2875407"/>
                    <a:pt x="1116838" y="2876169"/>
                    <a:pt x="1129411" y="2876804"/>
                  </a:cubicBezTo>
                  <a:close/>
                  <a:moveTo>
                    <a:pt x="1052576" y="2871343"/>
                  </a:moveTo>
                  <a:cubicBezTo>
                    <a:pt x="1039749" y="2870200"/>
                    <a:pt x="1027049" y="2868930"/>
                    <a:pt x="1014349" y="2867406"/>
                  </a:cubicBezTo>
                  <a:lnTo>
                    <a:pt x="1018540" y="2829560"/>
                  </a:lnTo>
                  <a:cubicBezTo>
                    <a:pt x="1030986" y="2830957"/>
                    <a:pt x="1043559" y="2832227"/>
                    <a:pt x="1056005" y="2833370"/>
                  </a:cubicBezTo>
                  <a:close/>
                  <a:moveTo>
                    <a:pt x="979551" y="2824861"/>
                  </a:moveTo>
                  <a:cubicBezTo>
                    <a:pt x="966851" y="2823210"/>
                    <a:pt x="954151" y="2821432"/>
                    <a:pt x="941578" y="2819527"/>
                  </a:cubicBezTo>
                  <a:lnTo>
                    <a:pt x="947293" y="2781808"/>
                  </a:lnTo>
                  <a:cubicBezTo>
                    <a:pt x="959612" y="2783713"/>
                    <a:pt x="972058" y="2785491"/>
                    <a:pt x="984504" y="2787142"/>
                  </a:cubicBezTo>
                  <a:close/>
                  <a:moveTo>
                    <a:pt x="908431" y="2775585"/>
                  </a:moveTo>
                  <a:cubicBezTo>
                    <a:pt x="895731" y="2773426"/>
                    <a:pt x="883158" y="2771140"/>
                    <a:pt x="870585" y="2768600"/>
                  </a:cubicBezTo>
                  <a:lnTo>
                    <a:pt x="877824" y="2731135"/>
                  </a:lnTo>
                  <a:cubicBezTo>
                    <a:pt x="890143" y="2733548"/>
                    <a:pt x="902462" y="2735834"/>
                    <a:pt x="914908" y="2737866"/>
                  </a:cubicBezTo>
                  <a:close/>
                  <a:moveTo>
                    <a:pt x="839343" y="2723261"/>
                  </a:moveTo>
                  <a:cubicBezTo>
                    <a:pt x="826770" y="2720594"/>
                    <a:pt x="814197" y="2717800"/>
                    <a:pt x="801751" y="2714752"/>
                  </a:cubicBezTo>
                  <a:lnTo>
                    <a:pt x="810514" y="2677668"/>
                  </a:lnTo>
                  <a:cubicBezTo>
                    <a:pt x="822706" y="2680589"/>
                    <a:pt x="835025" y="2683256"/>
                    <a:pt x="847344" y="2685923"/>
                  </a:cubicBezTo>
                  <a:close/>
                  <a:moveTo>
                    <a:pt x="772541" y="2668270"/>
                  </a:moveTo>
                  <a:cubicBezTo>
                    <a:pt x="760095" y="2665095"/>
                    <a:pt x="747649" y="2661793"/>
                    <a:pt x="735330" y="2658237"/>
                  </a:cubicBezTo>
                  <a:lnTo>
                    <a:pt x="745617" y="2621534"/>
                  </a:lnTo>
                  <a:cubicBezTo>
                    <a:pt x="757682" y="2624963"/>
                    <a:pt x="769874" y="2628138"/>
                    <a:pt x="782066" y="2631313"/>
                  </a:cubicBezTo>
                  <a:close/>
                  <a:moveTo>
                    <a:pt x="707898" y="2610612"/>
                  </a:moveTo>
                  <a:cubicBezTo>
                    <a:pt x="695579" y="2606929"/>
                    <a:pt x="683387" y="2603119"/>
                    <a:pt x="671195" y="2599182"/>
                  </a:cubicBezTo>
                  <a:lnTo>
                    <a:pt x="682879" y="2562860"/>
                  </a:lnTo>
                  <a:cubicBezTo>
                    <a:pt x="694817" y="2566670"/>
                    <a:pt x="706882" y="2570480"/>
                    <a:pt x="718947" y="2574036"/>
                  </a:cubicBezTo>
                  <a:close/>
                  <a:moveTo>
                    <a:pt x="645668" y="2550414"/>
                  </a:moveTo>
                  <a:cubicBezTo>
                    <a:pt x="633603" y="2546223"/>
                    <a:pt x="621538" y="2541905"/>
                    <a:pt x="609473" y="2537460"/>
                  </a:cubicBezTo>
                  <a:lnTo>
                    <a:pt x="622681" y="2501646"/>
                  </a:lnTo>
                  <a:cubicBezTo>
                    <a:pt x="634492" y="2505964"/>
                    <a:pt x="646303" y="2510155"/>
                    <a:pt x="658114" y="2514346"/>
                  </a:cubicBezTo>
                  <a:close/>
                  <a:moveTo>
                    <a:pt x="585851" y="2487803"/>
                  </a:moveTo>
                  <a:cubicBezTo>
                    <a:pt x="573913" y="2483104"/>
                    <a:pt x="561975" y="2478405"/>
                    <a:pt x="550164" y="2473452"/>
                  </a:cubicBezTo>
                  <a:lnTo>
                    <a:pt x="564769" y="2438273"/>
                  </a:lnTo>
                  <a:cubicBezTo>
                    <a:pt x="576326" y="2443099"/>
                    <a:pt x="588010" y="2447798"/>
                    <a:pt x="599694" y="2452370"/>
                  </a:cubicBezTo>
                  <a:close/>
                  <a:moveTo>
                    <a:pt x="528574" y="2422906"/>
                  </a:moveTo>
                  <a:cubicBezTo>
                    <a:pt x="516763" y="2417699"/>
                    <a:pt x="505079" y="2412492"/>
                    <a:pt x="493522" y="2407158"/>
                  </a:cubicBezTo>
                  <a:lnTo>
                    <a:pt x="509524" y="2372614"/>
                  </a:lnTo>
                  <a:cubicBezTo>
                    <a:pt x="520954" y="2377948"/>
                    <a:pt x="532384" y="2383028"/>
                    <a:pt x="543941" y="2388108"/>
                  </a:cubicBezTo>
                  <a:close/>
                  <a:moveTo>
                    <a:pt x="474091" y="2355850"/>
                  </a:moveTo>
                  <a:cubicBezTo>
                    <a:pt x="462534" y="2350262"/>
                    <a:pt x="451104" y="2344547"/>
                    <a:pt x="439674" y="2338705"/>
                  </a:cubicBezTo>
                  <a:lnTo>
                    <a:pt x="457073" y="2304796"/>
                  </a:lnTo>
                  <a:cubicBezTo>
                    <a:pt x="468249" y="2310511"/>
                    <a:pt x="479552" y="2316099"/>
                    <a:pt x="490855" y="2321687"/>
                  </a:cubicBezTo>
                  <a:close/>
                  <a:moveTo>
                    <a:pt x="422402" y="2286635"/>
                  </a:moveTo>
                  <a:cubicBezTo>
                    <a:pt x="411099" y="2280539"/>
                    <a:pt x="399796" y="2274316"/>
                    <a:pt x="388620" y="2268093"/>
                  </a:cubicBezTo>
                  <a:lnTo>
                    <a:pt x="407289" y="2234946"/>
                  </a:lnTo>
                  <a:cubicBezTo>
                    <a:pt x="418211" y="2241169"/>
                    <a:pt x="429260" y="2247138"/>
                    <a:pt x="440309" y="2253107"/>
                  </a:cubicBezTo>
                  <a:close/>
                  <a:moveTo>
                    <a:pt x="373253" y="2215261"/>
                  </a:moveTo>
                  <a:cubicBezTo>
                    <a:pt x="362204" y="2208784"/>
                    <a:pt x="351282" y="2202053"/>
                    <a:pt x="340360" y="2195322"/>
                  </a:cubicBezTo>
                  <a:lnTo>
                    <a:pt x="360426" y="2162937"/>
                  </a:lnTo>
                  <a:cubicBezTo>
                    <a:pt x="371094" y="2169541"/>
                    <a:pt x="381889" y="2176018"/>
                    <a:pt x="392684" y="2182495"/>
                  </a:cubicBezTo>
                  <a:close/>
                  <a:moveTo>
                    <a:pt x="327152" y="2141982"/>
                  </a:moveTo>
                  <a:cubicBezTo>
                    <a:pt x="316357" y="2134997"/>
                    <a:pt x="305689" y="2128012"/>
                    <a:pt x="295021" y="2120773"/>
                  </a:cubicBezTo>
                  <a:lnTo>
                    <a:pt x="316357" y="2089150"/>
                  </a:lnTo>
                  <a:cubicBezTo>
                    <a:pt x="326771" y="2096135"/>
                    <a:pt x="337312" y="2103120"/>
                    <a:pt x="347853" y="2109978"/>
                  </a:cubicBezTo>
                  <a:close/>
                  <a:moveTo>
                    <a:pt x="284099" y="2066925"/>
                  </a:moveTo>
                  <a:cubicBezTo>
                    <a:pt x="273558" y="2059559"/>
                    <a:pt x="263144" y="2052066"/>
                    <a:pt x="252857" y="2044446"/>
                  </a:cubicBezTo>
                  <a:lnTo>
                    <a:pt x="275463" y="2013712"/>
                  </a:lnTo>
                  <a:cubicBezTo>
                    <a:pt x="285623" y="2021205"/>
                    <a:pt x="295783" y="2028444"/>
                    <a:pt x="306070" y="2035683"/>
                  </a:cubicBezTo>
                  <a:close/>
                  <a:moveTo>
                    <a:pt x="244094" y="1990090"/>
                  </a:moveTo>
                  <a:cubicBezTo>
                    <a:pt x="233934" y="1982343"/>
                    <a:pt x="223774" y="1974342"/>
                    <a:pt x="213741" y="1966341"/>
                  </a:cubicBezTo>
                  <a:lnTo>
                    <a:pt x="237490" y="1936496"/>
                  </a:lnTo>
                  <a:cubicBezTo>
                    <a:pt x="247269" y="1944370"/>
                    <a:pt x="257175" y="1952117"/>
                    <a:pt x="267208" y="1959737"/>
                  </a:cubicBezTo>
                  <a:close/>
                  <a:moveTo>
                    <a:pt x="207010" y="1911731"/>
                  </a:moveTo>
                  <a:cubicBezTo>
                    <a:pt x="197104" y="1903476"/>
                    <a:pt x="187325" y="1895221"/>
                    <a:pt x="177673" y="1886839"/>
                  </a:cubicBezTo>
                  <a:lnTo>
                    <a:pt x="202565" y="1858010"/>
                  </a:lnTo>
                  <a:cubicBezTo>
                    <a:pt x="212090" y="1866265"/>
                    <a:pt x="221615" y="1874393"/>
                    <a:pt x="231394" y="1882394"/>
                  </a:cubicBezTo>
                  <a:close/>
                  <a:moveTo>
                    <a:pt x="173228" y="1832102"/>
                  </a:moveTo>
                  <a:cubicBezTo>
                    <a:pt x="163703" y="1823466"/>
                    <a:pt x="154305" y="1814830"/>
                    <a:pt x="144907" y="1806067"/>
                  </a:cubicBezTo>
                  <a:lnTo>
                    <a:pt x="170942" y="1778254"/>
                  </a:lnTo>
                  <a:cubicBezTo>
                    <a:pt x="180086" y="1786890"/>
                    <a:pt x="189357" y="1795399"/>
                    <a:pt x="198755" y="1803781"/>
                  </a:cubicBezTo>
                  <a:close/>
                  <a:moveTo>
                    <a:pt x="142621" y="1751203"/>
                  </a:moveTo>
                  <a:cubicBezTo>
                    <a:pt x="133477" y="1742186"/>
                    <a:pt x="124333" y="1733169"/>
                    <a:pt x="115316" y="1724025"/>
                  </a:cubicBezTo>
                  <a:lnTo>
                    <a:pt x="142494" y="1697228"/>
                  </a:lnTo>
                  <a:cubicBezTo>
                    <a:pt x="151257" y="1706245"/>
                    <a:pt x="160274" y="1715008"/>
                    <a:pt x="169291" y="1723771"/>
                  </a:cubicBezTo>
                  <a:close/>
                  <a:moveTo>
                    <a:pt x="115316" y="1668907"/>
                  </a:moveTo>
                  <a:cubicBezTo>
                    <a:pt x="106553" y="1659636"/>
                    <a:pt x="97790" y="1650238"/>
                    <a:pt x="89154" y="1640713"/>
                  </a:cubicBezTo>
                  <a:lnTo>
                    <a:pt x="117348" y="1615059"/>
                  </a:lnTo>
                  <a:cubicBezTo>
                    <a:pt x="125857" y="1624330"/>
                    <a:pt x="134366" y="1633601"/>
                    <a:pt x="143002" y="1642745"/>
                  </a:cubicBezTo>
                  <a:close/>
                  <a:moveTo>
                    <a:pt x="91186" y="1585849"/>
                  </a:moveTo>
                  <a:cubicBezTo>
                    <a:pt x="82804" y="1576197"/>
                    <a:pt x="74422" y="1566418"/>
                    <a:pt x="66167" y="1556639"/>
                  </a:cubicBezTo>
                  <a:lnTo>
                    <a:pt x="95377" y="1532128"/>
                  </a:lnTo>
                  <a:cubicBezTo>
                    <a:pt x="103505" y="1541780"/>
                    <a:pt x="111633" y="1551305"/>
                    <a:pt x="119888" y="1560830"/>
                  </a:cubicBezTo>
                  <a:close/>
                  <a:moveTo>
                    <a:pt x="70358" y="1501902"/>
                  </a:moveTo>
                  <a:cubicBezTo>
                    <a:pt x="62357" y="1491869"/>
                    <a:pt x="54356" y="1481836"/>
                    <a:pt x="46482" y="1471676"/>
                  </a:cubicBezTo>
                  <a:lnTo>
                    <a:pt x="76581" y="1448308"/>
                  </a:lnTo>
                  <a:cubicBezTo>
                    <a:pt x="84328" y="1458214"/>
                    <a:pt x="92075" y="1468120"/>
                    <a:pt x="99949" y="1477899"/>
                  </a:cubicBezTo>
                  <a:close/>
                  <a:moveTo>
                    <a:pt x="52832" y="1417066"/>
                  </a:moveTo>
                  <a:cubicBezTo>
                    <a:pt x="45212" y="1406779"/>
                    <a:pt x="37592" y="1396365"/>
                    <a:pt x="30226" y="1385951"/>
                  </a:cubicBezTo>
                  <a:lnTo>
                    <a:pt x="61214" y="1363853"/>
                  </a:lnTo>
                  <a:cubicBezTo>
                    <a:pt x="68453" y="1374140"/>
                    <a:pt x="75946" y="1384300"/>
                    <a:pt x="83439" y="1394333"/>
                  </a:cubicBezTo>
                  <a:close/>
                  <a:moveTo>
                    <a:pt x="38862" y="1331595"/>
                  </a:moveTo>
                  <a:cubicBezTo>
                    <a:pt x="31623" y="1321054"/>
                    <a:pt x="24511" y="1310386"/>
                    <a:pt x="17526" y="1299591"/>
                  </a:cubicBezTo>
                  <a:lnTo>
                    <a:pt x="49403" y="1278763"/>
                  </a:lnTo>
                  <a:cubicBezTo>
                    <a:pt x="56261" y="1289304"/>
                    <a:pt x="63246" y="1299718"/>
                    <a:pt x="70358" y="1310132"/>
                  </a:cubicBezTo>
                  <a:close/>
                  <a:moveTo>
                    <a:pt x="28321" y="1245743"/>
                  </a:moveTo>
                  <a:cubicBezTo>
                    <a:pt x="21463" y="1234821"/>
                    <a:pt x="14859" y="1223899"/>
                    <a:pt x="8255" y="1212850"/>
                  </a:cubicBezTo>
                  <a:lnTo>
                    <a:pt x="41021" y="1193292"/>
                  </a:lnTo>
                  <a:cubicBezTo>
                    <a:pt x="47498" y="1204087"/>
                    <a:pt x="53975" y="1214755"/>
                    <a:pt x="60706" y="1225423"/>
                  </a:cubicBezTo>
                  <a:close/>
                  <a:moveTo>
                    <a:pt x="21209" y="1159383"/>
                  </a:moveTo>
                  <a:cubicBezTo>
                    <a:pt x="14859" y="1148207"/>
                    <a:pt x="8636" y="1137031"/>
                    <a:pt x="2413" y="1125728"/>
                  </a:cubicBezTo>
                  <a:lnTo>
                    <a:pt x="35814" y="1107567"/>
                  </a:lnTo>
                  <a:cubicBezTo>
                    <a:pt x="41783" y="1118616"/>
                    <a:pt x="48006" y="1129665"/>
                    <a:pt x="54229" y="1140587"/>
                  </a:cubicBezTo>
                  <a:close/>
                  <a:moveTo>
                    <a:pt x="17399" y="1073023"/>
                  </a:moveTo>
                  <a:cubicBezTo>
                    <a:pt x="11557" y="1061593"/>
                    <a:pt x="5715" y="1050163"/>
                    <a:pt x="0" y="1038733"/>
                  </a:cubicBezTo>
                  <a:lnTo>
                    <a:pt x="34163" y="1021842"/>
                  </a:lnTo>
                  <a:cubicBezTo>
                    <a:pt x="39751" y="1033145"/>
                    <a:pt x="45466" y="1044321"/>
                    <a:pt x="51181" y="1055497"/>
                  </a:cubicBezTo>
                  <a:close/>
                  <a:moveTo>
                    <a:pt x="17145" y="986536"/>
                  </a:moveTo>
                  <a:cubicBezTo>
                    <a:pt x="11684" y="974979"/>
                    <a:pt x="6350" y="963295"/>
                    <a:pt x="1143" y="951484"/>
                  </a:cubicBezTo>
                  <a:lnTo>
                    <a:pt x="35941" y="935990"/>
                  </a:lnTo>
                  <a:cubicBezTo>
                    <a:pt x="41021" y="947547"/>
                    <a:pt x="46228" y="958977"/>
                    <a:pt x="51562" y="970280"/>
                  </a:cubicBezTo>
                  <a:close/>
                  <a:moveTo>
                    <a:pt x="20320" y="899922"/>
                  </a:moveTo>
                  <a:cubicBezTo>
                    <a:pt x="15367" y="888111"/>
                    <a:pt x="10541" y="876300"/>
                    <a:pt x="5715" y="864362"/>
                  </a:cubicBezTo>
                  <a:lnTo>
                    <a:pt x="41148" y="850265"/>
                  </a:lnTo>
                  <a:cubicBezTo>
                    <a:pt x="45847" y="861949"/>
                    <a:pt x="50546" y="873633"/>
                    <a:pt x="55372" y="885190"/>
                  </a:cubicBezTo>
                  <a:close/>
                  <a:moveTo>
                    <a:pt x="26924" y="813689"/>
                  </a:moveTo>
                  <a:cubicBezTo>
                    <a:pt x="22479" y="801751"/>
                    <a:pt x="18034" y="789686"/>
                    <a:pt x="13843" y="777494"/>
                  </a:cubicBezTo>
                  <a:lnTo>
                    <a:pt x="49784" y="764921"/>
                  </a:lnTo>
                  <a:cubicBezTo>
                    <a:pt x="53975" y="776732"/>
                    <a:pt x="58293" y="788543"/>
                    <a:pt x="62611" y="800354"/>
                  </a:cubicBezTo>
                  <a:close/>
                  <a:moveTo>
                    <a:pt x="37084" y="727710"/>
                  </a:moveTo>
                  <a:cubicBezTo>
                    <a:pt x="33020" y="715518"/>
                    <a:pt x="29210" y="703326"/>
                    <a:pt x="25400" y="691007"/>
                  </a:cubicBezTo>
                  <a:lnTo>
                    <a:pt x="61849" y="679831"/>
                  </a:lnTo>
                  <a:cubicBezTo>
                    <a:pt x="65532" y="691896"/>
                    <a:pt x="69342" y="703834"/>
                    <a:pt x="73279" y="715772"/>
                  </a:cubicBezTo>
                  <a:close/>
                  <a:moveTo>
                    <a:pt x="50800" y="642239"/>
                  </a:moveTo>
                  <a:cubicBezTo>
                    <a:pt x="47244" y="629920"/>
                    <a:pt x="43942" y="617474"/>
                    <a:pt x="40640" y="605028"/>
                  </a:cubicBezTo>
                  <a:lnTo>
                    <a:pt x="77470" y="595376"/>
                  </a:lnTo>
                  <a:cubicBezTo>
                    <a:pt x="80645" y="607568"/>
                    <a:pt x="83947" y="619760"/>
                    <a:pt x="87376" y="631825"/>
                  </a:cubicBezTo>
                  <a:close/>
                  <a:moveTo>
                    <a:pt x="67818" y="557403"/>
                  </a:moveTo>
                  <a:cubicBezTo>
                    <a:pt x="64770" y="544957"/>
                    <a:pt x="61976" y="532511"/>
                    <a:pt x="59182" y="519938"/>
                  </a:cubicBezTo>
                  <a:lnTo>
                    <a:pt x="96393" y="511810"/>
                  </a:lnTo>
                  <a:cubicBezTo>
                    <a:pt x="99060" y="524129"/>
                    <a:pt x="101981" y="536321"/>
                    <a:pt x="104902" y="548513"/>
                  </a:cubicBezTo>
                  <a:close/>
                  <a:moveTo>
                    <a:pt x="88392" y="473329"/>
                  </a:moveTo>
                  <a:cubicBezTo>
                    <a:pt x="85852" y="460756"/>
                    <a:pt x="83566" y="448183"/>
                    <a:pt x="81280" y="435610"/>
                  </a:cubicBezTo>
                  <a:lnTo>
                    <a:pt x="118745" y="428879"/>
                  </a:lnTo>
                  <a:cubicBezTo>
                    <a:pt x="120904" y="441198"/>
                    <a:pt x="123317" y="453644"/>
                    <a:pt x="125730" y="465836"/>
                  </a:cubicBezTo>
                  <a:close/>
                  <a:moveTo>
                    <a:pt x="112268" y="390017"/>
                  </a:moveTo>
                  <a:cubicBezTo>
                    <a:pt x="110236" y="377444"/>
                    <a:pt x="108458" y="364744"/>
                    <a:pt x="106680" y="352044"/>
                  </a:cubicBezTo>
                  <a:lnTo>
                    <a:pt x="144399" y="346837"/>
                  </a:lnTo>
                  <a:cubicBezTo>
                    <a:pt x="146050" y="359283"/>
                    <a:pt x="147955" y="371729"/>
                    <a:pt x="149860" y="384048"/>
                  </a:cubicBezTo>
                  <a:close/>
                  <a:moveTo>
                    <a:pt x="139446" y="307848"/>
                  </a:moveTo>
                  <a:cubicBezTo>
                    <a:pt x="137922" y="295148"/>
                    <a:pt x="136652" y="282321"/>
                    <a:pt x="135382" y="269494"/>
                  </a:cubicBezTo>
                  <a:lnTo>
                    <a:pt x="173355" y="265811"/>
                  </a:lnTo>
                  <a:cubicBezTo>
                    <a:pt x="174625" y="278384"/>
                    <a:pt x="175895" y="290830"/>
                    <a:pt x="177419" y="303403"/>
                  </a:cubicBezTo>
                  <a:close/>
                  <a:moveTo>
                    <a:pt x="170053" y="226822"/>
                  </a:moveTo>
                  <a:cubicBezTo>
                    <a:pt x="169037" y="213995"/>
                    <a:pt x="168275" y="201168"/>
                    <a:pt x="167513" y="188341"/>
                  </a:cubicBezTo>
                  <a:lnTo>
                    <a:pt x="205613" y="186182"/>
                  </a:lnTo>
                  <a:cubicBezTo>
                    <a:pt x="206375" y="198755"/>
                    <a:pt x="207137" y="211328"/>
                    <a:pt x="208153" y="223901"/>
                  </a:cubicBezTo>
                  <a:close/>
                  <a:moveTo>
                    <a:pt x="592455" y="1989328"/>
                  </a:moveTo>
                  <a:cubicBezTo>
                    <a:pt x="591947" y="1976501"/>
                    <a:pt x="591693" y="1963674"/>
                    <a:pt x="591439" y="1950847"/>
                  </a:cubicBezTo>
                  <a:lnTo>
                    <a:pt x="629539" y="1950212"/>
                  </a:lnTo>
                  <a:cubicBezTo>
                    <a:pt x="629793" y="1962785"/>
                    <a:pt x="630047" y="1975358"/>
                    <a:pt x="630555" y="1987931"/>
                  </a:cubicBezTo>
                  <a:close/>
                  <a:moveTo>
                    <a:pt x="591185" y="1917446"/>
                  </a:moveTo>
                  <a:cubicBezTo>
                    <a:pt x="591185" y="1904492"/>
                    <a:pt x="591312" y="1891665"/>
                    <a:pt x="591566" y="1878838"/>
                  </a:cubicBezTo>
                  <a:lnTo>
                    <a:pt x="629666" y="1879600"/>
                  </a:lnTo>
                  <a:cubicBezTo>
                    <a:pt x="629412" y="1892173"/>
                    <a:pt x="629285" y="1904746"/>
                    <a:pt x="629285" y="1917446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1935293" y="4762797"/>
            <a:ext cx="1512000" cy="1512000"/>
            <a:chOff x="0" y="0"/>
            <a:chExt cx="2016000" cy="20160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15998" cy="2015998"/>
            </a:xfrm>
            <a:custGeom>
              <a:avLst/>
              <a:gdLst/>
              <a:ahLst/>
              <a:cxnLst/>
              <a:rect l="l" t="t" r="r" b="b"/>
              <a:pathLst>
                <a:path w="2015998" h="2015998">
                  <a:moveTo>
                    <a:pt x="0" y="1007999"/>
                  </a:moveTo>
                  <a:cubicBezTo>
                    <a:pt x="0" y="451358"/>
                    <a:pt x="451358" y="0"/>
                    <a:pt x="1007999" y="0"/>
                  </a:cubicBezTo>
                  <a:cubicBezTo>
                    <a:pt x="1564640" y="0"/>
                    <a:pt x="2015998" y="451358"/>
                    <a:pt x="2015998" y="1007999"/>
                  </a:cubicBezTo>
                  <a:cubicBezTo>
                    <a:pt x="2015998" y="1564640"/>
                    <a:pt x="1564640" y="2015998"/>
                    <a:pt x="1007999" y="2015998"/>
                  </a:cubicBezTo>
                  <a:cubicBezTo>
                    <a:pt x="451358" y="2015998"/>
                    <a:pt x="0" y="1564640"/>
                    <a:pt x="0" y="1007999"/>
                  </a:cubicBezTo>
                  <a:close/>
                </a:path>
              </a:pathLst>
            </a:custGeom>
            <a:solidFill>
              <a:srgbClr val="0680C3">
                <a:alpha val="80000"/>
              </a:srgbClr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1813006" y="4640510"/>
            <a:ext cx="1756575" cy="1756575"/>
            <a:chOff x="0" y="0"/>
            <a:chExt cx="2342100" cy="2342100"/>
          </a:xfrm>
        </p:grpSpPr>
        <p:sp>
          <p:nvSpPr>
            <p:cNvPr id="28" name="Freeform 28"/>
            <p:cNvSpPr/>
            <p:nvPr/>
          </p:nvSpPr>
          <p:spPr>
            <a:xfrm>
              <a:off x="0" y="45720"/>
              <a:ext cx="2156206" cy="2181860"/>
            </a:xfrm>
            <a:custGeom>
              <a:avLst/>
              <a:gdLst/>
              <a:ahLst/>
              <a:cxnLst/>
              <a:rect l="l" t="t" r="r" b="b"/>
              <a:pathLst>
                <a:path w="2156206" h="2181860">
                  <a:moveTo>
                    <a:pt x="2540" y="1047623"/>
                  </a:moveTo>
                  <a:cubicBezTo>
                    <a:pt x="3429" y="1034796"/>
                    <a:pt x="4445" y="1021969"/>
                    <a:pt x="5715" y="1009269"/>
                  </a:cubicBezTo>
                  <a:lnTo>
                    <a:pt x="43688" y="1012952"/>
                  </a:lnTo>
                  <a:cubicBezTo>
                    <a:pt x="42418" y="1025271"/>
                    <a:pt x="41402" y="1037590"/>
                    <a:pt x="40640" y="1050036"/>
                  </a:cubicBezTo>
                  <a:close/>
                  <a:moveTo>
                    <a:pt x="48260" y="973074"/>
                  </a:moveTo>
                  <a:cubicBezTo>
                    <a:pt x="49911" y="960247"/>
                    <a:pt x="51816" y="947420"/>
                    <a:pt x="53975" y="934720"/>
                  </a:cubicBezTo>
                  <a:lnTo>
                    <a:pt x="91567" y="940943"/>
                  </a:lnTo>
                  <a:cubicBezTo>
                    <a:pt x="89535" y="953262"/>
                    <a:pt x="87630" y="965581"/>
                    <a:pt x="86106" y="978027"/>
                  </a:cubicBezTo>
                  <a:close/>
                  <a:moveTo>
                    <a:pt x="98806" y="901827"/>
                  </a:moveTo>
                  <a:cubicBezTo>
                    <a:pt x="101346" y="889127"/>
                    <a:pt x="104140" y="876427"/>
                    <a:pt x="107061" y="863854"/>
                  </a:cubicBezTo>
                  <a:lnTo>
                    <a:pt x="144145" y="872617"/>
                  </a:lnTo>
                  <a:cubicBezTo>
                    <a:pt x="141224" y="884809"/>
                    <a:pt x="138684" y="897001"/>
                    <a:pt x="136144" y="909320"/>
                  </a:cubicBezTo>
                  <a:close/>
                  <a:moveTo>
                    <a:pt x="153924" y="833755"/>
                  </a:moveTo>
                  <a:cubicBezTo>
                    <a:pt x="157226" y="821309"/>
                    <a:pt x="160909" y="808990"/>
                    <a:pt x="164592" y="796671"/>
                  </a:cubicBezTo>
                  <a:lnTo>
                    <a:pt x="201041" y="807847"/>
                  </a:lnTo>
                  <a:cubicBezTo>
                    <a:pt x="197358" y="819658"/>
                    <a:pt x="193929" y="831723"/>
                    <a:pt x="190754" y="843661"/>
                  </a:cubicBezTo>
                  <a:close/>
                  <a:moveTo>
                    <a:pt x="213487" y="769620"/>
                  </a:moveTo>
                  <a:cubicBezTo>
                    <a:pt x="217678" y="757428"/>
                    <a:pt x="222123" y="745236"/>
                    <a:pt x="226695" y="733171"/>
                  </a:cubicBezTo>
                  <a:lnTo>
                    <a:pt x="262255" y="746760"/>
                  </a:lnTo>
                  <a:cubicBezTo>
                    <a:pt x="257810" y="758444"/>
                    <a:pt x="253619" y="770128"/>
                    <a:pt x="249555" y="781939"/>
                  </a:cubicBezTo>
                  <a:close/>
                  <a:moveTo>
                    <a:pt x="277114" y="709676"/>
                  </a:moveTo>
                  <a:cubicBezTo>
                    <a:pt x="282067" y="697738"/>
                    <a:pt x="287274" y="685927"/>
                    <a:pt x="292735" y="674116"/>
                  </a:cubicBezTo>
                  <a:lnTo>
                    <a:pt x="327406" y="689991"/>
                  </a:lnTo>
                  <a:cubicBezTo>
                    <a:pt x="322199" y="701294"/>
                    <a:pt x="317119" y="712851"/>
                    <a:pt x="312293" y="724408"/>
                  </a:cubicBezTo>
                  <a:close/>
                  <a:moveTo>
                    <a:pt x="344678" y="653923"/>
                  </a:moveTo>
                  <a:cubicBezTo>
                    <a:pt x="350393" y="642366"/>
                    <a:pt x="356362" y="630936"/>
                    <a:pt x="362585" y="619633"/>
                  </a:cubicBezTo>
                  <a:lnTo>
                    <a:pt x="396113" y="637794"/>
                  </a:lnTo>
                  <a:cubicBezTo>
                    <a:pt x="390144" y="648716"/>
                    <a:pt x="384429" y="659765"/>
                    <a:pt x="378841" y="670941"/>
                  </a:cubicBezTo>
                  <a:close/>
                  <a:moveTo>
                    <a:pt x="415798" y="602869"/>
                  </a:moveTo>
                  <a:cubicBezTo>
                    <a:pt x="422275" y="591693"/>
                    <a:pt x="429006" y="580644"/>
                    <a:pt x="435864" y="569849"/>
                  </a:cubicBezTo>
                  <a:lnTo>
                    <a:pt x="468122" y="590169"/>
                  </a:lnTo>
                  <a:cubicBezTo>
                    <a:pt x="461518" y="600710"/>
                    <a:pt x="454914" y="611378"/>
                    <a:pt x="448691" y="622173"/>
                  </a:cubicBezTo>
                  <a:close/>
                  <a:moveTo>
                    <a:pt x="489966" y="556768"/>
                  </a:moveTo>
                  <a:cubicBezTo>
                    <a:pt x="497205" y="546100"/>
                    <a:pt x="504698" y="535559"/>
                    <a:pt x="512191" y="525018"/>
                  </a:cubicBezTo>
                  <a:lnTo>
                    <a:pt x="543052" y="547497"/>
                  </a:lnTo>
                  <a:cubicBezTo>
                    <a:pt x="535686" y="557657"/>
                    <a:pt x="528574" y="567817"/>
                    <a:pt x="521462" y="578231"/>
                  </a:cubicBezTo>
                  <a:close/>
                  <a:moveTo>
                    <a:pt x="567055" y="515620"/>
                  </a:moveTo>
                  <a:cubicBezTo>
                    <a:pt x="574929" y="505460"/>
                    <a:pt x="583057" y="495427"/>
                    <a:pt x="591312" y="485521"/>
                  </a:cubicBezTo>
                  <a:lnTo>
                    <a:pt x="620522" y="509905"/>
                  </a:lnTo>
                  <a:cubicBezTo>
                    <a:pt x="612521" y="519430"/>
                    <a:pt x="604647" y="529209"/>
                    <a:pt x="597027" y="539115"/>
                  </a:cubicBezTo>
                  <a:close/>
                  <a:moveTo>
                    <a:pt x="646557" y="479679"/>
                  </a:moveTo>
                  <a:cubicBezTo>
                    <a:pt x="655193" y="470027"/>
                    <a:pt x="663829" y="460502"/>
                    <a:pt x="672846" y="451231"/>
                  </a:cubicBezTo>
                  <a:lnTo>
                    <a:pt x="700405" y="477520"/>
                  </a:lnTo>
                  <a:cubicBezTo>
                    <a:pt x="691769" y="486537"/>
                    <a:pt x="683387" y="495808"/>
                    <a:pt x="675005" y="505079"/>
                  </a:cubicBezTo>
                  <a:close/>
                  <a:moveTo>
                    <a:pt x="728345" y="448945"/>
                  </a:moveTo>
                  <a:cubicBezTo>
                    <a:pt x="737489" y="439928"/>
                    <a:pt x="746887" y="431038"/>
                    <a:pt x="756412" y="422275"/>
                  </a:cubicBezTo>
                  <a:lnTo>
                    <a:pt x="782193" y="450342"/>
                  </a:lnTo>
                  <a:cubicBezTo>
                    <a:pt x="773049" y="458851"/>
                    <a:pt x="763905" y="467360"/>
                    <a:pt x="755015" y="476123"/>
                  </a:cubicBezTo>
                  <a:close/>
                  <a:moveTo>
                    <a:pt x="811911" y="423672"/>
                  </a:moveTo>
                  <a:cubicBezTo>
                    <a:pt x="821690" y="415290"/>
                    <a:pt x="831596" y="407035"/>
                    <a:pt x="841629" y="398907"/>
                  </a:cubicBezTo>
                  <a:lnTo>
                    <a:pt x="865505" y="428625"/>
                  </a:lnTo>
                  <a:cubicBezTo>
                    <a:pt x="855726" y="436499"/>
                    <a:pt x="846201" y="444500"/>
                    <a:pt x="836676" y="452628"/>
                  </a:cubicBezTo>
                  <a:close/>
                  <a:moveTo>
                    <a:pt x="897001" y="403987"/>
                  </a:moveTo>
                  <a:cubicBezTo>
                    <a:pt x="907288" y="396240"/>
                    <a:pt x="917702" y="388620"/>
                    <a:pt x="928370" y="381254"/>
                  </a:cubicBezTo>
                  <a:lnTo>
                    <a:pt x="950341" y="412369"/>
                  </a:lnTo>
                  <a:cubicBezTo>
                    <a:pt x="940054" y="419608"/>
                    <a:pt x="930021" y="426974"/>
                    <a:pt x="919988" y="434467"/>
                  </a:cubicBezTo>
                  <a:close/>
                  <a:moveTo>
                    <a:pt x="983361" y="389890"/>
                  </a:moveTo>
                  <a:cubicBezTo>
                    <a:pt x="994156" y="382778"/>
                    <a:pt x="1005078" y="375920"/>
                    <a:pt x="1016127" y="369189"/>
                  </a:cubicBezTo>
                  <a:lnTo>
                    <a:pt x="1035939" y="401701"/>
                  </a:lnTo>
                  <a:cubicBezTo>
                    <a:pt x="1025271" y="408178"/>
                    <a:pt x="1014730" y="414909"/>
                    <a:pt x="1004316" y="421640"/>
                  </a:cubicBezTo>
                  <a:close/>
                  <a:moveTo>
                    <a:pt x="1070483" y="381381"/>
                  </a:moveTo>
                  <a:cubicBezTo>
                    <a:pt x="1081659" y="375031"/>
                    <a:pt x="1093089" y="368935"/>
                    <a:pt x="1104519" y="362966"/>
                  </a:cubicBezTo>
                  <a:lnTo>
                    <a:pt x="1122172" y="396748"/>
                  </a:lnTo>
                  <a:cubicBezTo>
                    <a:pt x="1111123" y="402463"/>
                    <a:pt x="1100074" y="408432"/>
                    <a:pt x="1089279" y="414655"/>
                  </a:cubicBezTo>
                  <a:close/>
                  <a:moveTo>
                    <a:pt x="1157859" y="378841"/>
                  </a:moveTo>
                  <a:cubicBezTo>
                    <a:pt x="1169543" y="373253"/>
                    <a:pt x="1181227" y="367919"/>
                    <a:pt x="1193038" y="362712"/>
                  </a:cubicBezTo>
                  <a:lnTo>
                    <a:pt x="1208405" y="397637"/>
                  </a:lnTo>
                  <a:cubicBezTo>
                    <a:pt x="1196975" y="402717"/>
                    <a:pt x="1185545" y="407924"/>
                    <a:pt x="1174369" y="413258"/>
                  </a:cubicBezTo>
                  <a:close/>
                  <a:moveTo>
                    <a:pt x="1245235" y="382143"/>
                  </a:moveTo>
                  <a:cubicBezTo>
                    <a:pt x="1257173" y="377317"/>
                    <a:pt x="1269238" y="372745"/>
                    <a:pt x="1281430" y="368427"/>
                  </a:cubicBezTo>
                  <a:lnTo>
                    <a:pt x="1294384" y="404241"/>
                  </a:lnTo>
                  <a:cubicBezTo>
                    <a:pt x="1282700" y="408432"/>
                    <a:pt x="1271016" y="412877"/>
                    <a:pt x="1259459" y="417576"/>
                  </a:cubicBezTo>
                  <a:close/>
                  <a:moveTo>
                    <a:pt x="808990" y="11303"/>
                  </a:moveTo>
                  <a:cubicBezTo>
                    <a:pt x="821182" y="7366"/>
                    <a:pt x="833501" y="3556"/>
                    <a:pt x="845947" y="0"/>
                  </a:cubicBezTo>
                  <a:lnTo>
                    <a:pt x="856488" y="36576"/>
                  </a:lnTo>
                  <a:cubicBezTo>
                    <a:pt x="844423" y="40005"/>
                    <a:pt x="832612" y="43688"/>
                    <a:pt x="820674" y="47498"/>
                  </a:cubicBezTo>
                  <a:close/>
                  <a:moveTo>
                    <a:pt x="894969" y="26035"/>
                  </a:moveTo>
                  <a:cubicBezTo>
                    <a:pt x="907542" y="22860"/>
                    <a:pt x="920115" y="19939"/>
                    <a:pt x="932815" y="17145"/>
                  </a:cubicBezTo>
                  <a:lnTo>
                    <a:pt x="940943" y="54356"/>
                  </a:lnTo>
                  <a:cubicBezTo>
                    <a:pt x="928624" y="57023"/>
                    <a:pt x="916432" y="59944"/>
                    <a:pt x="904367" y="62992"/>
                  </a:cubicBezTo>
                  <a:close/>
                  <a:moveTo>
                    <a:pt x="980059" y="46482"/>
                  </a:moveTo>
                  <a:cubicBezTo>
                    <a:pt x="992759" y="44196"/>
                    <a:pt x="1005459" y="42037"/>
                    <a:pt x="1018159" y="40132"/>
                  </a:cubicBezTo>
                  <a:lnTo>
                    <a:pt x="1023747" y="77851"/>
                  </a:lnTo>
                  <a:cubicBezTo>
                    <a:pt x="1011428" y="79629"/>
                    <a:pt x="999109" y="81788"/>
                    <a:pt x="986917" y="83947"/>
                  </a:cubicBezTo>
                  <a:close/>
                  <a:moveTo>
                    <a:pt x="1063625" y="72517"/>
                  </a:moveTo>
                  <a:cubicBezTo>
                    <a:pt x="1076325" y="70993"/>
                    <a:pt x="1089152" y="69723"/>
                    <a:pt x="1102106" y="68707"/>
                  </a:cubicBezTo>
                  <a:lnTo>
                    <a:pt x="1105281" y="106680"/>
                  </a:lnTo>
                  <a:cubicBezTo>
                    <a:pt x="1092835" y="107696"/>
                    <a:pt x="1080389" y="108966"/>
                    <a:pt x="1068070" y="110363"/>
                  </a:cubicBezTo>
                  <a:close/>
                  <a:moveTo>
                    <a:pt x="1145032" y="104013"/>
                  </a:moveTo>
                  <a:cubicBezTo>
                    <a:pt x="1157986" y="103378"/>
                    <a:pt x="1170813" y="102997"/>
                    <a:pt x="1183894" y="102743"/>
                  </a:cubicBezTo>
                  <a:lnTo>
                    <a:pt x="1184529" y="140843"/>
                  </a:lnTo>
                  <a:cubicBezTo>
                    <a:pt x="1171956" y="141097"/>
                    <a:pt x="1159383" y="141478"/>
                    <a:pt x="1146937" y="142113"/>
                  </a:cubicBezTo>
                  <a:close/>
                  <a:moveTo>
                    <a:pt x="1224788" y="140843"/>
                  </a:moveTo>
                  <a:cubicBezTo>
                    <a:pt x="1237742" y="141097"/>
                    <a:pt x="1250696" y="141478"/>
                    <a:pt x="1263650" y="142113"/>
                  </a:cubicBezTo>
                  <a:lnTo>
                    <a:pt x="1261745" y="180213"/>
                  </a:lnTo>
                  <a:cubicBezTo>
                    <a:pt x="1249299" y="179578"/>
                    <a:pt x="1236726" y="179197"/>
                    <a:pt x="1224153" y="178943"/>
                  </a:cubicBezTo>
                  <a:close/>
                  <a:moveTo>
                    <a:pt x="1301496" y="182753"/>
                  </a:moveTo>
                  <a:cubicBezTo>
                    <a:pt x="1314323" y="183769"/>
                    <a:pt x="1327150" y="185039"/>
                    <a:pt x="1339977" y="186563"/>
                  </a:cubicBezTo>
                  <a:lnTo>
                    <a:pt x="1335659" y="224409"/>
                  </a:lnTo>
                  <a:cubicBezTo>
                    <a:pt x="1323340" y="223012"/>
                    <a:pt x="1310894" y="221742"/>
                    <a:pt x="1298448" y="220726"/>
                  </a:cubicBezTo>
                  <a:close/>
                  <a:moveTo>
                    <a:pt x="1375410" y="229616"/>
                  </a:moveTo>
                  <a:cubicBezTo>
                    <a:pt x="1388237" y="231521"/>
                    <a:pt x="1400937" y="233680"/>
                    <a:pt x="1413510" y="235966"/>
                  </a:cubicBezTo>
                  <a:lnTo>
                    <a:pt x="1406652" y="273431"/>
                  </a:lnTo>
                  <a:cubicBezTo>
                    <a:pt x="1394460" y="271145"/>
                    <a:pt x="1382141" y="269113"/>
                    <a:pt x="1369822" y="267335"/>
                  </a:cubicBezTo>
                  <a:close/>
                  <a:moveTo>
                    <a:pt x="1445895" y="281178"/>
                  </a:moveTo>
                  <a:cubicBezTo>
                    <a:pt x="1458595" y="283972"/>
                    <a:pt x="1471168" y="286893"/>
                    <a:pt x="1483741" y="290068"/>
                  </a:cubicBezTo>
                  <a:lnTo>
                    <a:pt x="1474470" y="327025"/>
                  </a:lnTo>
                  <a:cubicBezTo>
                    <a:pt x="1462405" y="323977"/>
                    <a:pt x="1450213" y="321056"/>
                    <a:pt x="1437894" y="318389"/>
                  </a:cubicBezTo>
                  <a:close/>
                  <a:moveTo>
                    <a:pt x="1496060" y="0"/>
                  </a:moveTo>
                  <a:cubicBezTo>
                    <a:pt x="1508506" y="3556"/>
                    <a:pt x="1520825" y="7366"/>
                    <a:pt x="1533017" y="11303"/>
                  </a:cubicBezTo>
                  <a:lnTo>
                    <a:pt x="1521206" y="47498"/>
                  </a:lnTo>
                  <a:cubicBezTo>
                    <a:pt x="1509395" y="43688"/>
                    <a:pt x="1497457" y="40005"/>
                    <a:pt x="1485392" y="36576"/>
                  </a:cubicBezTo>
                  <a:close/>
                  <a:moveTo>
                    <a:pt x="1559052" y="60452"/>
                  </a:moveTo>
                  <a:cubicBezTo>
                    <a:pt x="1571244" y="64897"/>
                    <a:pt x="1583182" y="69469"/>
                    <a:pt x="1595247" y="74168"/>
                  </a:cubicBezTo>
                  <a:lnTo>
                    <a:pt x="1581150" y="109601"/>
                  </a:lnTo>
                  <a:cubicBezTo>
                    <a:pt x="1569593" y="105029"/>
                    <a:pt x="1557909" y="100584"/>
                    <a:pt x="1546225" y="96266"/>
                  </a:cubicBezTo>
                  <a:close/>
                  <a:moveTo>
                    <a:pt x="1618107" y="124968"/>
                  </a:moveTo>
                  <a:cubicBezTo>
                    <a:pt x="1629918" y="130175"/>
                    <a:pt x="1641729" y="135509"/>
                    <a:pt x="1653286" y="141097"/>
                  </a:cubicBezTo>
                  <a:lnTo>
                    <a:pt x="1636776" y="175514"/>
                  </a:lnTo>
                  <a:cubicBezTo>
                    <a:pt x="1625473" y="170053"/>
                    <a:pt x="1614170" y="164846"/>
                    <a:pt x="1602740" y="159893"/>
                  </a:cubicBezTo>
                  <a:close/>
                  <a:moveTo>
                    <a:pt x="1672590" y="193421"/>
                  </a:moveTo>
                  <a:cubicBezTo>
                    <a:pt x="1684020" y="199390"/>
                    <a:pt x="1695450" y="205486"/>
                    <a:pt x="1706626" y="211836"/>
                  </a:cubicBezTo>
                  <a:lnTo>
                    <a:pt x="1687957" y="244983"/>
                  </a:lnTo>
                  <a:cubicBezTo>
                    <a:pt x="1677035" y="238887"/>
                    <a:pt x="1666113" y="232918"/>
                    <a:pt x="1655064" y="227076"/>
                  </a:cubicBezTo>
                  <a:close/>
                  <a:moveTo>
                    <a:pt x="1722501" y="265176"/>
                  </a:moveTo>
                  <a:cubicBezTo>
                    <a:pt x="1733550" y="271907"/>
                    <a:pt x="1744472" y="278765"/>
                    <a:pt x="1755267" y="285877"/>
                  </a:cubicBezTo>
                  <a:lnTo>
                    <a:pt x="1790700" y="176657"/>
                  </a:lnTo>
                  <a:cubicBezTo>
                    <a:pt x="1780286" y="169799"/>
                    <a:pt x="1769745" y="163195"/>
                    <a:pt x="1759077" y="156718"/>
                  </a:cubicBezTo>
                  <a:close/>
                  <a:moveTo>
                    <a:pt x="1823847" y="199136"/>
                  </a:moveTo>
                  <a:cubicBezTo>
                    <a:pt x="1834388" y="206502"/>
                    <a:pt x="1844802" y="214122"/>
                    <a:pt x="1855216" y="221869"/>
                  </a:cubicBezTo>
                  <a:lnTo>
                    <a:pt x="1832356" y="252349"/>
                  </a:lnTo>
                  <a:cubicBezTo>
                    <a:pt x="1822323" y="244856"/>
                    <a:pt x="1812290" y="237490"/>
                    <a:pt x="1802003" y="230251"/>
                  </a:cubicBezTo>
                  <a:close/>
                  <a:moveTo>
                    <a:pt x="1863852" y="276860"/>
                  </a:moveTo>
                  <a:cubicBezTo>
                    <a:pt x="1873885" y="284988"/>
                    <a:pt x="1883791" y="293243"/>
                    <a:pt x="1893570" y="301625"/>
                  </a:cubicBezTo>
                  <a:lnTo>
                    <a:pt x="1868678" y="330454"/>
                  </a:lnTo>
                  <a:cubicBezTo>
                    <a:pt x="1859280" y="322326"/>
                    <a:pt x="1849628" y="314325"/>
                    <a:pt x="1839849" y="306451"/>
                  </a:cubicBezTo>
                  <a:close/>
                  <a:moveTo>
                    <a:pt x="1898523" y="356997"/>
                  </a:moveTo>
                  <a:cubicBezTo>
                    <a:pt x="1908048" y="365760"/>
                    <a:pt x="1917319" y="374650"/>
                    <a:pt x="1926590" y="383667"/>
                  </a:cubicBezTo>
                  <a:lnTo>
                    <a:pt x="1899920" y="410845"/>
                  </a:lnTo>
                  <a:cubicBezTo>
                    <a:pt x="1891030" y="402082"/>
                    <a:pt x="1882013" y="393446"/>
                    <a:pt x="1872742" y="385064"/>
                  </a:cubicBezTo>
                  <a:close/>
                  <a:moveTo>
                    <a:pt x="2019300" y="318008"/>
                  </a:moveTo>
                  <a:cubicBezTo>
                    <a:pt x="2028190" y="327406"/>
                    <a:pt x="2036953" y="336804"/>
                    <a:pt x="2045589" y="346456"/>
                  </a:cubicBezTo>
                  <a:lnTo>
                    <a:pt x="2017141" y="371856"/>
                  </a:lnTo>
                  <a:cubicBezTo>
                    <a:pt x="2008886" y="362585"/>
                    <a:pt x="2000377" y="353314"/>
                    <a:pt x="1991741" y="344297"/>
                  </a:cubicBezTo>
                  <a:close/>
                  <a:moveTo>
                    <a:pt x="2043303" y="402082"/>
                  </a:moveTo>
                  <a:cubicBezTo>
                    <a:pt x="2051558" y="411988"/>
                    <a:pt x="2059686" y="422021"/>
                    <a:pt x="2067560" y="432181"/>
                  </a:cubicBezTo>
                  <a:lnTo>
                    <a:pt x="2037461" y="455549"/>
                  </a:lnTo>
                  <a:cubicBezTo>
                    <a:pt x="2029841" y="445643"/>
                    <a:pt x="2021967" y="435991"/>
                    <a:pt x="2013966" y="426339"/>
                  </a:cubicBezTo>
                  <a:close/>
                  <a:moveTo>
                    <a:pt x="2118487" y="436880"/>
                  </a:moveTo>
                  <a:cubicBezTo>
                    <a:pt x="2126107" y="447294"/>
                    <a:pt x="2133473" y="457835"/>
                    <a:pt x="2140839" y="468630"/>
                  </a:cubicBezTo>
                  <a:lnTo>
                    <a:pt x="2109343" y="489966"/>
                  </a:lnTo>
                  <a:cubicBezTo>
                    <a:pt x="2102358" y="479679"/>
                    <a:pt x="2095119" y="469392"/>
                    <a:pt x="2087753" y="459232"/>
                  </a:cubicBezTo>
                  <a:close/>
                  <a:moveTo>
                    <a:pt x="2131187" y="523240"/>
                  </a:moveTo>
                  <a:cubicBezTo>
                    <a:pt x="2138045" y="534162"/>
                    <a:pt x="2144776" y="545211"/>
                    <a:pt x="2151380" y="556260"/>
                  </a:cubicBezTo>
                  <a:lnTo>
                    <a:pt x="2118487" y="575564"/>
                  </a:lnTo>
                  <a:cubicBezTo>
                    <a:pt x="2112137" y="564769"/>
                    <a:pt x="2105660" y="554101"/>
                    <a:pt x="2099056" y="543560"/>
                  </a:cubicBezTo>
                  <a:close/>
                  <a:moveTo>
                    <a:pt x="2138299" y="610362"/>
                  </a:moveTo>
                  <a:cubicBezTo>
                    <a:pt x="2144395" y="621665"/>
                    <a:pt x="2150364" y="633095"/>
                    <a:pt x="2156206" y="644652"/>
                  </a:cubicBezTo>
                  <a:lnTo>
                    <a:pt x="2122170" y="661670"/>
                  </a:lnTo>
                  <a:cubicBezTo>
                    <a:pt x="2116582" y="650494"/>
                    <a:pt x="2110867" y="639445"/>
                    <a:pt x="2104898" y="628523"/>
                  </a:cubicBezTo>
                  <a:close/>
                  <a:moveTo>
                    <a:pt x="2139569" y="697738"/>
                  </a:moveTo>
                  <a:cubicBezTo>
                    <a:pt x="2144903" y="709422"/>
                    <a:pt x="2150110" y="721360"/>
                    <a:pt x="2155190" y="733298"/>
                  </a:cubicBezTo>
                  <a:lnTo>
                    <a:pt x="2120011" y="748030"/>
                  </a:lnTo>
                  <a:cubicBezTo>
                    <a:pt x="2115185" y="736473"/>
                    <a:pt x="2110105" y="725043"/>
                    <a:pt x="2104898" y="713613"/>
                  </a:cubicBezTo>
                  <a:close/>
                  <a:moveTo>
                    <a:pt x="2134870" y="784987"/>
                  </a:moveTo>
                  <a:cubicBezTo>
                    <a:pt x="2139442" y="797052"/>
                    <a:pt x="2143887" y="809117"/>
                    <a:pt x="2148078" y="821436"/>
                  </a:cubicBezTo>
                  <a:lnTo>
                    <a:pt x="2112010" y="833755"/>
                  </a:lnTo>
                  <a:cubicBezTo>
                    <a:pt x="2107946" y="821944"/>
                    <a:pt x="2103628" y="810133"/>
                    <a:pt x="2099310" y="798576"/>
                  </a:cubicBezTo>
                  <a:close/>
                  <a:moveTo>
                    <a:pt x="2124456" y="871982"/>
                  </a:moveTo>
                  <a:cubicBezTo>
                    <a:pt x="2128266" y="884301"/>
                    <a:pt x="2131822" y="896620"/>
                    <a:pt x="2135124" y="909066"/>
                  </a:cubicBezTo>
                  <a:lnTo>
                    <a:pt x="2098294" y="918972"/>
                  </a:lnTo>
                  <a:cubicBezTo>
                    <a:pt x="2094992" y="906907"/>
                    <a:pt x="2091563" y="894969"/>
                    <a:pt x="2088007" y="883158"/>
                  </a:cubicBezTo>
                  <a:close/>
                  <a:moveTo>
                    <a:pt x="2108200" y="957834"/>
                  </a:moveTo>
                  <a:cubicBezTo>
                    <a:pt x="2111121" y="970407"/>
                    <a:pt x="2113915" y="983107"/>
                    <a:pt x="2116455" y="995807"/>
                  </a:cubicBezTo>
                  <a:lnTo>
                    <a:pt x="2079117" y="1003300"/>
                  </a:lnTo>
                  <a:cubicBezTo>
                    <a:pt x="2076704" y="990981"/>
                    <a:pt x="2074037" y="978789"/>
                    <a:pt x="2071116" y="966597"/>
                  </a:cubicBezTo>
                  <a:close/>
                  <a:moveTo>
                    <a:pt x="2086356" y="1042416"/>
                  </a:moveTo>
                  <a:cubicBezTo>
                    <a:pt x="2088515" y="1055116"/>
                    <a:pt x="2090420" y="1067943"/>
                    <a:pt x="2092071" y="1080770"/>
                  </a:cubicBezTo>
                  <a:lnTo>
                    <a:pt x="2054352" y="1085723"/>
                  </a:lnTo>
                  <a:cubicBezTo>
                    <a:pt x="2052701" y="1073277"/>
                    <a:pt x="2050923" y="1060958"/>
                    <a:pt x="2048891" y="1048639"/>
                  </a:cubicBezTo>
                  <a:close/>
                  <a:moveTo>
                    <a:pt x="2059051" y="1125601"/>
                  </a:moveTo>
                  <a:cubicBezTo>
                    <a:pt x="2060321" y="1138301"/>
                    <a:pt x="2061337" y="1151128"/>
                    <a:pt x="2062226" y="1163955"/>
                  </a:cubicBezTo>
                  <a:lnTo>
                    <a:pt x="2024253" y="1166495"/>
                  </a:lnTo>
                  <a:cubicBezTo>
                    <a:pt x="2023491" y="1154049"/>
                    <a:pt x="2022475" y="1141730"/>
                    <a:pt x="2021205" y="1129411"/>
                  </a:cubicBezTo>
                  <a:close/>
                  <a:moveTo>
                    <a:pt x="2026285" y="1206373"/>
                  </a:moveTo>
                  <a:cubicBezTo>
                    <a:pt x="2026666" y="1219327"/>
                    <a:pt x="2026920" y="1232281"/>
                    <a:pt x="2026920" y="1245362"/>
                  </a:cubicBezTo>
                  <a:lnTo>
                    <a:pt x="1988820" y="1245362"/>
                  </a:lnTo>
                  <a:cubicBezTo>
                    <a:pt x="1988820" y="1232789"/>
                    <a:pt x="1988566" y="1220089"/>
                    <a:pt x="1988185" y="1207643"/>
                  </a:cubicBezTo>
                  <a:close/>
                  <a:moveTo>
                    <a:pt x="1988185" y="1285621"/>
                  </a:moveTo>
                  <a:cubicBezTo>
                    <a:pt x="1987804" y="1298575"/>
                    <a:pt x="1987169" y="1311402"/>
                    <a:pt x="1986280" y="1324356"/>
                  </a:cubicBezTo>
                  <a:lnTo>
                    <a:pt x="1948307" y="1321816"/>
                  </a:lnTo>
                  <a:cubicBezTo>
                    <a:pt x="1949069" y="1309370"/>
                    <a:pt x="1949704" y="1296924"/>
                    <a:pt x="1950085" y="1284351"/>
                  </a:cubicBezTo>
                  <a:close/>
                  <a:moveTo>
                    <a:pt x="1945005" y="1361440"/>
                  </a:moveTo>
                  <a:cubicBezTo>
                    <a:pt x="1943735" y="1374394"/>
                    <a:pt x="1942211" y="1387221"/>
                    <a:pt x="1940560" y="1400048"/>
                  </a:cubicBezTo>
                  <a:lnTo>
                    <a:pt x="1902841" y="1395095"/>
                  </a:lnTo>
                  <a:cubicBezTo>
                    <a:pt x="1904492" y="1382649"/>
                    <a:pt x="1905889" y="1370203"/>
                    <a:pt x="1907159" y="1357757"/>
                  </a:cubicBezTo>
                  <a:close/>
                  <a:moveTo>
                    <a:pt x="1896999" y="1434719"/>
                  </a:moveTo>
                  <a:cubicBezTo>
                    <a:pt x="1894840" y="1447419"/>
                    <a:pt x="1892554" y="1460119"/>
                    <a:pt x="1890014" y="1472692"/>
                  </a:cubicBezTo>
                  <a:lnTo>
                    <a:pt x="1852676" y="1465199"/>
                  </a:lnTo>
                  <a:cubicBezTo>
                    <a:pt x="1855089" y="1453007"/>
                    <a:pt x="1857375" y="1440815"/>
                    <a:pt x="1859407" y="1428496"/>
                  </a:cubicBezTo>
                  <a:close/>
                  <a:moveTo>
                    <a:pt x="1844167" y="1504315"/>
                  </a:moveTo>
                  <a:cubicBezTo>
                    <a:pt x="1841246" y="1516888"/>
                    <a:pt x="1838071" y="1529461"/>
                    <a:pt x="1834642" y="1541907"/>
                  </a:cubicBezTo>
                  <a:lnTo>
                    <a:pt x="1797812" y="1532001"/>
                  </a:lnTo>
                  <a:cubicBezTo>
                    <a:pt x="1801114" y="1519936"/>
                    <a:pt x="1804162" y="1507871"/>
                    <a:pt x="1806956" y="1495679"/>
                  </a:cubicBezTo>
                  <a:close/>
                  <a:moveTo>
                    <a:pt x="1786763" y="1570355"/>
                  </a:moveTo>
                  <a:cubicBezTo>
                    <a:pt x="1782953" y="1582801"/>
                    <a:pt x="1779016" y="1595120"/>
                    <a:pt x="1774825" y="1607312"/>
                  </a:cubicBezTo>
                  <a:lnTo>
                    <a:pt x="1738757" y="1594993"/>
                  </a:lnTo>
                  <a:cubicBezTo>
                    <a:pt x="1742821" y="1583182"/>
                    <a:pt x="1746631" y="1571244"/>
                    <a:pt x="1750314" y="1559306"/>
                  </a:cubicBezTo>
                  <a:close/>
                  <a:moveTo>
                    <a:pt x="1725168" y="1632712"/>
                  </a:moveTo>
                  <a:cubicBezTo>
                    <a:pt x="1720596" y="1644777"/>
                    <a:pt x="1715770" y="1656715"/>
                    <a:pt x="1710817" y="1668526"/>
                  </a:cubicBezTo>
                  <a:lnTo>
                    <a:pt x="1675638" y="1653794"/>
                  </a:lnTo>
                  <a:cubicBezTo>
                    <a:pt x="1680464" y="1642364"/>
                    <a:pt x="1685036" y="1630807"/>
                    <a:pt x="1689481" y="1619123"/>
                  </a:cubicBezTo>
                  <a:close/>
                  <a:moveTo>
                    <a:pt x="1659509" y="1690497"/>
                  </a:moveTo>
                  <a:cubicBezTo>
                    <a:pt x="1654175" y="1702308"/>
                    <a:pt x="1648587" y="1713865"/>
                    <a:pt x="1642745" y="1725422"/>
                  </a:cubicBezTo>
                  <a:lnTo>
                    <a:pt x="1608709" y="1708404"/>
                  </a:lnTo>
                  <a:cubicBezTo>
                    <a:pt x="1614297" y="1697228"/>
                    <a:pt x="1619631" y="1685925"/>
                    <a:pt x="1624965" y="1674622"/>
                  </a:cubicBezTo>
                  <a:close/>
                  <a:moveTo>
                    <a:pt x="1590421" y="1743837"/>
                  </a:moveTo>
                  <a:cubicBezTo>
                    <a:pt x="1584198" y="1755267"/>
                    <a:pt x="1577848" y="1766443"/>
                    <a:pt x="1571371" y="1777619"/>
                  </a:cubicBezTo>
                  <a:lnTo>
                    <a:pt x="1538478" y="1758315"/>
                  </a:lnTo>
                  <a:cubicBezTo>
                    <a:pt x="1544828" y="1747520"/>
                    <a:pt x="1550924" y="1736598"/>
                    <a:pt x="1556893" y="1725676"/>
                  </a:cubicBezTo>
                  <a:close/>
                  <a:moveTo>
                    <a:pt x="1517777" y="1792605"/>
                  </a:moveTo>
                  <a:cubicBezTo>
                    <a:pt x="1510919" y="1803527"/>
                    <a:pt x="1503807" y="1814322"/>
                    <a:pt x="1496568" y="1824990"/>
                  </a:cubicBezTo>
                  <a:lnTo>
                    <a:pt x="1465072" y="1803654"/>
                  </a:lnTo>
                  <a:cubicBezTo>
                    <a:pt x="1472057" y="1793367"/>
                    <a:pt x="1478915" y="1782953"/>
                    <a:pt x="1485519" y="1772285"/>
                  </a:cubicBezTo>
                  <a:close/>
                  <a:moveTo>
                    <a:pt x="1442085" y="1836420"/>
                  </a:moveTo>
                  <a:cubicBezTo>
                    <a:pt x="1434465" y="1846834"/>
                    <a:pt x="1426718" y="1857121"/>
                    <a:pt x="1418844" y="1867408"/>
                  </a:cubicBezTo>
                  <a:lnTo>
                    <a:pt x="2065274" y="1821180"/>
                  </a:lnTo>
                  <a:cubicBezTo>
                    <a:pt x="2072894" y="1811274"/>
                    <a:pt x="2080514" y="1801368"/>
                    <a:pt x="2087753" y="1791208"/>
                  </a:cubicBezTo>
                  <a:close/>
                  <a:moveTo>
                    <a:pt x="2040128" y="1852295"/>
                  </a:moveTo>
                  <a:cubicBezTo>
                    <a:pt x="2031873" y="1862201"/>
                    <a:pt x="2023491" y="1871980"/>
                    <a:pt x="2014855" y="1881632"/>
                  </a:cubicBezTo>
                  <a:lnTo>
                    <a:pt x="1986407" y="1856232"/>
                  </a:lnTo>
                  <a:cubicBezTo>
                    <a:pt x="1994662" y="1846961"/>
                    <a:pt x="2002917" y="1837436"/>
                    <a:pt x="2010918" y="1827784"/>
                  </a:cubicBezTo>
                  <a:close/>
                  <a:moveTo>
                    <a:pt x="1959356" y="1885569"/>
                  </a:moveTo>
                  <a:cubicBezTo>
                    <a:pt x="1950466" y="1894967"/>
                    <a:pt x="1941449" y="1904111"/>
                    <a:pt x="1932178" y="1913128"/>
                  </a:cubicBezTo>
                  <a:lnTo>
                    <a:pt x="1905508" y="1885950"/>
                  </a:lnTo>
                  <a:cubicBezTo>
                    <a:pt x="1914398" y="1877187"/>
                    <a:pt x="1923161" y="1868297"/>
                    <a:pt x="1931797" y="1859280"/>
                  </a:cubicBezTo>
                  <a:close/>
                  <a:moveTo>
                    <a:pt x="1876552" y="1913636"/>
                  </a:moveTo>
                  <a:cubicBezTo>
                    <a:pt x="1867027" y="1922399"/>
                    <a:pt x="1857375" y="1931035"/>
                    <a:pt x="1847596" y="1939417"/>
                  </a:cubicBezTo>
                  <a:lnTo>
                    <a:pt x="1822704" y="1910588"/>
                  </a:lnTo>
                  <a:cubicBezTo>
                    <a:pt x="1832229" y="1902460"/>
                    <a:pt x="1841500" y="1894078"/>
                    <a:pt x="1850644" y="1885696"/>
                  </a:cubicBezTo>
                  <a:close/>
                  <a:moveTo>
                    <a:pt x="1791970" y="1936242"/>
                  </a:moveTo>
                  <a:cubicBezTo>
                    <a:pt x="1781937" y="1944370"/>
                    <a:pt x="1771777" y="1952244"/>
                    <a:pt x="1761490" y="1959991"/>
                  </a:cubicBezTo>
                  <a:lnTo>
                    <a:pt x="1738503" y="1929511"/>
                  </a:lnTo>
                  <a:cubicBezTo>
                    <a:pt x="1748536" y="1922018"/>
                    <a:pt x="1758315" y="1914271"/>
                    <a:pt x="1768094" y="1906524"/>
                  </a:cubicBezTo>
                  <a:close/>
                  <a:moveTo>
                    <a:pt x="1706245" y="1953133"/>
                  </a:moveTo>
                  <a:cubicBezTo>
                    <a:pt x="1695704" y="1960499"/>
                    <a:pt x="1685036" y="1967865"/>
                    <a:pt x="1674241" y="1974850"/>
                  </a:cubicBezTo>
                  <a:lnTo>
                    <a:pt x="1653413" y="1942973"/>
                  </a:lnTo>
                  <a:cubicBezTo>
                    <a:pt x="1663827" y="1936115"/>
                    <a:pt x="1674241" y="1929130"/>
                    <a:pt x="1684401" y="1921891"/>
                  </a:cubicBezTo>
                  <a:close/>
                  <a:moveTo>
                    <a:pt x="1619631" y="1964309"/>
                  </a:moveTo>
                  <a:cubicBezTo>
                    <a:pt x="1608582" y="1971040"/>
                    <a:pt x="1597406" y="1977517"/>
                    <a:pt x="1586230" y="1983867"/>
                  </a:cubicBezTo>
                  <a:lnTo>
                    <a:pt x="1567561" y="1950720"/>
                  </a:lnTo>
                  <a:cubicBezTo>
                    <a:pt x="1578483" y="1944624"/>
                    <a:pt x="1589278" y="1938274"/>
                    <a:pt x="1599946" y="1931797"/>
                  </a:cubicBezTo>
                  <a:close/>
                  <a:moveTo>
                    <a:pt x="1532509" y="1969897"/>
                  </a:moveTo>
                  <a:cubicBezTo>
                    <a:pt x="1521079" y="1975866"/>
                    <a:pt x="1509522" y="1981581"/>
                    <a:pt x="1497965" y="1987169"/>
                  </a:cubicBezTo>
                  <a:lnTo>
                    <a:pt x="1481455" y="1952879"/>
                  </a:lnTo>
                  <a:cubicBezTo>
                    <a:pt x="1492758" y="1947418"/>
                    <a:pt x="1503934" y="1941830"/>
                    <a:pt x="1514983" y="1936115"/>
                  </a:cubicBezTo>
                  <a:close/>
                  <a:moveTo>
                    <a:pt x="1445133" y="1969643"/>
                  </a:moveTo>
                  <a:cubicBezTo>
                    <a:pt x="1433322" y="1974850"/>
                    <a:pt x="1421384" y="1979803"/>
                    <a:pt x="1409446" y="1984629"/>
                  </a:cubicBezTo>
                  <a:lnTo>
                    <a:pt x="1395222" y="1949196"/>
                  </a:lnTo>
                  <a:cubicBezTo>
                    <a:pt x="1406779" y="1944497"/>
                    <a:pt x="1418336" y="1939671"/>
                    <a:pt x="1429766" y="1934718"/>
                  </a:cubicBezTo>
                  <a:close/>
                  <a:moveTo>
                    <a:pt x="1357884" y="1963420"/>
                  </a:moveTo>
                  <a:cubicBezTo>
                    <a:pt x="1345692" y="1967865"/>
                    <a:pt x="1333500" y="1972056"/>
                    <a:pt x="1321181" y="1975993"/>
                  </a:cubicBezTo>
                  <a:lnTo>
                    <a:pt x="1309370" y="1939798"/>
                  </a:lnTo>
                  <a:cubicBezTo>
                    <a:pt x="1321308" y="1935988"/>
                    <a:pt x="1333119" y="1931797"/>
                    <a:pt x="1344930" y="1927606"/>
                  </a:cubicBezTo>
                  <a:close/>
                  <a:moveTo>
                    <a:pt x="1271270" y="1951609"/>
                  </a:moveTo>
                  <a:cubicBezTo>
                    <a:pt x="1258951" y="1955165"/>
                    <a:pt x="1246505" y="1958594"/>
                    <a:pt x="1233932" y="1961769"/>
                  </a:cubicBezTo>
                  <a:lnTo>
                    <a:pt x="1224534" y="1924812"/>
                  </a:lnTo>
                  <a:cubicBezTo>
                    <a:pt x="1236599" y="1921764"/>
                    <a:pt x="1248664" y="1918462"/>
                    <a:pt x="1260602" y="1915033"/>
                  </a:cubicBezTo>
                  <a:close/>
                  <a:moveTo>
                    <a:pt x="1185418" y="1934083"/>
                  </a:moveTo>
                  <a:cubicBezTo>
                    <a:pt x="1172845" y="1936877"/>
                    <a:pt x="1160272" y="1939290"/>
                    <a:pt x="1147572" y="1941703"/>
                  </a:cubicBezTo>
                  <a:lnTo>
                    <a:pt x="1140714" y="1904238"/>
                  </a:lnTo>
                  <a:cubicBezTo>
                    <a:pt x="1153033" y="1901952"/>
                    <a:pt x="1165225" y="1899539"/>
                    <a:pt x="1177417" y="1896872"/>
                  </a:cubicBezTo>
                  <a:close/>
                  <a:moveTo>
                    <a:pt x="1101344" y="1910842"/>
                  </a:moveTo>
                  <a:cubicBezTo>
                    <a:pt x="1088517" y="1912747"/>
                    <a:pt x="1075690" y="1914398"/>
                    <a:pt x="1062863" y="1915922"/>
                  </a:cubicBezTo>
                  <a:lnTo>
                    <a:pt x="1058545" y="1878076"/>
                  </a:lnTo>
                  <a:cubicBezTo>
                    <a:pt x="1070991" y="1876679"/>
                    <a:pt x="1083437" y="1875028"/>
                    <a:pt x="1095756" y="1873123"/>
                  </a:cubicBezTo>
                  <a:close/>
                  <a:moveTo>
                    <a:pt x="1018794" y="1882013"/>
                  </a:moveTo>
                  <a:cubicBezTo>
                    <a:pt x="1005967" y="1883029"/>
                    <a:pt x="993140" y="1883918"/>
                    <a:pt x="980313" y="1884553"/>
                  </a:cubicBezTo>
                  <a:lnTo>
                    <a:pt x="978408" y="1846453"/>
                  </a:lnTo>
                  <a:cubicBezTo>
                    <a:pt x="990854" y="1845818"/>
                    <a:pt x="1003300" y="1845056"/>
                    <a:pt x="1015619" y="1844040"/>
                  </a:cubicBezTo>
                  <a:close/>
                  <a:moveTo>
                    <a:pt x="938276" y="1847850"/>
                  </a:moveTo>
                  <a:cubicBezTo>
                    <a:pt x="931672" y="1847977"/>
                    <a:pt x="925195" y="1847977"/>
                    <a:pt x="918591" y="1847977"/>
                  </a:cubicBezTo>
                  <a:lnTo>
                    <a:pt x="918591" y="1828927"/>
                  </a:lnTo>
                  <a:lnTo>
                    <a:pt x="918591" y="1847977"/>
                  </a:lnTo>
                  <a:cubicBezTo>
                    <a:pt x="912114" y="1847977"/>
                    <a:pt x="905637" y="1847977"/>
                    <a:pt x="899287" y="1847850"/>
                  </a:cubicBezTo>
                  <a:lnTo>
                    <a:pt x="899922" y="1809750"/>
                  </a:lnTo>
                  <a:cubicBezTo>
                    <a:pt x="906145" y="1809877"/>
                    <a:pt x="912368" y="1809877"/>
                    <a:pt x="918591" y="1809877"/>
                  </a:cubicBezTo>
                  <a:cubicBezTo>
                    <a:pt x="924814" y="1809877"/>
                    <a:pt x="931291" y="1809877"/>
                    <a:pt x="937641" y="1809750"/>
                  </a:cubicBezTo>
                  <a:close/>
                  <a:moveTo>
                    <a:pt x="859790" y="1808480"/>
                  </a:moveTo>
                  <a:cubicBezTo>
                    <a:pt x="846836" y="1807845"/>
                    <a:pt x="834009" y="1806956"/>
                    <a:pt x="821309" y="1805940"/>
                  </a:cubicBezTo>
                  <a:lnTo>
                    <a:pt x="824357" y="1767967"/>
                  </a:lnTo>
                  <a:cubicBezTo>
                    <a:pt x="836676" y="1768983"/>
                    <a:pt x="849122" y="1769745"/>
                    <a:pt x="861568" y="1770380"/>
                  </a:cubicBezTo>
                  <a:close/>
                  <a:moveTo>
                    <a:pt x="784606" y="1764030"/>
                  </a:moveTo>
                  <a:cubicBezTo>
                    <a:pt x="771652" y="1762506"/>
                    <a:pt x="758825" y="1760855"/>
                    <a:pt x="746125" y="1758950"/>
                  </a:cubicBezTo>
                  <a:lnTo>
                    <a:pt x="751713" y="1721231"/>
                  </a:lnTo>
                  <a:cubicBezTo>
                    <a:pt x="764032" y="1723009"/>
                    <a:pt x="776478" y="1724660"/>
                    <a:pt x="788924" y="1726184"/>
                  </a:cubicBezTo>
                  <a:close/>
                  <a:moveTo>
                    <a:pt x="712216" y="1714754"/>
                  </a:moveTo>
                  <a:cubicBezTo>
                    <a:pt x="699516" y="1712468"/>
                    <a:pt x="686816" y="1709928"/>
                    <a:pt x="674370" y="1707134"/>
                  </a:cubicBezTo>
                  <a:lnTo>
                    <a:pt x="682498" y="1669923"/>
                  </a:lnTo>
                  <a:cubicBezTo>
                    <a:pt x="694690" y="1672590"/>
                    <a:pt x="706882" y="1675003"/>
                    <a:pt x="719201" y="1677289"/>
                  </a:cubicBezTo>
                  <a:close/>
                  <a:moveTo>
                    <a:pt x="643509" y="1660779"/>
                  </a:moveTo>
                  <a:cubicBezTo>
                    <a:pt x="630936" y="1657604"/>
                    <a:pt x="618490" y="1654302"/>
                    <a:pt x="606171" y="1650746"/>
                  </a:cubicBezTo>
                  <a:lnTo>
                    <a:pt x="616712" y="1614170"/>
                  </a:lnTo>
                  <a:cubicBezTo>
                    <a:pt x="628650" y="1617599"/>
                    <a:pt x="640715" y="1620901"/>
                    <a:pt x="652780" y="1623949"/>
                  </a:cubicBezTo>
                  <a:close/>
                  <a:moveTo>
                    <a:pt x="578485" y="1602486"/>
                  </a:moveTo>
                  <a:cubicBezTo>
                    <a:pt x="566166" y="1598422"/>
                    <a:pt x="553974" y="1594231"/>
                    <a:pt x="541782" y="1589913"/>
                  </a:cubicBezTo>
                  <a:lnTo>
                    <a:pt x="554736" y="1554099"/>
                  </a:lnTo>
                  <a:cubicBezTo>
                    <a:pt x="566420" y="1558290"/>
                    <a:pt x="578358" y="1562354"/>
                    <a:pt x="590296" y="1566291"/>
                  </a:cubicBezTo>
                  <a:close/>
                  <a:moveTo>
                    <a:pt x="517398" y="1539875"/>
                  </a:moveTo>
                  <a:cubicBezTo>
                    <a:pt x="505460" y="1535049"/>
                    <a:pt x="493522" y="1530096"/>
                    <a:pt x="481711" y="1524889"/>
                  </a:cubicBezTo>
                  <a:lnTo>
                    <a:pt x="497078" y="1489964"/>
                  </a:lnTo>
                  <a:cubicBezTo>
                    <a:pt x="508508" y="1494917"/>
                    <a:pt x="519938" y="1499743"/>
                    <a:pt x="531622" y="1504442"/>
                  </a:cubicBezTo>
                  <a:close/>
                  <a:moveTo>
                    <a:pt x="665480" y="2181860"/>
                  </a:moveTo>
                  <a:cubicBezTo>
                    <a:pt x="653796" y="2176272"/>
                    <a:pt x="642239" y="2170557"/>
                    <a:pt x="630936" y="2164588"/>
                  </a:cubicBezTo>
                  <a:lnTo>
                    <a:pt x="648589" y="2130806"/>
                  </a:lnTo>
                  <a:cubicBezTo>
                    <a:pt x="659638" y="2136521"/>
                    <a:pt x="670814" y="2142109"/>
                    <a:pt x="682117" y="2147570"/>
                  </a:cubicBezTo>
                  <a:close/>
                  <a:moveTo>
                    <a:pt x="613537" y="2111883"/>
                  </a:moveTo>
                  <a:cubicBezTo>
                    <a:pt x="602234" y="2105533"/>
                    <a:pt x="591185" y="2099056"/>
                    <a:pt x="580136" y="2092325"/>
                  </a:cubicBezTo>
                  <a:lnTo>
                    <a:pt x="599948" y="2059813"/>
                  </a:lnTo>
                  <a:cubicBezTo>
                    <a:pt x="610616" y="2066290"/>
                    <a:pt x="621411" y="2072640"/>
                    <a:pt x="632333" y="2078736"/>
                  </a:cubicBezTo>
                  <a:close/>
                  <a:moveTo>
                    <a:pt x="566166" y="2038477"/>
                  </a:moveTo>
                  <a:cubicBezTo>
                    <a:pt x="555371" y="2031365"/>
                    <a:pt x="544703" y="2024126"/>
                    <a:pt x="534162" y="2016760"/>
                  </a:cubicBezTo>
                  <a:lnTo>
                    <a:pt x="556006" y="1985645"/>
                  </a:lnTo>
                  <a:cubicBezTo>
                    <a:pt x="566166" y="1992757"/>
                    <a:pt x="576580" y="1999869"/>
                    <a:pt x="586994" y="2006727"/>
                  </a:cubicBezTo>
                  <a:close/>
                  <a:moveTo>
                    <a:pt x="523621" y="1962150"/>
                  </a:moveTo>
                  <a:cubicBezTo>
                    <a:pt x="513334" y="1954403"/>
                    <a:pt x="503174" y="1946402"/>
                    <a:pt x="493141" y="1938401"/>
                  </a:cubicBezTo>
                  <a:lnTo>
                    <a:pt x="517017" y="1908683"/>
                  </a:lnTo>
                  <a:cubicBezTo>
                    <a:pt x="526796" y="1916557"/>
                    <a:pt x="536575" y="1924177"/>
                    <a:pt x="546608" y="1931670"/>
                  </a:cubicBezTo>
                  <a:close/>
                  <a:moveTo>
                    <a:pt x="486283" y="1883029"/>
                  </a:moveTo>
                  <a:cubicBezTo>
                    <a:pt x="476504" y="1874647"/>
                    <a:pt x="466852" y="1866011"/>
                    <a:pt x="457327" y="1857248"/>
                  </a:cubicBezTo>
                  <a:lnTo>
                    <a:pt x="483108" y="1829181"/>
                  </a:lnTo>
                  <a:cubicBezTo>
                    <a:pt x="492252" y="1837690"/>
                    <a:pt x="501650" y="1845945"/>
                    <a:pt x="511048" y="1854073"/>
                  </a:cubicBezTo>
                  <a:close/>
                  <a:moveTo>
                    <a:pt x="454025" y="1801622"/>
                  </a:moveTo>
                  <a:cubicBezTo>
                    <a:pt x="444881" y="1792605"/>
                    <a:pt x="435737" y="1783334"/>
                    <a:pt x="426847" y="1774063"/>
                  </a:cubicBezTo>
                  <a:lnTo>
                    <a:pt x="454406" y="1747774"/>
                  </a:lnTo>
                  <a:cubicBezTo>
                    <a:pt x="463042" y="1756791"/>
                    <a:pt x="471805" y="1765681"/>
                    <a:pt x="480695" y="1774444"/>
                  </a:cubicBezTo>
                  <a:close/>
                  <a:moveTo>
                    <a:pt x="427355" y="1718437"/>
                  </a:moveTo>
                  <a:cubicBezTo>
                    <a:pt x="418719" y="1708785"/>
                    <a:pt x="410337" y="1699006"/>
                    <a:pt x="402082" y="1689100"/>
                  </a:cubicBezTo>
                  <a:lnTo>
                    <a:pt x="431292" y="1664716"/>
                  </a:lnTo>
                  <a:cubicBezTo>
                    <a:pt x="439293" y="1674368"/>
                    <a:pt x="447421" y="1683766"/>
                    <a:pt x="455803" y="1693037"/>
                  </a:cubicBezTo>
                  <a:close/>
                  <a:moveTo>
                    <a:pt x="406273" y="1633601"/>
                  </a:moveTo>
                  <a:cubicBezTo>
                    <a:pt x="398399" y="1623441"/>
                    <a:pt x="390525" y="1613154"/>
                    <a:pt x="383032" y="1602740"/>
                  </a:cubicBezTo>
                  <a:lnTo>
                    <a:pt x="413893" y="1580261"/>
                  </a:lnTo>
                  <a:cubicBezTo>
                    <a:pt x="421259" y="1590421"/>
                    <a:pt x="428752" y="1600327"/>
                    <a:pt x="436499" y="1610233"/>
                  </a:cubicBezTo>
                  <a:close/>
                  <a:moveTo>
                    <a:pt x="390906" y="1547622"/>
                  </a:moveTo>
                  <a:cubicBezTo>
                    <a:pt x="383667" y="1536954"/>
                    <a:pt x="376555" y="1526159"/>
                    <a:pt x="369697" y="1515237"/>
                  </a:cubicBezTo>
                  <a:lnTo>
                    <a:pt x="401955" y="1494917"/>
                  </a:lnTo>
                  <a:cubicBezTo>
                    <a:pt x="408559" y="1505458"/>
                    <a:pt x="415417" y="1515872"/>
                    <a:pt x="422402" y="1526159"/>
                  </a:cubicBezTo>
                  <a:close/>
                  <a:moveTo>
                    <a:pt x="381127" y="1460754"/>
                  </a:moveTo>
                  <a:cubicBezTo>
                    <a:pt x="374650" y="1449578"/>
                    <a:pt x="368300" y="1438402"/>
                    <a:pt x="362077" y="1426972"/>
                  </a:cubicBezTo>
                  <a:lnTo>
                    <a:pt x="395605" y="1408811"/>
                  </a:lnTo>
                  <a:cubicBezTo>
                    <a:pt x="401574" y="1419860"/>
                    <a:pt x="407670" y="1430655"/>
                    <a:pt x="414020" y="1441450"/>
                  </a:cubicBezTo>
                  <a:close/>
                  <a:moveTo>
                    <a:pt x="123190" y="1648714"/>
                  </a:moveTo>
                  <a:cubicBezTo>
                    <a:pt x="117475" y="1637157"/>
                    <a:pt x="111887" y="1625600"/>
                    <a:pt x="106426" y="1613789"/>
                  </a:cubicBezTo>
                  <a:lnTo>
                    <a:pt x="141097" y="1597914"/>
                  </a:lnTo>
                  <a:cubicBezTo>
                    <a:pt x="146304" y="1609217"/>
                    <a:pt x="151765" y="1620520"/>
                    <a:pt x="157353" y="1631696"/>
                  </a:cubicBezTo>
                  <a:close/>
                  <a:moveTo>
                    <a:pt x="124968" y="1561211"/>
                  </a:moveTo>
                  <a:cubicBezTo>
                    <a:pt x="120015" y="1549400"/>
                    <a:pt x="115189" y="1537462"/>
                    <a:pt x="110617" y="1525397"/>
                  </a:cubicBezTo>
                  <a:lnTo>
                    <a:pt x="146177" y="1511808"/>
                  </a:lnTo>
                  <a:cubicBezTo>
                    <a:pt x="150622" y="1523492"/>
                    <a:pt x="155194" y="1535049"/>
                    <a:pt x="160020" y="1546479"/>
                  </a:cubicBezTo>
                  <a:close/>
                  <a:moveTo>
                    <a:pt x="132461" y="1474216"/>
                  </a:moveTo>
                  <a:cubicBezTo>
                    <a:pt x="128270" y="1462024"/>
                    <a:pt x="124206" y="1449705"/>
                    <a:pt x="120523" y="1437259"/>
                  </a:cubicBezTo>
                  <a:lnTo>
                    <a:pt x="156972" y="1426083"/>
                  </a:lnTo>
                  <a:cubicBezTo>
                    <a:pt x="160655" y="1438021"/>
                    <a:pt x="164465" y="1449959"/>
                    <a:pt x="168529" y="1461770"/>
                  </a:cubicBezTo>
                  <a:close/>
                  <a:moveTo>
                    <a:pt x="145796" y="1387729"/>
                  </a:moveTo>
                  <a:cubicBezTo>
                    <a:pt x="142367" y="1375283"/>
                    <a:pt x="139319" y="1362710"/>
                    <a:pt x="136271" y="1350137"/>
                  </a:cubicBezTo>
                  <a:lnTo>
                    <a:pt x="173355" y="1341374"/>
                  </a:lnTo>
                  <a:cubicBezTo>
                    <a:pt x="176276" y="1353566"/>
                    <a:pt x="179324" y="1365631"/>
                    <a:pt x="182499" y="1377696"/>
                  </a:cubicBezTo>
                  <a:close/>
                  <a:moveTo>
                    <a:pt x="164719" y="1302131"/>
                  </a:moveTo>
                  <a:cubicBezTo>
                    <a:pt x="162179" y="1289558"/>
                    <a:pt x="159893" y="1276985"/>
                    <a:pt x="157734" y="1264158"/>
                  </a:cubicBezTo>
                  <a:lnTo>
                    <a:pt x="195326" y="1257935"/>
                  </a:lnTo>
                  <a:cubicBezTo>
                    <a:pt x="197358" y="1270254"/>
                    <a:pt x="199644" y="1282446"/>
                    <a:pt x="202057" y="1294638"/>
                  </a:cubicBezTo>
                  <a:close/>
                  <a:moveTo>
                    <a:pt x="189357" y="1218438"/>
                  </a:moveTo>
                  <a:cubicBezTo>
                    <a:pt x="187706" y="1205611"/>
                    <a:pt x="186182" y="1192784"/>
                    <a:pt x="184912" y="1179830"/>
                  </a:cubicBezTo>
                  <a:lnTo>
                    <a:pt x="222885" y="1176147"/>
                  </a:lnTo>
                  <a:cubicBezTo>
                    <a:pt x="224155" y="1188720"/>
                    <a:pt x="225552" y="1201166"/>
                    <a:pt x="227203" y="1213485"/>
                  </a:cubicBezTo>
                  <a:close/>
                  <a:moveTo>
                    <a:pt x="2540" y="1203198"/>
                  </a:moveTo>
                  <a:cubicBezTo>
                    <a:pt x="1651" y="1190371"/>
                    <a:pt x="1016" y="1177544"/>
                    <a:pt x="635" y="1164590"/>
                  </a:cubicBezTo>
                  <a:lnTo>
                    <a:pt x="38735" y="1163320"/>
                  </a:lnTo>
                  <a:cubicBezTo>
                    <a:pt x="39116" y="1175893"/>
                    <a:pt x="39751" y="1188339"/>
                    <a:pt x="40640" y="1200785"/>
                  </a:cubicBezTo>
                  <a:close/>
                  <a:moveTo>
                    <a:pt x="0" y="1125601"/>
                  </a:moveTo>
                  <a:cubicBezTo>
                    <a:pt x="0" y="1125474"/>
                    <a:pt x="0" y="1125474"/>
                    <a:pt x="0" y="1125347"/>
                  </a:cubicBezTo>
                  <a:lnTo>
                    <a:pt x="19050" y="1125347"/>
                  </a:lnTo>
                  <a:lnTo>
                    <a:pt x="38100" y="1125347"/>
                  </a:lnTo>
                  <a:lnTo>
                    <a:pt x="19050" y="1125347"/>
                  </a:lnTo>
                  <a:lnTo>
                    <a:pt x="0" y="1125347"/>
                  </a:lnTo>
                  <a:cubicBezTo>
                    <a:pt x="0" y="1112266"/>
                    <a:pt x="254" y="1099312"/>
                    <a:pt x="635" y="1086358"/>
                  </a:cubicBezTo>
                  <a:lnTo>
                    <a:pt x="38735" y="1087628"/>
                  </a:lnTo>
                  <a:cubicBezTo>
                    <a:pt x="38354" y="1100201"/>
                    <a:pt x="38100" y="1112774"/>
                    <a:pt x="38100" y="1125347"/>
                  </a:cubicBezTo>
                  <a:cubicBezTo>
                    <a:pt x="38100" y="1135888"/>
                    <a:pt x="29591" y="1144397"/>
                    <a:pt x="19050" y="1144397"/>
                  </a:cubicBezTo>
                  <a:cubicBezTo>
                    <a:pt x="8509" y="1144397"/>
                    <a:pt x="0" y="1135888"/>
                    <a:pt x="0" y="1125347"/>
                  </a:cubicBezTo>
                  <a:cubicBezTo>
                    <a:pt x="0" y="1114806"/>
                    <a:pt x="8509" y="1106297"/>
                    <a:pt x="19050" y="1106297"/>
                  </a:cubicBezTo>
                  <a:cubicBezTo>
                    <a:pt x="29591" y="1106297"/>
                    <a:pt x="38100" y="1114806"/>
                    <a:pt x="38100" y="1125347"/>
                  </a:cubicBezTo>
                  <a:cubicBezTo>
                    <a:pt x="38100" y="1125474"/>
                    <a:pt x="38100" y="1125474"/>
                    <a:pt x="38100" y="1125601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5058557" y="3320803"/>
            <a:ext cx="1296000" cy="1296000"/>
            <a:chOff x="0" y="0"/>
            <a:chExt cx="1728000" cy="1728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727962" cy="1727962"/>
            </a:xfrm>
            <a:custGeom>
              <a:avLst/>
              <a:gdLst/>
              <a:ahLst/>
              <a:cxnLst/>
              <a:rect l="l" t="t" r="r" b="b"/>
              <a:pathLst>
                <a:path w="1727962" h="1727962">
                  <a:moveTo>
                    <a:pt x="0" y="863981"/>
                  </a:moveTo>
                  <a:cubicBezTo>
                    <a:pt x="0" y="386842"/>
                    <a:pt x="386842" y="0"/>
                    <a:pt x="863981" y="0"/>
                  </a:cubicBezTo>
                  <a:cubicBezTo>
                    <a:pt x="1341120" y="0"/>
                    <a:pt x="1727962" y="386842"/>
                    <a:pt x="1727962" y="863981"/>
                  </a:cubicBezTo>
                  <a:cubicBezTo>
                    <a:pt x="1727962" y="1341120"/>
                    <a:pt x="1341120" y="1727962"/>
                    <a:pt x="863981" y="1727962"/>
                  </a:cubicBezTo>
                  <a:cubicBezTo>
                    <a:pt x="386842" y="1727962"/>
                    <a:pt x="0" y="1341120"/>
                    <a:pt x="0" y="863981"/>
                  </a:cubicBezTo>
                  <a:close/>
                </a:path>
              </a:pathLst>
            </a:custGeom>
            <a:solidFill>
              <a:srgbClr val="2C2F45">
                <a:alpha val="69804"/>
              </a:srgbClr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4936270" y="3198516"/>
            <a:ext cx="1540575" cy="1540575"/>
            <a:chOff x="0" y="0"/>
            <a:chExt cx="2054100" cy="2054100"/>
          </a:xfrm>
        </p:grpSpPr>
        <p:sp>
          <p:nvSpPr>
            <p:cNvPr id="32" name="Freeform 32"/>
            <p:cNvSpPr/>
            <p:nvPr/>
          </p:nvSpPr>
          <p:spPr>
            <a:xfrm>
              <a:off x="-407543" y="127"/>
              <a:ext cx="2355723" cy="1771142"/>
            </a:xfrm>
            <a:custGeom>
              <a:avLst/>
              <a:gdLst/>
              <a:ahLst/>
              <a:cxnLst/>
              <a:rect l="l" t="t" r="r" b="b"/>
              <a:pathLst>
                <a:path w="2355723" h="1771142">
                  <a:moveTo>
                    <a:pt x="410464" y="949198"/>
                  </a:moveTo>
                  <a:cubicBezTo>
                    <a:pt x="411480" y="936244"/>
                    <a:pt x="412623" y="923417"/>
                    <a:pt x="414020" y="910717"/>
                  </a:cubicBezTo>
                  <a:lnTo>
                    <a:pt x="451866" y="915035"/>
                  </a:lnTo>
                  <a:cubicBezTo>
                    <a:pt x="450469" y="927354"/>
                    <a:pt x="449326" y="939673"/>
                    <a:pt x="448437" y="952119"/>
                  </a:cubicBezTo>
                  <a:close/>
                  <a:moveTo>
                    <a:pt x="457200" y="875030"/>
                  </a:moveTo>
                  <a:cubicBezTo>
                    <a:pt x="459105" y="862203"/>
                    <a:pt x="461264" y="849503"/>
                    <a:pt x="463677" y="836930"/>
                  </a:cubicBezTo>
                  <a:lnTo>
                    <a:pt x="501142" y="844042"/>
                  </a:lnTo>
                  <a:cubicBezTo>
                    <a:pt x="498856" y="856234"/>
                    <a:pt x="496697" y="868426"/>
                    <a:pt x="494919" y="880745"/>
                  </a:cubicBezTo>
                  <a:close/>
                  <a:moveTo>
                    <a:pt x="509397" y="804545"/>
                  </a:moveTo>
                  <a:cubicBezTo>
                    <a:pt x="512318" y="791845"/>
                    <a:pt x="515493" y="779272"/>
                    <a:pt x="518795" y="766826"/>
                  </a:cubicBezTo>
                  <a:lnTo>
                    <a:pt x="555625" y="776732"/>
                  </a:lnTo>
                  <a:cubicBezTo>
                    <a:pt x="552323" y="788797"/>
                    <a:pt x="549402" y="800862"/>
                    <a:pt x="546608" y="813054"/>
                  </a:cubicBezTo>
                  <a:close/>
                  <a:moveTo>
                    <a:pt x="566801" y="738251"/>
                  </a:moveTo>
                  <a:cubicBezTo>
                    <a:pt x="570611" y="725805"/>
                    <a:pt x="574802" y="713486"/>
                    <a:pt x="579120" y="701294"/>
                  </a:cubicBezTo>
                  <a:lnTo>
                    <a:pt x="615061" y="713994"/>
                  </a:lnTo>
                  <a:cubicBezTo>
                    <a:pt x="610870" y="725805"/>
                    <a:pt x="606933" y="737616"/>
                    <a:pt x="603250" y="749554"/>
                  </a:cubicBezTo>
                  <a:close/>
                  <a:moveTo>
                    <a:pt x="629158" y="676275"/>
                  </a:moveTo>
                  <a:cubicBezTo>
                    <a:pt x="633984" y="664210"/>
                    <a:pt x="638937" y="652272"/>
                    <a:pt x="644144" y="640461"/>
                  </a:cubicBezTo>
                  <a:lnTo>
                    <a:pt x="678942" y="655828"/>
                  </a:lnTo>
                  <a:cubicBezTo>
                    <a:pt x="673862" y="667258"/>
                    <a:pt x="669036" y="678688"/>
                    <a:pt x="664464" y="690245"/>
                  </a:cubicBezTo>
                  <a:close/>
                  <a:moveTo>
                    <a:pt x="695833" y="619252"/>
                  </a:moveTo>
                  <a:cubicBezTo>
                    <a:pt x="701548" y="607568"/>
                    <a:pt x="707390" y="596138"/>
                    <a:pt x="713486" y="584708"/>
                  </a:cubicBezTo>
                  <a:lnTo>
                    <a:pt x="747014" y="602742"/>
                  </a:lnTo>
                  <a:cubicBezTo>
                    <a:pt x="741172" y="613664"/>
                    <a:pt x="735457" y="624713"/>
                    <a:pt x="729996" y="635889"/>
                  </a:cubicBezTo>
                  <a:close/>
                  <a:moveTo>
                    <a:pt x="766699" y="567563"/>
                  </a:moveTo>
                  <a:cubicBezTo>
                    <a:pt x="773303" y="556387"/>
                    <a:pt x="780034" y="545338"/>
                    <a:pt x="786892" y="534416"/>
                  </a:cubicBezTo>
                  <a:lnTo>
                    <a:pt x="819023" y="554863"/>
                  </a:lnTo>
                  <a:cubicBezTo>
                    <a:pt x="812292" y="565404"/>
                    <a:pt x="805815" y="575945"/>
                    <a:pt x="799465" y="586740"/>
                  </a:cubicBezTo>
                  <a:close/>
                  <a:moveTo>
                    <a:pt x="841248" y="521335"/>
                  </a:moveTo>
                  <a:cubicBezTo>
                    <a:pt x="848614" y="510667"/>
                    <a:pt x="856234" y="500126"/>
                    <a:pt x="863981" y="489839"/>
                  </a:cubicBezTo>
                  <a:lnTo>
                    <a:pt x="894461" y="512699"/>
                  </a:lnTo>
                  <a:cubicBezTo>
                    <a:pt x="886968" y="522605"/>
                    <a:pt x="879729" y="532765"/>
                    <a:pt x="872617" y="543052"/>
                  </a:cubicBezTo>
                  <a:close/>
                  <a:moveTo>
                    <a:pt x="636143" y="380873"/>
                  </a:moveTo>
                  <a:cubicBezTo>
                    <a:pt x="644271" y="370840"/>
                    <a:pt x="652653" y="360934"/>
                    <a:pt x="661162" y="351155"/>
                  </a:cubicBezTo>
                  <a:lnTo>
                    <a:pt x="689864" y="376174"/>
                  </a:lnTo>
                  <a:cubicBezTo>
                    <a:pt x="681609" y="385572"/>
                    <a:pt x="673608" y="395097"/>
                    <a:pt x="665734" y="404749"/>
                  </a:cubicBezTo>
                  <a:close/>
                  <a:moveTo>
                    <a:pt x="716788" y="346329"/>
                  </a:moveTo>
                  <a:cubicBezTo>
                    <a:pt x="725678" y="336931"/>
                    <a:pt x="734695" y="327660"/>
                    <a:pt x="743966" y="318643"/>
                  </a:cubicBezTo>
                  <a:lnTo>
                    <a:pt x="770636" y="345821"/>
                  </a:lnTo>
                  <a:cubicBezTo>
                    <a:pt x="761746" y="354584"/>
                    <a:pt x="752983" y="363474"/>
                    <a:pt x="744474" y="372491"/>
                  </a:cubicBezTo>
                  <a:close/>
                  <a:moveTo>
                    <a:pt x="799846" y="318135"/>
                  </a:moveTo>
                  <a:cubicBezTo>
                    <a:pt x="809371" y="309372"/>
                    <a:pt x="819150" y="300863"/>
                    <a:pt x="829056" y="292481"/>
                  </a:cubicBezTo>
                  <a:lnTo>
                    <a:pt x="853694" y="321564"/>
                  </a:lnTo>
                  <a:cubicBezTo>
                    <a:pt x="844169" y="329565"/>
                    <a:pt x="834771" y="337820"/>
                    <a:pt x="825627" y="346202"/>
                  </a:cubicBezTo>
                  <a:close/>
                  <a:moveTo>
                    <a:pt x="884936" y="296037"/>
                  </a:moveTo>
                  <a:cubicBezTo>
                    <a:pt x="895096" y="288036"/>
                    <a:pt x="905510" y="280289"/>
                    <a:pt x="915924" y="272669"/>
                  </a:cubicBezTo>
                  <a:lnTo>
                    <a:pt x="938276" y="303530"/>
                  </a:lnTo>
                  <a:cubicBezTo>
                    <a:pt x="928243" y="310896"/>
                    <a:pt x="918210" y="318389"/>
                    <a:pt x="908431" y="326009"/>
                  </a:cubicBezTo>
                  <a:close/>
                  <a:moveTo>
                    <a:pt x="971296" y="280416"/>
                  </a:moveTo>
                  <a:cubicBezTo>
                    <a:pt x="982091" y="273177"/>
                    <a:pt x="992886" y="266319"/>
                    <a:pt x="1003935" y="259461"/>
                  </a:cubicBezTo>
                  <a:lnTo>
                    <a:pt x="1023874" y="291973"/>
                  </a:lnTo>
                  <a:cubicBezTo>
                    <a:pt x="1013206" y="298450"/>
                    <a:pt x="1002792" y="305181"/>
                    <a:pt x="992505" y="312166"/>
                  </a:cubicBezTo>
                  <a:close/>
                  <a:moveTo>
                    <a:pt x="1058545" y="271526"/>
                  </a:moveTo>
                  <a:cubicBezTo>
                    <a:pt x="1069848" y="265176"/>
                    <a:pt x="1081151" y="259080"/>
                    <a:pt x="1092708" y="253111"/>
                  </a:cubicBezTo>
                  <a:lnTo>
                    <a:pt x="1110107" y="287020"/>
                  </a:lnTo>
                  <a:cubicBezTo>
                    <a:pt x="1099058" y="292735"/>
                    <a:pt x="1088009" y="298577"/>
                    <a:pt x="1077214" y="304800"/>
                  </a:cubicBezTo>
                  <a:close/>
                  <a:moveTo>
                    <a:pt x="1146175" y="269240"/>
                  </a:moveTo>
                  <a:cubicBezTo>
                    <a:pt x="1157859" y="263779"/>
                    <a:pt x="1169797" y="258445"/>
                    <a:pt x="1181735" y="253365"/>
                  </a:cubicBezTo>
                  <a:lnTo>
                    <a:pt x="1050036" y="115443"/>
                  </a:lnTo>
                  <a:cubicBezTo>
                    <a:pt x="1038479" y="120269"/>
                    <a:pt x="1027049" y="125349"/>
                    <a:pt x="1015873" y="130683"/>
                  </a:cubicBezTo>
                  <a:close/>
                  <a:moveTo>
                    <a:pt x="1087374" y="100457"/>
                  </a:moveTo>
                  <a:cubicBezTo>
                    <a:pt x="1099439" y="95885"/>
                    <a:pt x="1111631" y="91567"/>
                    <a:pt x="1123950" y="87376"/>
                  </a:cubicBezTo>
                  <a:lnTo>
                    <a:pt x="1136015" y="123444"/>
                  </a:lnTo>
                  <a:cubicBezTo>
                    <a:pt x="1124204" y="127381"/>
                    <a:pt x="1112393" y="131572"/>
                    <a:pt x="1100836" y="136017"/>
                  </a:cubicBezTo>
                  <a:close/>
                  <a:moveTo>
                    <a:pt x="1174496" y="111379"/>
                  </a:moveTo>
                  <a:cubicBezTo>
                    <a:pt x="1186815" y="107696"/>
                    <a:pt x="1199261" y="104394"/>
                    <a:pt x="1211834" y="101219"/>
                  </a:cubicBezTo>
                  <a:lnTo>
                    <a:pt x="1221105" y="138176"/>
                  </a:lnTo>
                  <a:cubicBezTo>
                    <a:pt x="1209040" y="141224"/>
                    <a:pt x="1196975" y="144526"/>
                    <a:pt x="1185164" y="147955"/>
                  </a:cubicBezTo>
                  <a:close/>
                  <a:moveTo>
                    <a:pt x="1260475" y="128905"/>
                  </a:moveTo>
                  <a:cubicBezTo>
                    <a:pt x="1273048" y="126238"/>
                    <a:pt x="1285748" y="123825"/>
                    <a:pt x="1298448" y="121539"/>
                  </a:cubicBezTo>
                  <a:lnTo>
                    <a:pt x="1304925" y="159131"/>
                  </a:lnTo>
                  <a:cubicBezTo>
                    <a:pt x="1292606" y="161290"/>
                    <a:pt x="1280414" y="163576"/>
                    <a:pt x="1268349" y="166243"/>
                  </a:cubicBezTo>
                  <a:close/>
                  <a:moveTo>
                    <a:pt x="1296543" y="9144"/>
                  </a:moveTo>
                  <a:cubicBezTo>
                    <a:pt x="1309370" y="7366"/>
                    <a:pt x="1322197" y="5842"/>
                    <a:pt x="1335151" y="4572"/>
                  </a:cubicBezTo>
                  <a:lnTo>
                    <a:pt x="1338834" y="42545"/>
                  </a:lnTo>
                  <a:cubicBezTo>
                    <a:pt x="1326388" y="43688"/>
                    <a:pt x="1313942" y="45212"/>
                    <a:pt x="1301623" y="46863"/>
                  </a:cubicBezTo>
                  <a:close/>
                  <a:moveTo>
                    <a:pt x="1373632" y="1651"/>
                  </a:moveTo>
                  <a:cubicBezTo>
                    <a:pt x="1386586" y="889"/>
                    <a:pt x="1399540" y="381"/>
                    <a:pt x="1412494" y="127"/>
                  </a:cubicBezTo>
                  <a:lnTo>
                    <a:pt x="1413256" y="38227"/>
                  </a:lnTo>
                  <a:cubicBezTo>
                    <a:pt x="1400683" y="38481"/>
                    <a:pt x="1388237" y="38989"/>
                    <a:pt x="1375791" y="39751"/>
                  </a:cubicBezTo>
                  <a:close/>
                  <a:moveTo>
                    <a:pt x="1451610" y="0"/>
                  </a:moveTo>
                  <a:cubicBezTo>
                    <a:pt x="1464691" y="254"/>
                    <a:pt x="1477645" y="635"/>
                    <a:pt x="1490472" y="1397"/>
                  </a:cubicBezTo>
                  <a:lnTo>
                    <a:pt x="1488440" y="39497"/>
                  </a:lnTo>
                  <a:cubicBezTo>
                    <a:pt x="1475994" y="38862"/>
                    <a:pt x="1463548" y="38354"/>
                    <a:pt x="1450975" y="38227"/>
                  </a:cubicBezTo>
                  <a:close/>
                  <a:moveTo>
                    <a:pt x="1528445" y="42418"/>
                  </a:moveTo>
                  <a:cubicBezTo>
                    <a:pt x="1541399" y="43561"/>
                    <a:pt x="1554353" y="45085"/>
                    <a:pt x="1567053" y="46736"/>
                  </a:cubicBezTo>
                  <a:lnTo>
                    <a:pt x="1562100" y="84582"/>
                  </a:lnTo>
                  <a:cubicBezTo>
                    <a:pt x="1549781" y="82931"/>
                    <a:pt x="1537335" y="81661"/>
                    <a:pt x="1524889" y="80518"/>
                  </a:cubicBezTo>
                  <a:close/>
                  <a:moveTo>
                    <a:pt x="1601978" y="90551"/>
                  </a:moveTo>
                  <a:cubicBezTo>
                    <a:pt x="1614678" y="92710"/>
                    <a:pt x="1627378" y="95123"/>
                    <a:pt x="1639951" y="97663"/>
                  </a:cubicBezTo>
                  <a:lnTo>
                    <a:pt x="1632204" y="135001"/>
                  </a:lnTo>
                  <a:cubicBezTo>
                    <a:pt x="1620139" y="132461"/>
                    <a:pt x="1607947" y="130175"/>
                    <a:pt x="1595628" y="128143"/>
                  </a:cubicBezTo>
                  <a:close/>
                  <a:moveTo>
                    <a:pt x="1671574" y="143891"/>
                  </a:moveTo>
                  <a:cubicBezTo>
                    <a:pt x="1684147" y="147066"/>
                    <a:pt x="1696593" y="150368"/>
                    <a:pt x="1709039" y="153924"/>
                  </a:cubicBezTo>
                  <a:lnTo>
                    <a:pt x="1698498" y="190500"/>
                  </a:lnTo>
                  <a:cubicBezTo>
                    <a:pt x="1686560" y="187071"/>
                    <a:pt x="1674495" y="183896"/>
                    <a:pt x="1662430" y="180848"/>
                  </a:cubicBezTo>
                  <a:close/>
                  <a:moveTo>
                    <a:pt x="1736979" y="202311"/>
                  </a:moveTo>
                  <a:cubicBezTo>
                    <a:pt x="1749298" y="206375"/>
                    <a:pt x="1761490" y="210693"/>
                    <a:pt x="1773682" y="215138"/>
                  </a:cubicBezTo>
                  <a:lnTo>
                    <a:pt x="1760347" y="250825"/>
                  </a:lnTo>
                  <a:cubicBezTo>
                    <a:pt x="1748663" y="246507"/>
                    <a:pt x="1736852" y="242316"/>
                    <a:pt x="1725041" y="238379"/>
                  </a:cubicBezTo>
                  <a:close/>
                  <a:moveTo>
                    <a:pt x="1797685" y="265430"/>
                  </a:moveTo>
                  <a:cubicBezTo>
                    <a:pt x="1809623" y="270383"/>
                    <a:pt x="1821561" y="275590"/>
                    <a:pt x="1833245" y="281051"/>
                  </a:cubicBezTo>
                  <a:lnTo>
                    <a:pt x="1817243" y="315595"/>
                  </a:lnTo>
                  <a:cubicBezTo>
                    <a:pt x="1805940" y="310388"/>
                    <a:pt x="1794510" y="305308"/>
                    <a:pt x="1782953" y="300482"/>
                  </a:cubicBezTo>
                  <a:close/>
                  <a:moveTo>
                    <a:pt x="1853438" y="333121"/>
                  </a:moveTo>
                  <a:cubicBezTo>
                    <a:pt x="1864995" y="338963"/>
                    <a:pt x="1876425" y="345059"/>
                    <a:pt x="1887601" y="351409"/>
                  </a:cubicBezTo>
                  <a:lnTo>
                    <a:pt x="1869059" y="384683"/>
                  </a:lnTo>
                  <a:cubicBezTo>
                    <a:pt x="1858264" y="378587"/>
                    <a:pt x="1847215" y="372745"/>
                    <a:pt x="1836166" y="367157"/>
                  </a:cubicBezTo>
                  <a:close/>
                  <a:moveTo>
                    <a:pt x="1903984" y="405003"/>
                  </a:moveTo>
                  <a:cubicBezTo>
                    <a:pt x="1915033" y="411734"/>
                    <a:pt x="1925955" y="418592"/>
                    <a:pt x="1936750" y="425831"/>
                  </a:cubicBezTo>
                  <a:lnTo>
                    <a:pt x="1915795" y="457581"/>
                  </a:lnTo>
                  <a:cubicBezTo>
                    <a:pt x="1905381" y="450723"/>
                    <a:pt x="1894967" y="443992"/>
                    <a:pt x="1884299" y="437515"/>
                  </a:cubicBezTo>
                  <a:close/>
                  <a:moveTo>
                    <a:pt x="1949069" y="480314"/>
                  </a:moveTo>
                  <a:cubicBezTo>
                    <a:pt x="1959610" y="487807"/>
                    <a:pt x="1970024" y="495554"/>
                    <a:pt x="1980184" y="503555"/>
                  </a:cubicBezTo>
                  <a:lnTo>
                    <a:pt x="1956816" y="533654"/>
                  </a:lnTo>
                  <a:cubicBezTo>
                    <a:pt x="1947037" y="526034"/>
                    <a:pt x="1937004" y="518541"/>
                    <a:pt x="1926844" y="511302"/>
                  </a:cubicBezTo>
                  <a:close/>
                  <a:moveTo>
                    <a:pt x="1988185" y="558800"/>
                  </a:moveTo>
                  <a:cubicBezTo>
                    <a:pt x="1998091" y="567055"/>
                    <a:pt x="2007870" y="575564"/>
                    <a:pt x="2017522" y="584327"/>
                  </a:cubicBezTo>
                  <a:lnTo>
                    <a:pt x="1991995" y="612648"/>
                  </a:lnTo>
                  <a:cubicBezTo>
                    <a:pt x="1982724" y="604266"/>
                    <a:pt x="1973326" y="596138"/>
                    <a:pt x="1963801" y="588137"/>
                  </a:cubicBezTo>
                  <a:close/>
                  <a:moveTo>
                    <a:pt x="2021332" y="640207"/>
                  </a:moveTo>
                  <a:cubicBezTo>
                    <a:pt x="2030603" y="649224"/>
                    <a:pt x="2039747" y="658495"/>
                    <a:pt x="2048637" y="667766"/>
                  </a:cubicBezTo>
                  <a:lnTo>
                    <a:pt x="2021078" y="694055"/>
                  </a:lnTo>
                  <a:cubicBezTo>
                    <a:pt x="2012442" y="685038"/>
                    <a:pt x="2003679" y="676148"/>
                    <a:pt x="1994789" y="667512"/>
                  </a:cubicBezTo>
                  <a:close/>
                  <a:moveTo>
                    <a:pt x="2048256" y="723773"/>
                  </a:moveTo>
                  <a:cubicBezTo>
                    <a:pt x="2056765" y="733425"/>
                    <a:pt x="2065147" y="743331"/>
                    <a:pt x="2073402" y="753364"/>
                  </a:cubicBezTo>
                  <a:lnTo>
                    <a:pt x="2043938" y="777494"/>
                  </a:lnTo>
                  <a:cubicBezTo>
                    <a:pt x="2036064" y="767842"/>
                    <a:pt x="2027936" y="758317"/>
                    <a:pt x="2019681" y="749046"/>
                  </a:cubicBezTo>
                  <a:close/>
                  <a:moveTo>
                    <a:pt x="2068830" y="809117"/>
                  </a:moveTo>
                  <a:cubicBezTo>
                    <a:pt x="2076577" y="819404"/>
                    <a:pt x="2084197" y="829945"/>
                    <a:pt x="2091690" y="840486"/>
                  </a:cubicBezTo>
                  <a:lnTo>
                    <a:pt x="2060448" y="862330"/>
                  </a:lnTo>
                  <a:cubicBezTo>
                    <a:pt x="2053336" y="852170"/>
                    <a:pt x="2045970" y="842010"/>
                    <a:pt x="2038477" y="832104"/>
                  </a:cubicBezTo>
                  <a:close/>
                  <a:moveTo>
                    <a:pt x="2082927" y="895731"/>
                  </a:moveTo>
                  <a:cubicBezTo>
                    <a:pt x="2089912" y="906653"/>
                    <a:pt x="2096770" y="917575"/>
                    <a:pt x="2103374" y="928751"/>
                  </a:cubicBezTo>
                  <a:lnTo>
                    <a:pt x="2070608" y="948182"/>
                  </a:lnTo>
                  <a:cubicBezTo>
                    <a:pt x="2064258" y="937514"/>
                    <a:pt x="2057654" y="926846"/>
                    <a:pt x="2050923" y="916432"/>
                  </a:cubicBezTo>
                  <a:close/>
                  <a:moveTo>
                    <a:pt x="2337943" y="537972"/>
                  </a:moveTo>
                  <a:cubicBezTo>
                    <a:pt x="2344039" y="549275"/>
                    <a:pt x="2350008" y="560832"/>
                    <a:pt x="2355723" y="572389"/>
                  </a:cubicBezTo>
                  <a:lnTo>
                    <a:pt x="2321560" y="589280"/>
                  </a:lnTo>
                  <a:cubicBezTo>
                    <a:pt x="2316099" y="578104"/>
                    <a:pt x="2310384" y="567055"/>
                    <a:pt x="2304415" y="556133"/>
                  </a:cubicBezTo>
                  <a:close/>
                  <a:moveTo>
                    <a:pt x="2338832" y="625729"/>
                  </a:moveTo>
                  <a:cubicBezTo>
                    <a:pt x="2344166" y="637540"/>
                    <a:pt x="2349119" y="649478"/>
                    <a:pt x="2354072" y="661416"/>
                  </a:cubicBezTo>
                  <a:lnTo>
                    <a:pt x="2318766" y="675640"/>
                  </a:lnTo>
                  <a:cubicBezTo>
                    <a:pt x="2314067" y="664083"/>
                    <a:pt x="2309241" y="652653"/>
                    <a:pt x="2304161" y="641223"/>
                  </a:cubicBezTo>
                  <a:close/>
                  <a:moveTo>
                    <a:pt x="2333117" y="713232"/>
                  </a:moveTo>
                  <a:cubicBezTo>
                    <a:pt x="2337435" y="725424"/>
                    <a:pt x="2341626" y="737743"/>
                    <a:pt x="2345563" y="750062"/>
                  </a:cubicBezTo>
                  <a:lnTo>
                    <a:pt x="2309241" y="761619"/>
                  </a:lnTo>
                  <a:cubicBezTo>
                    <a:pt x="2305431" y="749681"/>
                    <a:pt x="2301494" y="737870"/>
                    <a:pt x="2297303" y="726186"/>
                  </a:cubicBezTo>
                  <a:close/>
                  <a:moveTo>
                    <a:pt x="2320798" y="800227"/>
                  </a:moveTo>
                  <a:cubicBezTo>
                    <a:pt x="2324227" y="812673"/>
                    <a:pt x="2327402" y="825246"/>
                    <a:pt x="2330450" y="837819"/>
                  </a:cubicBezTo>
                  <a:lnTo>
                    <a:pt x="2293366" y="846582"/>
                  </a:lnTo>
                  <a:cubicBezTo>
                    <a:pt x="2290445" y="834390"/>
                    <a:pt x="2287397" y="822325"/>
                    <a:pt x="2284095" y="810387"/>
                  </a:cubicBezTo>
                  <a:close/>
                  <a:moveTo>
                    <a:pt x="2301875" y="886079"/>
                  </a:moveTo>
                  <a:cubicBezTo>
                    <a:pt x="2304288" y="898652"/>
                    <a:pt x="2306574" y="911352"/>
                    <a:pt x="2308606" y="924179"/>
                  </a:cubicBezTo>
                  <a:lnTo>
                    <a:pt x="2271014" y="930021"/>
                  </a:lnTo>
                  <a:cubicBezTo>
                    <a:pt x="2269109" y="917702"/>
                    <a:pt x="2266950" y="905510"/>
                    <a:pt x="2264537" y="893318"/>
                  </a:cubicBezTo>
                  <a:close/>
                  <a:moveTo>
                    <a:pt x="2276475" y="970026"/>
                  </a:moveTo>
                  <a:cubicBezTo>
                    <a:pt x="2277999" y="982853"/>
                    <a:pt x="2279269" y="995680"/>
                    <a:pt x="2280285" y="1008634"/>
                  </a:cubicBezTo>
                  <a:lnTo>
                    <a:pt x="2242312" y="1011682"/>
                  </a:lnTo>
                  <a:cubicBezTo>
                    <a:pt x="2241296" y="999236"/>
                    <a:pt x="2240153" y="986917"/>
                    <a:pt x="2238629" y="974598"/>
                  </a:cubicBezTo>
                  <a:close/>
                  <a:moveTo>
                    <a:pt x="2244725" y="1051814"/>
                  </a:moveTo>
                  <a:cubicBezTo>
                    <a:pt x="2245233" y="1064768"/>
                    <a:pt x="2245614" y="1077722"/>
                    <a:pt x="2245614" y="1090803"/>
                  </a:cubicBezTo>
                  <a:lnTo>
                    <a:pt x="2207514" y="1090930"/>
                  </a:lnTo>
                  <a:cubicBezTo>
                    <a:pt x="2207514" y="1078357"/>
                    <a:pt x="2207133" y="1065784"/>
                    <a:pt x="2206625" y="1053338"/>
                  </a:cubicBezTo>
                  <a:close/>
                  <a:moveTo>
                    <a:pt x="2207006" y="1131443"/>
                  </a:moveTo>
                  <a:cubicBezTo>
                    <a:pt x="2206625" y="1144397"/>
                    <a:pt x="2205863" y="1157351"/>
                    <a:pt x="2204974" y="1170178"/>
                  </a:cubicBezTo>
                  <a:lnTo>
                    <a:pt x="2167001" y="1167511"/>
                  </a:lnTo>
                  <a:cubicBezTo>
                    <a:pt x="2167890" y="1155192"/>
                    <a:pt x="2168525" y="1142746"/>
                    <a:pt x="2168906" y="1130173"/>
                  </a:cubicBezTo>
                  <a:close/>
                  <a:moveTo>
                    <a:pt x="2163445" y="1207389"/>
                  </a:moveTo>
                  <a:cubicBezTo>
                    <a:pt x="2162048" y="1220343"/>
                    <a:pt x="2160397" y="1233297"/>
                    <a:pt x="2158492" y="1245997"/>
                  </a:cubicBezTo>
                  <a:lnTo>
                    <a:pt x="2120773" y="1240536"/>
                  </a:lnTo>
                  <a:cubicBezTo>
                    <a:pt x="2122551" y="1228217"/>
                    <a:pt x="2124202" y="1215771"/>
                    <a:pt x="2125472" y="1203325"/>
                  </a:cubicBezTo>
                  <a:close/>
                  <a:moveTo>
                    <a:pt x="2114169" y="1280160"/>
                  </a:moveTo>
                  <a:cubicBezTo>
                    <a:pt x="2111756" y="1292860"/>
                    <a:pt x="2109216" y="1305560"/>
                    <a:pt x="2106422" y="1318133"/>
                  </a:cubicBezTo>
                  <a:lnTo>
                    <a:pt x="2069211" y="1309751"/>
                  </a:lnTo>
                  <a:cubicBezTo>
                    <a:pt x="2071878" y="1297686"/>
                    <a:pt x="2074418" y="1285494"/>
                    <a:pt x="2076704" y="1273175"/>
                  </a:cubicBezTo>
                  <a:close/>
                  <a:moveTo>
                    <a:pt x="2059686" y="1348994"/>
                  </a:moveTo>
                  <a:cubicBezTo>
                    <a:pt x="2056384" y="1361440"/>
                    <a:pt x="2052828" y="1373886"/>
                    <a:pt x="2049018" y="1386205"/>
                  </a:cubicBezTo>
                  <a:lnTo>
                    <a:pt x="2012569" y="1375029"/>
                  </a:lnTo>
                  <a:cubicBezTo>
                    <a:pt x="2016252" y="1363218"/>
                    <a:pt x="2019554" y="1351280"/>
                    <a:pt x="2022856" y="1339215"/>
                  </a:cubicBezTo>
                  <a:close/>
                  <a:moveTo>
                    <a:pt x="2000123" y="1413383"/>
                  </a:moveTo>
                  <a:cubicBezTo>
                    <a:pt x="1995805" y="1425575"/>
                    <a:pt x="1991360" y="1437767"/>
                    <a:pt x="1986661" y="1449832"/>
                  </a:cubicBezTo>
                  <a:lnTo>
                    <a:pt x="1951228" y="1435989"/>
                  </a:lnTo>
                  <a:cubicBezTo>
                    <a:pt x="1955800" y="1424432"/>
                    <a:pt x="1960118" y="1412748"/>
                    <a:pt x="1964182" y="1400937"/>
                  </a:cubicBezTo>
                  <a:close/>
                  <a:moveTo>
                    <a:pt x="1935861" y="1473200"/>
                  </a:moveTo>
                  <a:cubicBezTo>
                    <a:pt x="1930654" y="1485138"/>
                    <a:pt x="1925320" y="1496822"/>
                    <a:pt x="1919605" y="1508506"/>
                  </a:cubicBezTo>
                  <a:lnTo>
                    <a:pt x="1885315" y="1491996"/>
                  </a:lnTo>
                  <a:cubicBezTo>
                    <a:pt x="1890776" y="1480820"/>
                    <a:pt x="1895983" y="1469390"/>
                    <a:pt x="1900936" y="1457960"/>
                  </a:cubicBezTo>
                  <a:close/>
                  <a:moveTo>
                    <a:pt x="1867154" y="1527937"/>
                  </a:moveTo>
                  <a:cubicBezTo>
                    <a:pt x="1861058" y="1539367"/>
                    <a:pt x="1854835" y="1550670"/>
                    <a:pt x="1848358" y="1561846"/>
                  </a:cubicBezTo>
                  <a:lnTo>
                    <a:pt x="1815338" y="1542796"/>
                  </a:lnTo>
                  <a:cubicBezTo>
                    <a:pt x="1821561" y="1532001"/>
                    <a:pt x="1827657" y="1521079"/>
                    <a:pt x="1833499" y="1510157"/>
                  </a:cubicBezTo>
                  <a:close/>
                  <a:moveTo>
                    <a:pt x="1794510" y="1577340"/>
                  </a:moveTo>
                  <a:cubicBezTo>
                    <a:pt x="1787652" y="1588262"/>
                    <a:pt x="1780540" y="1599057"/>
                    <a:pt x="1773174" y="1609725"/>
                  </a:cubicBezTo>
                  <a:lnTo>
                    <a:pt x="1741805" y="1588135"/>
                  </a:lnTo>
                  <a:cubicBezTo>
                    <a:pt x="1748790" y="1577848"/>
                    <a:pt x="1755648" y="1567434"/>
                    <a:pt x="1762379" y="1556893"/>
                  </a:cubicBezTo>
                  <a:close/>
                  <a:moveTo>
                    <a:pt x="1718564" y="1620901"/>
                  </a:moveTo>
                  <a:cubicBezTo>
                    <a:pt x="1710817" y="1631315"/>
                    <a:pt x="1702943" y="1641475"/>
                    <a:pt x="1694815" y="1651635"/>
                  </a:cubicBezTo>
                  <a:lnTo>
                    <a:pt x="1665097" y="1627759"/>
                  </a:lnTo>
                  <a:cubicBezTo>
                    <a:pt x="1672844" y="1618107"/>
                    <a:pt x="1680464" y="1608201"/>
                    <a:pt x="1687957" y="1598168"/>
                  </a:cubicBezTo>
                  <a:close/>
                  <a:moveTo>
                    <a:pt x="1639443" y="1658747"/>
                  </a:moveTo>
                  <a:cubicBezTo>
                    <a:pt x="1630934" y="1668526"/>
                    <a:pt x="1622298" y="1678178"/>
                    <a:pt x="1613535" y="1687576"/>
                  </a:cubicBezTo>
                  <a:lnTo>
                    <a:pt x="1585722" y="1661541"/>
                  </a:lnTo>
                  <a:cubicBezTo>
                    <a:pt x="1594231" y="1652397"/>
                    <a:pt x="1602613" y="1643126"/>
                    <a:pt x="1610741" y="1633728"/>
                  </a:cubicBezTo>
                  <a:close/>
                  <a:moveTo>
                    <a:pt x="1557782" y="1690497"/>
                  </a:moveTo>
                  <a:cubicBezTo>
                    <a:pt x="1548638" y="1699641"/>
                    <a:pt x="1539240" y="1708531"/>
                    <a:pt x="1529715" y="1717294"/>
                  </a:cubicBezTo>
                  <a:lnTo>
                    <a:pt x="1503934" y="1689227"/>
                  </a:lnTo>
                  <a:cubicBezTo>
                    <a:pt x="1513078" y="1680845"/>
                    <a:pt x="1522095" y="1672209"/>
                    <a:pt x="1530985" y="1663446"/>
                  </a:cubicBezTo>
                  <a:close/>
                  <a:moveTo>
                    <a:pt x="1473962" y="1716024"/>
                  </a:moveTo>
                  <a:cubicBezTo>
                    <a:pt x="1464183" y="1724406"/>
                    <a:pt x="1454150" y="1732661"/>
                    <a:pt x="1443990" y="1740662"/>
                  </a:cubicBezTo>
                  <a:lnTo>
                    <a:pt x="1420368" y="1710817"/>
                  </a:lnTo>
                  <a:cubicBezTo>
                    <a:pt x="1430147" y="1703070"/>
                    <a:pt x="1439799" y="1695196"/>
                    <a:pt x="1449197" y="1687068"/>
                  </a:cubicBezTo>
                  <a:close/>
                  <a:moveTo>
                    <a:pt x="1388364" y="1735201"/>
                  </a:moveTo>
                  <a:cubicBezTo>
                    <a:pt x="1377950" y="1742821"/>
                    <a:pt x="1367282" y="1750314"/>
                    <a:pt x="1356614" y="1757553"/>
                  </a:cubicBezTo>
                  <a:lnTo>
                    <a:pt x="1335278" y="1725930"/>
                  </a:lnTo>
                  <a:cubicBezTo>
                    <a:pt x="1345565" y="1718945"/>
                    <a:pt x="1355852" y="1711833"/>
                    <a:pt x="1365885" y="1704467"/>
                  </a:cubicBezTo>
                  <a:close/>
                  <a:moveTo>
                    <a:pt x="1301623" y="1747901"/>
                  </a:moveTo>
                  <a:cubicBezTo>
                    <a:pt x="1290701" y="1754759"/>
                    <a:pt x="1279525" y="1761363"/>
                    <a:pt x="1268222" y="1767713"/>
                  </a:cubicBezTo>
                  <a:lnTo>
                    <a:pt x="1249299" y="1734566"/>
                  </a:lnTo>
                  <a:cubicBezTo>
                    <a:pt x="1260094" y="1728343"/>
                    <a:pt x="1270889" y="1721993"/>
                    <a:pt x="1281430" y="1715389"/>
                  </a:cubicBezTo>
                  <a:close/>
                  <a:moveTo>
                    <a:pt x="1213993" y="1753870"/>
                  </a:moveTo>
                  <a:cubicBezTo>
                    <a:pt x="1202563" y="1759839"/>
                    <a:pt x="1191006" y="1765554"/>
                    <a:pt x="1179322" y="1771142"/>
                  </a:cubicBezTo>
                  <a:lnTo>
                    <a:pt x="1163066" y="1736725"/>
                  </a:lnTo>
                  <a:cubicBezTo>
                    <a:pt x="1174369" y="1731391"/>
                    <a:pt x="1185418" y="1725803"/>
                    <a:pt x="1196467" y="1720088"/>
                  </a:cubicBezTo>
                  <a:close/>
                  <a:moveTo>
                    <a:pt x="1126236" y="1753362"/>
                  </a:moveTo>
                  <a:cubicBezTo>
                    <a:pt x="1114425" y="1758442"/>
                    <a:pt x="1102360" y="1763268"/>
                    <a:pt x="1090295" y="1767967"/>
                  </a:cubicBezTo>
                  <a:lnTo>
                    <a:pt x="1076579" y="1732407"/>
                  </a:lnTo>
                  <a:cubicBezTo>
                    <a:pt x="1088263" y="1727962"/>
                    <a:pt x="1099693" y="1723263"/>
                    <a:pt x="1111123" y="1718437"/>
                  </a:cubicBezTo>
                  <a:close/>
                  <a:moveTo>
                    <a:pt x="1038733" y="1746250"/>
                  </a:moveTo>
                  <a:cubicBezTo>
                    <a:pt x="1026541" y="1750441"/>
                    <a:pt x="1014095" y="1754378"/>
                    <a:pt x="1001776" y="1758061"/>
                  </a:cubicBezTo>
                  <a:lnTo>
                    <a:pt x="990854" y="1721612"/>
                  </a:lnTo>
                  <a:cubicBezTo>
                    <a:pt x="1002792" y="1718056"/>
                    <a:pt x="1014730" y="1714246"/>
                    <a:pt x="1026541" y="1710182"/>
                  </a:cubicBezTo>
                  <a:close/>
                  <a:moveTo>
                    <a:pt x="952246" y="1732407"/>
                  </a:moveTo>
                  <a:cubicBezTo>
                    <a:pt x="939673" y="1735582"/>
                    <a:pt x="927100" y="1738630"/>
                    <a:pt x="914400" y="1741424"/>
                  </a:cubicBezTo>
                  <a:lnTo>
                    <a:pt x="906272" y="1704213"/>
                  </a:lnTo>
                  <a:cubicBezTo>
                    <a:pt x="918464" y="1701546"/>
                    <a:pt x="930656" y="1698625"/>
                    <a:pt x="942721" y="1695577"/>
                  </a:cubicBezTo>
                  <a:close/>
                  <a:moveTo>
                    <a:pt x="866902" y="1712087"/>
                  </a:moveTo>
                  <a:cubicBezTo>
                    <a:pt x="854202" y="1714373"/>
                    <a:pt x="841502" y="1716405"/>
                    <a:pt x="828548" y="1718183"/>
                  </a:cubicBezTo>
                  <a:lnTo>
                    <a:pt x="823341" y="1680464"/>
                  </a:lnTo>
                  <a:cubicBezTo>
                    <a:pt x="835660" y="1678686"/>
                    <a:pt x="847979" y="1676781"/>
                    <a:pt x="860171" y="1674622"/>
                  </a:cubicBezTo>
                  <a:close/>
                  <a:moveTo>
                    <a:pt x="783082" y="1685290"/>
                  </a:moveTo>
                  <a:cubicBezTo>
                    <a:pt x="770382" y="1686560"/>
                    <a:pt x="757555" y="1687576"/>
                    <a:pt x="744601" y="1688465"/>
                  </a:cubicBezTo>
                  <a:lnTo>
                    <a:pt x="742188" y="1650492"/>
                  </a:lnTo>
                  <a:cubicBezTo>
                    <a:pt x="754634" y="1649730"/>
                    <a:pt x="766953" y="1648714"/>
                    <a:pt x="779145" y="1647444"/>
                  </a:cubicBezTo>
                  <a:close/>
                  <a:moveTo>
                    <a:pt x="701929" y="1652270"/>
                  </a:moveTo>
                  <a:cubicBezTo>
                    <a:pt x="692912" y="1652524"/>
                    <a:pt x="683895" y="1652651"/>
                    <a:pt x="674878" y="1652651"/>
                  </a:cubicBezTo>
                  <a:lnTo>
                    <a:pt x="674878" y="1633601"/>
                  </a:lnTo>
                  <a:lnTo>
                    <a:pt x="674878" y="1652651"/>
                  </a:lnTo>
                  <a:cubicBezTo>
                    <a:pt x="670814" y="1652651"/>
                    <a:pt x="666877" y="1652651"/>
                    <a:pt x="662813" y="1652524"/>
                  </a:cubicBezTo>
                  <a:lnTo>
                    <a:pt x="663194" y="1614424"/>
                  </a:lnTo>
                  <a:cubicBezTo>
                    <a:pt x="667131" y="1614424"/>
                    <a:pt x="670941" y="1614551"/>
                    <a:pt x="674878" y="1614551"/>
                  </a:cubicBezTo>
                  <a:cubicBezTo>
                    <a:pt x="683641" y="1614551"/>
                    <a:pt x="692277" y="1614424"/>
                    <a:pt x="700913" y="1614170"/>
                  </a:cubicBezTo>
                  <a:close/>
                  <a:moveTo>
                    <a:pt x="622808" y="1613281"/>
                  </a:moveTo>
                  <a:cubicBezTo>
                    <a:pt x="609854" y="1612646"/>
                    <a:pt x="597027" y="1611757"/>
                    <a:pt x="584200" y="1610614"/>
                  </a:cubicBezTo>
                  <a:lnTo>
                    <a:pt x="587502" y="1572641"/>
                  </a:lnTo>
                  <a:cubicBezTo>
                    <a:pt x="599821" y="1573657"/>
                    <a:pt x="612267" y="1574546"/>
                    <a:pt x="624713" y="1575181"/>
                  </a:cubicBezTo>
                  <a:close/>
                  <a:moveTo>
                    <a:pt x="547497" y="1568450"/>
                  </a:moveTo>
                  <a:cubicBezTo>
                    <a:pt x="534543" y="1566799"/>
                    <a:pt x="521716" y="1565021"/>
                    <a:pt x="509016" y="1562862"/>
                  </a:cubicBezTo>
                  <a:lnTo>
                    <a:pt x="515112" y="1525270"/>
                  </a:lnTo>
                  <a:cubicBezTo>
                    <a:pt x="527431" y="1527302"/>
                    <a:pt x="539750" y="1529080"/>
                    <a:pt x="552196" y="1530604"/>
                  </a:cubicBezTo>
                  <a:close/>
                  <a:moveTo>
                    <a:pt x="475742" y="1518158"/>
                  </a:moveTo>
                  <a:cubicBezTo>
                    <a:pt x="462915" y="1515618"/>
                    <a:pt x="450342" y="1512697"/>
                    <a:pt x="437769" y="1509649"/>
                  </a:cubicBezTo>
                  <a:lnTo>
                    <a:pt x="446786" y="1472565"/>
                  </a:lnTo>
                  <a:cubicBezTo>
                    <a:pt x="458851" y="1475486"/>
                    <a:pt x="471170" y="1478153"/>
                    <a:pt x="483362" y="1480693"/>
                  </a:cubicBezTo>
                  <a:close/>
                  <a:moveTo>
                    <a:pt x="407797" y="1462405"/>
                  </a:moveTo>
                  <a:cubicBezTo>
                    <a:pt x="395351" y="1458849"/>
                    <a:pt x="383032" y="1455166"/>
                    <a:pt x="370713" y="1451102"/>
                  </a:cubicBezTo>
                  <a:lnTo>
                    <a:pt x="382524" y="1414907"/>
                  </a:lnTo>
                  <a:cubicBezTo>
                    <a:pt x="394335" y="1418717"/>
                    <a:pt x="406273" y="1422400"/>
                    <a:pt x="418211" y="1425702"/>
                  </a:cubicBezTo>
                  <a:close/>
                  <a:moveTo>
                    <a:pt x="344424" y="1401699"/>
                  </a:moveTo>
                  <a:cubicBezTo>
                    <a:pt x="332232" y="1397254"/>
                    <a:pt x="320294" y="1392555"/>
                    <a:pt x="308356" y="1387602"/>
                  </a:cubicBezTo>
                  <a:lnTo>
                    <a:pt x="322834" y="1352423"/>
                  </a:lnTo>
                  <a:cubicBezTo>
                    <a:pt x="334264" y="1357122"/>
                    <a:pt x="345948" y="1361694"/>
                    <a:pt x="357632" y="1365885"/>
                  </a:cubicBezTo>
                  <a:close/>
                  <a:moveTo>
                    <a:pt x="285877" y="1336421"/>
                  </a:moveTo>
                  <a:cubicBezTo>
                    <a:pt x="274066" y="1331087"/>
                    <a:pt x="262382" y="1325499"/>
                    <a:pt x="250825" y="1319657"/>
                  </a:cubicBezTo>
                  <a:lnTo>
                    <a:pt x="267970" y="1285621"/>
                  </a:lnTo>
                  <a:cubicBezTo>
                    <a:pt x="279146" y="1291209"/>
                    <a:pt x="290322" y="1296543"/>
                    <a:pt x="301625" y="1301750"/>
                  </a:cubicBezTo>
                  <a:close/>
                  <a:moveTo>
                    <a:pt x="232283" y="1266952"/>
                  </a:moveTo>
                  <a:cubicBezTo>
                    <a:pt x="220980" y="1260729"/>
                    <a:pt x="209677" y="1254252"/>
                    <a:pt x="198628" y="1247521"/>
                  </a:cubicBezTo>
                  <a:lnTo>
                    <a:pt x="218313" y="1214882"/>
                  </a:lnTo>
                  <a:cubicBezTo>
                    <a:pt x="228981" y="1221359"/>
                    <a:pt x="239776" y="1227582"/>
                    <a:pt x="250698" y="1233551"/>
                  </a:cubicBezTo>
                  <a:close/>
                  <a:moveTo>
                    <a:pt x="184150" y="1193546"/>
                  </a:moveTo>
                  <a:cubicBezTo>
                    <a:pt x="173355" y="1186434"/>
                    <a:pt x="162687" y="1179195"/>
                    <a:pt x="152019" y="1171702"/>
                  </a:cubicBezTo>
                  <a:lnTo>
                    <a:pt x="174117" y="1140587"/>
                  </a:lnTo>
                  <a:cubicBezTo>
                    <a:pt x="184277" y="1147826"/>
                    <a:pt x="194564" y="1154811"/>
                    <a:pt x="204978" y="1161669"/>
                  </a:cubicBezTo>
                  <a:close/>
                  <a:moveTo>
                    <a:pt x="141732" y="1116711"/>
                  </a:moveTo>
                  <a:cubicBezTo>
                    <a:pt x="131445" y="1108837"/>
                    <a:pt x="121412" y="1100709"/>
                    <a:pt x="111379" y="1092454"/>
                  </a:cubicBezTo>
                  <a:lnTo>
                    <a:pt x="135763" y="1063117"/>
                  </a:lnTo>
                  <a:cubicBezTo>
                    <a:pt x="145288" y="1071118"/>
                    <a:pt x="155067" y="1078865"/>
                    <a:pt x="164973" y="1086358"/>
                  </a:cubicBezTo>
                  <a:close/>
                  <a:moveTo>
                    <a:pt x="105283" y="1036828"/>
                  </a:moveTo>
                  <a:cubicBezTo>
                    <a:pt x="95631" y="1028192"/>
                    <a:pt x="86106" y="1019429"/>
                    <a:pt x="76835" y="1010412"/>
                  </a:cubicBezTo>
                  <a:lnTo>
                    <a:pt x="103251" y="982980"/>
                  </a:lnTo>
                  <a:cubicBezTo>
                    <a:pt x="112268" y="991616"/>
                    <a:pt x="121285" y="1000125"/>
                    <a:pt x="130683" y="1008380"/>
                  </a:cubicBezTo>
                  <a:close/>
                  <a:moveTo>
                    <a:pt x="74803" y="954532"/>
                  </a:moveTo>
                  <a:cubicBezTo>
                    <a:pt x="65786" y="945261"/>
                    <a:pt x="57023" y="935736"/>
                    <a:pt x="48387" y="926084"/>
                  </a:cubicBezTo>
                  <a:lnTo>
                    <a:pt x="76835" y="900684"/>
                  </a:lnTo>
                  <a:cubicBezTo>
                    <a:pt x="85090" y="909955"/>
                    <a:pt x="93599" y="919099"/>
                    <a:pt x="102235" y="928116"/>
                  </a:cubicBezTo>
                  <a:close/>
                  <a:moveTo>
                    <a:pt x="50546" y="870204"/>
                  </a:moveTo>
                  <a:cubicBezTo>
                    <a:pt x="42291" y="860298"/>
                    <a:pt x="34290" y="850138"/>
                    <a:pt x="26416" y="839851"/>
                  </a:cubicBezTo>
                  <a:lnTo>
                    <a:pt x="56642" y="816737"/>
                  </a:lnTo>
                  <a:cubicBezTo>
                    <a:pt x="64262" y="826643"/>
                    <a:pt x="72009" y="836422"/>
                    <a:pt x="79883" y="845947"/>
                  </a:cubicBezTo>
                  <a:close/>
                  <a:moveTo>
                    <a:pt x="32766" y="784352"/>
                  </a:moveTo>
                  <a:cubicBezTo>
                    <a:pt x="25273" y="773811"/>
                    <a:pt x="18034" y="763143"/>
                    <a:pt x="10922" y="752221"/>
                  </a:cubicBezTo>
                  <a:lnTo>
                    <a:pt x="42799" y="731393"/>
                  </a:lnTo>
                  <a:cubicBezTo>
                    <a:pt x="49657" y="741807"/>
                    <a:pt x="56642" y="752094"/>
                    <a:pt x="63754" y="762254"/>
                  </a:cubicBezTo>
                  <a:close/>
                  <a:moveTo>
                    <a:pt x="21336" y="697230"/>
                  </a:moveTo>
                  <a:cubicBezTo>
                    <a:pt x="14732" y="686181"/>
                    <a:pt x="8255" y="674878"/>
                    <a:pt x="2032" y="663575"/>
                  </a:cubicBezTo>
                  <a:lnTo>
                    <a:pt x="35433" y="645287"/>
                  </a:lnTo>
                  <a:cubicBezTo>
                    <a:pt x="41402" y="656209"/>
                    <a:pt x="47625" y="667004"/>
                    <a:pt x="54102" y="677799"/>
                  </a:cubicBezTo>
                  <a:close/>
                  <a:moveTo>
                    <a:pt x="16764" y="609727"/>
                  </a:moveTo>
                  <a:cubicBezTo>
                    <a:pt x="10922" y="598170"/>
                    <a:pt x="5461" y="586486"/>
                    <a:pt x="0" y="574675"/>
                  </a:cubicBezTo>
                  <a:lnTo>
                    <a:pt x="34671" y="558927"/>
                  </a:lnTo>
                  <a:cubicBezTo>
                    <a:pt x="39878" y="570230"/>
                    <a:pt x="45212" y="581533"/>
                    <a:pt x="50800" y="592709"/>
                  </a:cubicBezTo>
                  <a:close/>
                  <a:moveTo>
                    <a:pt x="18669" y="521970"/>
                  </a:moveTo>
                  <a:cubicBezTo>
                    <a:pt x="13843" y="510032"/>
                    <a:pt x="9144" y="497967"/>
                    <a:pt x="4699" y="485775"/>
                  </a:cubicBezTo>
                  <a:lnTo>
                    <a:pt x="40513" y="472694"/>
                  </a:lnTo>
                  <a:cubicBezTo>
                    <a:pt x="44831" y="484378"/>
                    <a:pt x="49276" y="495935"/>
                    <a:pt x="53975" y="507492"/>
                  </a:cubicBezTo>
                  <a:close/>
                  <a:moveTo>
                    <a:pt x="27305" y="434594"/>
                  </a:moveTo>
                  <a:cubicBezTo>
                    <a:pt x="23368" y="422275"/>
                    <a:pt x="19685" y="409956"/>
                    <a:pt x="16129" y="397510"/>
                  </a:cubicBezTo>
                  <a:lnTo>
                    <a:pt x="52832" y="387223"/>
                  </a:lnTo>
                  <a:cubicBezTo>
                    <a:pt x="56261" y="399161"/>
                    <a:pt x="59817" y="411099"/>
                    <a:pt x="63627" y="422910"/>
                  </a:cubicBezTo>
                  <a:close/>
                  <a:moveTo>
                    <a:pt x="435864" y="1267714"/>
                  </a:moveTo>
                  <a:cubicBezTo>
                    <a:pt x="432816" y="1255141"/>
                    <a:pt x="430022" y="1242441"/>
                    <a:pt x="427482" y="1229741"/>
                  </a:cubicBezTo>
                  <a:lnTo>
                    <a:pt x="464820" y="1222248"/>
                  </a:lnTo>
                  <a:cubicBezTo>
                    <a:pt x="467233" y="1234567"/>
                    <a:pt x="470027" y="1246759"/>
                    <a:pt x="472821" y="1258824"/>
                  </a:cubicBezTo>
                  <a:close/>
                  <a:moveTo>
                    <a:pt x="457581" y="1182751"/>
                  </a:moveTo>
                  <a:cubicBezTo>
                    <a:pt x="455549" y="1170051"/>
                    <a:pt x="453644" y="1157224"/>
                    <a:pt x="452120" y="1144270"/>
                  </a:cubicBezTo>
                  <a:lnTo>
                    <a:pt x="489966" y="1139698"/>
                  </a:lnTo>
                  <a:cubicBezTo>
                    <a:pt x="491490" y="1152144"/>
                    <a:pt x="493268" y="1164463"/>
                    <a:pt x="495173" y="1176782"/>
                  </a:cubicBezTo>
                  <a:close/>
                  <a:moveTo>
                    <a:pt x="411226" y="1114552"/>
                  </a:moveTo>
                  <a:cubicBezTo>
                    <a:pt x="410083" y="1101725"/>
                    <a:pt x="409321" y="1088898"/>
                    <a:pt x="408686" y="1075944"/>
                  </a:cubicBezTo>
                  <a:lnTo>
                    <a:pt x="446786" y="1074166"/>
                  </a:lnTo>
                  <a:cubicBezTo>
                    <a:pt x="447421" y="1086612"/>
                    <a:pt x="448183" y="1099058"/>
                    <a:pt x="449199" y="1111377"/>
                  </a:cubicBezTo>
                  <a:close/>
                  <a:moveTo>
                    <a:pt x="407543" y="1036955"/>
                  </a:moveTo>
                  <a:cubicBezTo>
                    <a:pt x="407543" y="1033653"/>
                    <a:pt x="407543" y="1030224"/>
                    <a:pt x="407543" y="1026922"/>
                  </a:cubicBezTo>
                  <a:lnTo>
                    <a:pt x="426593" y="1026922"/>
                  </a:lnTo>
                  <a:lnTo>
                    <a:pt x="445643" y="1026922"/>
                  </a:lnTo>
                  <a:lnTo>
                    <a:pt x="426593" y="1026922"/>
                  </a:lnTo>
                  <a:lnTo>
                    <a:pt x="407543" y="1026922"/>
                  </a:lnTo>
                  <a:cubicBezTo>
                    <a:pt x="407543" y="1013841"/>
                    <a:pt x="407797" y="1000760"/>
                    <a:pt x="408305" y="987806"/>
                  </a:cubicBezTo>
                  <a:lnTo>
                    <a:pt x="446405" y="989203"/>
                  </a:lnTo>
                  <a:cubicBezTo>
                    <a:pt x="445897" y="1001649"/>
                    <a:pt x="445643" y="1014222"/>
                    <a:pt x="445643" y="1026795"/>
                  </a:cubicBezTo>
                  <a:cubicBezTo>
                    <a:pt x="445643" y="1037336"/>
                    <a:pt x="437134" y="1045845"/>
                    <a:pt x="426593" y="1045845"/>
                  </a:cubicBezTo>
                  <a:cubicBezTo>
                    <a:pt x="416052" y="1045845"/>
                    <a:pt x="407543" y="1037463"/>
                    <a:pt x="407543" y="1026922"/>
                  </a:cubicBezTo>
                  <a:cubicBezTo>
                    <a:pt x="407543" y="1016381"/>
                    <a:pt x="416052" y="1007872"/>
                    <a:pt x="426593" y="1007872"/>
                  </a:cubicBezTo>
                  <a:cubicBezTo>
                    <a:pt x="437134" y="1007872"/>
                    <a:pt x="445643" y="1016381"/>
                    <a:pt x="445643" y="1026922"/>
                  </a:cubicBezTo>
                  <a:cubicBezTo>
                    <a:pt x="445643" y="1030097"/>
                    <a:pt x="445643" y="1033399"/>
                    <a:pt x="445643" y="1036574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5058557" y="6424304"/>
            <a:ext cx="1296000" cy="1296000"/>
            <a:chOff x="0" y="0"/>
            <a:chExt cx="1728000" cy="1728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727962" cy="1727962"/>
            </a:xfrm>
            <a:custGeom>
              <a:avLst/>
              <a:gdLst/>
              <a:ahLst/>
              <a:cxnLst/>
              <a:rect l="l" t="t" r="r" b="b"/>
              <a:pathLst>
                <a:path w="1727962" h="1727962">
                  <a:moveTo>
                    <a:pt x="0" y="863981"/>
                  </a:moveTo>
                  <a:cubicBezTo>
                    <a:pt x="0" y="386842"/>
                    <a:pt x="386842" y="0"/>
                    <a:pt x="863981" y="0"/>
                  </a:cubicBezTo>
                  <a:cubicBezTo>
                    <a:pt x="1341120" y="0"/>
                    <a:pt x="1727962" y="386842"/>
                    <a:pt x="1727962" y="863981"/>
                  </a:cubicBezTo>
                  <a:cubicBezTo>
                    <a:pt x="1727962" y="1341120"/>
                    <a:pt x="1341120" y="1727962"/>
                    <a:pt x="863981" y="1727962"/>
                  </a:cubicBezTo>
                  <a:cubicBezTo>
                    <a:pt x="386842" y="1727962"/>
                    <a:pt x="0" y="1341120"/>
                    <a:pt x="0" y="863981"/>
                  </a:cubicBezTo>
                  <a:close/>
                </a:path>
              </a:pathLst>
            </a:custGeom>
            <a:solidFill>
              <a:srgbClr val="2C2F45">
                <a:alpha val="69804"/>
              </a:srgbClr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4936270" y="6302016"/>
            <a:ext cx="1540575" cy="1540575"/>
            <a:chOff x="0" y="0"/>
            <a:chExt cx="2054100" cy="2054100"/>
          </a:xfrm>
        </p:grpSpPr>
        <p:sp>
          <p:nvSpPr>
            <p:cNvPr id="36" name="Freeform 36"/>
            <p:cNvSpPr/>
            <p:nvPr/>
          </p:nvSpPr>
          <p:spPr>
            <a:xfrm>
              <a:off x="-407543" y="127"/>
              <a:ext cx="2355723" cy="1771142"/>
            </a:xfrm>
            <a:custGeom>
              <a:avLst/>
              <a:gdLst/>
              <a:ahLst/>
              <a:cxnLst/>
              <a:rect l="l" t="t" r="r" b="b"/>
              <a:pathLst>
                <a:path w="2355723" h="1771142">
                  <a:moveTo>
                    <a:pt x="410464" y="949198"/>
                  </a:moveTo>
                  <a:cubicBezTo>
                    <a:pt x="411480" y="936244"/>
                    <a:pt x="412623" y="923417"/>
                    <a:pt x="414020" y="910717"/>
                  </a:cubicBezTo>
                  <a:lnTo>
                    <a:pt x="451866" y="915035"/>
                  </a:lnTo>
                  <a:cubicBezTo>
                    <a:pt x="450469" y="927354"/>
                    <a:pt x="449326" y="939673"/>
                    <a:pt x="448437" y="952119"/>
                  </a:cubicBezTo>
                  <a:close/>
                  <a:moveTo>
                    <a:pt x="457200" y="875030"/>
                  </a:moveTo>
                  <a:cubicBezTo>
                    <a:pt x="459105" y="862203"/>
                    <a:pt x="461264" y="849503"/>
                    <a:pt x="463677" y="836930"/>
                  </a:cubicBezTo>
                  <a:lnTo>
                    <a:pt x="501142" y="844042"/>
                  </a:lnTo>
                  <a:cubicBezTo>
                    <a:pt x="498856" y="856234"/>
                    <a:pt x="496697" y="868426"/>
                    <a:pt x="494919" y="880745"/>
                  </a:cubicBezTo>
                  <a:close/>
                  <a:moveTo>
                    <a:pt x="509397" y="804545"/>
                  </a:moveTo>
                  <a:cubicBezTo>
                    <a:pt x="512318" y="791845"/>
                    <a:pt x="515493" y="779272"/>
                    <a:pt x="518795" y="766826"/>
                  </a:cubicBezTo>
                  <a:lnTo>
                    <a:pt x="555625" y="776732"/>
                  </a:lnTo>
                  <a:cubicBezTo>
                    <a:pt x="552323" y="788797"/>
                    <a:pt x="549402" y="800862"/>
                    <a:pt x="546608" y="813054"/>
                  </a:cubicBezTo>
                  <a:close/>
                  <a:moveTo>
                    <a:pt x="566801" y="738251"/>
                  </a:moveTo>
                  <a:cubicBezTo>
                    <a:pt x="570611" y="725805"/>
                    <a:pt x="574802" y="713486"/>
                    <a:pt x="579120" y="701294"/>
                  </a:cubicBezTo>
                  <a:lnTo>
                    <a:pt x="615061" y="713994"/>
                  </a:lnTo>
                  <a:cubicBezTo>
                    <a:pt x="610870" y="725805"/>
                    <a:pt x="606933" y="737616"/>
                    <a:pt x="603250" y="749554"/>
                  </a:cubicBezTo>
                  <a:close/>
                  <a:moveTo>
                    <a:pt x="629158" y="676275"/>
                  </a:moveTo>
                  <a:cubicBezTo>
                    <a:pt x="633984" y="664210"/>
                    <a:pt x="638937" y="652272"/>
                    <a:pt x="644144" y="640461"/>
                  </a:cubicBezTo>
                  <a:lnTo>
                    <a:pt x="678942" y="655828"/>
                  </a:lnTo>
                  <a:cubicBezTo>
                    <a:pt x="673862" y="667258"/>
                    <a:pt x="669036" y="678688"/>
                    <a:pt x="664464" y="690245"/>
                  </a:cubicBezTo>
                  <a:close/>
                  <a:moveTo>
                    <a:pt x="695833" y="619252"/>
                  </a:moveTo>
                  <a:cubicBezTo>
                    <a:pt x="701548" y="607568"/>
                    <a:pt x="707390" y="596138"/>
                    <a:pt x="713486" y="584708"/>
                  </a:cubicBezTo>
                  <a:lnTo>
                    <a:pt x="747014" y="602742"/>
                  </a:lnTo>
                  <a:cubicBezTo>
                    <a:pt x="741172" y="613664"/>
                    <a:pt x="735457" y="624713"/>
                    <a:pt x="729996" y="635889"/>
                  </a:cubicBezTo>
                  <a:close/>
                  <a:moveTo>
                    <a:pt x="766699" y="567563"/>
                  </a:moveTo>
                  <a:cubicBezTo>
                    <a:pt x="773303" y="556387"/>
                    <a:pt x="780034" y="545338"/>
                    <a:pt x="786892" y="534416"/>
                  </a:cubicBezTo>
                  <a:lnTo>
                    <a:pt x="819023" y="554863"/>
                  </a:lnTo>
                  <a:cubicBezTo>
                    <a:pt x="812292" y="565404"/>
                    <a:pt x="805815" y="575945"/>
                    <a:pt x="799465" y="586740"/>
                  </a:cubicBezTo>
                  <a:close/>
                  <a:moveTo>
                    <a:pt x="841248" y="521335"/>
                  </a:moveTo>
                  <a:cubicBezTo>
                    <a:pt x="848614" y="510667"/>
                    <a:pt x="856234" y="500126"/>
                    <a:pt x="863981" y="489839"/>
                  </a:cubicBezTo>
                  <a:lnTo>
                    <a:pt x="894461" y="512699"/>
                  </a:lnTo>
                  <a:cubicBezTo>
                    <a:pt x="886968" y="522605"/>
                    <a:pt x="879729" y="532765"/>
                    <a:pt x="872617" y="543052"/>
                  </a:cubicBezTo>
                  <a:close/>
                  <a:moveTo>
                    <a:pt x="636143" y="380873"/>
                  </a:moveTo>
                  <a:cubicBezTo>
                    <a:pt x="644271" y="370840"/>
                    <a:pt x="652653" y="360934"/>
                    <a:pt x="661162" y="351155"/>
                  </a:cubicBezTo>
                  <a:lnTo>
                    <a:pt x="689864" y="376174"/>
                  </a:lnTo>
                  <a:cubicBezTo>
                    <a:pt x="681609" y="385572"/>
                    <a:pt x="673608" y="395097"/>
                    <a:pt x="665734" y="404749"/>
                  </a:cubicBezTo>
                  <a:close/>
                  <a:moveTo>
                    <a:pt x="716788" y="346329"/>
                  </a:moveTo>
                  <a:cubicBezTo>
                    <a:pt x="725678" y="336931"/>
                    <a:pt x="734695" y="327660"/>
                    <a:pt x="743966" y="318643"/>
                  </a:cubicBezTo>
                  <a:lnTo>
                    <a:pt x="770636" y="345821"/>
                  </a:lnTo>
                  <a:cubicBezTo>
                    <a:pt x="761746" y="354584"/>
                    <a:pt x="752983" y="363474"/>
                    <a:pt x="744474" y="372491"/>
                  </a:cubicBezTo>
                  <a:close/>
                  <a:moveTo>
                    <a:pt x="799846" y="318135"/>
                  </a:moveTo>
                  <a:cubicBezTo>
                    <a:pt x="809371" y="309372"/>
                    <a:pt x="819150" y="300863"/>
                    <a:pt x="829056" y="292481"/>
                  </a:cubicBezTo>
                  <a:lnTo>
                    <a:pt x="853694" y="321564"/>
                  </a:lnTo>
                  <a:cubicBezTo>
                    <a:pt x="844169" y="329565"/>
                    <a:pt x="834771" y="337820"/>
                    <a:pt x="825627" y="346202"/>
                  </a:cubicBezTo>
                  <a:close/>
                  <a:moveTo>
                    <a:pt x="884936" y="296037"/>
                  </a:moveTo>
                  <a:cubicBezTo>
                    <a:pt x="895096" y="288036"/>
                    <a:pt x="905510" y="280289"/>
                    <a:pt x="915924" y="272669"/>
                  </a:cubicBezTo>
                  <a:lnTo>
                    <a:pt x="938276" y="303530"/>
                  </a:lnTo>
                  <a:cubicBezTo>
                    <a:pt x="928243" y="310896"/>
                    <a:pt x="918210" y="318389"/>
                    <a:pt x="908431" y="326009"/>
                  </a:cubicBezTo>
                  <a:close/>
                  <a:moveTo>
                    <a:pt x="971296" y="280416"/>
                  </a:moveTo>
                  <a:cubicBezTo>
                    <a:pt x="982091" y="273177"/>
                    <a:pt x="992886" y="266319"/>
                    <a:pt x="1003935" y="259461"/>
                  </a:cubicBezTo>
                  <a:lnTo>
                    <a:pt x="1023874" y="291973"/>
                  </a:lnTo>
                  <a:cubicBezTo>
                    <a:pt x="1013206" y="298450"/>
                    <a:pt x="1002792" y="305181"/>
                    <a:pt x="992505" y="312166"/>
                  </a:cubicBezTo>
                  <a:close/>
                  <a:moveTo>
                    <a:pt x="1058545" y="271526"/>
                  </a:moveTo>
                  <a:cubicBezTo>
                    <a:pt x="1069848" y="265176"/>
                    <a:pt x="1081151" y="259080"/>
                    <a:pt x="1092708" y="253111"/>
                  </a:cubicBezTo>
                  <a:lnTo>
                    <a:pt x="1110107" y="287020"/>
                  </a:lnTo>
                  <a:cubicBezTo>
                    <a:pt x="1099058" y="292735"/>
                    <a:pt x="1088009" y="298577"/>
                    <a:pt x="1077214" y="304800"/>
                  </a:cubicBezTo>
                  <a:close/>
                  <a:moveTo>
                    <a:pt x="1146175" y="269240"/>
                  </a:moveTo>
                  <a:cubicBezTo>
                    <a:pt x="1157859" y="263779"/>
                    <a:pt x="1169797" y="258445"/>
                    <a:pt x="1181735" y="253365"/>
                  </a:cubicBezTo>
                  <a:lnTo>
                    <a:pt x="1050036" y="115443"/>
                  </a:lnTo>
                  <a:cubicBezTo>
                    <a:pt x="1038479" y="120269"/>
                    <a:pt x="1027049" y="125349"/>
                    <a:pt x="1015873" y="130683"/>
                  </a:cubicBezTo>
                  <a:close/>
                  <a:moveTo>
                    <a:pt x="1087374" y="100457"/>
                  </a:moveTo>
                  <a:cubicBezTo>
                    <a:pt x="1099439" y="95885"/>
                    <a:pt x="1111631" y="91567"/>
                    <a:pt x="1123950" y="87376"/>
                  </a:cubicBezTo>
                  <a:lnTo>
                    <a:pt x="1136015" y="123444"/>
                  </a:lnTo>
                  <a:cubicBezTo>
                    <a:pt x="1124204" y="127381"/>
                    <a:pt x="1112393" y="131572"/>
                    <a:pt x="1100836" y="136017"/>
                  </a:cubicBezTo>
                  <a:close/>
                  <a:moveTo>
                    <a:pt x="1174496" y="111379"/>
                  </a:moveTo>
                  <a:cubicBezTo>
                    <a:pt x="1186815" y="107696"/>
                    <a:pt x="1199261" y="104394"/>
                    <a:pt x="1211834" y="101219"/>
                  </a:cubicBezTo>
                  <a:lnTo>
                    <a:pt x="1221105" y="138176"/>
                  </a:lnTo>
                  <a:cubicBezTo>
                    <a:pt x="1209040" y="141224"/>
                    <a:pt x="1196975" y="144526"/>
                    <a:pt x="1185164" y="147955"/>
                  </a:cubicBezTo>
                  <a:close/>
                  <a:moveTo>
                    <a:pt x="1260475" y="128905"/>
                  </a:moveTo>
                  <a:cubicBezTo>
                    <a:pt x="1273048" y="126238"/>
                    <a:pt x="1285748" y="123825"/>
                    <a:pt x="1298448" y="121539"/>
                  </a:cubicBezTo>
                  <a:lnTo>
                    <a:pt x="1304925" y="159131"/>
                  </a:lnTo>
                  <a:cubicBezTo>
                    <a:pt x="1292606" y="161290"/>
                    <a:pt x="1280414" y="163576"/>
                    <a:pt x="1268349" y="166243"/>
                  </a:cubicBezTo>
                  <a:close/>
                  <a:moveTo>
                    <a:pt x="1296543" y="9144"/>
                  </a:moveTo>
                  <a:cubicBezTo>
                    <a:pt x="1309370" y="7366"/>
                    <a:pt x="1322197" y="5842"/>
                    <a:pt x="1335151" y="4572"/>
                  </a:cubicBezTo>
                  <a:lnTo>
                    <a:pt x="1338834" y="42545"/>
                  </a:lnTo>
                  <a:cubicBezTo>
                    <a:pt x="1326388" y="43688"/>
                    <a:pt x="1313942" y="45212"/>
                    <a:pt x="1301623" y="46863"/>
                  </a:cubicBezTo>
                  <a:close/>
                  <a:moveTo>
                    <a:pt x="1373632" y="1651"/>
                  </a:moveTo>
                  <a:cubicBezTo>
                    <a:pt x="1386586" y="889"/>
                    <a:pt x="1399540" y="381"/>
                    <a:pt x="1412494" y="127"/>
                  </a:cubicBezTo>
                  <a:lnTo>
                    <a:pt x="1413256" y="38227"/>
                  </a:lnTo>
                  <a:cubicBezTo>
                    <a:pt x="1400683" y="38481"/>
                    <a:pt x="1388237" y="38989"/>
                    <a:pt x="1375791" y="39751"/>
                  </a:cubicBezTo>
                  <a:close/>
                  <a:moveTo>
                    <a:pt x="1451610" y="0"/>
                  </a:moveTo>
                  <a:cubicBezTo>
                    <a:pt x="1464691" y="254"/>
                    <a:pt x="1477645" y="635"/>
                    <a:pt x="1490472" y="1397"/>
                  </a:cubicBezTo>
                  <a:lnTo>
                    <a:pt x="1488440" y="39497"/>
                  </a:lnTo>
                  <a:cubicBezTo>
                    <a:pt x="1475994" y="38862"/>
                    <a:pt x="1463548" y="38354"/>
                    <a:pt x="1450975" y="38227"/>
                  </a:cubicBezTo>
                  <a:close/>
                  <a:moveTo>
                    <a:pt x="1528445" y="42418"/>
                  </a:moveTo>
                  <a:cubicBezTo>
                    <a:pt x="1541399" y="43561"/>
                    <a:pt x="1554353" y="45085"/>
                    <a:pt x="1567053" y="46736"/>
                  </a:cubicBezTo>
                  <a:lnTo>
                    <a:pt x="1562100" y="84582"/>
                  </a:lnTo>
                  <a:cubicBezTo>
                    <a:pt x="1549781" y="82931"/>
                    <a:pt x="1537335" y="81661"/>
                    <a:pt x="1524889" y="80518"/>
                  </a:cubicBezTo>
                  <a:close/>
                  <a:moveTo>
                    <a:pt x="1601978" y="90551"/>
                  </a:moveTo>
                  <a:cubicBezTo>
                    <a:pt x="1614678" y="92710"/>
                    <a:pt x="1627378" y="95123"/>
                    <a:pt x="1639951" y="97663"/>
                  </a:cubicBezTo>
                  <a:lnTo>
                    <a:pt x="1632204" y="135001"/>
                  </a:lnTo>
                  <a:cubicBezTo>
                    <a:pt x="1620139" y="132461"/>
                    <a:pt x="1607947" y="130175"/>
                    <a:pt x="1595628" y="128143"/>
                  </a:cubicBezTo>
                  <a:close/>
                  <a:moveTo>
                    <a:pt x="1671574" y="143891"/>
                  </a:moveTo>
                  <a:cubicBezTo>
                    <a:pt x="1684147" y="147066"/>
                    <a:pt x="1696593" y="150368"/>
                    <a:pt x="1709039" y="153924"/>
                  </a:cubicBezTo>
                  <a:lnTo>
                    <a:pt x="1698498" y="190500"/>
                  </a:lnTo>
                  <a:cubicBezTo>
                    <a:pt x="1686560" y="187071"/>
                    <a:pt x="1674495" y="183896"/>
                    <a:pt x="1662430" y="180848"/>
                  </a:cubicBezTo>
                  <a:close/>
                  <a:moveTo>
                    <a:pt x="1736979" y="202311"/>
                  </a:moveTo>
                  <a:cubicBezTo>
                    <a:pt x="1749298" y="206375"/>
                    <a:pt x="1761490" y="210693"/>
                    <a:pt x="1773682" y="215138"/>
                  </a:cubicBezTo>
                  <a:lnTo>
                    <a:pt x="1760347" y="250825"/>
                  </a:lnTo>
                  <a:cubicBezTo>
                    <a:pt x="1748663" y="246507"/>
                    <a:pt x="1736852" y="242316"/>
                    <a:pt x="1725041" y="238379"/>
                  </a:cubicBezTo>
                  <a:close/>
                  <a:moveTo>
                    <a:pt x="1797685" y="265430"/>
                  </a:moveTo>
                  <a:cubicBezTo>
                    <a:pt x="1809623" y="270383"/>
                    <a:pt x="1821561" y="275590"/>
                    <a:pt x="1833245" y="281051"/>
                  </a:cubicBezTo>
                  <a:lnTo>
                    <a:pt x="1817243" y="315595"/>
                  </a:lnTo>
                  <a:cubicBezTo>
                    <a:pt x="1805940" y="310388"/>
                    <a:pt x="1794510" y="305308"/>
                    <a:pt x="1782953" y="300482"/>
                  </a:cubicBezTo>
                  <a:close/>
                  <a:moveTo>
                    <a:pt x="1853438" y="333121"/>
                  </a:moveTo>
                  <a:cubicBezTo>
                    <a:pt x="1864995" y="338963"/>
                    <a:pt x="1876425" y="345059"/>
                    <a:pt x="1887601" y="351409"/>
                  </a:cubicBezTo>
                  <a:lnTo>
                    <a:pt x="1869059" y="384683"/>
                  </a:lnTo>
                  <a:cubicBezTo>
                    <a:pt x="1858264" y="378587"/>
                    <a:pt x="1847215" y="372745"/>
                    <a:pt x="1836166" y="367157"/>
                  </a:cubicBezTo>
                  <a:close/>
                  <a:moveTo>
                    <a:pt x="1903984" y="405003"/>
                  </a:moveTo>
                  <a:cubicBezTo>
                    <a:pt x="1915033" y="411734"/>
                    <a:pt x="1925955" y="418592"/>
                    <a:pt x="1936750" y="425831"/>
                  </a:cubicBezTo>
                  <a:lnTo>
                    <a:pt x="1915795" y="457581"/>
                  </a:lnTo>
                  <a:cubicBezTo>
                    <a:pt x="1905381" y="450723"/>
                    <a:pt x="1894967" y="443992"/>
                    <a:pt x="1884299" y="437515"/>
                  </a:cubicBezTo>
                  <a:close/>
                  <a:moveTo>
                    <a:pt x="1949069" y="480314"/>
                  </a:moveTo>
                  <a:cubicBezTo>
                    <a:pt x="1959610" y="487807"/>
                    <a:pt x="1970024" y="495554"/>
                    <a:pt x="1980184" y="503555"/>
                  </a:cubicBezTo>
                  <a:lnTo>
                    <a:pt x="1956816" y="533654"/>
                  </a:lnTo>
                  <a:cubicBezTo>
                    <a:pt x="1947037" y="526034"/>
                    <a:pt x="1937004" y="518541"/>
                    <a:pt x="1926844" y="511302"/>
                  </a:cubicBezTo>
                  <a:close/>
                  <a:moveTo>
                    <a:pt x="1988185" y="558800"/>
                  </a:moveTo>
                  <a:cubicBezTo>
                    <a:pt x="1998091" y="567055"/>
                    <a:pt x="2007870" y="575564"/>
                    <a:pt x="2017522" y="584327"/>
                  </a:cubicBezTo>
                  <a:lnTo>
                    <a:pt x="1991995" y="612648"/>
                  </a:lnTo>
                  <a:cubicBezTo>
                    <a:pt x="1982724" y="604266"/>
                    <a:pt x="1973326" y="596138"/>
                    <a:pt x="1963801" y="588137"/>
                  </a:cubicBezTo>
                  <a:close/>
                  <a:moveTo>
                    <a:pt x="2021332" y="640207"/>
                  </a:moveTo>
                  <a:cubicBezTo>
                    <a:pt x="2030603" y="649224"/>
                    <a:pt x="2039747" y="658495"/>
                    <a:pt x="2048637" y="667766"/>
                  </a:cubicBezTo>
                  <a:lnTo>
                    <a:pt x="2021078" y="694055"/>
                  </a:lnTo>
                  <a:cubicBezTo>
                    <a:pt x="2012442" y="685038"/>
                    <a:pt x="2003679" y="676148"/>
                    <a:pt x="1994789" y="667512"/>
                  </a:cubicBezTo>
                  <a:close/>
                  <a:moveTo>
                    <a:pt x="2048256" y="723773"/>
                  </a:moveTo>
                  <a:cubicBezTo>
                    <a:pt x="2056765" y="733425"/>
                    <a:pt x="2065147" y="743331"/>
                    <a:pt x="2073402" y="753364"/>
                  </a:cubicBezTo>
                  <a:lnTo>
                    <a:pt x="2043938" y="777494"/>
                  </a:lnTo>
                  <a:cubicBezTo>
                    <a:pt x="2036064" y="767842"/>
                    <a:pt x="2027936" y="758317"/>
                    <a:pt x="2019681" y="749046"/>
                  </a:cubicBezTo>
                  <a:close/>
                  <a:moveTo>
                    <a:pt x="2068830" y="809117"/>
                  </a:moveTo>
                  <a:cubicBezTo>
                    <a:pt x="2076577" y="819404"/>
                    <a:pt x="2084197" y="829945"/>
                    <a:pt x="2091690" y="840486"/>
                  </a:cubicBezTo>
                  <a:lnTo>
                    <a:pt x="2060448" y="862330"/>
                  </a:lnTo>
                  <a:cubicBezTo>
                    <a:pt x="2053336" y="852170"/>
                    <a:pt x="2045970" y="842010"/>
                    <a:pt x="2038477" y="832104"/>
                  </a:cubicBezTo>
                  <a:close/>
                  <a:moveTo>
                    <a:pt x="2082927" y="895731"/>
                  </a:moveTo>
                  <a:cubicBezTo>
                    <a:pt x="2089912" y="906653"/>
                    <a:pt x="2096770" y="917575"/>
                    <a:pt x="2103374" y="928751"/>
                  </a:cubicBezTo>
                  <a:lnTo>
                    <a:pt x="2070608" y="948182"/>
                  </a:lnTo>
                  <a:cubicBezTo>
                    <a:pt x="2064258" y="937514"/>
                    <a:pt x="2057654" y="926846"/>
                    <a:pt x="2050923" y="916432"/>
                  </a:cubicBezTo>
                  <a:close/>
                  <a:moveTo>
                    <a:pt x="2337943" y="537972"/>
                  </a:moveTo>
                  <a:cubicBezTo>
                    <a:pt x="2344039" y="549275"/>
                    <a:pt x="2350008" y="560832"/>
                    <a:pt x="2355723" y="572389"/>
                  </a:cubicBezTo>
                  <a:lnTo>
                    <a:pt x="2321560" y="589280"/>
                  </a:lnTo>
                  <a:cubicBezTo>
                    <a:pt x="2316099" y="578104"/>
                    <a:pt x="2310384" y="567055"/>
                    <a:pt x="2304415" y="556133"/>
                  </a:cubicBezTo>
                  <a:close/>
                  <a:moveTo>
                    <a:pt x="2338832" y="625729"/>
                  </a:moveTo>
                  <a:cubicBezTo>
                    <a:pt x="2344166" y="637540"/>
                    <a:pt x="2349119" y="649478"/>
                    <a:pt x="2354072" y="661416"/>
                  </a:cubicBezTo>
                  <a:lnTo>
                    <a:pt x="2318766" y="675640"/>
                  </a:lnTo>
                  <a:cubicBezTo>
                    <a:pt x="2314067" y="664083"/>
                    <a:pt x="2309241" y="652653"/>
                    <a:pt x="2304161" y="641223"/>
                  </a:cubicBezTo>
                  <a:close/>
                  <a:moveTo>
                    <a:pt x="2333117" y="713232"/>
                  </a:moveTo>
                  <a:cubicBezTo>
                    <a:pt x="2337435" y="725424"/>
                    <a:pt x="2341626" y="737743"/>
                    <a:pt x="2345563" y="750062"/>
                  </a:cubicBezTo>
                  <a:lnTo>
                    <a:pt x="2309241" y="761619"/>
                  </a:lnTo>
                  <a:cubicBezTo>
                    <a:pt x="2305431" y="749681"/>
                    <a:pt x="2301494" y="737870"/>
                    <a:pt x="2297303" y="726186"/>
                  </a:cubicBezTo>
                  <a:close/>
                  <a:moveTo>
                    <a:pt x="2320798" y="800227"/>
                  </a:moveTo>
                  <a:cubicBezTo>
                    <a:pt x="2324227" y="812673"/>
                    <a:pt x="2327402" y="825246"/>
                    <a:pt x="2330450" y="837819"/>
                  </a:cubicBezTo>
                  <a:lnTo>
                    <a:pt x="2293366" y="846582"/>
                  </a:lnTo>
                  <a:cubicBezTo>
                    <a:pt x="2290445" y="834390"/>
                    <a:pt x="2287397" y="822325"/>
                    <a:pt x="2284095" y="810387"/>
                  </a:cubicBezTo>
                  <a:close/>
                  <a:moveTo>
                    <a:pt x="2301875" y="886079"/>
                  </a:moveTo>
                  <a:cubicBezTo>
                    <a:pt x="2304288" y="898652"/>
                    <a:pt x="2306574" y="911352"/>
                    <a:pt x="2308606" y="924179"/>
                  </a:cubicBezTo>
                  <a:lnTo>
                    <a:pt x="2271014" y="930021"/>
                  </a:lnTo>
                  <a:cubicBezTo>
                    <a:pt x="2269109" y="917702"/>
                    <a:pt x="2266950" y="905510"/>
                    <a:pt x="2264537" y="893318"/>
                  </a:cubicBezTo>
                  <a:close/>
                  <a:moveTo>
                    <a:pt x="2276475" y="970026"/>
                  </a:moveTo>
                  <a:cubicBezTo>
                    <a:pt x="2277999" y="982853"/>
                    <a:pt x="2279269" y="995680"/>
                    <a:pt x="2280285" y="1008634"/>
                  </a:cubicBezTo>
                  <a:lnTo>
                    <a:pt x="2242312" y="1011682"/>
                  </a:lnTo>
                  <a:cubicBezTo>
                    <a:pt x="2241296" y="999236"/>
                    <a:pt x="2240153" y="986917"/>
                    <a:pt x="2238629" y="974598"/>
                  </a:cubicBezTo>
                  <a:close/>
                  <a:moveTo>
                    <a:pt x="2244725" y="1051814"/>
                  </a:moveTo>
                  <a:cubicBezTo>
                    <a:pt x="2245233" y="1064768"/>
                    <a:pt x="2245614" y="1077722"/>
                    <a:pt x="2245614" y="1090803"/>
                  </a:cubicBezTo>
                  <a:lnTo>
                    <a:pt x="2207514" y="1090930"/>
                  </a:lnTo>
                  <a:cubicBezTo>
                    <a:pt x="2207514" y="1078357"/>
                    <a:pt x="2207133" y="1065784"/>
                    <a:pt x="2206625" y="1053338"/>
                  </a:cubicBezTo>
                  <a:close/>
                  <a:moveTo>
                    <a:pt x="2207006" y="1131443"/>
                  </a:moveTo>
                  <a:cubicBezTo>
                    <a:pt x="2206625" y="1144397"/>
                    <a:pt x="2205863" y="1157351"/>
                    <a:pt x="2204974" y="1170178"/>
                  </a:cubicBezTo>
                  <a:lnTo>
                    <a:pt x="2167001" y="1167511"/>
                  </a:lnTo>
                  <a:cubicBezTo>
                    <a:pt x="2167890" y="1155192"/>
                    <a:pt x="2168525" y="1142746"/>
                    <a:pt x="2168906" y="1130173"/>
                  </a:cubicBezTo>
                  <a:close/>
                  <a:moveTo>
                    <a:pt x="2163445" y="1207389"/>
                  </a:moveTo>
                  <a:cubicBezTo>
                    <a:pt x="2162048" y="1220343"/>
                    <a:pt x="2160397" y="1233297"/>
                    <a:pt x="2158492" y="1245997"/>
                  </a:cubicBezTo>
                  <a:lnTo>
                    <a:pt x="2120773" y="1240536"/>
                  </a:lnTo>
                  <a:cubicBezTo>
                    <a:pt x="2122551" y="1228217"/>
                    <a:pt x="2124202" y="1215771"/>
                    <a:pt x="2125472" y="1203325"/>
                  </a:cubicBezTo>
                  <a:close/>
                  <a:moveTo>
                    <a:pt x="2114169" y="1280160"/>
                  </a:moveTo>
                  <a:cubicBezTo>
                    <a:pt x="2111756" y="1292860"/>
                    <a:pt x="2109216" y="1305560"/>
                    <a:pt x="2106422" y="1318133"/>
                  </a:cubicBezTo>
                  <a:lnTo>
                    <a:pt x="2069211" y="1309751"/>
                  </a:lnTo>
                  <a:cubicBezTo>
                    <a:pt x="2071878" y="1297686"/>
                    <a:pt x="2074418" y="1285494"/>
                    <a:pt x="2076704" y="1273175"/>
                  </a:cubicBezTo>
                  <a:close/>
                  <a:moveTo>
                    <a:pt x="2059686" y="1348994"/>
                  </a:moveTo>
                  <a:cubicBezTo>
                    <a:pt x="2056384" y="1361440"/>
                    <a:pt x="2052828" y="1373886"/>
                    <a:pt x="2049018" y="1386205"/>
                  </a:cubicBezTo>
                  <a:lnTo>
                    <a:pt x="2012569" y="1375029"/>
                  </a:lnTo>
                  <a:cubicBezTo>
                    <a:pt x="2016252" y="1363218"/>
                    <a:pt x="2019554" y="1351280"/>
                    <a:pt x="2022856" y="1339215"/>
                  </a:cubicBezTo>
                  <a:close/>
                  <a:moveTo>
                    <a:pt x="2000123" y="1413383"/>
                  </a:moveTo>
                  <a:cubicBezTo>
                    <a:pt x="1995805" y="1425575"/>
                    <a:pt x="1991360" y="1437767"/>
                    <a:pt x="1986661" y="1449832"/>
                  </a:cubicBezTo>
                  <a:lnTo>
                    <a:pt x="1951228" y="1435989"/>
                  </a:lnTo>
                  <a:cubicBezTo>
                    <a:pt x="1955800" y="1424432"/>
                    <a:pt x="1960118" y="1412748"/>
                    <a:pt x="1964182" y="1400937"/>
                  </a:cubicBezTo>
                  <a:close/>
                  <a:moveTo>
                    <a:pt x="1935861" y="1473200"/>
                  </a:moveTo>
                  <a:cubicBezTo>
                    <a:pt x="1930654" y="1485138"/>
                    <a:pt x="1925320" y="1496822"/>
                    <a:pt x="1919605" y="1508506"/>
                  </a:cubicBezTo>
                  <a:lnTo>
                    <a:pt x="1885315" y="1491996"/>
                  </a:lnTo>
                  <a:cubicBezTo>
                    <a:pt x="1890776" y="1480820"/>
                    <a:pt x="1895983" y="1469390"/>
                    <a:pt x="1900936" y="1457960"/>
                  </a:cubicBezTo>
                  <a:close/>
                  <a:moveTo>
                    <a:pt x="1867154" y="1527937"/>
                  </a:moveTo>
                  <a:cubicBezTo>
                    <a:pt x="1861058" y="1539367"/>
                    <a:pt x="1854835" y="1550670"/>
                    <a:pt x="1848358" y="1561846"/>
                  </a:cubicBezTo>
                  <a:lnTo>
                    <a:pt x="1815338" y="1542796"/>
                  </a:lnTo>
                  <a:cubicBezTo>
                    <a:pt x="1821561" y="1532001"/>
                    <a:pt x="1827657" y="1521079"/>
                    <a:pt x="1833499" y="1510157"/>
                  </a:cubicBezTo>
                  <a:close/>
                  <a:moveTo>
                    <a:pt x="1794510" y="1577340"/>
                  </a:moveTo>
                  <a:cubicBezTo>
                    <a:pt x="1787652" y="1588262"/>
                    <a:pt x="1780540" y="1599057"/>
                    <a:pt x="1773174" y="1609725"/>
                  </a:cubicBezTo>
                  <a:lnTo>
                    <a:pt x="1741805" y="1588135"/>
                  </a:lnTo>
                  <a:cubicBezTo>
                    <a:pt x="1748790" y="1577848"/>
                    <a:pt x="1755648" y="1567434"/>
                    <a:pt x="1762379" y="1556893"/>
                  </a:cubicBezTo>
                  <a:close/>
                  <a:moveTo>
                    <a:pt x="1718564" y="1620901"/>
                  </a:moveTo>
                  <a:cubicBezTo>
                    <a:pt x="1710817" y="1631315"/>
                    <a:pt x="1702943" y="1641475"/>
                    <a:pt x="1694815" y="1651635"/>
                  </a:cubicBezTo>
                  <a:lnTo>
                    <a:pt x="1665097" y="1627759"/>
                  </a:lnTo>
                  <a:cubicBezTo>
                    <a:pt x="1672844" y="1618107"/>
                    <a:pt x="1680464" y="1608201"/>
                    <a:pt x="1687957" y="1598168"/>
                  </a:cubicBezTo>
                  <a:close/>
                  <a:moveTo>
                    <a:pt x="1639443" y="1658747"/>
                  </a:moveTo>
                  <a:cubicBezTo>
                    <a:pt x="1630934" y="1668526"/>
                    <a:pt x="1622298" y="1678178"/>
                    <a:pt x="1613535" y="1687576"/>
                  </a:cubicBezTo>
                  <a:lnTo>
                    <a:pt x="1585722" y="1661541"/>
                  </a:lnTo>
                  <a:cubicBezTo>
                    <a:pt x="1594231" y="1652397"/>
                    <a:pt x="1602613" y="1643126"/>
                    <a:pt x="1610741" y="1633728"/>
                  </a:cubicBezTo>
                  <a:close/>
                  <a:moveTo>
                    <a:pt x="1557782" y="1690497"/>
                  </a:moveTo>
                  <a:cubicBezTo>
                    <a:pt x="1548638" y="1699641"/>
                    <a:pt x="1539240" y="1708531"/>
                    <a:pt x="1529715" y="1717294"/>
                  </a:cubicBezTo>
                  <a:lnTo>
                    <a:pt x="1503934" y="1689227"/>
                  </a:lnTo>
                  <a:cubicBezTo>
                    <a:pt x="1513078" y="1680845"/>
                    <a:pt x="1522095" y="1672209"/>
                    <a:pt x="1530985" y="1663446"/>
                  </a:cubicBezTo>
                  <a:close/>
                  <a:moveTo>
                    <a:pt x="1473962" y="1716024"/>
                  </a:moveTo>
                  <a:cubicBezTo>
                    <a:pt x="1464183" y="1724406"/>
                    <a:pt x="1454150" y="1732661"/>
                    <a:pt x="1443990" y="1740662"/>
                  </a:cubicBezTo>
                  <a:lnTo>
                    <a:pt x="1420368" y="1710817"/>
                  </a:lnTo>
                  <a:cubicBezTo>
                    <a:pt x="1430147" y="1703070"/>
                    <a:pt x="1439799" y="1695196"/>
                    <a:pt x="1449197" y="1687068"/>
                  </a:cubicBezTo>
                  <a:close/>
                  <a:moveTo>
                    <a:pt x="1388364" y="1735201"/>
                  </a:moveTo>
                  <a:cubicBezTo>
                    <a:pt x="1377950" y="1742821"/>
                    <a:pt x="1367282" y="1750314"/>
                    <a:pt x="1356614" y="1757553"/>
                  </a:cubicBezTo>
                  <a:lnTo>
                    <a:pt x="1335278" y="1725930"/>
                  </a:lnTo>
                  <a:cubicBezTo>
                    <a:pt x="1345565" y="1718945"/>
                    <a:pt x="1355852" y="1711833"/>
                    <a:pt x="1365885" y="1704467"/>
                  </a:cubicBezTo>
                  <a:close/>
                  <a:moveTo>
                    <a:pt x="1301623" y="1747901"/>
                  </a:moveTo>
                  <a:cubicBezTo>
                    <a:pt x="1290701" y="1754759"/>
                    <a:pt x="1279525" y="1761363"/>
                    <a:pt x="1268222" y="1767713"/>
                  </a:cubicBezTo>
                  <a:lnTo>
                    <a:pt x="1249299" y="1734566"/>
                  </a:lnTo>
                  <a:cubicBezTo>
                    <a:pt x="1260094" y="1728343"/>
                    <a:pt x="1270889" y="1721993"/>
                    <a:pt x="1281430" y="1715389"/>
                  </a:cubicBezTo>
                  <a:close/>
                  <a:moveTo>
                    <a:pt x="1213993" y="1753870"/>
                  </a:moveTo>
                  <a:cubicBezTo>
                    <a:pt x="1202563" y="1759839"/>
                    <a:pt x="1191006" y="1765554"/>
                    <a:pt x="1179322" y="1771142"/>
                  </a:cubicBezTo>
                  <a:lnTo>
                    <a:pt x="1163066" y="1736725"/>
                  </a:lnTo>
                  <a:cubicBezTo>
                    <a:pt x="1174369" y="1731391"/>
                    <a:pt x="1185418" y="1725803"/>
                    <a:pt x="1196467" y="1720088"/>
                  </a:cubicBezTo>
                  <a:close/>
                  <a:moveTo>
                    <a:pt x="1126236" y="1753362"/>
                  </a:moveTo>
                  <a:cubicBezTo>
                    <a:pt x="1114425" y="1758442"/>
                    <a:pt x="1102360" y="1763268"/>
                    <a:pt x="1090295" y="1767967"/>
                  </a:cubicBezTo>
                  <a:lnTo>
                    <a:pt x="1076579" y="1732407"/>
                  </a:lnTo>
                  <a:cubicBezTo>
                    <a:pt x="1088263" y="1727962"/>
                    <a:pt x="1099693" y="1723263"/>
                    <a:pt x="1111123" y="1718437"/>
                  </a:cubicBezTo>
                  <a:close/>
                  <a:moveTo>
                    <a:pt x="1038733" y="1746250"/>
                  </a:moveTo>
                  <a:cubicBezTo>
                    <a:pt x="1026541" y="1750441"/>
                    <a:pt x="1014095" y="1754378"/>
                    <a:pt x="1001776" y="1758061"/>
                  </a:cubicBezTo>
                  <a:lnTo>
                    <a:pt x="990854" y="1721612"/>
                  </a:lnTo>
                  <a:cubicBezTo>
                    <a:pt x="1002792" y="1718056"/>
                    <a:pt x="1014730" y="1714246"/>
                    <a:pt x="1026541" y="1710182"/>
                  </a:cubicBezTo>
                  <a:close/>
                  <a:moveTo>
                    <a:pt x="952246" y="1732407"/>
                  </a:moveTo>
                  <a:cubicBezTo>
                    <a:pt x="939673" y="1735582"/>
                    <a:pt x="927100" y="1738630"/>
                    <a:pt x="914400" y="1741424"/>
                  </a:cubicBezTo>
                  <a:lnTo>
                    <a:pt x="906272" y="1704213"/>
                  </a:lnTo>
                  <a:cubicBezTo>
                    <a:pt x="918464" y="1701546"/>
                    <a:pt x="930656" y="1698625"/>
                    <a:pt x="942721" y="1695577"/>
                  </a:cubicBezTo>
                  <a:close/>
                  <a:moveTo>
                    <a:pt x="866902" y="1712087"/>
                  </a:moveTo>
                  <a:cubicBezTo>
                    <a:pt x="854202" y="1714373"/>
                    <a:pt x="841502" y="1716405"/>
                    <a:pt x="828548" y="1718183"/>
                  </a:cubicBezTo>
                  <a:lnTo>
                    <a:pt x="823341" y="1680464"/>
                  </a:lnTo>
                  <a:cubicBezTo>
                    <a:pt x="835660" y="1678686"/>
                    <a:pt x="847979" y="1676781"/>
                    <a:pt x="860171" y="1674622"/>
                  </a:cubicBezTo>
                  <a:close/>
                  <a:moveTo>
                    <a:pt x="783082" y="1685290"/>
                  </a:moveTo>
                  <a:cubicBezTo>
                    <a:pt x="770382" y="1686560"/>
                    <a:pt x="757555" y="1687576"/>
                    <a:pt x="744601" y="1688465"/>
                  </a:cubicBezTo>
                  <a:lnTo>
                    <a:pt x="742188" y="1650492"/>
                  </a:lnTo>
                  <a:cubicBezTo>
                    <a:pt x="754634" y="1649730"/>
                    <a:pt x="766953" y="1648714"/>
                    <a:pt x="779145" y="1647444"/>
                  </a:cubicBezTo>
                  <a:close/>
                  <a:moveTo>
                    <a:pt x="701929" y="1652270"/>
                  </a:moveTo>
                  <a:cubicBezTo>
                    <a:pt x="692912" y="1652524"/>
                    <a:pt x="683895" y="1652651"/>
                    <a:pt x="674878" y="1652651"/>
                  </a:cubicBezTo>
                  <a:lnTo>
                    <a:pt x="674878" y="1633601"/>
                  </a:lnTo>
                  <a:lnTo>
                    <a:pt x="674878" y="1652651"/>
                  </a:lnTo>
                  <a:cubicBezTo>
                    <a:pt x="670814" y="1652651"/>
                    <a:pt x="666877" y="1652651"/>
                    <a:pt x="662813" y="1652524"/>
                  </a:cubicBezTo>
                  <a:lnTo>
                    <a:pt x="663194" y="1614424"/>
                  </a:lnTo>
                  <a:cubicBezTo>
                    <a:pt x="667131" y="1614424"/>
                    <a:pt x="670941" y="1614551"/>
                    <a:pt x="674878" y="1614551"/>
                  </a:cubicBezTo>
                  <a:cubicBezTo>
                    <a:pt x="683641" y="1614551"/>
                    <a:pt x="692277" y="1614424"/>
                    <a:pt x="700913" y="1614170"/>
                  </a:cubicBezTo>
                  <a:close/>
                  <a:moveTo>
                    <a:pt x="622808" y="1613281"/>
                  </a:moveTo>
                  <a:cubicBezTo>
                    <a:pt x="609854" y="1612646"/>
                    <a:pt x="597027" y="1611757"/>
                    <a:pt x="584200" y="1610614"/>
                  </a:cubicBezTo>
                  <a:lnTo>
                    <a:pt x="587502" y="1572641"/>
                  </a:lnTo>
                  <a:cubicBezTo>
                    <a:pt x="599821" y="1573657"/>
                    <a:pt x="612267" y="1574546"/>
                    <a:pt x="624713" y="1575181"/>
                  </a:cubicBezTo>
                  <a:close/>
                  <a:moveTo>
                    <a:pt x="547497" y="1568450"/>
                  </a:moveTo>
                  <a:cubicBezTo>
                    <a:pt x="534543" y="1566799"/>
                    <a:pt x="521716" y="1565021"/>
                    <a:pt x="509016" y="1562862"/>
                  </a:cubicBezTo>
                  <a:lnTo>
                    <a:pt x="515112" y="1525270"/>
                  </a:lnTo>
                  <a:cubicBezTo>
                    <a:pt x="527431" y="1527302"/>
                    <a:pt x="539750" y="1529080"/>
                    <a:pt x="552196" y="1530604"/>
                  </a:cubicBezTo>
                  <a:close/>
                  <a:moveTo>
                    <a:pt x="475742" y="1518158"/>
                  </a:moveTo>
                  <a:cubicBezTo>
                    <a:pt x="462915" y="1515618"/>
                    <a:pt x="450342" y="1512697"/>
                    <a:pt x="437769" y="1509649"/>
                  </a:cubicBezTo>
                  <a:lnTo>
                    <a:pt x="446786" y="1472565"/>
                  </a:lnTo>
                  <a:cubicBezTo>
                    <a:pt x="458851" y="1475486"/>
                    <a:pt x="471170" y="1478153"/>
                    <a:pt x="483362" y="1480693"/>
                  </a:cubicBezTo>
                  <a:close/>
                  <a:moveTo>
                    <a:pt x="407797" y="1462405"/>
                  </a:moveTo>
                  <a:cubicBezTo>
                    <a:pt x="395351" y="1458849"/>
                    <a:pt x="383032" y="1455166"/>
                    <a:pt x="370713" y="1451102"/>
                  </a:cubicBezTo>
                  <a:lnTo>
                    <a:pt x="382524" y="1414907"/>
                  </a:lnTo>
                  <a:cubicBezTo>
                    <a:pt x="394335" y="1418717"/>
                    <a:pt x="406273" y="1422400"/>
                    <a:pt x="418211" y="1425702"/>
                  </a:cubicBezTo>
                  <a:close/>
                  <a:moveTo>
                    <a:pt x="344424" y="1401699"/>
                  </a:moveTo>
                  <a:cubicBezTo>
                    <a:pt x="332232" y="1397254"/>
                    <a:pt x="320294" y="1392555"/>
                    <a:pt x="308356" y="1387602"/>
                  </a:cubicBezTo>
                  <a:lnTo>
                    <a:pt x="322834" y="1352423"/>
                  </a:lnTo>
                  <a:cubicBezTo>
                    <a:pt x="334264" y="1357122"/>
                    <a:pt x="345948" y="1361694"/>
                    <a:pt x="357632" y="1365885"/>
                  </a:cubicBezTo>
                  <a:close/>
                  <a:moveTo>
                    <a:pt x="285877" y="1336421"/>
                  </a:moveTo>
                  <a:cubicBezTo>
                    <a:pt x="274066" y="1331087"/>
                    <a:pt x="262382" y="1325499"/>
                    <a:pt x="250825" y="1319657"/>
                  </a:cubicBezTo>
                  <a:lnTo>
                    <a:pt x="267970" y="1285621"/>
                  </a:lnTo>
                  <a:cubicBezTo>
                    <a:pt x="279146" y="1291209"/>
                    <a:pt x="290322" y="1296543"/>
                    <a:pt x="301625" y="1301750"/>
                  </a:cubicBezTo>
                  <a:close/>
                  <a:moveTo>
                    <a:pt x="232283" y="1266952"/>
                  </a:moveTo>
                  <a:cubicBezTo>
                    <a:pt x="220980" y="1260729"/>
                    <a:pt x="209677" y="1254252"/>
                    <a:pt x="198628" y="1247521"/>
                  </a:cubicBezTo>
                  <a:lnTo>
                    <a:pt x="218313" y="1214882"/>
                  </a:lnTo>
                  <a:cubicBezTo>
                    <a:pt x="228981" y="1221359"/>
                    <a:pt x="239776" y="1227582"/>
                    <a:pt x="250698" y="1233551"/>
                  </a:cubicBezTo>
                  <a:close/>
                  <a:moveTo>
                    <a:pt x="184150" y="1193546"/>
                  </a:moveTo>
                  <a:cubicBezTo>
                    <a:pt x="173355" y="1186434"/>
                    <a:pt x="162687" y="1179195"/>
                    <a:pt x="152019" y="1171702"/>
                  </a:cubicBezTo>
                  <a:lnTo>
                    <a:pt x="174117" y="1140587"/>
                  </a:lnTo>
                  <a:cubicBezTo>
                    <a:pt x="184277" y="1147826"/>
                    <a:pt x="194564" y="1154811"/>
                    <a:pt x="204978" y="1161669"/>
                  </a:cubicBezTo>
                  <a:close/>
                  <a:moveTo>
                    <a:pt x="141732" y="1116711"/>
                  </a:moveTo>
                  <a:cubicBezTo>
                    <a:pt x="131445" y="1108837"/>
                    <a:pt x="121412" y="1100709"/>
                    <a:pt x="111379" y="1092454"/>
                  </a:cubicBezTo>
                  <a:lnTo>
                    <a:pt x="135763" y="1063117"/>
                  </a:lnTo>
                  <a:cubicBezTo>
                    <a:pt x="145288" y="1071118"/>
                    <a:pt x="155067" y="1078865"/>
                    <a:pt x="164973" y="1086358"/>
                  </a:cubicBezTo>
                  <a:close/>
                  <a:moveTo>
                    <a:pt x="105283" y="1036828"/>
                  </a:moveTo>
                  <a:cubicBezTo>
                    <a:pt x="95631" y="1028192"/>
                    <a:pt x="86106" y="1019429"/>
                    <a:pt x="76835" y="1010412"/>
                  </a:cubicBezTo>
                  <a:lnTo>
                    <a:pt x="103251" y="982980"/>
                  </a:lnTo>
                  <a:cubicBezTo>
                    <a:pt x="112268" y="991616"/>
                    <a:pt x="121285" y="1000125"/>
                    <a:pt x="130683" y="1008380"/>
                  </a:cubicBezTo>
                  <a:close/>
                  <a:moveTo>
                    <a:pt x="74803" y="954532"/>
                  </a:moveTo>
                  <a:cubicBezTo>
                    <a:pt x="65786" y="945261"/>
                    <a:pt x="57023" y="935736"/>
                    <a:pt x="48387" y="926084"/>
                  </a:cubicBezTo>
                  <a:lnTo>
                    <a:pt x="76835" y="900684"/>
                  </a:lnTo>
                  <a:cubicBezTo>
                    <a:pt x="85090" y="909955"/>
                    <a:pt x="93599" y="919099"/>
                    <a:pt x="102235" y="928116"/>
                  </a:cubicBezTo>
                  <a:close/>
                  <a:moveTo>
                    <a:pt x="50546" y="870204"/>
                  </a:moveTo>
                  <a:cubicBezTo>
                    <a:pt x="42291" y="860298"/>
                    <a:pt x="34290" y="850138"/>
                    <a:pt x="26416" y="839851"/>
                  </a:cubicBezTo>
                  <a:lnTo>
                    <a:pt x="56642" y="816737"/>
                  </a:lnTo>
                  <a:cubicBezTo>
                    <a:pt x="64262" y="826643"/>
                    <a:pt x="72009" y="836422"/>
                    <a:pt x="79883" y="845947"/>
                  </a:cubicBezTo>
                  <a:close/>
                  <a:moveTo>
                    <a:pt x="32766" y="784352"/>
                  </a:moveTo>
                  <a:cubicBezTo>
                    <a:pt x="25273" y="773811"/>
                    <a:pt x="18034" y="763143"/>
                    <a:pt x="10922" y="752221"/>
                  </a:cubicBezTo>
                  <a:lnTo>
                    <a:pt x="42799" y="731393"/>
                  </a:lnTo>
                  <a:cubicBezTo>
                    <a:pt x="49657" y="741807"/>
                    <a:pt x="56642" y="752094"/>
                    <a:pt x="63754" y="762254"/>
                  </a:cubicBezTo>
                  <a:close/>
                  <a:moveTo>
                    <a:pt x="21336" y="697230"/>
                  </a:moveTo>
                  <a:cubicBezTo>
                    <a:pt x="14732" y="686181"/>
                    <a:pt x="8255" y="674878"/>
                    <a:pt x="2032" y="663575"/>
                  </a:cubicBezTo>
                  <a:lnTo>
                    <a:pt x="35433" y="645287"/>
                  </a:lnTo>
                  <a:cubicBezTo>
                    <a:pt x="41402" y="656209"/>
                    <a:pt x="47625" y="667004"/>
                    <a:pt x="54102" y="677799"/>
                  </a:cubicBezTo>
                  <a:close/>
                  <a:moveTo>
                    <a:pt x="16764" y="609727"/>
                  </a:moveTo>
                  <a:cubicBezTo>
                    <a:pt x="10922" y="598170"/>
                    <a:pt x="5461" y="586486"/>
                    <a:pt x="0" y="574675"/>
                  </a:cubicBezTo>
                  <a:lnTo>
                    <a:pt x="34671" y="558927"/>
                  </a:lnTo>
                  <a:cubicBezTo>
                    <a:pt x="39878" y="570230"/>
                    <a:pt x="45212" y="581533"/>
                    <a:pt x="50800" y="592709"/>
                  </a:cubicBezTo>
                  <a:close/>
                  <a:moveTo>
                    <a:pt x="18669" y="521970"/>
                  </a:moveTo>
                  <a:cubicBezTo>
                    <a:pt x="13843" y="510032"/>
                    <a:pt x="9144" y="497967"/>
                    <a:pt x="4699" y="485775"/>
                  </a:cubicBezTo>
                  <a:lnTo>
                    <a:pt x="40513" y="472694"/>
                  </a:lnTo>
                  <a:cubicBezTo>
                    <a:pt x="44831" y="484378"/>
                    <a:pt x="49276" y="495935"/>
                    <a:pt x="53975" y="507492"/>
                  </a:cubicBezTo>
                  <a:close/>
                  <a:moveTo>
                    <a:pt x="27305" y="434594"/>
                  </a:moveTo>
                  <a:cubicBezTo>
                    <a:pt x="23368" y="422275"/>
                    <a:pt x="19685" y="409956"/>
                    <a:pt x="16129" y="397510"/>
                  </a:cubicBezTo>
                  <a:lnTo>
                    <a:pt x="52832" y="387223"/>
                  </a:lnTo>
                  <a:cubicBezTo>
                    <a:pt x="56261" y="399161"/>
                    <a:pt x="59817" y="411099"/>
                    <a:pt x="63627" y="422910"/>
                  </a:cubicBezTo>
                  <a:close/>
                  <a:moveTo>
                    <a:pt x="435864" y="1267714"/>
                  </a:moveTo>
                  <a:cubicBezTo>
                    <a:pt x="432816" y="1255141"/>
                    <a:pt x="430022" y="1242441"/>
                    <a:pt x="427482" y="1229741"/>
                  </a:cubicBezTo>
                  <a:lnTo>
                    <a:pt x="464820" y="1222248"/>
                  </a:lnTo>
                  <a:cubicBezTo>
                    <a:pt x="467233" y="1234567"/>
                    <a:pt x="470027" y="1246759"/>
                    <a:pt x="472821" y="1258824"/>
                  </a:cubicBezTo>
                  <a:close/>
                  <a:moveTo>
                    <a:pt x="457581" y="1182751"/>
                  </a:moveTo>
                  <a:cubicBezTo>
                    <a:pt x="455549" y="1170051"/>
                    <a:pt x="453644" y="1157224"/>
                    <a:pt x="452120" y="1144270"/>
                  </a:cubicBezTo>
                  <a:lnTo>
                    <a:pt x="489966" y="1139698"/>
                  </a:lnTo>
                  <a:cubicBezTo>
                    <a:pt x="491490" y="1152144"/>
                    <a:pt x="493268" y="1164463"/>
                    <a:pt x="495173" y="1176782"/>
                  </a:cubicBezTo>
                  <a:close/>
                  <a:moveTo>
                    <a:pt x="411226" y="1114552"/>
                  </a:moveTo>
                  <a:cubicBezTo>
                    <a:pt x="410083" y="1101725"/>
                    <a:pt x="409321" y="1088898"/>
                    <a:pt x="408686" y="1075944"/>
                  </a:cubicBezTo>
                  <a:lnTo>
                    <a:pt x="446786" y="1074166"/>
                  </a:lnTo>
                  <a:cubicBezTo>
                    <a:pt x="447421" y="1086612"/>
                    <a:pt x="448183" y="1099058"/>
                    <a:pt x="449199" y="1111377"/>
                  </a:cubicBezTo>
                  <a:close/>
                  <a:moveTo>
                    <a:pt x="407543" y="1036955"/>
                  </a:moveTo>
                  <a:cubicBezTo>
                    <a:pt x="407543" y="1033653"/>
                    <a:pt x="407543" y="1030224"/>
                    <a:pt x="407543" y="1026922"/>
                  </a:cubicBezTo>
                  <a:lnTo>
                    <a:pt x="426593" y="1026922"/>
                  </a:lnTo>
                  <a:lnTo>
                    <a:pt x="445643" y="1026922"/>
                  </a:lnTo>
                  <a:lnTo>
                    <a:pt x="426593" y="1026922"/>
                  </a:lnTo>
                  <a:lnTo>
                    <a:pt x="407543" y="1026922"/>
                  </a:lnTo>
                  <a:cubicBezTo>
                    <a:pt x="407543" y="1013841"/>
                    <a:pt x="407797" y="1000760"/>
                    <a:pt x="408305" y="987806"/>
                  </a:cubicBezTo>
                  <a:lnTo>
                    <a:pt x="446405" y="989203"/>
                  </a:lnTo>
                  <a:cubicBezTo>
                    <a:pt x="445897" y="1001649"/>
                    <a:pt x="445643" y="1014222"/>
                    <a:pt x="445643" y="1026795"/>
                  </a:cubicBezTo>
                  <a:cubicBezTo>
                    <a:pt x="445643" y="1037336"/>
                    <a:pt x="437134" y="1045845"/>
                    <a:pt x="426593" y="1045845"/>
                  </a:cubicBezTo>
                  <a:cubicBezTo>
                    <a:pt x="416052" y="1045845"/>
                    <a:pt x="407543" y="1037463"/>
                    <a:pt x="407543" y="1026922"/>
                  </a:cubicBezTo>
                  <a:cubicBezTo>
                    <a:pt x="407543" y="1016381"/>
                    <a:pt x="416052" y="1007872"/>
                    <a:pt x="426593" y="1007872"/>
                  </a:cubicBezTo>
                  <a:cubicBezTo>
                    <a:pt x="437134" y="1007872"/>
                    <a:pt x="445643" y="1016381"/>
                    <a:pt x="445643" y="1026922"/>
                  </a:cubicBezTo>
                  <a:cubicBezTo>
                    <a:pt x="445643" y="1030097"/>
                    <a:pt x="445643" y="1033399"/>
                    <a:pt x="445643" y="1036574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sp>
        <p:nvSpPr>
          <p:cNvPr id="37" name="AutoShape 37"/>
          <p:cNvSpPr/>
          <p:nvPr/>
        </p:nvSpPr>
        <p:spPr>
          <a:xfrm rot="87905">
            <a:off x="10512450" y="5506567"/>
            <a:ext cx="132934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AutoShape 38"/>
          <p:cNvSpPr/>
          <p:nvPr/>
        </p:nvSpPr>
        <p:spPr>
          <a:xfrm rot="70227">
            <a:off x="13540778" y="5517254"/>
            <a:ext cx="2180291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9" name="AutoShape 39"/>
          <p:cNvSpPr/>
          <p:nvPr/>
        </p:nvSpPr>
        <p:spPr>
          <a:xfrm rot="5460497">
            <a:off x="14894637" y="5509273"/>
            <a:ext cx="1623841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0" name="Group 40"/>
          <p:cNvGrpSpPr/>
          <p:nvPr/>
        </p:nvGrpSpPr>
        <p:grpSpPr>
          <a:xfrm rot="-10800000">
            <a:off x="4752182" y="4762797"/>
            <a:ext cx="1512000" cy="1512000"/>
            <a:chOff x="0" y="0"/>
            <a:chExt cx="2016000" cy="2016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015998" cy="2015998"/>
            </a:xfrm>
            <a:custGeom>
              <a:avLst/>
              <a:gdLst/>
              <a:ahLst/>
              <a:cxnLst/>
              <a:rect l="l" t="t" r="r" b="b"/>
              <a:pathLst>
                <a:path w="2015998" h="2015998">
                  <a:moveTo>
                    <a:pt x="0" y="1007999"/>
                  </a:moveTo>
                  <a:cubicBezTo>
                    <a:pt x="0" y="451358"/>
                    <a:pt x="451358" y="0"/>
                    <a:pt x="1007999" y="0"/>
                  </a:cubicBezTo>
                  <a:cubicBezTo>
                    <a:pt x="1564640" y="0"/>
                    <a:pt x="2015998" y="451358"/>
                    <a:pt x="2015998" y="1007999"/>
                  </a:cubicBezTo>
                  <a:cubicBezTo>
                    <a:pt x="2015998" y="1564640"/>
                    <a:pt x="1564640" y="2015998"/>
                    <a:pt x="1007999" y="2015998"/>
                  </a:cubicBezTo>
                  <a:cubicBezTo>
                    <a:pt x="451358" y="2015998"/>
                    <a:pt x="0" y="1564640"/>
                    <a:pt x="0" y="1007999"/>
                  </a:cubicBezTo>
                  <a:close/>
                </a:path>
              </a:pathLst>
            </a:custGeom>
            <a:solidFill>
              <a:srgbClr val="0680C3">
                <a:alpha val="80000"/>
              </a:srgbClr>
            </a:solidFill>
          </p:spPr>
        </p:sp>
      </p:grpSp>
      <p:grpSp>
        <p:nvGrpSpPr>
          <p:cNvPr id="42" name="Group 42"/>
          <p:cNvGrpSpPr/>
          <p:nvPr/>
        </p:nvGrpSpPr>
        <p:grpSpPr>
          <a:xfrm rot="-10800000">
            <a:off x="4629894" y="4640510"/>
            <a:ext cx="1756575" cy="1756575"/>
            <a:chOff x="0" y="0"/>
            <a:chExt cx="2342100" cy="2342100"/>
          </a:xfrm>
        </p:grpSpPr>
        <p:sp>
          <p:nvSpPr>
            <p:cNvPr id="43" name="Freeform 43"/>
            <p:cNvSpPr/>
            <p:nvPr/>
          </p:nvSpPr>
          <p:spPr>
            <a:xfrm>
              <a:off x="0" y="45720"/>
              <a:ext cx="2156206" cy="2181860"/>
            </a:xfrm>
            <a:custGeom>
              <a:avLst/>
              <a:gdLst/>
              <a:ahLst/>
              <a:cxnLst/>
              <a:rect l="l" t="t" r="r" b="b"/>
              <a:pathLst>
                <a:path w="2156206" h="2181860">
                  <a:moveTo>
                    <a:pt x="2540" y="1047623"/>
                  </a:moveTo>
                  <a:cubicBezTo>
                    <a:pt x="3429" y="1034796"/>
                    <a:pt x="4445" y="1021969"/>
                    <a:pt x="5715" y="1009269"/>
                  </a:cubicBezTo>
                  <a:lnTo>
                    <a:pt x="43688" y="1012952"/>
                  </a:lnTo>
                  <a:cubicBezTo>
                    <a:pt x="42418" y="1025271"/>
                    <a:pt x="41402" y="1037590"/>
                    <a:pt x="40640" y="1050036"/>
                  </a:cubicBezTo>
                  <a:close/>
                  <a:moveTo>
                    <a:pt x="48260" y="973074"/>
                  </a:moveTo>
                  <a:cubicBezTo>
                    <a:pt x="49911" y="960247"/>
                    <a:pt x="51816" y="947420"/>
                    <a:pt x="53975" y="934720"/>
                  </a:cubicBezTo>
                  <a:lnTo>
                    <a:pt x="91567" y="940943"/>
                  </a:lnTo>
                  <a:cubicBezTo>
                    <a:pt x="89535" y="953262"/>
                    <a:pt x="87630" y="965581"/>
                    <a:pt x="86106" y="978027"/>
                  </a:cubicBezTo>
                  <a:close/>
                  <a:moveTo>
                    <a:pt x="98806" y="901827"/>
                  </a:moveTo>
                  <a:cubicBezTo>
                    <a:pt x="101346" y="889127"/>
                    <a:pt x="104140" y="876427"/>
                    <a:pt x="107061" y="863854"/>
                  </a:cubicBezTo>
                  <a:lnTo>
                    <a:pt x="144145" y="872617"/>
                  </a:lnTo>
                  <a:cubicBezTo>
                    <a:pt x="141224" y="884809"/>
                    <a:pt x="138684" y="897001"/>
                    <a:pt x="136144" y="909320"/>
                  </a:cubicBezTo>
                  <a:close/>
                  <a:moveTo>
                    <a:pt x="153924" y="833755"/>
                  </a:moveTo>
                  <a:cubicBezTo>
                    <a:pt x="157226" y="821309"/>
                    <a:pt x="160909" y="808990"/>
                    <a:pt x="164592" y="796671"/>
                  </a:cubicBezTo>
                  <a:lnTo>
                    <a:pt x="201041" y="807847"/>
                  </a:lnTo>
                  <a:cubicBezTo>
                    <a:pt x="197358" y="819658"/>
                    <a:pt x="193929" y="831723"/>
                    <a:pt x="190754" y="843661"/>
                  </a:cubicBezTo>
                  <a:close/>
                  <a:moveTo>
                    <a:pt x="213487" y="769620"/>
                  </a:moveTo>
                  <a:cubicBezTo>
                    <a:pt x="217678" y="757428"/>
                    <a:pt x="222123" y="745236"/>
                    <a:pt x="226695" y="733171"/>
                  </a:cubicBezTo>
                  <a:lnTo>
                    <a:pt x="262255" y="746760"/>
                  </a:lnTo>
                  <a:cubicBezTo>
                    <a:pt x="257810" y="758444"/>
                    <a:pt x="253619" y="770128"/>
                    <a:pt x="249555" y="781939"/>
                  </a:cubicBezTo>
                  <a:close/>
                  <a:moveTo>
                    <a:pt x="277114" y="709676"/>
                  </a:moveTo>
                  <a:cubicBezTo>
                    <a:pt x="282067" y="697738"/>
                    <a:pt x="287274" y="685927"/>
                    <a:pt x="292735" y="674116"/>
                  </a:cubicBezTo>
                  <a:lnTo>
                    <a:pt x="327406" y="689991"/>
                  </a:lnTo>
                  <a:cubicBezTo>
                    <a:pt x="322199" y="701294"/>
                    <a:pt x="317119" y="712851"/>
                    <a:pt x="312293" y="724408"/>
                  </a:cubicBezTo>
                  <a:close/>
                  <a:moveTo>
                    <a:pt x="344678" y="653923"/>
                  </a:moveTo>
                  <a:cubicBezTo>
                    <a:pt x="350393" y="642366"/>
                    <a:pt x="356362" y="630936"/>
                    <a:pt x="362585" y="619633"/>
                  </a:cubicBezTo>
                  <a:lnTo>
                    <a:pt x="396113" y="637794"/>
                  </a:lnTo>
                  <a:cubicBezTo>
                    <a:pt x="390144" y="648716"/>
                    <a:pt x="384429" y="659765"/>
                    <a:pt x="378841" y="670941"/>
                  </a:cubicBezTo>
                  <a:close/>
                  <a:moveTo>
                    <a:pt x="415798" y="602869"/>
                  </a:moveTo>
                  <a:cubicBezTo>
                    <a:pt x="422275" y="591693"/>
                    <a:pt x="429006" y="580644"/>
                    <a:pt x="435864" y="569849"/>
                  </a:cubicBezTo>
                  <a:lnTo>
                    <a:pt x="468122" y="590169"/>
                  </a:lnTo>
                  <a:cubicBezTo>
                    <a:pt x="461518" y="600710"/>
                    <a:pt x="454914" y="611378"/>
                    <a:pt x="448691" y="622173"/>
                  </a:cubicBezTo>
                  <a:close/>
                  <a:moveTo>
                    <a:pt x="489966" y="556768"/>
                  </a:moveTo>
                  <a:cubicBezTo>
                    <a:pt x="497205" y="546100"/>
                    <a:pt x="504698" y="535559"/>
                    <a:pt x="512191" y="525018"/>
                  </a:cubicBezTo>
                  <a:lnTo>
                    <a:pt x="543052" y="547497"/>
                  </a:lnTo>
                  <a:cubicBezTo>
                    <a:pt x="535686" y="557657"/>
                    <a:pt x="528574" y="567817"/>
                    <a:pt x="521462" y="578231"/>
                  </a:cubicBezTo>
                  <a:close/>
                  <a:moveTo>
                    <a:pt x="567055" y="515620"/>
                  </a:moveTo>
                  <a:cubicBezTo>
                    <a:pt x="574929" y="505460"/>
                    <a:pt x="583057" y="495427"/>
                    <a:pt x="591312" y="485521"/>
                  </a:cubicBezTo>
                  <a:lnTo>
                    <a:pt x="620522" y="509905"/>
                  </a:lnTo>
                  <a:cubicBezTo>
                    <a:pt x="612521" y="519430"/>
                    <a:pt x="604647" y="529209"/>
                    <a:pt x="597027" y="539115"/>
                  </a:cubicBezTo>
                  <a:close/>
                  <a:moveTo>
                    <a:pt x="646557" y="479679"/>
                  </a:moveTo>
                  <a:cubicBezTo>
                    <a:pt x="655193" y="470027"/>
                    <a:pt x="663829" y="460502"/>
                    <a:pt x="672846" y="451231"/>
                  </a:cubicBezTo>
                  <a:lnTo>
                    <a:pt x="700405" y="477520"/>
                  </a:lnTo>
                  <a:cubicBezTo>
                    <a:pt x="691769" y="486537"/>
                    <a:pt x="683387" y="495808"/>
                    <a:pt x="675005" y="505079"/>
                  </a:cubicBezTo>
                  <a:close/>
                  <a:moveTo>
                    <a:pt x="728345" y="448945"/>
                  </a:moveTo>
                  <a:cubicBezTo>
                    <a:pt x="737489" y="439928"/>
                    <a:pt x="746887" y="431038"/>
                    <a:pt x="756412" y="422275"/>
                  </a:cubicBezTo>
                  <a:lnTo>
                    <a:pt x="782193" y="450342"/>
                  </a:lnTo>
                  <a:cubicBezTo>
                    <a:pt x="773049" y="458851"/>
                    <a:pt x="763905" y="467360"/>
                    <a:pt x="755015" y="476123"/>
                  </a:cubicBezTo>
                  <a:close/>
                  <a:moveTo>
                    <a:pt x="811911" y="423672"/>
                  </a:moveTo>
                  <a:cubicBezTo>
                    <a:pt x="821690" y="415290"/>
                    <a:pt x="831596" y="407035"/>
                    <a:pt x="841629" y="398907"/>
                  </a:cubicBezTo>
                  <a:lnTo>
                    <a:pt x="865505" y="428625"/>
                  </a:lnTo>
                  <a:cubicBezTo>
                    <a:pt x="855726" y="436499"/>
                    <a:pt x="846201" y="444500"/>
                    <a:pt x="836676" y="452628"/>
                  </a:cubicBezTo>
                  <a:close/>
                  <a:moveTo>
                    <a:pt x="897001" y="403987"/>
                  </a:moveTo>
                  <a:cubicBezTo>
                    <a:pt x="907288" y="396240"/>
                    <a:pt x="917702" y="388620"/>
                    <a:pt x="928370" y="381254"/>
                  </a:cubicBezTo>
                  <a:lnTo>
                    <a:pt x="950341" y="412369"/>
                  </a:lnTo>
                  <a:cubicBezTo>
                    <a:pt x="940054" y="419608"/>
                    <a:pt x="930021" y="426974"/>
                    <a:pt x="919988" y="434467"/>
                  </a:cubicBezTo>
                  <a:close/>
                  <a:moveTo>
                    <a:pt x="983361" y="389890"/>
                  </a:moveTo>
                  <a:cubicBezTo>
                    <a:pt x="994156" y="382778"/>
                    <a:pt x="1005078" y="375920"/>
                    <a:pt x="1016127" y="369189"/>
                  </a:cubicBezTo>
                  <a:lnTo>
                    <a:pt x="1035939" y="401701"/>
                  </a:lnTo>
                  <a:cubicBezTo>
                    <a:pt x="1025271" y="408178"/>
                    <a:pt x="1014730" y="414909"/>
                    <a:pt x="1004316" y="421640"/>
                  </a:cubicBezTo>
                  <a:close/>
                  <a:moveTo>
                    <a:pt x="1070483" y="381381"/>
                  </a:moveTo>
                  <a:cubicBezTo>
                    <a:pt x="1081659" y="375031"/>
                    <a:pt x="1093089" y="368935"/>
                    <a:pt x="1104519" y="362966"/>
                  </a:cubicBezTo>
                  <a:lnTo>
                    <a:pt x="1122172" y="396748"/>
                  </a:lnTo>
                  <a:cubicBezTo>
                    <a:pt x="1111123" y="402463"/>
                    <a:pt x="1100074" y="408432"/>
                    <a:pt x="1089279" y="414655"/>
                  </a:cubicBezTo>
                  <a:close/>
                  <a:moveTo>
                    <a:pt x="1157859" y="378841"/>
                  </a:moveTo>
                  <a:cubicBezTo>
                    <a:pt x="1169543" y="373253"/>
                    <a:pt x="1181227" y="367919"/>
                    <a:pt x="1193038" y="362712"/>
                  </a:cubicBezTo>
                  <a:lnTo>
                    <a:pt x="1208405" y="397637"/>
                  </a:lnTo>
                  <a:cubicBezTo>
                    <a:pt x="1196975" y="402717"/>
                    <a:pt x="1185545" y="407924"/>
                    <a:pt x="1174369" y="413258"/>
                  </a:cubicBezTo>
                  <a:close/>
                  <a:moveTo>
                    <a:pt x="1245235" y="382143"/>
                  </a:moveTo>
                  <a:cubicBezTo>
                    <a:pt x="1257173" y="377317"/>
                    <a:pt x="1269238" y="372745"/>
                    <a:pt x="1281430" y="368427"/>
                  </a:cubicBezTo>
                  <a:lnTo>
                    <a:pt x="1294384" y="404241"/>
                  </a:lnTo>
                  <a:cubicBezTo>
                    <a:pt x="1282700" y="408432"/>
                    <a:pt x="1271016" y="412877"/>
                    <a:pt x="1259459" y="417576"/>
                  </a:cubicBezTo>
                  <a:close/>
                  <a:moveTo>
                    <a:pt x="808990" y="11303"/>
                  </a:moveTo>
                  <a:cubicBezTo>
                    <a:pt x="821182" y="7366"/>
                    <a:pt x="833501" y="3556"/>
                    <a:pt x="845947" y="0"/>
                  </a:cubicBezTo>
                  <a:lnTo>
                    <a:pt x="856488" y="36576"/>
                  </a:lnTo>
                  <a:cubicBezTo>
                    <a:pt x="844423" y="40005"/>
                    <a:pt x="832612" y="43688"/>
                    <a:pt x="820674" y="47498"/>
                  </a:cubicBezTo>
                  <a:close/>
                  <a:moveTo>
                    <a:pt x="894969" y="26035"/>
                  </a:moveTo>
                  <a:cubicBezTo>
                    <a:pt x="907542" y="22860"/>
                    <a:pt x="920115" y="19939"/>
                    <a:pt x="932815" y="17145"/>
                  </a:cubicBezTo>
                  <a:lnTo>
                    <a:pt x="940943" y="54356"/>
                  </a:lnTo>
                  <a:cubicBezTo>
                    <a:pt x="928624" y="57023"/>
                    <a:pt x="916432" y="59944"/>
                    <a:pt x="904367" y="62992"/>
                  </a:cubicBezTo>
                  <a:close/>
                  <a:moveTo>
                    <a:pt x="980059" y="46482"/>
                  </a:moveTo>
                  <a:cubicBezTo>
                    <a:pt x="992759" y="44196"/>
                    <a:pt x="1005459" y="42037"/>
                    <a:pt x="1018159" y="40132"/>
                  </a:cubicBezTo>
                  <a:lnTo>
                    <a:pt x="1023747" y="77851"/>
                  </a:lnTo>
                  <a:cubicBezTo>
                    <a:pt x="1011428" y="79629"/>
                    <a:pt x="999109" y="81788"/>
                    <a:pt x="986917" y="83947"/>
                  </a:cubicBezTo>
                  <a:close/>
                  <a:moveTo>
                    <a:pt x="1063625" y="72517"/>
                  </a:moveTo>
                  <a:cubicBezTo>
                    <a:pt x="1076325" y="70993"/>
                    <a:pt x="1089152" y="69723"/>
                    <a:pt x="1102106" y="68707"/>
                  </a:cubicBezTo>
                  <a:lnTo>
                    <a:pt x="1105281" y="106680"/>
                  </a:lnTo>
                  <a:cubicBezTo>
                    <a:pt x="1092835" y="107696"/>
                    <a:pt x="1080389" y="108966"/>
                    <a:pt x="1068070" y="110363"/>
                  </a:cubicBezTo>
                  <a:close/>
                  <a:moveTo>
                    <a:pt x="1145032" y="104013"/>
                  </a:moveTo>
                  <a:cubicBezTo>
                    <a:pt x="1157986" y="103378"/>
                    <a:pt x="1170813" y="102997"/>
                    <a:pt x="1183894" y="102743"/>
                  </a:cubicBezTo>
                  <a:lnTo>
                    <a:pt x="1184529" y="140843"/>
                  </a:lnTo>
                  <a:cubicBezTo>
                    <a:pt x="1171956" y="141097"/>
                    <a:pt x="1159383" y="141478"/>
                    <a:pt x="1146937" y="142113"/>
                  </a:cubicBezTo>
                  <a:close/>
                  <a:moveTo>
                    <a:pt x="1224788" y="140843"/>
                  </a:moveTo>
                  <a:cubicBezTo>
                    <a:pt x="1237742" y="141097"/>
                    <a:pt x="1250696" y="141478"/>
                    <a:pt x="1263650" y="142113"/>
                  </a:cubicBezTo>
                  <a:lnTo>
                    <a:pt x="1261745" y="180213"/>
                  </a:lnTo>
                  <a:cubicBezTo>
                    <a:pt x="1249299" y="179578"/>
                    <a:pt x="1236726" y="179197"/>
                    <a:pt x="1224153" y="178943"/>
                  </a:cubicBezTo>
                  <a:close/>
                  <a:moveTo>
                    <a:pt x="1301496" y="182753"/>
                  </a:moveTo>
                  <a:cubicBezTo>
                    <a:pt x="1314323" y="183769"/>
                    <a:pt x="1327150" y="185039"/>
                    <a:pt x="1339977" y="186563"/>
                  </a:cubicBezTo>
                  <a:lnTo>
                    <a:pt x="1335659" y="224409"/>
                  </a:lnTo>
                  <a:cubicBezTo>
                    <a:pt x="1323340" y="223012"/>
                    <a:pt x="1310894" y="221742"/>
                    <a:pt x="1298448" y="220726"/>
                  </a:cubicBezTo>
                  <a:close/>
                  <a:moveTo>
                    <a:pt x="1375410" y="229616"/>
                  </a:moveTo>
                  <a:cubicBezTo>
                    <a:pt x="1388237" y="231521"/>
                    <a:pt x="1400937" y="233680"/>
                    <a:pt x="1413510" y="235966"/>
                  </a:cubicBezTo>
                  <a:lnTo>
                    <a:pt x="1406652" y="273431"/>
                  </a:lnTo>
                  <a:cubicBezTo>
                    <a:pt x="1394460" y="271145"/>
                    <a:pt x="1382141" y="269113"/>
                    <a:pt x="1369822" y="267335"/>
                  </a:cubicBezTo>
                  <a:close/>
                  <a:moveTo>
                    <a:pt x="1445895" y="281178"/>
                  </a:moveTo>
                  <a:cubicBezTo>
                    <a:pt x="1458595" y="283972"/>
                    <a:pt x="1471168" y="286893"/>
                    <a:pt x="1483741" y="290068"/>
                  </a:cubicBezTo>
                  <a:lnTo>
                    <a:pt x="1474470" y="327025"/>
                  </a:lnTo>
                  <a:cubicBezTo>
                    <a:pt x="1462405" y="323977"/>
                    <a:pt x="1450213" y="321056"/>
                    <a:pt x="1437894" y="318389"/>
                  </a:cubicBezTo>
                  <a:close/>
                  <a:moveTo>
                    <a:pt x="1496060" y="0"/>
                  </a:moveTo>
                  <a:cubicBezTo>
                    <a:pt x="1508506" y="3556"/>
                    <a:pt x="1520825" y="7366"/>
                    <a:pt x="1533017" y="11303"/>
                  </a:cubicBezTo>
                  <a:lnTo>
                    <a:pt x="1521206" y="47498"/>
                  </a:lnTo>
                  <a:cubicBezTo>
                    <a:pt x="1509395" y="43688"/>
                    <a:pt x="1497457" y="40005"/>
                    <a:pt x="1485392" y="36576"/>
                  </a:cubicBezTo>
                  <a:close/>
                  <a:moveTo>
                    <a:pt x="1559052" y="60452"/>
                  </a:moveTo>
                  <a:cubicBezTo>
                    <a:pt x="1571244" y="64897"/>
                    <a:pt x="1583182" y="69469"/>
                    <a:pt x="1595247" y="74168"/>
                  </a:cubicBezTo>
                  <a:lnTo>
                    <a:pt x="1581150" y="109601"/>
                  </a:lnTo>
                  <a:cubicBezTo>
                    <a:pt x="1569593" y="105029"/>
                    <a:pt x="1557909" y="100584"/>
                    <a:pt x="1546225" y="96266"/>
                  </a:cubicBezTo>
                  <a:close/>
                  <a:moveTo>
                    <a:pt x="1618107" y="124968"/>
                  </a:moveTo>
                  <a:cubicBezTo>
                    <a:pt x="1629918" y="130175"/>
                    <a:pt x="1641729" y="135509"/>
                    <a:pt x="1653286" y="141097"/>
                  </a:cubicBezTo>
                  <a:lnTo>
                    <a:pt x="1636776" y="175514"/>
                  </a:lnTo>
                  <a:cubicBezTo>
                    <a:pt x="1625473" y="170053"/>
                    <a:pt x="1614170" y="164846"/>
                    <a:pt x="1602740" y="159893"/>
                  </a:cubicBezTo>
                  <a:close/>
                  <a:moveTo>
                    <a:pt x="1672590" y="193421"/>
                  </a:moveTo>
                  <a:cubicBezTo>
                    <a:pt x="1684020" y="199390"/>
                    <a:pt x="1695450" y="205486"/>
                    <a:pt x="1706626" y="211836"/>
                  </a:cubicBezTo>
                  <a:lnTo>
                    <a:pt x="1687957" y="244983"/>
                  </a:lnTo>
                  <a:cubicBezTo>
                    <a:pt x="1677035" y="238887"/>
                    <a:pt x="1666113" y="232918"/>
                    <a:pt x="1655064" y="227076"/>
                  </a:cubicBezTo>
                  <a:close/>
                  <a:moveTo>
                    <a:pt x="1722501" y="265176"/>
                  </a:moveTo>
                  <a:cubicBezTo>
                    <a:pt x="1733550" y="271907"/>
                    <a:pt x="1744472" y="278765"/>
                    <a:pt x="1755267" y="285877"/>
                  </a:cubicBezTo>
                  <a:lnTo>
                    <a:pt x="1790700" y="176657"/>
                  </a:lnTo>
                  <a:cubicBezTo>
                    <a:pt x="1780286" y="169799"/>
                    <a:pt x="1769745" y="163195"/>
                    <a:pt x="1759077" y="156718"/>
                  </a:cubicBezTo>
                  <a:close/>
                  <a:moveTo>
                    <a:pt x="1823847" y="199136"/>
                  </a:moveTo>
                  <a:cubicBezTo>
                    <a:pt x="1834388" y="206502"/>
                    <a:pt x="1844802" y="214122"/>
                    <a:pt x="1855216" y="221869"/>
                  </a:cubicBezTo>
                  <a:lnTo>
                    <a:pt x="1832356" y="252349"/>
                  </a:lnTo>
                  <a:cubicBezTo>
                    <a:pt x="1822323" y="244856"/>
                    <a:pt x="1812290" y="237490"/>
                    <a:pt x="1802003" y="230251"/>
                  </a:cubicBezTo>
                  <a:close/>
                  <a:moveTo>
                    <a:pt x="1863852" y="276860"/>
                  </a:moveTo>
                  <a:cubicBezTo>
                    <a:pt x="1873885" y="284988"/>
                    <a:pt x="1883791" y="293243"/>
                    <a:pt x="1893570" y="301625"/>
                  </a:cubicBezTo>
                  <a:lnTo>
                    <a:pt x="1868678" y="330454"/>
                  </a:lnTo>
                  <a:cubicBezTo>
                    <a:pt x="1859280" y="322326"/>
                    <a:pt x="1849628" y="314325"/>
                    <a:pt x="1839849" y="306451"/>
                  </a:cubicBezTo>
                  <a:close/>
                  <a:moveTo>
                    <a:pt x="1898523" y="356997"/>
                  </a:moveTo>
                  <a:cubicBezTo>
                    <a:pt x="1908048" y="365760"/>
                    <a:pt x="1917319" y="374650"/>
                    <a:pt x="1926590" y="383667"/>
                  </a:cubicBezTo>
                  <a:lnTo>
                    <a:pt x="1899920" y="410845"/>
                  </a:lnTo>
                  <a:cubicBezTo>
                    <a:pt x="1891030" y="402082"/>
                    <a:pt x="1882013" y="393446"/>
                    <a:pt x="1872742" y="385064"/>
                  </a:cubicBezTo>
                  <a:close/>
                  <a:moveTo>
                    <a:pt x="2019300" y="318008"/>
                  </a:moveTo>
                  <a:cubicBezTo>
                    <a:pt x="2028190" y="327406"/>
                    <a:pt x="2036953" y="336804"/>
                    <a:pt x="2045589" y="346456"/>
                  </a:cubicBezTo>
                  <a:lnTo>
                    <a:pt x="2017141" y="371856"/>
                  </a:lnTo>
                  <a:cubicBezTo>
                    <a:pt x="2008886" y="362585"/>
                    <a:pt x="2000377" y="353314"/>
                    <a:pt x="1991741" y="344297"/>
                  </a:cubicBezTo>
                  <a:close/>
                  <a:moveTo>
                    <a:pt x="2043303" y="402082"/>
                  </a:moveTo>
                  <a:cubicBezTo>
                    <a:pt x="2051558" y="411988"/>
                    <a:pt x="2059686" y="422021"/>
                    <a:pt x="2067560" y="432181"/>
                  </a:cubicBezTo>
                  <a:lnTo>
                    <a:pt x="2037461" y="455549"/>
                  </a:lnTo>
                  <a:cubicBezTo>
                    <a:pt x="2029841" y="445643"/>
                    <a:pt x="2021967" y="435991"/>
                    <a:pt x="2013966" y="426339"/>
                  </a:cubicBezTo>
                  <a:close/>
                  <a:moveTo>
                    <a:pt x="2118487" y="436880"/>
                  </a:moveTo>
                  <a:cubicBezTo>
                    <a:pt x="2126107" y="447294"/>
                    <a:pt x="2133473" y="457835"/>
                    <a:pt x="2140839" y="468630"/>
                  </a:cubicBezTo>
                  <a:lnTo>
                    <a:pt x="2109343" y="489966"/>
                  </a:lnTo>
                  <a:cubicBezTo>
                    <a:pt x="2102358" y="479679"/>
                    <a:pt x="2095119" y="469392"/>
                    <a:pt x="2087753" y="459232"/>
                  </a:cubicBezTo>
                  <a:close/>
                  <a:moveTo>
                    <a:pt x="2131187" y="523240"/>
                  </a:moveTo>
                  <a:cubicBezTo>
                    <a:pt x="2138045" y="534162"/>
                    <a:pt x="2144776" y="545211"/>
                    <a:pt x="2151380" y="556260"/>
                  </a:cubicBezTo>
                  <a:lnTo>
                    <a:pt x="2118487" y="575564"/>
                  </a:lnTo>
                  <a:cubicBezTo>
                    <a:pt x="2112137" y="564769"/>
                    <a:pt x="2105660" y="554101"/>
                    <a:pt x="2099056" y="543560"/>
                  </a:cubicBezTo>
                  <a:close/>
                  <a:moveTo>
                    <a:pt x="2138299" y="610362"/>
                  </a:moveTo>
                  <a:cubicBezTo>
                    <a:pt x="2144395" y="621665"/>
                    <a:pt x="2150364" y="633095"/>
                    <a:pt x="2156206" y="644652"/>
                  </a:cubicBezTo>
                  <a:lnTo>
                    <a:pt x="2122170" y="661670"/>
                  </a:lnTo>
                  <a:cubicBezTo>
                    <a:pt x="2116582" y="650494"/>
                    <a:pt x="2110867" y="639445"/>
                    <a:pt x="2104898" y="628523"/>
                  </a:cubicBezTo>
                  <a:close/>
                  <a:moveTo>
                    <a:pt x="2139569" y="697738"/>
                  </a:moveTo>
                  <a:cubicBezTo>
                    <a:pt x="2144903" y="709422"/>
                    <a:pt x="2150110" y="721360"/>
                    <a:pt x="2155190" y="733298"/>
                  </a:cubicBezTo>
                  <a:lnTo>
                    <a:pt x="2120011" y="748030"/>
                  </a:lnTo>
                  <a:cubicBezTo>
                    <a:pt x="2115185" y="736473"/>
                    <a:pt x="2110105" y="725043"/>
                    <a:pt x="2104898" y="713613"/>
                  </a:cubicBezTo>
                  <a:close/>
                  <a:moveTo>
                    <a:pt x="2134870" y="784987"/>
                  </a:moveTo>
                  <a:cubicBezTo>
                    <a:pt x="2139442" y="797052"/>
                    <a:pt x="2143887" y="809117"/>
                    <a:pt x="2148078" y="821436"/>
                  </a:cubicBezTo>
                  <a:lnTo>
                    <a:pt x="2112010" y="833755"/>
                  </a:lnTo>
                  <a:cubicBezTo>
                    <a:pt x="2107946" y="821944"/>
                    <a:pt x="2103628" y="810133"/>
                    <a:pt x="2099310" y="798576"/>
                  </a:cubicBezTo>
                  <a:close/>
                  <a:moveTo>
                    <a:pt x="2124456" y="871982"/>
                  </a:moveTo>
                  <a:cubicBezTo>
                    <a:pt x="2128266" y="884301"/>
                    <a:pt x="2131822" y="896620"/>
                    <a:pt x="2135124" y="909066"/>
                  </a:cubicBezTo>
                  <a:lnTo>
                    <a:pt x="2098294" y="918972"/>
                  </a:lnTo>
                  <a:cubicBezTo>
                    <a:pt x="2094992" y="906907"/>
                    <a:pt x="2091563" y="894969"/>
                    <a:pt x="2088007" y="883158"/>
                  </a:cubicBezTo>
                  <a:close/>
                  <a:moveTo>
                    <a:pt x="2108200" y="957834"/>
                  </a:moveTo>
                  <a:cubicBezTo>
                    <a:pt x="2111121" y="970407"/>
                    <a:pt x="2113915" y="983107"/>
                    <a:pt x="2116455" y="995807"/>
                  </a:cubicBezTo>
                  <a:lnTo>
                    <a:pt x="2079117" y="1003300"/>
                  </a:lnTo>
                  <a:cubicBezTo>
                    <a:pt x="2076704" y="990981"/>
                    <a:pt x="2074037" y="978789"/>
                    <a:pt x="2071116" y="966597"/>
                  </a:cubicBezTo>
                  <a:close/>
                  <a:moveTo>
                    <a:pt x="2086356" y="1042416"/>
                  </a:moveTo>
                  <a:cubicBezTo>
                    <a:pt x="2088515" y="1055116"/>
                    <a:pt x="2090420" y="1067943"/>
                    <a:pt x="2092071" y="1080770"/>
                  </a:cubicBezTo>
                  <a:lnTo>
                    <a:pt x="2054352" y="1085723"/>
                  </a:lnTo>
                  <a:cubicBezTo>
                    <a:pt x="2052701" y="1073277"/>
                    <a:pt x="2050923" y="1060958"/>
                    <a:pt x="2048891" y="1048639"/>
                  </a:cubicBezTo>
                  <a:close/>
                  <a:moveTo>
                    <a:pt x="2059051" y="1125601"/>
                  </a:moveTo>
                  <a:cubicBezTo>
                    <a:pt x="2060321" y="1138301"/>
                    <a:pt x="2061337" y="1151128"/>
                    <a:pt x="2062226" y="1163955"/>
                  </a:cubicBezTo>
                  <a:lnTo>
                    <a:pt x="2024253" y="1166495"/>
                  </a:lnTo>
                  <a:cubicBezTo>
                    <a:pt x="2023491" y="1154049"/>
                    <a:pt x="2022475" y="1141730"/>
                    <a:pt x="2021205" y="1129411"/>
                  </a:cubicBezTo>
                  <a:close/>
                  <a:moveTo>
                    <a:pt x="2026285" y="1206373"/>
                  </a:moveTo>
                  <a:cubicBezTo>
                    <a:pt x="2026666" y="1219327"/>
                    <a:pt x="2026920" y="1232281"/>
                    <a:pt x="2026920" y="1245362"/>
                  </a:cubicBezTo>
                  <a:lnTo>
                    <a:pt x="1988820" y="1245362"/>
                  </a:lnTo>
                  <a:cubicBezTo>
                    <a:pt x="1988820" y="1232789"/>
                    <a:pt x="1988566" y="1220089"/>
                    <a:pt x="1988185" y="1207643"/>
                  </a:cubicBezTo>
                  <a:close/>
                  <a:moveTo>
                    <a:pt x="1988185" y="1285621"/>
                  </a:moveTo>
                  <a:cubicBezTo>
                    <a:pt x="1987804" y="1298575"/>
                    <a:pt x="1987169" y="1311402"/>
                    <a:pt x="1986280" y="1324356"/>
                  </a:cubicBezTo>
                  <a:lnTo>
                    <a:pt x="1948307" y="1321816"/>
                  </a:lnTo>
                  <a:cubicBezTo>
                    <a:pt x="1949069" y="1309370"/>
                    <a:pt x="1949704" y="1296924"/>
                    <a:pt x="1950085" y="1284351"/>
                  </a:cubicBezTo>
                  <a:close/>
                  <a:moveTo>
                    <a:pt x="1945005" y="1361440"/>
                  </a:moveTo>
                  <a:cubicBezTo>
                    <a:pt x="1943735" y="1374394"/>
                    <a:pt x="1942211" y="1387221"/>
                    <a:pt x="1940560" y="1400048"/>
                  </a:cubicBezTo>
                  <a:lnTo>
                    <a:pt x="1902841" y="1395095"/>
                  </a:lnTo>
                  <a:cubicBezTo>
                    <a:pt x="1904492" y="1382649"/>
                    <a:pt x="1905889" y="1370203"/>
                    <a:pt x="1907159" y="1357757"/>
                  </a:cubicBezTo>
                  <a:close/>
                  <a:moveTo>
                    <a:pt x="1896999" y="1434719"/>
                  </a:moveTo>
                  <a:cubicBezTo>
                    <a:pt x="1894840" y="1447419"/>
                    <a:pt x="1892554" y="1460119"/>
                    <a:pt x="1890014" y="1472692"/>
                  </a:cubicBezTo>
                  <a:lnTo>
                    <a:pt x="1852676" y="1465199"/>
                  </a:lnTo>
                  <a:cubicBezTo>
                    <a:pt x="1855089" y="1453007"/>
                    <a:pt x="1857375" y="1440815"/>
                    <a:pt x="1859407" y="1428496"/>
                  </a:cubicBezTo>
                  <a:close/>
                  <a:moveTo>
                    <a:pt x="1844167" y="1504315"/>
                  </a:moveTo>
                  <a:cubicBezTo>
                    <a:pt x="1841246" y="1516888"/>
                    <a:pt x="1838071" y="1529461"/>
                    <a:pt x="1834642" y="1541907"/>
                  </a:cubicBezTo>
                  <a:lnTo>
                    <a:pt x="1797812" y="1532001"/>
                  </a:lnTo>
                  <a:cubicBezTo>
                    <a:pt x="1801114" y="1519936"/>
                    <a:pt x="1804162" y="1507871"/>
                    <a:pt x="1806956" y="1495679"/>
                  </a:cubicBezTo>
                  <a:close/>
                  <a:moveTo>
                    <a:pt x="1786763" y="1570355"/>
                  </a:moveTo>
                  <a:cubicBezTo>
                    <a:pt x="1782953" y="1582801"/>
                    <a:pt x="1779016" y="1595120"/>
                    <a:pt x="1774825" y="1607312"/>
                  </a:cubicBezTo>
                  <a:lnTo>
                    <a:pt x="1738757" y="1594993"/>
                  </a:lnTo>
                  <a:cubicBezTo>
                    <a:pt x="1742821" y="1583182"/>
                    <a:pt x="1746631" y="1571244"/>
                    <a:pt x="1750314" y="1559306"/>
                  </a:cubicBezTo>
                  <a:close/>
                  <a:moveTo>
                    <a:pt x="1725168" y="1632712"/>
                  </a:moveTo>
                  <a:cubicBezTo>
                    <a:pt x="1720596" y="1644777"/>
                    <a:pt x="1715770" y="1656715"/>
                    <a:pt x="1710817" y="1668526"/>
                  </a:cubicBezTo>
                  <a:lnTo>
                    <a:pt x="1675638" y="1653794"/>
                  </a:lnTo>
                  <a:cubicBezTo>
                    <a:pt x="1680464" y="1642364"/>
                    <a:pt x="1685036" y="1630807"/>
                    <a:pt x="1689481" y="1619123"/>
                  </a:cubicBezTo>
                  <a:close/>
                  <a:moveTo>
                    <a:pt x="1659509" y="1690497"/>
                  </a:moveTo>
                  <a:cubicBezTo>
                    <a:pt x="1654175" y="1702308"/>
                    <a:pt x="1648587" y="1713865"/>
                    <a:pt x="1642745" y="1725422"/>
                  </a:cubicBezTo>
                  <a:lnTo>
                    <a:pt x="1608709" y="1708404"/>
                  </a:lnTo>
                  <a:cubicBezTo>
                    <a:pt x="1614297" y="1697228"/>
                    <a:pt x="1619631" y="1685925"/>
                    <a:pt x="1624965" y="1674622"/>
                  </a:cubicBezTo>
                  <a:close/>
                  <a:moveTo>
                    <a:pt x="1590421" y="1743837"/>
                  </a:moveTo>
                  <a:cubicBezTo>
                    <a:pt x="1584198" y="1755267"/>
                    <a:pt x="1577848" y="1766443"/>
                    <a:pt x="1571371" y="1777619"/>
                  </a:cubicBezTo>
                  <a:lnTo>
                    <a:pt x="1538478" y="1758315"/>
                  </a:lnTo>
                  <a:cubicBezTo>
                    <a:pt x="1544828" y="1747520"/>
                    <a:pt x="1550924" y="1736598"/>
                    <a:pt x="1556893" y="1725676"/>
                  </a:cubicBezTo>
                  <a:close/>
                  <a:moveTo>
                    <a:pt x="1517777" y="1792605"/>
                  </a:moveTo>
                  <a:cubicBezTo>
                    <a:pt x="1510919" y="1803527"/>
                    <a:pt x="1503807" y="1814322"/>
                    <a:pt x="1496568" y="1824990"/>
                  </a:cubicBezTo>
                  <a:lnTo>
                    <a:pt x="1465072" y="1803654"/>
                  </a:lnTo>
                  <a:cubicBezTo>
                    <a:pt x="1472057" y="1793367"/>
                    <a:pt x="1478915" y="1782953"/>
                    <a:pt x="1485519" y="1772285"/>
                  </a:cubicBezTo>
                  <a:close/>
                  <a:moveTo>
                    <a:pt x="1442085" y="1836420"/>
                  </a:moveTo>
                  <a:cubicBezTo>
                    <a:pt x="1434465" y="1846834"/>
                    <a:pt x="1426718" y="1857121"/>
                    <a:pt x="1418844" y="1867408"/>
                  </a:cubicBezTo>
                  <a:lnTo>
                    <a:pt x="2065274" y="1821180"/>
                  </a:lnTo>
                  <a:cubicBezTo>
                    <a:pt x="2072894" y="1811274"/>
                    <a:pt x="2080514" y="1801368"/>
                    <a:pt x="2087753" y="1791208"/>
                  </a:cubicBezTo>
                  <a:close/>
                  <a:moveTo>
                    <a:pt x="2040128" y="1852295"/>
                  </a:moveTo>
                  <a:cubicBezTo>
                    <a:pt x="2031873" y="1862201"/>
                    <a:pt x="2023491" y="1871980"/>
                    <a:pt x="2014855" y="1881632"/>
                  </a:cubicBezTo>
                  <a:lnTo>
                    <a:pt x="1986407" y="1856232"/>
                  </a:lnTo>
                  <a:cubicBezTo>
                    <a:pt x="1994662" y="1846961"/>
                    <a:pt x="2002917" y="1837436"/>
                    <a:pt x="2010918" y="1827784"/>
                  </a:cubicBezTo>
                  <a:close/>
                  <a:moveTo>
                    <a:pt x="1959356" y="1885569"/>
                  </a:moveTo>
                  <a:cubicBezTo>
                    <a:pt x="1950466" y="1894967"/>
                    <a:pt x="1941449" y="1904111"/>
                    <a:pt x="1932178" y="1913128"/>
                  </a:cubicBezTo>
                  <a:lnTo>
                    <a:pt x="1905508" y="1885950"/>
                  </a:lnTo>
                  <a:cubicBezTo>
                    <a:pt x="1914398" y="1877187"/>
                    <a:pt x="1923161" y="1868297"/>
                    <a:pt x="1931797" y="1859280"/>
                  </a:cubicBezTo>
                  <a:close/>
                  <a:moveTo>
                    <a:pt x="1876552" y="1913636"/>
                  </a:moveTo>
                  <a:cubicBezTo>
                    <a:pt x="1867027" y="1922399"/>
                    <a:pt x="1857375" y="1931035"/>
                    <a:pt x="1847596" y="1939417"/>
                  </a:cubicBezTo>
                  <a:lnTo>
                    <a:pt x="1822704" y="1910588"/>
                  </a:lnTo>
                  <a:cubicBezTo>
                    <a:pt x="1832229" y="1902460"/>
                    <a:pt x="1841500" y="1894078"/>
                    <a:pt x="1850644" y="1885696"/>
                  </a:cubicBezTo>
                  <a:close/>
                  <a:moveTo>
                    <a:pt x="1791970" y="1936242"/>
                  </a:moveTo>
                  <a:cubicBezTo>
                    <a:pt x="1781937" y="1944370"/>
                    <a:pt x="1771777" y="1952244"/>
                    <a:pt x="1761490" y="1959991"/>
                  </a:cubicBezTo>
                  <a:lnTo>
                    <a:pt x="1738503" y="1929511"/>
                  </a:lnTo>
                  <a:cubicBezTo>
                    <a:pt x="1748536" y="1922018"/>
                    <a:pt x="1758315" y="1914271"/>
                    <a:pt x="1768094" y="1906524"/>
                  </a:cubicBezTo>
                  <a:close/>
                  <a:moveTo>
                    <a:pt x="1706245" y="1953133"/>
                  </a:moveTo>
                  <a:cubicBezTo>
                    <a:pt x="1695704" y="1960499"/>
                    <a:pt x="1685036" y="1967865"/>
                    <a:pt x="1674241" y="1974850"/>
                  </a:cubicBezTo>
                  <a:lnTo>
                    <a:pt x="1653413" y="1942973"/>
                  </a:lnTo>
                  <a:cubicBezTo>
                    <a:pt x="1663827" y="1936115"/>
                    <a:pt x="1674241" y="1929130"/>
                    <a:pt x="1684401" y="1921891"/>
                  </a:cubicBezTo>
                  <a:close/>
                  <a:moveTo>
                    <a:pt x="1619631" y="1964309"/>
                  </a:moveTo>
                  <a:cubicBezTo>
                    <a:pt x="1608582" y="1971040"/>
                    <a:pt x="1597406" y="1977517"/>
                    <a:pt x="1586230" y="1983867"/>
                  </a:cubicBezTo>
                  <a:lnTo>
                    <a:pt x="1567561" y="1950720"/>
                  </a:lnTo>
                  <a:cubicBezTo>
                    <a:pt x="1578483" y="1944624"/>
                    <a:pt x="1589278" y="1938274"/>
                    <a:pt x="1599946" y="1931797"/>
                  </a:cubicBezTo>
                  <a:close/>
                  <a:moveTo>
                    <a:pt x="1532509" y="1969897"/>
                  </a:moveTo>
                  <a:cubicBezTo>
                    <a:pt x="1521079" y="1975866"/>
                    <a:pt x="1509522" y="1981581"/>
                    <a:pt x="1497965" y="1987169"/>
                  </a:cubicBezTo>
                  <a:lnTo>
                    <a:pt x="1481455" y="1952879"/>
                  </a:lnTo>
                  <a:cubicBezTo>
                    <a:pt x="1492758" y="1947418"/>
                    <a:pt x="1503934" y="1941830"/>
                    <a:pt x="1514983" y="1936115"/>
                  </a:cubicBezTo>
                  <a:close/>
                  <a:moveTo>
                    <a:pt x="1445133" y="1969643"/>
                  </a:moveTo>
                  <a:cubicBezTo>
                    <a:pt x="1433322" y="1974850"/>
                    <a:pt x="1421384" y="1979803"/>
                    <a:pt x="1409446" y="1984629"/>
                  </a:cubicBezTo>
                  <a:lnTo>
                    <a:pt x="1395222" y="1949196"/>
                  </a:lnTo>
                  <a:cubicBezTo>
                    <a:pt x="1406779" y="1944497"/>
                    <a:pt x="1418336" y="1939671"/>
                    <a:pt x="1429766" y="1934718"/>
                  </a:cubicBezTo>
                  <a:close/>
                  <a:moveTo>
                    <a:pt x="1357884" y="1963420"/>
                  </a:moveTo>
                  <a:cubicBezTo>
                    <a:pt x="1345692" y="1967865"/>
                    <a:pt x="1333500" y="1972056"/>
                    <a:pt x="1321181" y="1975993"/>
                  </a:cubicBezTo>
                  <a:lnTo>
                    <a:pt x="1309370" y="1939798"/>
                  </a:lnTo>
                  <a:cubicBezTo>
                    <a:pt x="1321308" y="1935988"/>
                    <a:pt x="1333119" y="1931797"/>
                    <a:pt x="1344930" y="1927606"/>
                  </a:cubicBezTo>
                  <a:close/>
                  <a:moveTo>
                    <a:pt x="1271270" y="1951609"/>
                  </a:moveTo>
                  <a:cubicBezTo>
                    <a:pt x="1258951" y="1955165"/>
                    <a:pt x="1246505" y="1958594"/>
                    <a:pt x="1233932" y="1961769"/>
                  </a:cubicBezTo>
                  <a:lnTo>
                    <a:pt x="1224534" y="1924812"/>
                  </a:lnTo>
                  <a:cubicBezTo>
                    <a:pt x="1236599" y="1921764"/>
                    <a:pt x="1248664" y="1918462"/>
                    <a:pt x="1260602" y="1915033"/>
                  </a:cubicBezTo>
                  <a:close/>
                  <a:moveTo>
                    <a:pt x="1185418" y="1934083"/>
                  </a:moveTo>
                  <a:cubicBezTo>
                    <a:pt x="1172845" y="1936877"/>
                    <a:pt x="1160272" y="1939290"/>
                    <a:pt x="1147572" y="1941703"/>
                  </a:cubicBezTo>
                  <a:lnTo>
                    <a:pt x="1140714" y="1904238"/>
                  </a:lnTo>
                  <a:cubicBezTo>
                    <a:pt x="1153033" y="1901952"/>
                    <a:pt x="1165225" y="1899539"/>
                    <a:pt x="1177417" y="1896872"/>
                  </a:cubicBezTo>
                  <a:close/>
                  <a:moveTo>
                    <a:pt x="1101344" y="1910842"/>
                  </a:moveTo>
                  <a:cubicBezTo>
                    <a:pt x="1088517" y="1912747"/>
                    <a:pt x="1075690" y="1914398"/>
                    <a:pt x="1062863" y="1915922"/>
                  </a:cubicBezTo>
                  <a:lnTo>
                    <a:pt x="1058545" y="1878076"/>
                  </a:lnTo>
                  <a:cubicBezTo>
                    <a:pt x="1070991" y="1876679"/>
                    <a:pt x="1083437" y="1875028"/>
                    <a:pt x="1095756" y="1873123"/>
                  </a:cubicBezTo>
                  <a:close/>
                  <a:moveTo>
                    <a:pt x="1018794" y="1882013"/>
                  </a:moveTo>
                  <a:cubicBezTo>
                    <a:pt x="1005967" y="1883029"/>
                    <a:pt x="993140" y="1883918"/>
                    <a:pt x="980313" y="1884553"/>
                  </a:cubicBezTo>
                  <a:lnTo>
                    <a:pt x="978408" y="1846453"/>
                  </a:lnTo>
                  <a:cubicBezTo>
                    <a:pt x="990854" y="1845818"/>
                    <a:pt x="1003300" y="1845056"/>
                    <a:pt x="1015619" y="1844040"/>
                  </a:cubicBezTo>
                  <a:close/>
                  <a:moveTo>
                    <a:pt x="938276" y="1847850"/>
                  </a:moveTo>
                  <a:cubicBezTo>
                    <a:pt x="931672" y="1847977"/>
                    <a:pt x="925195" y="1847977"/>
                    <a:pt x="918591" y="1847977"/>
                  </a:cubicBezTo>
                  <a:lnTo>
                    <a:pt x="918591" y="1828927"/>
                  </a:lnTo>
                  <a:lnTo>
                    <a:pt x="918591" y="1847977"/>
                  </a:lnTo>
                  <a:cubicBezTo>
                    <a:pt x="912114" y="1847977"/>
                    <a:pt x="905637" y="1847977"/>
                    <a:pt x="899287" y="1847850"/>
                  </a:cubicBezTo>
                  <a:lnTo>
                    <a:pt x="899922" y="1809750"/>
                  </a:lnTo>
                  <a:cubicBezTo>
                    <a:pt x="906145" y="1809877"/>
                    <a:pt x="912368" y="1809877"/>
                    <a:pt x="918591" y="1809877"/>
                  </a:cubicBezTo>
                  <a:cubicBezTo>
                    <a:pt x="924814" y="1809877"/>
                    <a:pt x="931291" y="1809877"/>
                    <a:pt x="937641" y="1809750"/>
                  </a:cubicBezTo>
                  <a:close/>
                  <a:moveTo>
                    <a:pt x="859790" y="1808480"/>
                  </a:moveTo>
                  <a:cubicBezTo>
                    <a:pt x="846836" y="1807845"/>
                    <a:pt x="834009" y="1806956"/>
                    <a:pt x="821309" y="1805940"/>
                  </a:cubicBezTo>
                  <a:lnTo>
                    <a:pt x="824357" y="1767967"/>
                  </a:lnTo>
                  <a:cubicBezTo>
                    <a:pt x="836676" y="1768983"/>
                    <a:pt x="849122" y="1769745"/>
                    <a:pt x="861568" y="1770380"/>
                  </a:cubicBezTo>
                  <a:close/>
                  <a:moveTo>
                    <a:pt x="784606" y="1764030"/>
                  </a:moveTo>
                  <a:cubicBezTo>
                    <a:pt x="771652" y="1762506"/>
                    <a:pt x="758825" y="1760855"/>
                    <a:pt x="746125" y="1758950"/>
                  </a:cubicBezTo>
                  <a:lnTo>
                    <a:pt x="751713" y="1721231"/>
                  </a:lnTo>
                  <a:cubicBezTo>
                    <a:pt x="764032" y="1723009"/>
                    <a:pt x="776478" y="1724660"/>
                    <a:pt x="788924" y="1726184"/>
                  </a:cubicBezTo>
                  <a:close/>
                  <a:moveTo>
                    <a:pt x="712216" y="1714754"/>
                  </a:moveTo>
                  <a:cubicBezTo>
                    <a:pt x="699516" y="1712468"/>
                    <a:pt x="686816" y="1709928"/>
                    <a:pt x="674370" y="1707134"/>
                  </a:cubicBezTo>
                  <a:lnTo>
                    <a:pt x="682498" y="1669923"/>
                  </a:lnTo>
                  <a:cubicBezTo>
                    <a:pt x="694690" y="1672590"/>
                    <a:pt x="706882" y="1675003"/>
                    <a:pt x="719201" y="1677289"/>
                  </a:cubicBezTo>
                  <a:close/>
                  <a:moveTo>
                    <a:pt x="643509" y="1660779"/>
                  </a:moveTo>
                  <a:cubicBezTo>
                    <a:pt x="630936" y="1657604"/>
                    <a:pt x="618490" y="1654302"/>
                    <a:pt x="606171" y="1650746"/>
                  </a:cubicBezTo>
                  <a:lnTo>
                    <a:pt x="616712" y="1614170"/>
                  </a:lnTo>
                  <a:cubicBezTo>
                    <a:pt x="628650" y="1617599"/>
                    <a:pt x="640715" y="1620901"/>
                    <a:pt x="652780" y="1623949"/>
                  </a:cubicBezTo>
                  <a:close/>
                  <a:moveTo>
                    <a:pt x="578485" y="1602486"/>
                  </a:moveTo>
                  <a:cubicBezTo>
                    <a:pt x="566166" y="1598422"/>
                    <a:pt x="553974" y="1594231"/>
                    <a:pt x="541782" y="1589913"/>
                  </a:cubicBezTo>
                  <a:lnTo>
                    <a:pt x="554736" y="1554099"/>
                  </a:lnTo>
                  <a:cubicBezTo>
                    <a:pt x="566420" y="1558290"/>
                    <a:pt x="578358" y="1562354"/>
                    <a:pt x="590296" y="1566291"/>
                  </a:cubicBezTo>
                  <a:close/>
                  <a:moveTo>
                    <a:pt x="517398" y="1539875"/>
                  </a:moveTo>
                  <a:cubicBezTo>
                    <a:pt x="505460" y="1535049"/>
                    <a:pt x="493522" y="1530096"/>
                    <a:pt x="481711" y="1524889"/>
                  </a:cubicBezTo>
                  <a:lnTo>
                    <a:pt x="497078" y="1489964"/>
                  </a:lnTo>
                  <a:cubicBezTo>
                    <a:pt x="508508" y="1494917"/>
                    <a:pt x="519938" y="1499743"/>
                    <a:pt x="531622" y="1504442"/>
                  </a:cubicBezTo>
                  <a:close/>
                  <a:moveTo>
                    <a:pt x="665480" y="2181860"/>
                  </a:moveTo>
                  <a:cubicBezTo>
                    <a:pt x="653796" y="2176272"/>
                    <a:pt x="642239" y="2170557"/>
                    <a:pt x="630936" y="2164588"/>
                  </a:cubicBezTo>
                  <a:lnTo>
                    <a:pt x="648589" y="2130806"/>
                  </a:lnTo>
                  <a:cubicBezTo>
                    <a:pt x="659638" y="2136521"/>
                    <a:pt x="670814" y="2142109"/>
                    <a:pt x="682117" y="2147570"/>
                  </a:cubicBezTo>
                  <a:close/>
                  <a:moveTo>
                    <a:pt x="613537" y="2111883"/>
                  </a:moveTo>
                  <a:cubicBezTo>
                    <a:pt x="602234" y="2105533"/>
                    <a:pt x="591185" y="2099056"/>
                    <a:pt x="580136" y="2092325"/>
                  </a:cubicBezTo>
                  <a:lnTo>
                    <a:pt x="599948" y="2059813"/>
                  </a:lnTo>
                  <a:cubicBezTo>
                    <a:pt x="610616" y="2066290"/>
                    <a:pt x="621411" y="2072640"/>
                    <a:pt x="632333" y="2078736"/>
                  </a:cubicBezTo>
                  <a:close/>
                  <a:moveTo>
                    <a:pt x="566166" y="2038477"/>
                  </a:moveTo>
                  <a:cubicBezTo>
                    <a:pt x="555371" y="2031365"/>
                    <a:pt x="544703" y="2024126"/>
                    <a:pt x="534162" y="2016760"/>
                  </a:cubicBezTo>
                  <a:lnTo>
                    <a:pt x="556006" y="1985645"/>
                  </a:lnTo>
                  <a:cubicBezTo>
                    <a:pt x="566166" y="1992757"/>
                    <a:pt x="576580" y="1999869"/>
                    <a:pt x="586994" y="2006727"/>
                  </a:cubicBezTo>
                  <a:close/>
                  <a:moveTo>
                    <a:pt x="523621" y="1962150"/>
                  </a:moveTo>
                  <a:cubicBezTo>
                    <a:pt x="513334" y="1954403"/>
                    <a:pt x="503174" y="1946402"/>
                    <a:pt x="493141" y="1938401"/>
                  </a:cubicBezTo>
                  <a:lnTo>
                    <a:pt x="517017" y="1908683"/>
                  </a:lnTo>
                  <a:cubicBezTo>
                    <a:pt x="526796" y="1916557"/>
                    <a:pt x="536575" y="1924177"/>
                    <a:pt x="546608" y="1931670"/>
                  </a:cubicBezTo>
                  <a:close/>
                  <a:moveTo>
                    <a:pt x="486283" y="1883029"/>
                  </a:moveTo>
                  <a:cubicBezTo>
                    <a:pt x="476504" y="1874647"/>
                    <a:pt x="466852" y="1866011"/>
                    <a:pt x="457327" y="1857248"/>
                  </a:cubicBezTo>
                  <a:lnTo>
                    <a:pt x="483108" y="1829181"/>
                  </a:lnTo>
                  <a:cubicBezTo>
                    <a:pt x="492252" y="1837690"/>
                    <a:pt x="501650" y="1845945"/>
                    <a:pt x="511048" y="1854073"/>
                  </a:cubicBezTo>
                  <a:close/>
                  <a:moveTo>
                    <a:pt x="454025" y="1801622"/>
                  </a:moveTo>
                  <a:cubicBezTo>
                    <a:pt x="444881" y="1792605"/>
                    <a:pt x="435737" y="1783334"/>
                    <a:pt x="426847" y="1774063"/>
                  </a:cubicBezTo>
                  <a:lnTo>
                    <a:pt x="454406" y="1747774"/>
                  </a:lnTo>
                  <a:cubicBezTo>
                    <a:pt x="463042" y="1756791"/>
                    <a:pt x="471805" y="1765681"/>
                    <a:pt x="480695" y="1774444"/>
                  </a:cubicBezTo>
                  <a:close/>
                  <a:moveTo>
                    <a:pt x="427355" y="1718437"/>
                  </a:moveTo>
                  <a:cubicBezTo>
                    <a:pt x="418719" y="1708785"/>
                    <a:pt x="410337" y="1699006"/>
                    <a:pt x="402082" y="1689100"/>
                  </a:cubicBezTo>
                  <a:lnTo>
                    <a:pt x="431292" y="1664716"/>
                  </a:lnTo>
                  <a:cubicBezTo>
                    <a:pt x="439293" y="1674368"/>
                    <a:pt x="447421" y="1683766"/>
                    <a:pt x="455803" y="1693037"/>
                  </a:cubicBezTo>
                  <a:close/>
                  <a:moveTo>
                    <a:pt x="406273" y="1633601"/>
                  </a:moveTo>
                  <a:cubicBezTo>
                    <a:pt x="398399" y="1623441"/>
                    <a:pt x="390525" y="1613154"/>
                    <a:pt x="383032" y="1602740"/>
                  </a:cubicBezTo>
                  <a:lnTo>
                    <a:pt x="413893" y="1580261"/>
                  </a:lnTo>
                  <a:cubicBezTo>
                    <a:pt x="421259" y="1590421"/>
                    <a:pt x="428752" y="1600327"/>
                    <a:pt x="436499" y="1610233"/>
                  </a:cubicBezTo>
                  <a:close/>
                  <a:moveTo>
                    <a:pt x="390906" y="1547622"/>
                  </a:moveTo>
                  <a:cubicBezTo>
                    <a:pt x="383667" y="1536954"/>
                    <a:pt x="376555" y="1526159"/>
                    <a:pt x="369697" y="1515237"/>
                  </a:cubicBezTo>
                  <a:lnTo>
                    <a:pt x="401955" y="1494917"/>
                  </a:lnTo>
                  <a:cubicBezTo>
                    <a:pt x="408559" y="1505458"/>
                    <a:pt x="415417" y="1515872"/>
                    <a:pt x="422402" y="1526159"/>
                  </a:cubicBezTo>
                  <a:close/>
                  <a:moveTo>
                    <a:pt x="381127" y="1460754"/>
                  </a:moveTo>
                  <a:cubicBezTo>
                    <a:pt x="374650" y="1449578"/>
                    <a:pt x="368300" y="1438402"/>
                    <a:pt x="362077" y="1426972"/>
                  </a:cubicBezTo>
                  <a:lnTo>
                    <a:pt x="395605" y="1408811"/>
                  </a:lnTo>
                  <a:cubicBezTo>
                    <a:pt x="401574" y="1419860"/>
                    <a:pt x="407670" y="1430655"/>
                    <a:pt x="414020" y="1441450"/>
                  </a:cubicBezTo>
                  <a:close/>
                  <a:moveTo>
                    <a:pt x="123190" y="1648714"/>
                  </a:moveTo>
                  <a:cubicBezTo>
                    <a:pt x="117475" y="1637157"/>
                    <a:pt x="111887" y="1625600"/>
                    <a:pt x="106426" y="1613789"/>
                  </a:cubicBezTo>
                  <a:lnTo>
                    <a:pt x="141097" y="1597914"/>
                  </a:lnTo>
                  <a:cubicBezTo>
                    <a:pt x="146304" y="1609217"/>
                    <a:pt x="151765" y="1620520"/>
                    <a:pt x="157353" y="1631696"/>
                  </a:cubicBezTo>
                  <a:close/>
                  <a:moveTo>
                    <a:pt x="124968" y="1561211"/>
                  </a:moveTo>
                  <a:cubicBezTo>
                    <a:pt x="120015" y="1549400"/>
                    <a:pt x="115189" y="1537462"/>
                    <a:pt x="110617" y="1525397"/>
                  </a:cubicBezTo>
                  <a:lnTo>
                    <a:pt x="146177" y="1511808"/>
                  </a:lnTo>
                  <a:cubicBezTo>
                    <a:pt x="150622" y="1523492"/>
                    <a:pt x="155194" y="1535049"/>
                    <a:pt x="160020" y="1546479"/>
                  </a:cubicBezTo>
                  <a:close/>
                  <a:moveTo>
                    <a:pt x="132461" y="1474216"/>
                  </a:moveTo>
                  <a:cubicBezTo>
                    <a:pt x="128270" y="1462024"/>
                    <a:pt x="124206" y="1449705"/>
                    <a:pt x="120523" y="1437259"/>
                  </a:cubicBezTo>
                  <a:lnTo>
                    <a:pt x="156972" y="1426083"/>
                  </a:lnTo>
                  <a:cubicBezTo>
                    <a:pt x="160655" y="1438021"/>
                    <a:pt x="164465" y="1449959"/>
                    <a:pt x="168529" y="1461770"/>
                  </a:cubicBezTo>
                  <a:close/>
                  <a:moveTo>
                    <a:pt x="145796" y="1387729"/>
                  </a:moveTo>
                  <a:cubicBezTo>
                    <a:pt x="142367" y="1375283"/>
                    <a:pt x="139319" y="1362710"/>
                    <a:pt x="136271" y="1350137"/>
                  </a:cubicBezTo>
                  <a:lnTo>
                    <a:pt x="173355" y="1341374"/>
                  </a:lnTo>
                  <a:cubicBezTo>
                    <a:pt x="176276" y="1353566"/>
                    <a:pt x="179324" y="1365631"/>
                    <a:pt x="182499" y="1377696"/>
                  </a:cubicBezTo>
                  <a:close/>
                  <a:moveTo>
                    <a:pt x="164719" y="1302131"/>
                  </a:moveTo>
                  <a:cubicBezTo>
                    <a:pt x="162179" y="1289558"/>
                    <a:pt x="159893" y="1276985"/>
                    <a:pt x="157734" y="1264158"/>
                  </a:cubicBezTo>
                  <a:lnTo>
                    <a:pt x="195326" y="1257935"/>
                  </a:lnTo>
                  <a:cubicBezTo>
                    <a:pt x="197358" y="1270254"/>
                    <a:pt x="199644" y="1282446"/>
                    <a:pt x="202057" y="1294638"/>
                  </a:cubicBezTo>
                  <a:close/>
                  <a:moveTo>
                    <a:pt x="189357" y="1218438"/>
                  </a:moveTo>
                  <a:cubicBezTo>
                    <a:pt x="187706" y="1205611"/>
                    <a:pt x="186182" y="1192784"/>
                    <a:pt x="184912" y="1179830"/>
                  </a:cubicBezTo>
                  <a:lnTo>
                    <a:pt x="222885" y="1176147"/>
                  </a:lnTo>
                  <a:cubicBezTo>
                    <a:pt x="224155" y="1188720"/>
                    <a:pt x="225552" y="1201166"/>
                    <a:pt x="227203" y="1213485"/>
                  </a:cubicBezTo>
                  <a:close/>
                  <a:moveTo>
                    <a:pt x="2540" y="1203198"/>
                  </a:moveTo>
                  <a:cubicBezTo>
                    <a:pt x="1651" y="1190371"/>
                    <a:pt x="1016" y="1177544"/>
                    <a:pt x="635" y="1164590"/>
                  </a:cubicBezTo>
                  <a:lnTo>
                    <a:pt x="38735" y="1163320"/>
                  </a:lnTo>
                  <a:cubicBezTo>
                    <a:pt x="39116" y="1175893"/>
                    <a:pt x="39751" y="1188339"/>
                    <a:pt x="40640" y="1200785"/>
                  </a:cubicBezTo>
                  <a:close/>
                  <a:moveTo>
                    <a:pt x="0" y="1125601"/>
                  </a:moveTo>
                  <a:cubicBezTo>
                    <a:pt x="0" y="1125474"/>
                    <a:pt x="0" y="1125474"/>
                    <a:pt x="0" y="1125347"/>
                  </a:cubicBezTo>
                  <a:lnTo>
                    <a:pt x="19050" y="1125347"/>
                  </a:lnTo>
                  <a:lnTo>
                    <a:pt x="38100" y="1125347"/>
                  </a:lnTo>
                  <a:lnTo>
                    <a:pt x="19050" y="1125347"/>
                  </a:lnTo>
                  <a:lnTo>
                    <a:pt x="0" y="1125347"/>
                  </a:lnTo>
                  <a:cubicBezTo>
                    <a:pt x="0" y="1112266"/>
                    <a:pt x="254" y="1099312"/>
                    <a:pt x="635" y="1086358"/>
                  </a:cubicBezTo>
                  <a:lnTo>
                    <a:pt x="38735" y="1087628"/>
                  </a:lnTo>
                  <a:cubicBezTo>
                    <a:pt x="38354" y="1100201"/>
                    <a:pt x="38100" y="1112774"/>
                    <a:pt x="38100" y="1125347"/>
                  </a:cubicBezTo>
                  <a:cubicBezTo>
                    <a:pt x="38100" y="1135888"/>
                    <a:pt x="29591" y="1144397"/>
                    <a:pt x="19050" y="1144397"/>
                  </a:cubicBezTo>
                  <a:cubicBezTo>
                    <a:pt x="8509" y="1144397"/>
                    <a:pt x="0" y="1135888"/>
                    <a:pt x="0" y="1125347"/>
                  </a:cubicBezTo>
                  <a:cubicBezTo>
                    <a:pt x="0" y="1114806"/>
                    <a:pt x="8509" y="1106297"/>
                    <a:pt x="19050" y="1106297"/>
                  </a:cubicBezTo>
                  <a:cubicBezTo>
                    <a:pt x="29591" y="1106297"/>
                    <a:pt x="38100" y="1114806"/>
                    <a:pt x="38100" y="1125347"/>
                  </a:cubicBezTo>
                  <a:cubicBezTo>
                    <a:pt x="38100" y="1125474"/>
                    <a:pt x="38100" y="1125474"/>
                    <a:pt x="38100" y="1125601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44" name="Group 44"/>
          <p:cNvGrpSpPr/>
          <p:nvPr/>
        </p:nvGrpSpPr>
        <p:grpSpPr>
          <a:xfrm rot="-10800000">
            <a:off x="2034769" y="6424304"/>
            <a:ext cx="1296000" cy="1296000"/>
            <a:chOff x="0" y="0"/>
            <a:chExt cx="1728000" cy="17280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727962" cy="1727962"/>
            </a:xfrm>
            <a:custGeom>
              <a:avLst/>
              <a:gdLst/>
              <a:ahLst/>
              <a:cxnLst/>
              <a:rect l="l" t="t" r="r" b="b"/>
              <a:pathLst>
                <a:path w="1727962" h="1727962">
                  <a:moveTo>
                    <a:pt x="0" y="863981"/>
                  </a:moveTo>
                  <a:cubicBezTo>
                    <a:pt x="0" y="386842"/>
                    <a:pt x="386842" y="0"/>
                    <a:pt x="863981" y="0"/>
                  </a:cubicBezTo>
                  <a:cubicBezTo>
                    <a:pt x="1341120" y="0"/>
                    <a:pt x="1727962" y="386842"/>
                    <a:pt x="1727962" y="863981"/>
                  </a:cubicBezTo>
                  <a:cubicBezTo>
                    <a:pt x="1727962" y="1341120"/>
                    <a:pt x="1341120" y="1727962"/>
                    <a:pt x="863981" y="1727962"/>
                  </a:cubicBezTo>
                  <a:cubicBezTo>
                    <a:pt x="386842" y="1727962"/>
                    <a:pt x="0" y="1341120"/>
                    <a:pt x="0" y="863981"/>
                  </a:cubicBezTo>
                  <a:close/>
                </a:path>
              </a:pathLst>
            </a:custGeom>
            <a:solidFill>
              <a:srgbClr val="07A398">
                <a:alpha val="69804"/>
              </a:srgbClr>
            </a:solidFill>
          </p:spPr>
        </p:sp>
      </p:grpSp>
      <p:grpSp>
        <p:nvGrpSpPr>
          <p:cNvPr id="46" name="Group 46"/>
          <p:cNvGrpSpPr/>
          <p:nvPr/>
        </p:nvGrpSpPr>
        <p:grpSpPr>
          <a:xfrm rot="-10800000">
            <a:off x="1912482" y="6302016"/>
            <a:ext cx="1540575" cy="1540575"/>
            <a:chOff x="0" y="0"/>
            <a:chExt cx="2054100" cy="2054100"/>
          </a:xfrm>
        </p:grpSpPr>
        <p:sp>
          <p:nvSpPr>
            <p:cNvPr id="47" name="Freeform 47"/>
            <p:cNvSpPr/>
            <p:nvPr/>
          </p:nvSpPr>
          <p:spPr>
            <a:xfrm>
              <a:off x="-407543" y="127"/>
              <a:ext cx="2355723" cy="1771142"/>
            </a:xfrm>
            <a:custGeom>
              <a:avLst/>
              <a:gdLst/>
              <a:ahLst/>
              <a:cxnLst/>
              <a:rect l="l" t="t" r="r" b="b"/>
              <a:pathLst>
                <a:path w="2355723" h="1771142">
                  <a:moveTo>
                    <a:pt x="410464" y="949198"/>
                  </a:moveTo>
                  <a:cubicBezTo>
                    <a:pt x="411480" y="936244"/>
                    <a:pt x="412623" y="923417"/>
                    <a:pt x="414020" y="910717"/>
                  </a:cubicBezTo>
                  <a:lnTo>
                    <a:pt x="451866" y="915035"/>
                  </a:lnTo>
                  <a:cubicBezTo>
                    <a:pt x="450469" y="927354"/>
                    <a:pt x="449326" y="939673"/>
                    <a:pt x="448437" y="952119"/>
                  </a:cubicBezTo>
                  <a:close/>
                  <a:moveTo>
                    <a:pt x="457200" y="875030"/>
                  </a:moveTo>
                  <a:cubicBezTo>
                    <a:pt x="459105" y="862203"/>
                    <a:pt x="461264" y="849503"/>
                    <a:pt x="463677" y="836930"/>
                  </a:cubicBezTo>
                  <a:lnTo>
                    <a:pt x="501142" y="844042"/>
                  </a:lnTo>
                  <a:cubicBezTo>
                    <a:pt x="498856" y="856234"/>
                    <a:pt x="496697" y="868426"/>
                    <a:pt x="494919" y="880745"/>
                  </a:cubicBezTo>
                  <a:close/>
                  <a:moveTo>
                    <a:pt x="509397" y="804545"/>
                  </a:moveTo>
                  <a:cubicBezTo>
                    <a:pt x="512318" y="791845"/>
                    <a:pt x="515493" y="779272"/>
                    <a:pt x="518795" y="766826"/>
                  </a:cubicBezTo>
                  <a:lnTo>
                    <a:pt x="555625" y="776732"/>
                  </a:lnTo>
                  <a:cubicBezTo>
                    <a:pt x="552323" y="788797"/>
                    <a:pt x="549402" y="800862"/>
                    <a:pt x="546608" y="813054"/>
                  </a:cubicBezTo>
                  <a:close/>
                  <a:moveTo>
                    <a:pt x="566801" y="738251"/>
                  </a:moveTo>
                  <a:cubicBezTo>
                    <a:pt x="570611" y="725805"/>
                    <a:pt x="574802" y="713486"/>
                    <a:pt x="579120" y="701294"/>
                  </a:cubicBezTo>
                  <a:lnTo>
                    <a:pt x="615061" y="713994"/>
                  </a:lnTo>
                  <a:cubicBezTo>
                    <a:pt x="610870" y="725805"/>
                    <a:pt x="606933" y="737616"/>
                    <a:pt x="603250" y="749554"/>
                  </a:cubicBezTo>
                  <a:close/>
                  <a:moveTo>
                    <a:pt x="629158" y="676275"/>
                  </a:moveTo>
                  <a:cubicBezTo>
                    <a:pt x="633984" y="664210"/>
                    <a:pt x="638937" y="652272"/>
                    <a:pt x="644144" y="640461"/>
                  </a:cubicBezTo>
                  <a:lnTo>
                    <a:pt x="678942" y="655828"/>
                  </a:lnTo>
                  <a:cubicBezTo>
                    <a:pt x="673862" y="667258"/>
                    <a:pt x="669036" y="678688"/>
                    <a:pt x="664464" y="690245"/>
                  </a:cubicBezTo>
                  <a:close/>
                  <a:moveTo>
                    <a:pt x="695833" y="619252"/>
                  </a:moveTo>
                  <a:cubicBezTo>
                    <a:pt x="701548" y="607568"/>
                    <a:pt x="707390" y="596138"/>
                    <a:pt x="713486" y="584708"/>
                  </a:cubicBezTo>
                  <a:lnTo>
                    <a:pt x="747014" y="602742"/>
                  </a:lnTo>
                  <a:cubicBezTo>
                    <a:pt x="741172" y="613664"/>
                    <a:pt x="735457" y="624713"/>
                    <a:pt x="729996" y="635889"/>
                  </a:cubicBezTo>
                  <a:close/>
                  <a:moveTo>
                    <a:pt x="766699" y="567563"/>
                  </a:moveTo>
                  <a:cubicBezTo>
                    <a:pt x="773303" y="556387"/>
                    <a:pt x="780034" y="545338"/>
                    <a:pt x="786892" y="534416"/>
                  </a:cubicBezTo>
                  <a:lnTo>
                    <a:pt x="819023" y="554863"/>
                  </a:lnTo>
                  <a:cubicBezTo>
                    <a:pt x="812292" y="565404"/>
                    <a:pt x="805815" y="575945"/>
                    <a:pt x="799465" y="586740"/>
                  </a:cubicBezTo>
                  <a:close/>
                  <a:moveTo>
                    <a:pt x="841248" y="521335"/>
                  </a:moveTo>
                  <a:cubicBezTo>
                    <a:pt x="848614" y="510667"/>
                    <a:pt x="856234" y="500126"/>
                    <a:pt x="863981" y="489839"/>
                  </a:cubicBezTo>
                  <a:lnTo>
                    <a:pt x="894461" y="512699"/>
                  </a:lnTo>
                  <a:cubicBezTo>
                    <a:pt x="886968" y="522605"/>
                    <a:pt x="879729" y="532765"/>
                    <a:pt x="872617" y="543052"/>
                  </a:cubicBezTo>
                  <a:close/>
                  <a:moveTo>
                    <a:pt x="636143" y="380873"/>
                  </a:moveTo>
                  <a:cubicBezTo>
                    <a:pt x="644271" y="370840"/>
                    <a:pt x="652653" y="360934"/>
                    <a:pt x="661162" y="351155"/>
                  </a:cubicBezTo>
                  <a:lnTo>
                    <a:pt x="689864" y="376174"/>
                  </a:lnTo>
                  <a:cubicBezTo>
                    <a:pt x="681609" y="385572"/>
                    <a:pt x="673608" y="395097"/>
                    <a:pt x="665734" y="404749"/>
                  </a:cubicBezTo>
                  <a:close/>
                  <a:moveTo>
                    <a:pt x="716788" y="346329"/>
                  </a:moveTo>
                  <a:cubicBezTo>
                    <a:pt x="725678" y="336931"/>
                    <a:pt x="734695" y="327660"/>
                    <a:pt x="743966" y="318643"/>
                  </a:cubicBezTo>
                  <a:lnTo>
                    <a:pt x="770636" y="345821"/>
                  </a:lnTo>
                  <a:cubicBezTo>
                    <a:pt x="761746" y="354584"/>
                    <a:pt x="752983" y="363474"/>
                    <a:pt x="744474" y="372491"/>
                  </a:cubicBezTo>
                  <a:close/>
                  <a:moveTo>
                    <a:pt x="799846" y="318135"/>
                  </a:moveTo>
                  <a:cubicBezTo>
                    <a:pt x="809371" y="309372"/>
                    <a:pt x="819150" y="300863"/>
                    <a:pt x="829056" y="292481"/>
                  </a:cubicBezTo>
                  <a:lnTo>
                    <a:pt x="853694" y="321564"/>
                  </a:lnTo>
                  <a:cubicBezTo>
                    <a:pt x="844169" y="329565"/>
                    <a:pt x="834771" y="337820"/>
                    <a:pt x="825627" y="346202"/>
                  </a:cubicBezTo>
                  <a:close/>
                  <a:moveTo>
                    <a:pt x="884936" y="296037"/>
                  </a:moveTo>
                  <a:cubicBezTo>
                    <a:pt x="895096" y="288036"/>
                    <a:pt x="905510" y="280289"/>
                    <a:pt x="915924" y="272669"/>
                  </a:cubicBezTo>
                  <a:lnTo>
                    <a:pt x="938276" y="303530"/>
                  </a:lnTo>
                  <a:cubicBezTo>
                    <a:pt x="928243" y="310896"/>
                    <a:pt x="918210" y="318389"/>
                    <a:pt x="908431" y="326009"/>
                  </a:cubicBezTo>
                  <a:close/>
                  <a:moveTo>
                    <a:pt x="971296" y="280416"/>
                  </a:moveTo>
                  <a:cubicBezTo>
                    <a:pt x="982091" y="273177"/>
                    <a:pt x="992886" y="266319"/>
                    <a:pt x="1003935" y="259461"/>
                  </a:cubicBezTo>
                  <a:lnTo>
                    <a:pt x="1023874" y="291973"/>
                  </a:lnTo>
                  <a:cubicBezTo>
                    <a:pt x="1013206" y="298450"/>
                    <a:pt x="1002792" y="305181"/>
                    <a:pt x="992505" y="312166"/>
                  </a:cubicBezTo>
                  <a:close/>
                  <a:moveTo>
                    <a:pt x="1058545" y="271526"/>
                  </a:moveTo>
                  <a:cubicBezTo>
                    <a:pt x="1069848" y="265176"/>
                    <a:pt x="1081151" y="259080"/>
                    <a:pt x="1092708" y="253111"/>
                  </a:cubicBezTo>
                  <a:lnTo>
                    <a:pt x="1110107" y="287020"/>
                  </a:lnTo>
                  <a:cubicBezTo>
                    <a:pt x="1099058" y="292735"/>
                    <a:pt x="1088009" y="298577"/>
                    <a:pt x="1077214" y="304800"/>
                  </a:cubicBezTo>
                  <a:close/>
                  <a:moveTo>
                    <a:pt x="1146175" y="269240"/>
                  </a:moveTo>
                  <a:cubicBezTo>
                    <a:pt x="1157859" y="263779"/>
                    <a:pt x="1169797" y="258445"/>
                    <a:pt x="1181735" y="253365"/>
                  </a:cubicBezTo>
                  <a:lnTo>
                    <a:pt x="1050036" y="115443"/>
                  </a:lnTo>
                  <a:cubicBezTo>
                    <a:pt x="1038479" y="120269"/>
                    <a:pt x="1027049" y="125349"/>
                    <a:pt x="1015873" y="130683"/>
                  </a:cubicBezTo>
                  <a:close/>
                  <a:moveTo>
                    <a:pt x="1087374" y="100457"/>
                  </a:moveTo>
                  <a:cubicBezTo>
                    <a:pt x="1099439" y="95885"/>
                    <a:pt x="1111631" y="91567"/>
                    <a:pt x="1123950" y="87376"/>
                  </a:cubicBezTo>
                  <a:lnTo>
                    <a:pt x="1136015" y="123444"/>
                  </a:lnTo>
                  <a:cubicBezTo>
                    <a:pt x="1124204" y="127381"/>
                    <a:pt x="1112393" y="131572"/>
                    <a:pt x="1100836" y="136017"/>
                  </a:cubicBezTo>
                  <a:close/>
                  <a:moveTo>
                    <a:pt x="1174496" y="111379"/>
                  </a:moveTo>
                  <a:cubicBezTo>
                    <a:pt x="1186815" y="107696"/>
                    <a:pt x="1199261" y="104394"/>
                    <a:pt x="1211834" y="101219"/>
                  </a:cubicBezTo>
                  <a:lnTo>
                    <a:pt x="1221105" y="138176"/>
                  </a:lnTo>
                  <a:cubicBezTo>
                    <a:pt x="1209040" y="141224"/>
                    <a:pt x="1196975" y="144526"/>
                    <a:pt x="1185164" y="147955"/>
                  </a:cubicBezTo>
                  <a:close/>
                  <a:moveTo>
                    <a:pt x="1260475" y="128905"/>
                  </a:moveTo>
                  <a:cubicBezTo>
                    <a:pt x="1273048" y="126238"/>
                    <a:pt x="1285748" y="123825"/>
                    <a:pt x="1298448" y="121539"/>
                  </a:cubicBezTo>
                  <a:lnTo>
                    <a:pt x="1304925" y="159131"/>
                  </a:lnTo>
                  <a:cubicBezTo>
                    <a:pt x="1292606" y="161290"/>
                    <a:pt x="1280414" y="163576"/>
                    <a:pt x="1268349" y="166243"/>
                  </a:cubicBezTo>
                  <a:close/>
                  <a:moveTo>
                    <a:pt x="1296543" y="9144"/>
                  </a:moveTo>
                  <a:cubicBezTo>
                    <a:pt x="1309370" y="7366"/>
                    <a:pt x="1322197" y="5842"/>
                    <a:pt x="1335151" y="4572"/>
                  </a:cubicBezTo>
                  <a:lnTo>
                    <a:pt x="1338834" y="42545"/>
                  </a:lnTo>
                  <a:cubicBezTo>
                    <a:pt x="1326388" y="43688"/>
                    <a:pt x="1313942" y="45212"/>
                    <a:pt x="1301623" y="46863"/>
                  </a:cubicBezTo>
                  <a:close/>
                  <a:moveTo>
                    <a:pt x="1373632" y="1651"/>
                  </a:moveTo>
                  <a:cubicBezTo>
                    <a:pt x="1386586" y="889"/>
                    <a:pt x="1399540" y="381"/>
                    <a:pt x="1412494" y="127"/>
                  </a:cubicBezTo>
                  <a:lnTo>
                    <a:pt x="1413256" y="38227"/>
                  </a:lnTo>
                  <a:cubicBezTo>
                    <a:pt x="1400683" y="38481"/>
                    <a:pt x="1388237" y="38989"/>
                    <a:pt x="1375791" y="39751"/>
                  </a:cubicBezTo>
                  <a:close/>
                  <a:moveTo>
                    <a:pt x="1451610" y="0"/>
                  </a:moveTo>
                  <a:cubicBezTo>
                    <a:pt x="1464691" y="254"/>
                    <a:pt x="1477645" y="635"/>
                    <a:pt x="1490472" y="1397"/>
                  </a:cubicBezTo>
                  <a:lnTo>
                    <a:pt x="1488440" y="39497"/>
                  </a:lnTo>
                  <a:cubicBezTo>
                    <a:pt x="1475994" y="38862"/>
                    <a:pt x="1463548" y="38354"/>
                    <a:pt x="1450975" y="38227"/>
                  </a:cubicBezTo>
                  <a:close/>
                  <a:moveTo>
                    <a:pt x="1528445" y="42418"/>
                  </a:moveTo>
                  <a:cubicBezTo>
                    <a:pt x="1541399" y="43561"/>
                    <a:pt x="1554353" y="45085"/>
                    <a:pt x="1567053" y="46736"/>
                  </a:cubicBezTo>
                  <a:lnTo>
                    <a:pt x="1562100" y="84582"/>
                  </a:lnTo>
                  <a:cubicBezTo>
                    <a:pt x="1549781" y="82931"/>
                    <a:pt x="1537335" y="81661"/>
                    <a:pt x="1524889" y="80518"/>
                  </a:cubicBezTo>
                  <a:close/>
                  <a:moveTo>
                    <a:pt x="1601978" y="90551"/>
                  </a:moveTo>
                  <a:cubicBezTo>
                    <a:pt x="1614678" y="92710"/>
                    <a:pt x="1627378" y="95123"/>
                    <a:pt x="1639951" y="97663"/>
                  </a:cubicBezTo>
                  <a:lnTo>
                    <a:pt x="1632204" y="135001"/>
                  </a:lnTo>
                  <a:cubicBezTo>
                    <a:pt x="1620139" y="132461"/>
                    <a:pt x="1607947" y="130175"/>
                    <a:pt x="1595628" y="128143"/>
                  </a:cubicBezTo>
                  <a:close/>
                  <a:moveTo>
                    <a:pt x="1671574" y="143891"/>
                  </a:moveTo>
                  <a:cubicBezTo>
                    <a:pt x="1684147" y="147066"/>
                    <a:pt x="1696593" y="150368"/>
                    <a:pt x="1709039" y="153924"/>
                  </a:cubicBezTo>
                  <a:lnTo>
                    <a:pt x="1698498" y="190500"/>
                  </a:lnTo>
                  <a:cubicBezTo>
                    <a:pt x="1686560" y="187071"/>
                    <a:pt x="1674495" y="183896"/>
                    <a:pt x="1662430" y="180848"/>
                  </a:cubicBezTo>
                  <a:close/>
                  <a:moveTo>
                    <a:pt x="1736979" y="202311"/>
                  </a:moveTo>
                  <a:cubicBezTo>
                    <a:pt x="1749298" y="206375"/>
                    <a:pt x="1761490" y="210693"/>
                    <a:pt x="1773682" y="215138"/>
                  </a:cubicBezTo>
                  <a:lnTo>
                    <a:pt x="1760347" y="250825"/>
                  </a:lnTo>
                  <a:cubicBezTo>
                    <a:pt x="1748663" y="246507"/>
                    <a:pt x="1736852" y="242316"/>
                    <a:pt x="1725041" y="238379"/>
                  </a:cubicBezTo>
                  <a:close/>
                  <a:moveTo>
                    <a:pt x="1797685" y="265430"/>
                  </a:moveTo>
                  <a:cubicBezTo>
                    <a:pt x="1809623" y="270383"/>
                    <a:pt x="1821561" y="275590"/>
                    <a:pt x="1833245" y="281051"/>
                  </a:cubicBezTo>
                  <a:lnTo>
                    <a:pt x="1817243" y="315595"/>
                  </a:lnTo>
                  <a:cubicBezTo>
                    <a:pt x="1805940" y="310388"/>
                    <a:pt x="1794510" y="305308"/>
                    <a:pt x="1782953" y="300482"/>
                  </a:cubicBezTo>
                  <a:close/>
                  <a:moveTo>
                    <a:pt x="1853438" y="333121"/>
                  </a:moveTo>
                  <a:cubicBezTo>
                    <a:pt x="1864995" y="338963"/>
                    <a:pt x="1876425" y="345059"/>
                    <a:pt x="1887601" y="351409"/>
                  </a:cubicBezTo>
                  <a:lnTo>
                    <a:pt x="1869059" y="384683"/>
                  </a:lnTo>
                  <a:cubicBezTo>
                    <a:pt x="1858264" y="378587"/>
                    <a:pt x="1847215" y="372745"/>
                    <a:pt x="1836166" y="367157"/>
                  </a:cubicBezTo>
                  <a:close/>
                  <a:moveTo>
                    <a:pt x="1903984" y="405003"/>
                  </a:moveTo>
                  <a:cubicBezTo>
                    <a:pt x="1915033" y="411734"/>
                    <a:pt x="1925955" y="418592"/>
                    <a:pt x="1936750" y="425831"/>
                  </a:cubicBezTo>
                  <a:lnTo>
                    <a:pt x="1915795" y="457581"/>
                  </a:lnTo>
                  <a:cubicBezTo>
                    <a:pt x="1905381" y="450723"/>
                    <a:pt x="1894967" y="443992"/>
                    <a:pt x="1884299" y="437515"/>
                  </a:cubicBezTo>
                  <a:close/>
                  <a:moveTo>
                    <a:pt x="1949069" y="480314"/>
                  </a:moveTo>
                  <a:cubicBezTo>
                    <a:pt x="1959610" y="487807"/>
                    <a:pt x="1970024" y="495554"/>
                    <a:pt x="1980184" y="503555"/>
                  </a:cubicBezTo>
                  <a:lnTo>
                    <a:pt x="1956816" y="533654"/>
                  </a:lnTo>
                  <a:cubicBezTo>
                    <a:pt x="1947037" y="526034"/>
                    <a:pt x="1937004" y="518541"/>
                    <a:pt x="1926844" y="511302"/>
                  </a:cubicBezTo>
                  <a:close/>
                  <a:moveTo>
                    <a:pt x="1988185" y="558800"/>
                  </a:moveTo>
                  <a:cubicBezTo>
                    <a:pt x="1998091" y="567055"/>
                    <a:pt x="2007870" y="575564"/>
                    <a:pt x="2017522" y="584327"/>
                  </a:cubicBezTo>
                  <a:lnTo>
                    <a:pt x="1991995" y="612648"/>
                  </a:lnTo>
                  <a:cubicBezTo>
                    <a:pt x="1982724" y="604266"/>
                    <a:pt x="1973326" y="596138"/>
                    <a:pt x="1963801" y="588137"/>
                  </a:cubicBezTo>
                  <a:close/>
                  <a:moveTo>
                    <a:pt x="2021332" y="640207"/>
                  </a:moveTo>
                  <a:cubicBezTo>
                    <a:pt x="2030603" y="649224"/>
                    <a:pt x="2039747" y="658495"/>
                    <a:pt x="2048637" y="667766"/>
                  </a:cubicBezTo>
                  <a:lnTo>
                    <a:pt x="2021078" y="694055"/>
                  </a:lnTo>
                  <a:cubicBezTo>
                    <a:pt x="2012442" y="685038"/>
                    <a:pt x="2003679" y="676148"/>
                    <a:pt x="1994789" y="667512"/>
                  </a:cubicBezTo>
                  <a:close/>
                  <a:moveTo>
                    <a:pt x="2048256" y="723773"/>
                  </a:moveTo>
                  <a:cubicBezTo>
                    <a:pt x="2056765" y="733425"/>
                    <a:pt x="2065147" y="743331"/>
                    <a:pt x="2073402" y="753364"/>
                  </a:cubicBezTo>
                  <a:lnTo>
                    <a:pt x="2043938" y="777494"/>
                  </a:lnTo>
                  <a:cubicBezTo>
                    <a:pt x="2036064" y="767842"/>
                    <a:pt x="2027936" y="758317"/>
                    <a:pt x="2019681" y="749046"/>
                  </a:cubicBezTo>
                  <a:close/>
                  <a:moveTo>
                    <a:pt x="2068830" y="809117"/>
                  </a:moveTo>
                  <a:cubicBezTo>
                    <a:pt x="2076577" y="819404"/>
                    <a:pt x="2084197" y="829945"/>
                    <a:pt x="2091690" y="840486"/>
                  </a:cubicBezTo>
                  <a:lnTo>
                    <a:pt x="2060448" y="862330"/>
                  </a:lnTo>
                  <a:cubicBezTo>
                    <a:pt x="2053336" y="852170"/>
                    <a:pt x="2045970" y="842010"/>
                    <a:pt x="2038477" y="832104"/>
                  </a:cubicBezTo>
                  <a:close/>
                  <a:moveTo>
                    <a:pt x="2082927" y="895731"/>
                  </a:moveTo>
                  <a:cubicBezTo>
                    <a:pt x="2089912" y="906653"/>
                    <a:pt x="2096770" y="917575"/>
                    <a:pt x="2103374" y="928751"/>
                  </a:cubicBezTo>
                  <a:lnTo>
                    <a:pt x="2070608" y="948182"/>
                  </a:lnTo>
                  <a:cubicBezTo>
                    <a:pt x="2064258" y="937514"/>
                    <a:pt x="2057654" y="926846"/>
                    <a:pt x="2050923" y="916432"/>
                  </a:cubicBezTo>
                  <a:close/>
                  <a:moveTo>
                    <a:pt x="2337943" y="537972"/>
                  </a:moveTo>
                  <a:cubicBezTo>
                    <a:pt x="2344039" y="549275"/>
                    <a:pt x="2350008" y="560832"/>
                    <a:pt x="2355723" y="572389"/>
                  </a:cubicBezTo>
                  <a:lnTo>
                    <a:pt x="2321560" y="589280"/>
                  </a:lnTo>
                  <a:cubicBezTo>
                    <a:pt x="2316099" y="578104"/>
                    <a:pt x="2310384" y="567055"/>
                    <a:pt x="2304415" y="556133"/>
                  </a:cubicBezTo>
                  <a:close/>
                  <a:moveTo>
                    <a:pt x="2338832" y="625729"/>
                  </a:moveTo>
                  <a:cubicBezTo>
                    <a:pt x="2344166" y="637540"/>
                    <a:pt x="2349119" y="649478"/>
                    <a:pt x="2354072" y="661416"/>
                  </a:cubicBezTo>
                  <a:lnTo>
                    <a:pt x="2318766" y="675640"/>
                  </a:lnTo>
                  <a:cubicBezTo>
                    <a:pt x="2314067" y="664083"/>
                    <a:pt x="2309241" y="652653"/>
                    <a:pt x="2304161" y="641223"/>
                  </a:cubicBezTo>
                  <a:close/>
                  <a:moveTo>
                    <a:pt x="2333117" y="713232"/>
                  </a:moveTo>
                  <a:cubicBezTo>
                    <a:pt x="2337435" y="725424"/>
                    <a:pt x="2341626" y="737743"/>
                    <a:pt x="2345563" y="750062"/>
                  </a:cubicBezTo>
                  <a:lnTo>
                    <a:pt x="2309241" y="761619"/>
                  </a:lnTo>
                  <a:cubicBezTo>
                    <a:pt x="2305431" y="749681"/>
                    <a:pt x="2301494" y="737870"/>
                    <a:pt x="2297303" y="726186"/>
                  </a:cubicBezTo>
                  <a:close/>
                  <a:moveTo>
                    <a:pt x="2320798" y="800227"/>
                  </a:moveTo>
                  <a:cubicBezTo>
                    <a:pt x="2324227" y="812673"/>
                    <a:pt x="2327402" y="825246"/>
                    <a:pt x="2330450" y="837819"/>
                  </a:cubicBezTo>
                  <a:lnTo>
                    <a:pt x="2293366" y="846582"/>
                  </a:lnTo>
                  <a:cubicBezTo>
                    <a:pt x="2290445" y="834390"/>
                    <a:pt x="2287397" y="822325"/>
                    <a:pt x="2284095" y="810387"/>
                  </a:cubicBezTo>
                  <a:close/>
                  <a:moveTo>
                    <a:pt x="2301875" y="886079"/>
                  </a:moveTo>
                  <a:cubicBezTo>
                    <a:pt x="2304288" y="898652"/>
                    <a:pt x="2306574" y="911352"/>
                    <a:pt x="2308606" y="924179"/>
                  </a:cubicBezTo>
                  <a:lnTo>
                    <a:pt x="2271014" y="930021"/>
                  </a:lnTo>
                  <a:cubicBezTo>
                    <a:pt x="2269109" y="917702"/>
                    <a:pt x="2266950" y="905510"/>
                    <a:pt x="2264537" y="893318"/>
                  </a:cubicBezTo>
                  <a:close/>
                  <a:moveTo>
                    <a:pt x="2276475" y="970026"/>
                  </a:moveTo>
                  <a:cubicBezTo>
                    <a:pt x="2277999" y="982853"/>
                    <a:pt x="2279269" y="995680"/>
                    <a:pt x="2280285" y="1008634"/>
                  </a:cubicBezTo>
                  <a:lnTo>
                    <a:pt x="2242312" y="1011682"/>
                  </a:lnTo>
                  <a:cubicBezTo>
                    <a:pt x="2241296" y="999236"/>
                    <a:pt x="2240153" y="986917"/>
                    <a:pt x="2238629" y="974598"/>
                  </a:cubicBezTo>
                  <a:close/>
                  <a:moveTo>
                    <a:pt x="2244725" y="1051814"/>
                  </a:moveTo>
                  <a:cubicBezTo>
                    <a:pt x="2245233" y="1064768"/>
                    <a:pt x="2245614" y="1077722"/>
                    <a:pt x="2245614" y="1090803"/>
                  </a:cubicBezTo>
                  <a:lnTo>
                    <a:pt x="2207514" y="1090930"/>
                  </a:lnTo>
                  <a:cubicBezTo>
                    <a:pt x="2207514" y="1078357"/>
                    <a:pt x="2207133" y="1065784"/>
                    <a:pt x="2206625" y="1053338"/>
                  </a:cubicBezTo>
                  <a:close/>
                  <a:moveTo>
                    <a:pt x="2207006" y="1131443"/>
                  </a:moveTo>
                  <a:cubicBezTo>
                    <a:pt x="2206625" y="1144397"/>
                    <a:pt x="2205863" y="1157351"/>
                    <a:pt x="2204974" y="1170178"/>
                  </a:cubicBezTo>
                  <a:lnTo>
                    <a:pt x="2167001" y="1167511"/>
                  </a:lnTo>
                  <a:cubicBezTo>
                    <a:pt x="2167890" y="1155192"/>
                    <a:pt x="2168525" y="1142746"/>
                    <a:pt x="2168906" y="1130173"/>
                  </a:cubicBezTo>
                  <a:close/>
                  <a:moveTo>
                    <a:pt x="2163445" y="1207389"/>
                  </a:moveTo>
                  <a:cubicBezTo>
                    <a:pt x="2162048" y="1220343"/>
                    <a:pt x="2160397" y="1233297"/>
                    <a:pt x="2158492" y="1245997"/>
                  </a:cubicBezTo>
                  <a:lnTo>
                    <a:pt x="2120773" y="1240536"/>
                  </a:lnTo>
                  <a:cubicBezTo>
                    <a:pt x="2122551" y="1228217"/>
                    <a:pt x="2124202" y="1215771"/>
                    <a:pt x="2125472" y="1203325"/>
                  </a:cubicBezTo>
                  <a:close/>
                  <a:moveTo>
                    <a:pt x="2114169" y="1280160"/>
                  </a:moveTo>
                  <a:cubicBezTo>
                    <a:pt x="2111756" y="1292860"/>
                    <a:pt x="2109216" y="1305560"/>
                    <a:pt x="2106422" y="1318133"/>
                  </a:cubicBezTo>
                  <a:lnTo>
                    <a:pt x="2069211" y="1309751"/>
                  </a:lnTo>
                  <a:cubicBezTo>
                    <a:pt x="2071878" y="1297686"/>
                    <a:pt x="2074418" y="1285494"/>
                    <a:pt x="2076704" y="1273175"/>
                  </a:cubicBezTo>
                  <a:close/>
                  <a:moveTo>
                    <a:pt x="2059686" y="1348994"/>
                  </a:moveTo>
                  <a:cubicBezTo>
                    <a:pt x="2056384" y="1361440"/>
                    <a:pt x="2052828" y="1373886"/>
                    <a:pt x="2049018" y="1386205"/>
                  </a:cubicBezTo>
                  <a:lnTo>
                    <a:pt x="2012569" y="1375029"/>
                  </a:lnTo>
                  <a:cubicBezTo>
                    <a:pt x="2016252" y="1363218"/>
                    <a:pt x="2019554" y="1351280"/>
                    <a:pt x="2022856" y="1339215"/>
                  </a:cubicBezTo>
                  <a:close/>
                  <a:moveTo>
                    <a:pt x="2000123" y="1413383"/>
                  </a:moveTo>
                  <a:cubicBezTo>
                    <a:pt x="1995805" y="1425575"/>
                    <a:pt x="1991360" y="1437767"/>
                    <a:pt x="1986661" y="1449832"/>
                  </a:cubicBezTo>
                  <a:lnTo>
                    <a:pt x="1951228" y="1435989"/>
                  </a:lnTo>
                  <a:cubicBezTo>
                    <a:pt x="1955800" y="1424432"/>
                    <a:pt x="1960118" y="1412748"/>
                    <a:pt x="1964182" y="1400937"/>
                  </a:cubicBezTo>
                  <a:close/>
                  <a:moveTo>
                    <a:pt x="1935861" y="1473200"/>
                  </a:moveTo>
                  <a:cubicBezTo>
                    <a:pt x="1930654" y="1485138"/>
                    <a:pt x="1925320" y="1496822"/>
                    <a:pt x="1919605" y="1508506"/>
                  </a:cubicBezTo>
                  <a:lnTo>
                    <a:pt x="1885315" y="1491996"/>
                  </a:lnTo>
                  <a:cubicBezTo>
                    <a:pt x="1890776" y="1480820"/>
                    <a:pt x="1895983" y="1469390"/>
                    <a:pt x="1900936" y="1457960"/>
                  </a:cubicBezTo>
                  <a:close/>
                  <a:moveTo>
                    <a:pt x="1867154" y="1527937"/>
                  </a:moveTo>
                  <a:cubicBezTo>
                    <a:pt x="1861058" y="1539367"/>
                    <a:pt x="1854835" y="1550670"/>
                    <a:pt x="1848358" y="1561846"/>
                  </a:cubicBezTo>
                  <a:lnTo>
                    <a:pt x="1815338" y="1542796"/>
                  </a:lnTo>
                  <a:cubicBezTo>
                    <a:pt x="1821561" y="1532001"/>
                    <a:pt x="1827657" y="1521079"/>
                    <a:pt x="1833499" y="1510157"/>
                  </a:cubicBezTo>
                  <a:close/>
                  <a:moveTo>
                    <a:pt x="1794510" y="1577340"/>
                  </a:moveTo>
                  <a:cubicBezTo>
                    <a:pt x="1787652" y="1588262"/>
                    <a:pt x="1780540" y="1599057"/>
                    <a:pt x="1773174" y="1609725"/>
                  </a:cubicBezTo>
                  <a:lnTo>
                    <a:pt x="1741805" y="1588135"/>
                  </a:lnTo>
                  <a:cubicBezTo>
                    <a:pt x="1748790" y="1577848"/>
                    <a:pt x="1755648" y="1567434"/>
                    <a:pt x="1762379" y="1556893"/>
                  </a:cubicBezTo>
                  <a:close/>
                  <a:moveTo>
                    <a:pt x="1718564" y="1620901"/>
                  </a:moveTo>
                  <a:cubicBezTo>
                    <a:pt x="1710817" y="1631315"/>
                    <a:pt x="1702943" y="1641475"/>
                    <a:pt x="1694815" y="1651635"/>
                  </a:cubicBezTo>
                  <a:lnTo>
                    <a:pt x="1665097" y="1627759"/>
                  </a:lnTo>
                  <a:cubicBezTo>
                    <a:pt x="1672844" y="1618107"/>
                    <a:pt x="1680464" y="1608201"/>
                    <a:pt x="1687957" y="1598168"/>
                  </a:cubicBezTo>
                  <a:close/>
                  <a:moveTo>
                    <a:pt x="1639443" y="1658747"/>
                  </a:moveTo>
                  <a:cubicBezTo>
                    <a:pt x="1630934" y="1668526"/>
                    <a:pt x="1622298" y="1678178"/>
                    <a:pt x="1613535" y="1687576"/>
                  </a:cubicBezTo>
                  <a:lnTo>
                    <a:pt x="1585722" y="1661541"/>
                  </a:lnTo>
                  <a:cubicBezTo>
                    <a:pt x="1594231" y="1652397"/>
                    <a:pt x="1602613" y="1643126"/>
                    <a:pt x="1610741" y="1633728"/>
                  </a:cubicBezTo>
                  <a:close/>
                  <a:moveTo>
                    <a:pt x="1557782" y="1690497"/>
                  </a:moveTo>
                  <a:cubicBezTo>
                    <a:pt x="1548638" y="1699641"/>
                    <a:pt x="1539240" y="1708531"/>
                    <a:pt x="1529715" y="1717294"/>
                  </a:cubicBezTo>
                  <a:lnTo>
                    <a:pt x="1503934" y="1689227"/>
                  </a:lnTo>
                  <a:cubicBezTo>
                    <a:pt x="1513078" y="1680845"/>
                    <a:pt x="1522095" y="1672209"/>
                    <a:pt x="1530985" y="1663446"/>
                  </a:cubicBezTo>
                  <a:close/>
                  <a:moveTo>
                    <a:pt x="1473962" y="1716024"/>
                  </a:moveTo>
                  <a:cubicBezTo>
                    <a:pt x="1464183" y="1724406"/>
                    <a:pt x="1454150" y="1732661"/>
                    <a:pt x="1443990" y="1740662"/>
                  </a:cubicBezTo>
                  <a:lnTo>
                    <a:pt x="1420368" y="1710817"/>
                  </a:lnTo>
                  <a:cubicBezTo>
                    <a:pt x="1430147" y="1703070"/>
                    <a:pt x="1439799" y="1695196"/>
                    <a:pt x="1449197" y="1687068"/>
                  </a:cubicBezTo>
                  <a:close/>
                  <a:moveTo>
                    <a:pt x="1388364" y="1735201"/>
                  </a:moveTo>
                  <a:cubicBezTo>
                    <a:pt x="1377950" y="1742821"/>
                    <a:pt x="1367282" y="1750314"/>
                    <a:pt x="1356614" y="1757553"/>
                  </a:cubicBezTo>
                  <a:lnTo>
                    <a:pt x="1335278" y="1725930"/>
                  </a:lnTo>
                  <a:cubicBezTo>
                    <a:pt x="1345565" y="1718945"/>
                    <a:pt x="1355852" y="1711833"/>
                    <a:pt x="1365885" y="1704467"/>
                  </a:cubicBezTo>
                  <a:close/>
                  <a:moveTo>
                    <a:pt x="1301623" y="1747901"/>
                  </a:moveTo>
                  <a:cubicBezTo>
                    <a:pt x="1290701" y="1754759"/>
                    <a:pt x="1279525" y="1761363"/>
                    <a:pt x="1268222" y="1767713"/>
                  </a:cubicBezTo>
                  <a:lnTo>
                    <a:pt x="1249299" y="1734566"/>
                  </a:lnTo>
                  <a:cubicBezTo>
                    <a:pt x="1260094" y="1728343"/>
                    <a:pt x="1270889" y="1721993"/>
                    <a:pt x="1281430" y="1715389"/>
                  </a:cubicBezTo>
                  <a:close/>
                  <a:moveTo>
                    <a:pt x="1213993" y="1753870"/>
                  </a:moveTo>
                  <a:cubicBezTo>
                    <a:pt x="1202563" y="1759839"/>
                    <a:pt x="1191006" y="1765554"/>
                    <a:pt x="1179322" y="1771142"/>
                  </a:cubicBezTo>
                  <a:lnTo>
                    <a:pt x="1163066" y="1736725"/>
                  </a:lnTo>
                  <a:cubicBezTo>
                    <a:pt x="1174369" y="1731391"/>
                    <a:pt x="1185418" y="1725803"/>
                    <a:pt x="1196467" y="1720088"/>
                  </a:cubicBezTo>
                  <a:close/>
                  <a:moveTo>
                    <a:pt x="1126236" y="1753362"/>
                  </a:moveTo>
                  <a:cubicBezTo>
                    <a:pt x="1114425" y="1758442"/>
                    <a:pt x="1102360" y="1763268"/>
                    <a:pt x="1090295" y="1767967"/>
                  </a:cubicBezTo>
                  <a:lnTo>
                    <a:pt x="1076579" y="1732407"/>
                  </a:lnTo>
                  <a:cubicBezTo>
                    <a:pt x="1088263" y="1727962"/>
                    <a:pt x="1099693" y="1723263"/>
                    <a:pt x="1111123" y="1718437"/>
                  </a:cubicBezTo>
                  <a:close/>
                  <a:moveTo>
                    <a:pt x="1038733" y="1746250"/>
                  </a:moveTo>
                  <a:cubicBezTo>
                    <a:pt x="1026541" y="1750441"/>
                    <a:pt x="1014095" y="1754378"/>
                    <a:pt x="1001776" y="1758061"/>
                  </a:cubicBezTo>
                  <a:lnTo>
                    <a:pt x="990854" y="1721612"/>
                  </a:lnTo>
                  <a:cubicBezTo>
                    <a:pt x="1002792" y="1718056"/>
                    <a:pt x="1014730" y="1714246"/>
                    <a:pt x="1026541" y="1710182"/>
                  </a:cubicBezTo>
                  <a:close/>
                  <a:moveTo>
                    <a:pt x="952246" y="1732407"/>
                  </a:moveTo>
                  <a:cubicBezTo>
                    <a:pt x="939673" y="1735582"/>
                    <a:pt x="927100" y="1738630"/>
                    <a:pt x="914400" y="1741424"/>
                  </a:cubicBezTo>
                  <a:lnTo>
                    <a:pt x="906272" y="1704213"/>
                  </a:lnTo>
                  <a:cubicBezTo>
                    <a:pt x="918464" y="1701546"/>
                    <a:pt x="930656" y="1698625"/>
                    <a:pt x="942721" y="1695577"/>
                  </a:cubicBezTo>
                  <a:close/>
                  <a:moveTo>
                    <a:pt x="866902" y="1712087"/>
                  </a:moveTo>
                  <a:cubicBezTo>
                    <a:pt x="854202" y="1714373"/>
                    <a:pt x="841502" y="1716405"/>
                    <a:pt x="828548" y="1718183"/>
                  </a:cubicBezTo>
                  <a:lnTo>
                    <a:pt x="823341" y="1680464"/>
                  </a:lnTo>
                  <a:cubicBezTo>
                    <a:pt x="835660" y="1678686"/>
                    <a:pt x="847979" y="1676781"/>
                    <a:pt x="860171" y="1674622"/>
                  </a:cubicBezTo>
                  <a:close/>
                  <a:moveTo>
                    <a:pt x="783082" y="1685290"/>
                  </a:moveTo>
                  <a:cubicBezTo>
                    <a:pt x="770382" y="1686560"/>
                    <a:pt x="757555" y="1687576"/>
                    <a:pt x="744601" y="1688465"/>
                  </a:cubicBezTo>
                  <a:lnTo>
                    <a:pt x="742188" y="1650492"/>
                  </a:lnTo>
                  <a:cubicBezTo>
                    <a:pt x="754634" y="1649730"/>
                    <a:pt x="766953" y="1648714"/>
                    <a:pt x="779145" y="1647444"/>
                  </a:cubicBezTo>
                  <a:close/>
                  <a:moveTo>
                    <a:pt x="701929" y="1652270"/>
                  </a:moveTo>
                  <a:cubicBezTo>
                    <a:pt x="692912" y="1652524"/>
                    <a:pt x="683895" y="1652651"/>
                    <a:pt x="674878" y="1652651"/>
                  </a:cubicBezTo>
                  <a:lnTo>
                    <a:pt x="674878" y="1633601"/>
                  </a:lnTo>
                  <a:lnTo>
                    <a:pt x="674878" y="1652651"/>
                  </a:lnTo>
                  <a:cubicBezTo>
                    <a:pt x="670814" y="1652651"/>
                    <a:pt x="666877" y="1652651"/>
                    <a:pt x="662813" y="1652524"/>
                  </a:cubicBezTo>
                  <a:lnTo>
                    <a:pt x="663194" y="1614424"/>
                  </a:lnTo>
                  <a:cubicBezTo>
                    <a:pt x="667131" y="1614424"/>
                    <a:pt x="670941" y="1614551"/>
                    <a:pt x="674878" y="1614551"/>
                  </a:cubicBezTo>
                  <a:cubicBezTo>
                    <a:pt x="683641" y="1614551"/>
                    <a:pt x="692277" y="1614424"/>
                    <a:pt x="700913" y="1614170"/>
                  </a:cubicBezTo>
                  <a:close/>
                  <a:moveTo>
                    <a:pt x="622808" y="1613281"/>
                  </a:moveTo>
                  <a:cubicBezTo>
                    <a:pt x="609854" y="1612646"/>
                    <a:pt x="597027" y="1611757"/>
                    <a:pt x="584200" y="1610614"/>
                  </a:cubicBezTo>
                  <a:lnTo>
                    <a:pt x="587502" y="1572641"/>
                  </a:lnTo>
                  <a:cubicBezTo>
                    <a:pt x="599821" y="1573657"/>
                    <a:pt x="612267" y="1574546"/>
                    <a:pt x="624713" y="1575181"/>
                  </a:cubicBezTo>
                  <a:close/>
                  <a:moveTo>
                    <a:pt x="547497" y="1568450"/>
                  </a:moveTo>
                  <a:cubicBezTo>
                    <a:pt x="534543" y="1566799"/>
                    <a:pt x="521716" y="1565021"/>
                    <a:pt x="509016" y="1562862"/>
                  </a:cubicBezTo>
                  <a:lnTo>
                    <a:pt x="515112" y="1525270"/>
                  </a:lnTo>
                  <a:cubicBezTo>
                    <a:pt x="527431" y="1527302"/>
                    <a:pt x="539750" y="1529080"/>
                    <a:pt x="552196" y="1530604"/>
                  </a:cubicBezTo>
                  <a:close/>
                  <a:moveTo>
                    <a:pt x="475742" y="1518158"/>
                  </a:moveTo>
                  <a:cubicBezTo>
                    <a:pt x="462915" y="1515618"/>
                    <a:pt x="450342" y="1512697"/>
                    <a:pt x="437769" y="1509649"/>
                  </a:cubicBezTo>
                  <a:lnTo>
                    <a:pt x="446786" y="1472565"/>
                  </a:lnTo>
                  <a:cubicBezTo>
                    <a:pt x="458851" y="1475486"/>
                    <a:pt x="471170" y="1478153"/>
                    <a:pt x="483362" y="1480693"/>
                  </a:cubicBezTo>
                  <a:close/>
                  <a:moveTo>
                    <a:pt x="407797" y="1462405"/>
                  </a:moveTo>
                  <a:cubicBezTo>
                    <a:pt x="395351" y="1458849"/>
                    <a:pt x="383032" y="1455166"/>
                    <a:pt x="370713" y="1451102"/>
                  </a:cubicBezTo>
                  <a:lnTo>
                    <a:pt x="382524" y="1414907"/>
                  </a:lnTo>
                  <a:cubicBezTo>
                    <a:pt x="394335" y="1418717"/>
                    <a:pt x="406273" y="1422400"/>
                    <a:pt x="418211" y="1425702"/>
                  </a:cubicBezTo>
                  <a:close/>
                  <a:moveTo>
                    <a:pt x="344424" y="1401699"/>
                  </a:moveTo>
                  <a:cubicBezTo>
                    <a:pt x="332232" y="1397254"/>
                    <a:pt x="320294" y="1392555"/>
                    <a:pt x="308356" y="1387602"/>
                  </a:cubicBezTo>
                  <a:lnTo>
                    <a:pt x="322834" y="1352423"/>
                  </a:lnTo>
                  <a:cubicBezTo>
                    <a:pt x="334264" y="1357122"/>
                    <a:pt x="345948" y="1361694"/>
                    <a:pt x="357632" y="1365885"/>
                  </a:cubicBezTo>
                  <a:close/>
                  <a:moveTo>
                    <a:pt x="285877" y="1336421"/>
                  </a:moveTo>
                  <a:cubicBezTo>
                    <a:pt x="274066" y="1331087"/>
                    <a:pt x="262382" y="1325499"/>
                    <a:pt x="250825" y="1319657"/>
                  </a:cubicBezTo>
                  <a:lnTo>
                    <a:pt x="267970" y="1285621"/>
                  </a:lnTo>
                  <a:cubicBezTo>
                    <a:pt x="279146" y="1291209"/>
                    <a:pt x="290322" y="1296543"/>
                    <a:pt x="301625" y="1301750"/>
                  </a:cubicBezTo>
                  <a:close/>
                  <a:moveTo>
                    <a:pt x="232283" y="1266952"/>
                  </a:moveTo>
                  <a:cubicBezTo>
                    <a:pt x="220980" y="1260729"/>
                    <a:pt x="209677" y="1254252"/>
                    <a:pt x="198628" y="1247521"/>
                  </a:cubicBezTo>
                  <a:lnTo>
                    <a:pt x="218313" y="1214882"/>
                  </a:lnTo>
                  <a:cubicBezTo>
                    <a:pt x="228981" y="1221359"/>
                    <a:pt x="239776" y="1227582"/>
                    <a:pt x="250698" y="1233551"/>
                  </a:cubicBezTo>
                  <a:close/>
                  <a:moveTo>
                    <a:pt x="184150" y="1193546"/>
                  </a:moveTo>
                  <a:cubicBezTo>
                    <a:pt x="173355" y="1186434"/>
                    <a:pt x="162687" y="1179195"/>
                    <a:pt x="152019" y="1171702"/>
                  </a:cubicBezTo>
                  <a:lnTo>
                    <a:pt x="174117" y="1140587"/>
                  </a:lnTo>
                  <a:cubicBezTo>
                    <a:pt x="184277" y="1147826"/>
                    <a:pt x="194564" y="1154811"/>
                    <a:pt x="204978" y="1161669"/>
                  </a:cubicBezTo>
                  <a:close/>
                  <a:moveTo>
                    <a:pt x="141732" y="1116711"/>
                  </a:moveTo>
                  <a:cubicBezTo>
                    <a:pt x="131445" y="1108837"/>
                    <a:pt x="121412" y="1100709"/>
                    <a:pt x="111379" y="1092454"/>
                  </a:cubicBezTo>
                  <a:lnTo>
                    <a:pt x="135763" y="1063117"/>
                  </a:lnTo>
                  <a:cubicBezTo>
                    <a:pt x="145288" y="1071118"/>
                    <a:pt x="155067" y="1078865"/>
                    <a:pt x="164973" y="1086358"/>
                  </a:cubicBezTo>
                  <a:close/>
                  <a:moveTo>
                    <a:pt x="105283" y="1036828"/>
                  </a:moveTo>
                  <a:cubicBezTo>
                    <a:pt x="95631" y="1028192"/>
                    <a:pt x="86106" y="1019429"/>
                    <a:pt x="76835" y="1010412"/>
                  </a:cubicBezTo>
                  <a:lnTo>
                    <a:pt x="103251" y="982980"/>
                  </a:lnTo>
                  <a:cubicBezTo>
                    <a:pt x="112268" y="991616"/>
                    <a:pt x="121285" y="1000125"/>
                    <a:pt x="130683" y="1008380"/>
                  </a:cubicBezTo>
                  <a:close/>
                  <a:moveTo>
                    <a:pt x="74803" y="954532"/>
                  </a:moveTo>
                  <a:cubicBezTo>
                    <a:pt x="65786" y="945261"/>
                    <a:pt x="57023" y="935736"/>
                    <a:pt x="48387" y="926084"/>
                  </a:cubicBezTo>
                  <a:lnTo>
                    <a:pt x="76835" y="900684"/>
                  </a:lnTo>
                  <a:cubicBezTo>
                    <a:pt x="85090" y="909955"/>
                    <a:pt x="93599" y="919099"/>
                    <a:pt x="102235" y="928116"/>
                  </a:cubicBezTo>
                  <a:close/>
                  <a:moveTo>
                    <a:pt x="50546" y="870204"/>
                  </a:moveTo>
                  <a:cubicBezTo>
                    <a:pt x="42291" y="860298"/>
                    <a:pt x="34290" y="850138"/>
                    <a:pt x="26416" y="839851"/>
                  </a:cubicBezTo>
                  <a:lnTo>
                    <a:pt x="56642" y="816737"/>
                  </a:lnTo>
                  <a:cubicBezTo>
                    <a:pt x="64262" y="826643"/>
                    <a:pt x="72009" y="836422"/>
                    <a:pt x="79883" y="845947"/>
                  </a:cubicBezTo>
                  <a:close/>
                  <a:moveTo>
                    <a:pt x="32766" y="784352"/>
                  </a:moveTo>
                  <a:cubicBezTo>
                    <a:pt x="25273" y="773811"/>
                    <a:pt x="18034" y="763143"/>
                    <a:pt x="10922" y="752221"/>
                  </a:cubicBezTo>
                  <a:lnTo>
                    <a:pt x="42799" y="731393"/>
                  </a:lnTo>
                  <a:cubicBezTo>
                    <a:pt x="49657" y="741807"/>
                    <a:pt x="56642" y="752094"/>
                    <a:pt x="63754" y="762254"/>
                  </a:cubicBezTo>
                  <a:close/>
                  <a:moveTo>
                    <a:pt x="21336" y="697230"/>
                  </a:moveTo>
                  <a:cubicBezTo>
                    <a:pt x="14732" y="686181"/>
                    <a:pt x="8255" y="674878"/>
                    <a:pt x="2032" y="663575"/>
                  </a:cubicBezTo>
                  <a:lnTo>
                    <a:pt x="35433" y="645287"/>
                  </a:lnTo>
                  <a:cubicBezTo>
                    <a:pt x="41402" y="656209"/>
                    <a:pt x="47625" y="667004"/>
                    <a:pt x="54102" y="677799"/>
                  </a:cubicBezTo>
                  <a:close/>
                  <a:moveTo>
                    <a:pt x="16764" y="609727"/>
                  </a:moveTo>
                  <a:cubicBezTo>
                    <a:pt x="10922" y="598170"/>
                    <a:pt x="5461" y="586486"/>
                    <a:pt x="0" y="574675"/>
                  </a:cubicBezTo>
                  <a:lnTo>
                    <a:pt x="34671" y="558927"/>
                  </a:lnTo>
                  <a:cubicBezTo>
                    <a:pt x="39878" y="570230"/>
                    <a:pt x="45212" y="581533"/>
                    <a:pt x="50800" y="592709"/>
                  </a:cubicBezTo>
                  <a:close/>
                  <a:moveTo>
                    <a:pt x="18669" y="521970"/>
                  </a:moveTo>
                  <a:cubicBezTo>
                    <a:pt x="13843" y="510032"/>
                    <a:pt x="9144" y="497967"/>
                    <a:pt x="4699" y="485775"/>
                  </a:cubicBezTo>
                  <a:lnTo>
                    <a:pt x="40513" y="472694"/>
                  </a:lnTo>
                  <a:cubicBezTo>
                    <a:pt x="44831" y="484378"/>
                    <a:pt x="49276" y="495935"/>
                    <a:pt x="53975" y="507492"/>
                  </a:cubicBezTo>
                  <a:close/>
                  <a:moveTo>
                    <a:pt x="27305" y="434594"/>
                  </a:moveTo>
                  <a:cubicBezTo>
                    <a:pt x="23368" y="422275"/>
                    <a:pt x="19685" y="409956"/>
                    <a:pt x="16129" y="397510"/>
                  </a:cubicBezTo>
                  <a:lnTo>
                    <a:pt x="52832" y="387223"/>
                  </a:lnTo>
                  <a:cubicBezTo>
                    <a:pt x="56261" y="399161"/>
                    <a:pt x="59817" y="411099"/>
                    <a:pt x="63627" y="422910"/>
                  </a:cubicBezTo>
                  <a:close/>
                  <a:moveTo>
                    <a:pt x="435864" y="1267714"/>
                  </a:moveTo>
                  <a:cubicBezTo>
                    <a:pt x="432816" y="1255141"/>
                    <a:pt x="430022" y="1242441"/>
                    <a:pt x="427482" y="1229741"/>
                  </a:cubicBezTo>
                  <a:lnTo>
                    <a:pt x="464820" y="1222248"/>
                  </a:lnTo>
                  <a:cubicBezTo>
                    <a:pt x="467233" y="1234567"/>
                    <a:pt x="470027" y="1246759"/>
                    <a:pt x="472821" y="1258824"/>
                  </a:cubicBezTo>
                  <a:close/>
                  <a:moveTo>
                    <a:pt x="457581" y="1182751"/>
                  </a:moveTo>
                  <a:cubicBezTo>
                    <a:pt x="455549" y="1170051"/>
                    <a:pt x="453644" y="1157224"/>
                    <a:pt x="452120" y="1144270"/>
                  </a:cubicBezTo>
                  <a:lnTo>
                    <a:pt x="489966" y="1139698"/>
                  </a:lnTo>
                  <a:cubicBezTo>
                    <a:pt x="491490" y="1152144"/>
                    <a:pt x="493268" y="1164463"/>
                    <a:pt x="495173" y="1176782"/>
                  </a:cubicBezTo>
                  <a:close/>
                  <a:moveTo>
                    <a:pt x="411226" y="1114552"/>
                  </a:moveTo>
                  <a:cubicBezTo>
                    <a:pt x="410083" y="1101725"/>
                    <a:pt x="409321" y="1088898"/>
                    <a:pt x="408686" y="1075944"/>
                  </a:cubicBezTo>
                  <a:lnTo>
                    <a:pt x="446786" y="1074166"/>
                  </a:lnTo>
                  <a:cubicBezTo>
                    <a:pt x="447421" y="1086612"/>
                    <a:pt x="448183" y="1099058"/>
                    <a:pt x="449199" y="1111377"/>
                  </a:cubicBezTo>
                  <a:close/>
                  <a:moveTo>
                    <a:pt x="407543" y="1036955"/>
                  </a:moveTo>
                  <a:cubicBezTo>
                    <a:pt x="407543" y="1033653"/>
                    <a:pt x="407543" y="1030224"/>
                    <a:pt x="407543" y="1026922"/>
                  </a:cubicBezTo>
                  <a:lnTo>
                    <a:pt x="426593" y="1026922"/>
                  </a:lnTo>
                  <a:lnTo>
                    <a:pt x="445643" y="1026922"/>
                  </a:lnTo>
                  <a:lnTo>
                    <a:pt x="426593" y="1026922"/>
                  </a:lnTo>
                  <a:lnTo>
                    <a:pt x="407543" y="1026922"/>
                  </a:lnTo>
                  <a:cubicBezTo>
                    <a:pt x="407543" y="1013841"/>
                    <a:pt x="407797" y="1000760"/>
                    <a:pt x="408305" y="987806"/>
                  </a:cubicBezTo>
                  <a:lnTo>
                    <a:pt x="446405" y="989203"/>
                  </a:lnTo>
                  <a:cubicBezTo>
                    <a:pt x="445897" y="1001649"/>
                    <a:pt x="445643" y="1014222"/>
                    <a:pt x="445643" y="1026795"/>
                  </a:cubicBezTo>
                  <a:cubicBezTo>
                    <a:pt x="445643" y="1037336"/>
                    <a:pt x="437134" y="1045845"/>
                    <a:pt x="426593" y="1045845"/>
                  </a:cubicBezTo>
                  <a:cubicBezTo>
                    <a:pt x="416052" y="1045845"/>
                    <a:pt x="407543" y="1037463"/>
                    <a:pt x="407543" y="1026922"/>
                  </a:cubicBezTo>
                  <a:cubicBezTo>
                    <a:pt x="407543" y="1016381"/>
                    <a:pt x="416052" y="1007872"/>
                    <a:pt x="426593" y="1007872"/>
                  </a:cubicBezTo>
                  <a:cubicBezTo>
                    <a:pt x="437134" y="1007872"/>
                    <a:pt x="445643" y="1016381"/>
                    <a:pt x="445643" y="1026922"/>
                  </a:cubicBezTo>
                  <a:cubicBezTo>
                    <a:pt x="445643" y="1030097"/>
                    <a:pt x="445643" y="1033399"/>
                    <a:pt x="445643" y="1036574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48" name="Group 48"/>
          <p:cNvGrpSpPr/>
          <p:nvPr/>
        </p:nvGrpSpPr>
        <p:grpSpPr>
          <a:xfrm rot="-10800000">
            <a:off x="2034769" y="3320803"/>
            <a:ext cx="1296000" cy="1296000"/>
            <a:chOff x="0" y="0"/>
            <a:chExt cx="1728000" cy="1728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727962" cy="1727962"/>
            </a:xfrm>
            <a:custGeom>
              <a:avLst/>
              <a:gdLst/>
              <a:ahLst/>
              <a:cxnLst/>
              <a:rect l="l" t="t" r="r" b="b"/>
              <a:pathLst>
                <a:path w="1727962" h="1727962">
                  <a:moveTo>
                    <a:pt x="0" y="863981"/>
                  </a:moveTo>
                  <a:cubicBezTo>
                    <a:pt x="0" y="386842"/>
                    <a:pt x="386842" y="0"/>
                    <a:pt x="863981" y="0"/>
                  </a:cubicBezTo>
                  <a:cubicBezTo>
                    <a:pt x="1341120" y="0"/>
                    <a:pt x="1727962" y="386842"/>
                    <a:pt x="1727962" y="863981"/>
                  </a:cubicBezTo>
                  <a:cubicBezTo>
                    <a:pt x="1727962" y="1341120"/>
                    <a:pt x="1341120" y="1727962"/>
                    <a:pt x="863981" y="1727962"/>
                  </a:cubicBezTo>
                  <a:cubicBezTo>
                    <a:pt x="386842" y="1727962"/>
                    <a:pt x="0" y="1341120"/>
                    <a:pt x="0" y="863981"/>
                  </a:cubicBezTo>
                  <a:close/>
                </a:path>
              </a:pathLst>
            </a:custGeom>
            <a:solidFill>
              <a:srgbClr val="07A398">
                <a:alpha val="69804"/>
              </a:srgbClr>
            </a:solidFill>
          </p:spPr>
        </p:sp>
      </p:grpSp>
      <p:grpSp>
        <p:nvGrpSpPr>
          <p:cNvPr id="50" name="Group 50"/>
          <p:cNvGrpSpPr/>
          <p:nvPr/>
        </p:nvGrpSpPr>
        <p:grpSpPr>
          <a:xfrm rot="-10800000">
            <a:off x="1912482" y="3198516"/>
            <a:ext cx="1540575" cy="1540575"/>
            <a:chOff x="0" y="0"/>
            <a:chExt cx="2054100" cy="2054100"/>
          </a:xfrm>
        </p:grpSpPr>
        <p:sp>
          <p:nvSpPr>
            <p:cNvPr id="51" name="Freeform 51"/>
            <p:cNvSpPr/>
            <p:nvPr/>
          </p:nvSpPr>
          <p:spPr>
            <a:xfrm>
              <a:off x="-407543" y="127"/>
              <a:ext cx="2355723" cy="1771142"/>
            </a:xfrm>
            <a:custGeom>
              <a:avLst/>
              <a:gdLst/>
              <a:ahLst/>
              <a:cxnLst/>
              <a:rect l="l" t="t" r="r" b="b"/>
              <a:pathLst>
                <a:path w="2355723" h="1771142">
                  <a:moveTo>
                    <a:pt x="410464" y="949198"/>
                  </a:moveTo>
                  <a:cubicBezTo>
                    <a:pt x="411480" y="936244"/>
                    <a:pt x="412623" y="923417"/>
                    <a:pt x="414020" y="910717"/>
                  </a:cubicBezTo>
                  <a:lnTo>
                    <a:pt x="451866" y="915035"/>
                  </a:lnTo>
                  <a:cubicBezTo>
                    <a:pt x="450469" y="927354"/>
                    <a:pt x="449326" y="939673"/>
                    <a:pt x="448437" y="952119"/>
                  </a:cubicBezTo>
                  <a:close/>
                  <a:moveTo>
                    <a:pt x="457200" y="875030"/>
                  </a:moveTo>
                  <a:cubicBezTo>
                    <a:pt x="459105" y="862203"/>
                    <a:pt x="461264" y="849503"/>
                    <a:pt x="463677" y="836930"/>
                  </a:cubicBezTo>
                  <a:lnTo>
                    <a:pt x="501142" y="844042"/>
                  </a:lnTo>
                  <a:cubicBezTo>
                    <a:pt x="498856" y="856234"/>
                    <a:pt x="496697" y="868426"/>
                    <a:pt x="494919" y="880745"/>
                  </a:cubicBezTo>
                  <a:close/>
                  <a:moveTo>
                    <a:pt x="509397" y="804545"/>
                  </a:moveTo>
                  <a:cubicBezTo>
                    <a:pt x="512318" y="791845"/>
                    <a:pt x="515493" y="779272"/>
                    <a:pt x="518795" y="766826"/>
                  </a:cubicBezTo>
                  <a:lnTo>
                    <a:pt x="555625" y="776732"/>
                  </a:lnTo>
                  <a:cubicBezTo>
                    <a:pt x="552323" y="788797"/>
                    <a:pt x="549402" y="800862"/>
                    <a:pt x="546608" y="813054"/>
                  </a:cubicBezTo>
                  <a:close/>
                  <a:moveTo>
                    <a:pt x="566801" y="738251"/>
                  </a:moveTo>
                  <a:cubicBezTo>
                    <a:pt x="570611" y="725805"/>
                    <a:pt x="574802" y="713486"/>
                    <a:pt x="579120" y="701294"/>
                  </a:cubicBezTo>
                  <a:lnTo>
                    <a:pt x="615061" y="713994"/>
                  </a:lnTo>
                  <a:cubicBezTo>
                    <a:pt x="610870" y="725805"/>
                    <a:pt x="606933" y="737616"/>
                    <a:pt x="603250" y="749554"/>
                  </a:cubicBezTo>
                  <a:close/>
                  <a:moveTo>
                    <a:pt x="629158" y="676275"/>
                  </a:moveTo>
                  <a:cubicBezTo>
                    <a:pt x="633984" y="664210"/>
                    <a:pt x="638937" y="652272"/>
                    <a:pt x="644144" y="640461"/>
                  </a:cubicBezTo>
                  <a:lnTo>
                    <a:pt x="678942" y="655828"/>
                  </a:lnTo>
                  <a:cubicBezTo>
                    <a:pt x="673862" y="667258"/>
                    <a:pt x="669036" y="678688"/>
                    <a:pt x="664464" y="690245"/>
                  </a:cubicBezTo>
                  <a:close/>
                  <a:moveTo>
                    <a:pt x="695833" y="619252"/>
                  </a:moveTo>
                  <a:cubicBezTo>
                    <a:pt x="701548" y="607568"/>
                    <a:pt x="707390" y="596138"/>
                    <a:pt x="713486" y="584708"/>
                  </a:cubicBezTo>
                  <a:lnTo>
                    <a:pt x="747014" y="602742"/>
                  </a:lnTo>
                  <a:cubicBezTo>
                    <a:pt x="741172" y="613664"/>
                    <a:pt x="735457" y="624713"/>
                    <a:pt x="729996" y="635889"/>
                  </a:cubicBezTo>
                  <a:close/>
                  <a:moveTo>
                    <a:pt x="766699" y="567563"/>
                  </a:moveTo>
                  <a:cubicBezTo>
                    <a:pt x="773303" y="556387"/>
                    <a:pt x="780034" y="545338"/>
                    <a:pt x="786892" y="534416"/>
                  </a:cubicBezTo>
                  <a:lnTo>
                    <a:pt x="819023" y="554863"/>
                  </a:lnTo>
                  <a:cubicBezTo>
                    <a:pt x="812292" y="565404"/>
                    <a:pt x="805815" y="575945"/>
                    <a:pt x="799465" y="586740"/>
                  </a:cubicBezTo>
                  <a:close/>
                  <a:moveTo>
                    <a:pt x="841248" y="521335"/>
                  </a:moveTo>
                  <a:cubicBezTo>
                    <a:pt x="848614" y="510667"/>
                    <a:pt x="856234" y="500126"/>
                    <a:pt x="863981" y="489839"/>
                  </a:cubicBezTo>
                  <a:lnTo>
                    <a:pt x="894461" y="512699"/>
                  </a:lnTo>
                  <a:cubicBezTo>
                    <a:pt x="886968" y="522605"/>
                    <a:pt x="879729" y="532765"/>
                    <a:pt x="872617" y="543052"/>
                  </a:cubicBezTo>
                  <a:close/>
                  <a:moveTo>
                    <a:pt x="636143" y="380873"/>
                  </a:moveTo>
                  <a:cubicBezTo>
                    <a:pt x="644271" y="370840"/>
                    <a:pt x="652653" y="360934"/>
                    <a:pt x="661162" y="351155"/>
                  </a:cubicBezTo>
                  <a:lnTo>
                    <a:pt x="689864" y="376174"/>
                  </a:lnTo>
                  <a:cubicBezTo>
                    <a:pt x="681609" y="385572"/>
                    <a:pt x="673608" y="395097"/>
                    <a:pt x="665734" y="404749"/>
                  </a:cubicBezTo>
                  <a:close/>
                  <a:moveTo>
                    <a:pt x="716788" y="346329"/>
                  </a:moveTo>
                  <a:cubicBezTo>
                    <a:pt x="725678" y="336931"/>
                    <a:pt x="734695" y="327660"/>
                    <a:pt x="743966" y="318643"/>
                  </a:cubicBezTo>
                  <a:lnTo>
                    <a:pt x="770636" y="345821"/>
                  </a:lnTo>
                  <a:cubicBezTo>
                    <a:pt x="761746" y="354584"/>
                    <a:pt x="752983" y="363474"/>
                    <a:pt x="744474" y="372491"/>
                  </a:cubicBezTo>
                  <a:close/>
                  <a:moveTo>
                    <a:pt x="799846" y="318135"/>
                  </a:moveTo>
                  <a:cubicBezTo>
                    <a:pt x="809371" y="309372"/>
                    <a:pt x="819150" y="300863"/>
                    <a:pt x="829056" y="292481"/>
                  </a:cubicBezTo>
                  <a:lnTo>
                    <a:pt x="853694" y="321564"/>
                  </a:lnTo>
                  <a:cubicBezTo>
                    <a:pt x="844169" y="329565"/>
                    <a:pt x="834771" y="337820"/>
                    <a:pt x="825627" y="346202"/>
                  </a:cubicBezTo>
                  <a:close/>
                  <a:moveTo>
                    <a:pt x="884936" y="296037"/>
                  </a:moveTo>
                  <a:cubicBezTo>
                    <a:pt x="895096" y="288036"/>
                    <a:pt x="905510" y="280289"/>
                    <a:pt x="915924" y="272669"/>
                  </a:cubicBezTo>
                  <a:lnTo>
                    <a:pt x="938276" y="303530"/>
                  </a:lnTo>
                  <a:cubicBezTo>
                    <a:pt x="928243" y="310896"/>
                    <a:pt x="918210" y="318389"/>
                    <a:pt x="908431" y="326009"/>
                  </a:cubicBezTo>
                  <a:close/>
                  <a:moveTo>
                    <a:pt x="971296" y="280416"/>
                  </a:moveTo>
                  <a:cubicBezTo>
                    <a:pt x="982091" y="273177"/>
                    <a:pt x="992886" y="266319"/>
                    <a:pt x="1003935" y="259461"/>
                  </a:cubicBezTo>
                  <a:lnTo>
                    <a:pt x="1023874" y="291973"/>
                  </a:lnTo>
                  <a:cubicBezTo>
                    <a:pt x="1013206" y="298450"/>
                    <a:pt x="1002792" y="305181"/>
                    <a:pt x="992505" y="312166"/>
                  </a:cubicBezTo>
                  <a:close/>
                  <a:moveTo>
                    <a:pt x="1058545" y="271526"/>
                  </a:moveTo>
                  <a:cubicBezTo>
                    <a:pt x="1069848" y="265176"/>
                    <a:pt x="1081151" y="259080"/>
                    <a:pt x="1092708" y="253111"/>
                  </a:cubicBezTo>
                  <a:lnTo>
                    <a:pt x="1110107" y="287020"/>
                  </a:lnTo>
                  <a:cubicBezTo>
                    <a:pt x="1099058" y="292735"/>
                    <a:pt x="1088009" y="298577"/>
                    <a:pt x="1077214" y="304800"/>
                  </a:cubicBezTo>
                  <a:close/>
                  <a:moveTo>
                    <a:pt x="1146175" y="269240"/>
                  </a:moveTo>
                  <a:cubicBezTo>
                    <a:pt x="1157859" y="263779"/>
                    <a:pt x="1169797" y="258445"/>
                    <a:pt x="1181735" y="253365"/>
                  </a:cubicBezTo>
                  <a:lnTo>
                    <a:pt x="1050036" y="115443"/>
                  </a:lnTo>
                  <a:cubicBezTo>
                    <a:pt x="1038479" y="120269"/>
                    <a:pt x="1027049" y="125349"/>
                    <a:pt x="1015873" y="130683"/>
                  </a:cubicBezTo>
                  <a:close/>
                  <a:moveTo>
                    <a:pt x="1087374" y="100457"/>
                  </a:moveTo>
                  <a:cubicBezTo>
                    <a:pt x="1099439" y="95885"/>
                    <a:pt x="1111631" y="91567"/>
                    <a:pt x="1123950" y="87376"/>
                  </a:cubicBezTo>
                  <a:lnTo>
                    <a:pt x="1136015" y="123444"/>
                  </a:lnTo>
                  <a:cubicBezTo>
                    <a:pt x="1124204" y="127381"/>
                    <a:pt x="1112393" y="131572"/>
                    <a:pt x="1100836" y="136017"/>
                  </a:cubicBezTo>
                  <a:close/>
                  <a:moveTo>
                    <a:pt x="1174496" y="111379"/>
                  </a:moveTo>
                  <a:cubicBezTo>
                    <a:pt x="1186815" y="107696"/>
                    <a:pt x="1199261" y="104394"/>
                    <a:pt x="1211834" y="101219"/>
                  </a:cubicBezTo>
                  <a:lnTo>
                    <a:pt x="1221105" y="138176"/>
                  </a:lnTo>
                  <a:cubicBezTo>
                    <a:pt x="1209040" y="141224"/>
                    <a:pt x="1196975" y="144526"/>
                    <a:pt x="1185164" y="147955"/>
                  </a:cubicBezTo>
                  <a:close/>
                  <a:moveTo>
                    <a:pt x="1260475" y="128905"/>
                  </a:moveTo>
                  <a:cubicBezTo>
                    <a:pt x="1273048" y="126238"/>
                    <a:pt x="1285748" y="123825"/>
                    <a:pt x="1298448" y="121539"/>
                  </a:cubicBezTo>
                  <a:lnTo>
                    <a:pt x="1304925" y="159131"/>
                  </a:lnTo>
                  <a:cubicBezTo>
                    <a:pt x="1292606" y="161290"/>
                    <a:pt x="1280414" y="163576"/>
                    <a:pt x="1268349" y="166243"/>
                  </a:cubicBezTo>
                  <a:close/>
                  <a:moveTo>
                    <a:pt x="1296543" y="9144"/>
                  </a:moveTo>
                  <a:cubicBezTo>
                    <a:pt x="1309370" y="7366"/>
                    <a:pt x="1322197" y="5842"/>
                    <a:pt x="1335151" y="4572"/>
                  </a:cubicBezTo>
                  <a:lnTo>
                    <a:pt x="1338834" y="42545"/>
                  </a:lnTo>
                  <a:cubicBezTo>
                    <a:pt x="1326388" y="43688"/>
                    <a:pt x="1313942" y="45212"/>
                    <a:pt x="1301623" y="46863"/>
                  </a:cubicBezTo>
                  <a:close/>
                  <a:moveTo>
                    <a:pt x="1373632" y="1651"/>
                  </a:moveTo>
                  <a:cubicBezTo>
                    <a:pt x="1386586" y="889"/>
                    <a:pt x="1399540" y="381"/>
                    <a:pt x="1412494" y="127"/>
                  </a:cubicBezTo>
                  <a:lnTo>
                    <a:pt x="1413256" y="38227"/>
                  </a:lnTo>
                  <a:cubicBezTo>
                    <a:pt x="1400683" y="38481"/>
                    <a:pt x="1388237" y="38989"/>
                    <a:pt x="1375791" y="39751"/>
                  </a:cubicBezTo>
                  <a:close/>
                  <a:moveTo>
                    <a:pt x="1451610" y="0"/>
                  </a:moveTo>
                  <a:cubicBezTo>
                    <a:pt x="1464691" y="254"/>
                    <a:pt x="1477645" y="635"/>
                    <a:pt x="1490472" y="1397"/>
                  </a:cubicBezTo>
                  <a:lnTo>
                    <a:pt x="1488440" y="39497"/>
                  </a:lnTo>
                  <a:cubicBezTo>
                    <a:pt x="1475994" y="38862"/>
                    <a:pt x="1463548" y="38354"/>
                    <a:pt x="1450975" y="38227"/>
                  </a:cubicBezTo>
                  <a:close/>
                  <a:moveTo>
                    <a:pt x="1528445" y="42418"/>
                  </a:moveTo>
                  <a:cubicBezTo>
                    <a:pt x="1541399" y="43561"/>
                    <a:pt x="1554353" y="45085"/>
                    <a:pt x="1567053" y="46736"/>
                  </a:cubicBezTo>
                  <a:lnTo>
                    <a:pt x="1562100" y="84582"/>
                  </a:lnTo>
                  <a:cubicBezTo>
                    <a:pt x="1549781" y="82931"/>
                    <a:pt x="1537335" y="81661"/>
                    <a:pt x="1524889" y="80518"/>
                  </a:cubicBezTo>
                  <a:close/>
                  <a:moveTo>
                    <a:pt x="1601978" y="90551"/>
                  </a:moveTo>
                  <a:cubicBezTo>
                    <a:pt x="1614678" y="92710"/>
                    <a:pt x="1627378" y="95123"/>
                    <a:pt x="1639951" y="97663"/>
                  </a:cubicBezTo>
                  <a:lnTo>
                    <a:pt x="1632204" y="135001"/>
                  </a:lnTo>
                  <a:cubicBezTo>
                    <a:pt x="1620139" y="132461"/>
                    <a:pt x="1607947" y="130175"/>
                    <a:pt x="1595628" y="128143"/>
                  </a:cubicBezTo>
                  <a:close/>
                  <a:moveTo>
                    <a:pt x="1671574" y="143891"/>
                  </a:moveTo>
                  <a:cubicBezTo>
                    <a:pt x="1684147" y="147066"/>
                    <a:pt x="1696593" y="150368"/>
                    <a:pt x="1709039" y="153924"/>
                  </a:cubicBezTo>
                  <a:lnTo>
                    <a:pt x="1698498" y="190500"/>
                  </a:lnTo>
                  <a:cubicBezTo>
                    <a:pt x="1686560" y="187071"/>
                    <a:pt x="1674495" y="183896"/>
                    <a:pt x="1662430" y="180848"/>
                  </a:cubicBezTo>
                  <a:close/>
                  <a:moveTo>
                    <a:pt x="1736979" y="202311"/>
                  </a:moveTo>
                  <a:cubicBezTo>
                    <a:pt x="1749298" y="206375"/>
                    <a:pt x="1761490" y="210693"/>
                    <a:pt x="1773682" y="215138"/>
                  </a:cubicBezTo>
                  <a:lnTo>
                    <a:pt x="1760347" y="250825"/>
                  </a:lnTo>
                  <a:cubicBezTo>
                    <a:pt x="1748663" y="246507"/>
                    <a:pt x="1736852" y="242316"/>
                    <a:pt x="1725041" y="238379"/>
                  </a:cubicBezTo>
                  <a:close/>
                  <a:moveTo>
                    <a:pt x="1797685" y="265430"/>
                  </a:moveTo>
                  <a:cubicBezTo>
                    <a:pt x="1809623" y="270383"/>
                    <a:pt x="1821561" y="275590"/>
                    <a:pt x="1833245" y="281051"/>
                  </a:cubicBezTo>
                  <a:lnTo>
                    <a:pt x="1817243" y="315595"/>
                  </a:lnTo>
                  <a:cubicBezTo>
                    <a:pt x="1805940" y="310388"/>
                    <a:pt x="1794510" y="305308"/>
                    <a:pt x="1782953" y="300482"/>
                  </a:cubicBezTo>
                  <a:close/>
                  <a:moveTo>
                    <a:pt x="1853438" y="333121"/>
                  </a:moveTo>
                  <a:cubicBezTo>
                    <a:pt x="1864995" y="338963"/>
                    <a:pt x="1876425" y="345059"/>
                    <a:pt x="1887601" y="351409"/>
                  </a:cubicBezTo>
                  <a:lnTo>
                    <a:pt x="1869059" y="384683"/>
                  </a:lnTo>
                  <a:cubicBezTo>
                    <a:pt x="1858264" y="378587"/>
                    <a:pt x="1847215" y="372745"/>
                    <a:pt x="1836166" y="367157"/>
                  </a:cubicBezTo>
                  <a:close/>
                  <a:moveTo>
                    <a:pt x="1903984" y="405003"/>
                  </a:moveTo>
                  <a:cubicBezTo>
                    <a:pt x="1915033" y="411734"/>
                    <a:pt x="1925955" y="418592"/>
                    <a:pt x="1936750" y="425831"/>
                  </a:cubicBezTo>
                  <a:lnTo>
                    <a:pt x="1915795" y="457581"/>
                  </a:lnTo>
                  <a:cubicBezTo>
                    <a:pt x="1905381" y="450723"/>
                    <a:pt x="1894967" y="443992"/>
                    <a:pt x="1884299" y="437515"/>
                  </a:cubicBezTo>
                  <a:close/>
                  <a:moveTo>
                    <a:pt x="1949069" y="480314"/>
                  </a:moveTo>
                  <a:cubicBezTo>
                    <a:pt x="1959610" y="487807"/>
                    <a:pt x="1970024" y="495554"/>
                    <a:pt x="1980184" y="503555"/>
                  </a:cubicBezTo>
                  <a:lnTo>
                    <a:pt x="1956816" y="533654"/>
                  </a:lnTo>
                  <a:cubicBezTo>
                    <a:pt x="1947037" y="526034"/>
                    <a:pt x="1937004" y="518541"/>
                    <a:pt x="1926844" y="511302"/>
                  </a:cubicBezTo>
                  <a:close/>
                  <a:moveTo>
                    <a:pt x="1988185" y="558800"/>
                  </a:moveTo>
                  <a:cubicBezTo>
                    <a:pt x="1998091" y="567055"/>
                    <a:pt x="2007870" y="575564"/>
                    <a:pt x="2017522" y="584327"/>
                  </a:cubicBezTo>
                  <a:lnTo>
                    <a:pt x="1991995" y="612648"/>
                  </a:lnTo>
                  <a:cubicBezTo>
                    <a:pt x="1982724" y="604266"/>
                    <a:pt x="1973326" y="596138"/>
                    <a:pt x="1963801" y="588137"/>
                  </a:cubicBezTo>
                  <a:close/>
                  <a:moveTo>
                    <a:pt x="2021332" y="640207"/>
                  </a:moveTo>
                  <a:cubicBezTo>
                    <a:pt x="2030603" y="649224"/>
                    <a:pt x="2039747" y="658495"/>
                    <a:pt x="2048637" y="667766"/>
                  </a:cubicBezTo>
                  <a:lnTo>
                    <a:pt x="2021078" y="694055"/>
                  </a:lnTo>
                  <a:cubicBezTo>
                    <a:pt x="2012442" y="685038"/>
                    <a:pt x="2003679" y="676148"/>
                    <a:pt x="1994789" y="667512"/>
                  </a:cubicBezTo>
                  <a:close/>
                  <a:moveTo>
                    <a:pt x="2048256" y="723773"/>
                  </a:moveTo>
                  <a:cubicBezTo>
                    <a:pt x="2056765" y="733425"/>
                    <a:pt x="2065147" y="743331"/>
                    <a:pt x="2073402" y="753364"/>
                  </a:cubicBezTo>
                  <a:lnTo>
                    <a:pt x="2043938" y="777494"/>
                  </a:lnTo>
                  <a:cubicBezTo>
                    <a:pt x="2036064" y="767842"/>
                    <a:pt x="2027936" y="758317"/>
                    <a:pt x="2019681" y="749046"/>
                  </a:cubicBezTo>
                  <a:close/>
                  <a:moveTo>
                    <a:pt x="2068830" y="809117"/>
                  </a:moveTo>
                  <a:cubicBezTo>
                    <a:pt x="2076577" y="819404"/>
                    <a:pt x="2084197" y="829945"/>
                    <a:pt x="2091690" y="840486"/>
                  </a:cubicBezTo>
                  <a:lnTo>
                    <a:pt x="2060448" y="862330"/>
                  </a:lnTo>
                  <a:cubicBezTo>
                    <a:pt x="2053336" y="852170"/>
                    <a:pt x="2045970" y="842010"/>
                    <a:pt x="2038477" y="832104"/>
                  </a:cubicBezTo>
                  <a:close/>
                  <a:moveTo>
                    <a:pt x="2082927" y="895731"/>
                  </a:moveTo>
                  <a:cubicBezTo>
                    <a:pt x="2089912" y="906653"/>
                    <a:pt x="2096770" y="917575"/>
                    <a:pt x="2103374" y="928751"/>
                  </a:cubicBezTo>
                  <a:lnTo>
                    <a:pt x="2070608" y="948182"/>
                  </a:lnTo>
                  <a:cubicBezTo>
                    <a:pt x="2064258" y="937514"/>
                    <a:pt x="2057654" y="926846"/>
                    <a:pt x="2050923" y="916432"/>
                  </a:cubicBezTo>
                  <a:close/>
                  <a:moveTo>
                    <a:pt x="2337943" y="537972"/>
                  </a:moveTo>
                  <a:cubicBezTo>
                    <a:pt x="2344039" y="549275"/>
                    <a:pt x="2350008" y="560832"/>
                    <a:pt x="2355723" y="572389"/>
                  </a:cubicBezTo>
                  <a:lnTo>
                    <a:pt x="2321560" y="589280"/>
                  </a:lnTo>
                  <a:cubicBezTo>
                    <a:pt x="2316099" y="578104"/>
                    <a:pt x="2310384" y="567055"/>
                    <a:pt x="2304415" y="556133"/>
                  </a:cubicBezTo>
                  <a:close/>
                  <a:moveTo>
                    <a:pt x="2338832" y="625729"/>
                  </a:moveTo>
                  <a:cubicBezTo>
                    <a:pt x="2344166" y="637540"/>
                    <a:pt x="2349119" y="649478"/>
                    <a:pt x="2354072" y="661416"/>
                  </a:cubicBezTo>
                  <a:lnTo>
                    <a:pt x="2318766" y="675640"/>
                  </a:lnTo>
                  <a:cubicBezTo>
                    <a:pt x="2314067" y="664083"/>
                    <a:pt x="2309241" y="652653"/>
                    <a:pt x="2304161" y="641223"/>
                  </a:cubicBezTo>
                  <a:close/>
                  <a:moveTo>
                    <a:pt x="2333117" y="713232"/>
                  </a:moveTo>
                  <a:cubicBezTo>
                    <a:pt x="2337435" y="725424"/>
                    <a:pt x="2341626" y="737743"/>
                    <a:pt x="2345563" y="750062"/>
                  </a:cubicBezTo>
                  <a:lnTo>
                    <a:pt x="2309241" y="761619"/>
                  </a:lnTo>
                  <a:cubicBezTo>
                    <a:pt x="2305431" y="749681"/>
                    <a:pt x="2301494" y="737870"/>
                    <a:pt x="2297303" y="726186"/>
                  </a:cubicBezTo>
                  <a:close/>
                  <a:moveTo>
                    <a:pt x="2320798" y="800227"/>
                  </a:moveTo>
                  <a:cubicBezTo>
                    <a:pt x="2324227" y="812673"/>
                    <a:pt x="2327402" y="825246"/>
                    <a:pt x="2330450" y="837819"/>
                  </a:cubicBezTo>
                  <a:lnTo>
                    <a:pt x="2293366" y="846582"/>
                  </a:lnTo>
                  <a:cubicBezTo>
                    <a:pt x="2290445" y="834390"/>
                    <a:pt x="2287397" y="822325"/>
                    <a:pt x="2284095" y="810387"/>
                  </a:cubicBezTo>
                  <a:close/>
                  <a:moveTo>
                    <a:pt x="2301875" y="886079"/>
                  </a:moveTo>
                  <a:cubicBezTo>
                    <a:pt x="2304288" y="898652"/>
                    <a:pt x="2306574" y="911352"/>
                    <a:pt x="2308606" y="924179"/>
                  </a:cubicBezTo>
                  <a:lnTo>
                    <a:pt x="2271014" y="930021"/>
                  </a:lnTo>
                  <a:cubicBezTo>
                    <a:pt x="2269109" y="917702"/>
                    <a:pt x="2266950" y="905510"/>
                    <a:pt x="2264537" y="893318"/>
                  </a:cubicBezTo>
                  <a:close/>
                  <a:moveTo>
                    <a:pt x="2276475" y="970026"/>
                  </a:moveTo>
                  <a:cubicBezTo>
                    <a:pt x="2277999" y="982853"/>
                    <a:pt x="2279269" y="995680"/>
                    <a:pt x="2280285" y="1008634"/>
                  </a:cubicBezTo>
                  <a:lnTo>
                    <a:pt x="2242312" y="1011682"/>
                  </a:lnTo>
                  <a:cubicBezTo>
                    <a:pt x="2241296" y="999236"/>
                    <a:pt x="2240153" y="986917"/>
                    <a:pt x="2238629" y="974598"/>
                  </a:cubicBezTo>
                  <a:close/>
                  <a:moveTo>
                    <a:pt x="2244725" y="1051814"/>
                  </a:moveTo>
                  <a:cubicBezTo>
                    <a:pt x="2245233" y="1064768"/>
                    <a:pt x="2245614" y="1077722"/>
                    <a:pt x="2245614" y="1090803"/>
                  </a:cubicBezTo>
                  <a:lnTo>
                    <a:pt x="2207514" y="1090930"/>
                  </a:lnTo>
                  <a:cubicBezTo>
                    <a:pt x="2207514" y="1078357"/>
                    <a:pt x="2207133" y="1065784"/>
                    <a:pt x="2206625" y="1053338"/>
                  </a:cubicBezTo>
                  <a:close/>
                  <a:moveTo>
                    <a:pt x="2207006" y="1131443"/>
                  </a:moveTo>
                  <a:cubicBezTo>
                    <a:pt x="2206625" y="1144397"/>
                    <a:pt x="2205863" y="1157351"/>
                    <a:pt x="2204974" y="1170178"/>
                  </a:cubicBezTo>
                  <a:lnTo>
                    <a:pt x="2167001" y="1167511"/>
                  </a:lnTo>
                  <a:cubicBezTo>
                    <a:pt x="2167890" y="1155192"/>
                    <a:pt x="2168525" y="1142746"/>
                    <a:pt x="2168906" y="1130173"/>
                  </a:cubicBezTo>
                  <a:close/>
                  <a:moveTo>
                    <a:pt x="2163445" y="1207389"/>
                  </a:moveTo>
                  <a:cubicBezTo>
                    <a:pt x="2162048" y="1220343"/>
                    <a:pt x="2160397" y="1233297"/>
                    <a:pt x="2158492" y="1245997"/>
                  </a:cubicBezTo>
                  <a:lnTo>
                    <a:pt x="2120773" y="1240536"/>
                  </a:lnTo>
                  <a:cubicBezTo>
                    <a:pt x="2122551" y="1228217"/>
                    <a:pt x="2124202" y="1215771"/>
                    <a:pt x="2125472" y="1203325"/>
                  </a:cubicBezTo>
                  <a:close/>
                  <a:moveTo>
                    <a:pt x="2114169" y="1280160"/>
                  </a:moveTo>
                  <a:cubicBezTo>
                    <a:pt x="2111756" y="1292860"/>
                    <a:pt x="2109216" y="1305560"/>
                    <a:pt x="2106422" y="1318133"/>
                  </a:cubicBezTo>
                  <a:lnTo>
                    <a:pt x="2069211" y="1309751"/>
                  </a:lnTo>
                  <a:cubicBezTo>
                    <a:pt x="2071878" y="1297686"/>
                    <a:pt x="2074418" y="1285494"/>
                    <a:pt x="2076704" y="1273175"/>
                  </a:cubicBezTo>
                  <a:close/>
                  <a:moveTo>
                    <a:pt x="2059686" y="1348994"/>
                  </a:moveTo>
                  <a:cubicBezTo>
                    <a:pt x="2056384" y="1361440"/>
                    <a:pt x="2052828" y="1373886"/>
                    <a:pt x="2049018" y="1386205"/>
                  </a:cubicBezTo>
                  <a:lnTo>
                    <a:pt x="2012569" y="1375029"/>
                  </a:lnTo>
                  <a:cubicBezTo>
                    <a:pt x="2016252" y="1363218"/>
                    <a:pt x="2019554" y="1351280"/>
                    <a:pt x="2022856" y="1339215"/>
                  </a:cubicBezTo>
                  <a:close/>
                  <a:moveTo>
                    <a:pt x="2000123" y="1413383"/>
                  </a:moveTo>
                  <a:cubicBezTo>
                    <a:pt x="1995805" y="1425575"/>
                    <a:pt x="1991360" y="1437767"/>
                    <a:pt x="1986661" y="1449832"/>
                  </a:cubicBezTo>
                  <a:lnTo>
                    <a:pt x="1951228" y="1435989"/>
                  </a:lnTo>
                  <a:cubicBezTo>
                    <a:pt x="1955800" y="1424432"/>
                    <a:pt x="1960118" y="1412748"/>
                    <a:pt x="1964182" y="1400937"/>
                  </a:cubicBezTo>
                  <a:close/>
                  <a:moveTo>
                    <a:pt x="1935861" y="1473200"/>
                  </a:moveTo>
                  <a:cubicBezTo>
                    <a:pt x="1930654" y="1485138"/>
                    <a:pt x="1925320" y="1496822"/>
                    <a:pt x="1919605" y="1508506"/>
                  </a:cubicBezTo>
                  <a:lnTo>
                    <a:pt x="1885315" y="1491996"/>
                  </a:lnTo>
                  <a:cubicBezTo>
                    <a:pt x="1890776" y="1480820"/>
                    <a:pt x="1895983" y="1469390"/>
                    <a:pt x="1900936" y="1457960"/>
                  </a:cubicBezTo>
                  <a:close/>
                  <a:moveTo>
                    <a:pt x="1867154" y="1527937"/>
                  </a:moveTo>
                  <a:cubicBezTo>
                    <a:pt x="1861058" y="1539367"/>
                    <a:pt x="1854835" y="1550670"/>
                    <a:pt x="1848358" y="1561846"/>
                  </a:cubicBezTo>
                  <a:lnTo>
                    <a:pt x="1815338" y="1542796"/>
                  </a:lnTo>
                  <a:cubicBezTo>
                    <a:pt x="1821561" y="1532001"/>
                    <a:pt x="1827657" y="1521079"/>
                    <a:pt x="1833499" y="1510157"/>
                  </a:cubicBezTo>
                  <a:close/>
                  <a:moveTo>
                    <a:pt x="1794510" y="1577340"/>
                  </a:moveTo>
                  <a:cubicBezTo>
                    <a:pt x="1787652" y="1588262"/>
                    <a:pt x="1780540" y="1599057"/>
                    <a:pt x="1773174" y="1609725"/>
                  </a:cubicBezTo>
                  <a:lnTo>
                    <a:pt x="1741805" y="1588135"/>
                  </a:lnTo>
                  <a:cubicBezTo>
                    <a:pt x="1748790" y="1577848"/>
                    <a:pt x="1755648" y="1567434"/>
                    <a:pt x="1762379" y="1556893"/>
                  </a:cubicBezTo>
                  <a:close/>
                  <a:moveTo>
                    <a:pt x="1718564" y="1620901"/>
                  </a:moveTo>
                  <a:cubicBezTo>
                    <a:pt x="1710817" y="1631315"/>
                    <a:pt x="1702943" y="1641475"/>
                    <a:pt x="1694815" y="1651635"/>
                  </a:cubicBezTo>
                  <a:lnTo>
                    <a:pt x="1665097" y="1627759"/>
                  </a:lnTo>
                  <a:cubicBezTo>
                    <a:pt x="1672844" y="1618107"/>
                    <a:pt x="1680464" y="1608201"/>
                    <a:pt x="1687957" y="1598168"/>
                  </a:cubicBezTo>
                  <a:close/>
                  <a:moveTo>
                    <a:pt x="1639443" y="1658747"/>
                  </a:moveTo>
                  <a:cubicBezTo>
                    <a:pt x="1630934" y="1668526"/>
                    <a:pt x="1622298" y="1678178"/>
                    <a:pt x="1613535" y="1687576"/>
                  </a:cubicBezTo>
                  <a:lnTo>
                    <a:pt x="1585722" y="1661541"/>
                  </a:lnTo>
                  <a:cubicBezTo>
                    <a:pt x="1594231" y="1652397"/>
                    <a:pt x="1602613" y="1643126"/>
                    <a:pt x="1610741" y="1633728"/>
                  </a:cubicBezTo>
                  <a:close/>
                  <a:moveTo>
                    <a:pt x="1557782" y="1690497"/>
                  </a:moveTo>
                  <a:cubicBezTo>
                    <a:pt x="1548638" y="1699641"/>
                    <a:pt x="1539240" y="1708531"/>
                    <a:pt x="1529715" y="1717294"/>
                  </a:cubicBezTo>
                  <a:lnTo>
                    <a:pt x="1503934" y="1689227"/>
                  </a:lnTo>
                  <a:cubicBezTo>
                    <a:pt x="1513078" y="1680845"/>
                    <a:pt x="1522095" y="1672209"/>
                    <a:pt x="1530985" y="1663446"/>
                  </a:cubicBezTo>
                  <a:close/>
                  <a:moveTo>
                    <a:pt x="1473962" y="1716024"/>
                  </a:moveTo>
                  <a:cubicBezTo>
                    <a:pt x="1464183" y="1724406"/>
                    <a:pt x="1454150" y="1732661"/>
                    <a:pt x="1443990" y="1740662"/>
                  </a:cubicBezTo>
                  <a:lnTo>
                    <a:pt x="1420368" y="1710817"/>
                  </a:lnTo>
                  <a:cubicBezTo>
                    <a:pt x="1430147" y="1703070"/>
                    <a:pt x="1439799" y="1695196"/>
                    <a:pt x="1449197" y="1687068"/>
                  </a:cubicBezTo>
                  <a:close/>
                  <a:moveTo>
                    <a:pt x="1388364" y="1735201"/>
                  </a:moveTo>
                  <a:cubicBezTo>
                    <a:pt x="1377950" y="1742821"/>
                    <a:pt x="1367282" y="1750314"/>
                    <a:pt x="1356614" y="1757553"/>
                  </a:cubicBezTo>
                  <a:lnTo>
                    <a:pt x="1335278" y="1725930"/>
                  </a:lnTo>
                  <a:cubicBezTo>
                    <a:pt x="1345565" y="1718945"/>
                    <a:pt x="1355852" y="1711833"/>
                    <a:pt x="1365885" y="1704467"/>
                  </a:cubicBezTo>
                  <a:close/>
                  <a:moveTo>
                    <a:pt x="1301623" y="1747901"/>
                  </a:moveTo>
                  <a:cubicBezTo>
                    <a:pt x="1290701" y="1754759"/>
                    <a:pt x="1279525" y="1761363"/>
                    <a:pt x="1268222" y="1767713"/>
                  </a:cubicBezTo>
                  <a:lnTo>
                    <a:pt x="1249299" y="1734566"/>
                  </a:lnTo>
                  <a:cubicBezTo>
                    <a:pt x="1260094" y="1728343"/>
                    <a:pt x="1270889" y="1721993"/>
                    <a:pt x="1281430" y="1715389"/>
                  </a:cubicBezTo>
                  <a:close/>
                  <a:moveTo>
                    <a:pt x="1213993" y="1753870"/>
                  </a:moveTo>
                  <a:cubicBezTo>
                    <a:pt x="1202563" y="1759839"/>
                    <a:pt x="1191006" y="1765554"/>
                    <a:pt x="1179322" y="1771142"/>
                  </a:cubicBezTo>
                  <a:lnTo>
                    <a:pt x="1163066" y="1736725"/>
                  </a:lnTo>
                  <a:cubicBezTo>
                    <a:pt x="1174369" y="1731391"/>
                    <a:pt x="1185418" y="1725803"/>
                    <a:pt x="1196467" y="1720088"/>
                  </a:cubicBezTo>
                  <a:close/>
                  <a:moveTo>
                    <a:pt x="1126236" y="1753362"/>
                  </a:moveTo>
                  <a:cubicBezTo>
                    <a:pt x="1114425" y="1758442"/>
                    <a:pt x="1102360" y="1763268"/>
                    <a:pt x="1090295" y="1767967"/>
                  </a:cubicBezTo>
                  <a:lnTo>
                    <a:pt x="1076579" y="1732407"/>
                  </a:lnTo>
                  <a:cubicBezTo>
                    <a:pt x="1088263" y="1727962"/>
                    <a:pt x="1099693" y="1723263"/>
                    <a:pt x="1111123" y="1718437"/>
                  </a:cubicBezTo>
                  <a:close/>
                  <a:moveTo>
                    <a:pt x="1038733" y="1746250"/>
                  </a:moveTo>
                  <a:cubicBezTo>
                    <a:pt x="1026541" y="1750441"/>
                    <a:pt x="1014095" y="1754378"/>
                    <a:pt x="1001776" y="1758061"/>
                  </a:cubicBezTo>
                  <a:lnTo>
                    <a:pt x="990854" y="1721612"/>
                  </a:lnTo>
                  <a:cubicBezTo>
                    <a:pt x="1002792" y="1718056"/>
                    <a:pt x="1014730" y="1714246"/>
                    <a:pt x="1026541" y="1710182"/>
                  </a:cubicBezTo>
                  <a:close/>
                  <a:moveTo>
                    <a:pt x="952246" y="1732407"/>
                  </a:moveTo>
                  <a:cubicBezTo>
                    <a:pt x="939673" y="1735582"/>
                    <a:pt x="927100" y="1738630"/>
                    <a:pt x="914400" y="1741424"/>
                  </a:cubicBezTo>
                  <a:lnTo>
                    <a:pt x="906272" y="1704213"/>
                  </a:lnTo>
                  <a:cubicBezTo>
                    <a:pt x="918464" y="1701546"/>
                    <a:pt x="930656" y="1698625"/>
                    <a:pt x="942721" y="1695577"/>
                  </a:cubicBezTo>
                  <a:close/>
                  <a:moveTo>
                    <a:pt x="866902" y="1712087"/>
                  </a:moveTo>
                  <a:cubicBezTo>
                    <a:pt x="854202" y="1714373"/>
                    <a:pt x="841502" y="1716405"/>
                    <a:pt x="828548" y="1718183"/>
                  </a:cubicBezTo>
                  <a:lnTo>
                    <a:pt x="823341" y="1680464"/>
                  </a:lnTo>
                  <a:cubicBezTo>
                    <a:pt x="835660" y="1678686"/>
                    <a:pt x="847979" y="1676781"/>
                    <a:pt x="860171" y="1674622"/>
                  </a:cubicBezTo>
                  <a:close/>
                  <a:moveTo>
                    <a:pt x="783082" y="1685290"/>
                  </a:moveTo>
                  <a:cubicBezTo>
                    <a:pt x="770382" y="1686560"/>
                    <a:pt x="757555" y="1687576"/>
                    <a:pt x="744601" y="1688465"/>
                  </a:cubicBezTo>
                  <a:lnTo>
                    <a:pt x="742188" y="1650492"/>
                  </a:lnTo>
                  <a:cubicBezTo>
                    <a:pt x="754634" y="1649730"/>
                    <a:pt x="766953" y="1648714"/>
                    <a:pt x="779145" y="1647444"/>
                  </a:cubicBezTo>
                  <a:close/>
                  <a:moveTo>
                    <a:pt x="701929" y="1652270"/>
                  </a:moveTo>
                  <a:cubicBezTo>
                    <a:pt x="692912" y="1652524"/>
                    <a:pt x="683895" y="1652651"/>
                    <a:pt x="674878" y="1652651"/>
                  </a:cubicBezTo>
                  <a:lnTo>
                    <a:pt x="674878" y="1633601"/>
                  </a:lnTo>
                  <a:lnTo>
                    <a:pt x="674878" y="1652651"/>
                  </a:lnTo>
                  <a:cubicBezTo>
                    <a:pt x="670814" y="1652651"/>
                    <a:pt x="666877" y="1652651"/>
                    <a:pt x="662813" y="1652524"/>
                  </a:cubicBezTo>
                  <a:lnTo>
                    <a:pt x="663194" y="1614424"/>
                  </a:lnTo>
                  <a:cubicBezTo>
                    <a:pt x="667131" y="1614424"/>
                    <a:pt x="670941" y="1614551"/>
                    <a:pt x="674878" y="1614551"/>
                  </a:cubicBezTo>
                  <a:cubicBezTo>
                    <a:pt x="683641" y="1614551"/>
                    <a:pt x="692277" y="1614424"/>
                    <a:pt x="700913" y="1614170"/>
                  </a:cubicBezTo>
                  <a:close/>
                  <a:moveTo>
                    <a:pt x="622808" y="1613281"/>
                  </a:moveTo>
                  <a:cubicBezTo>
                    <a:pt x="609854" y="1612646"/>
                    <a:pt x="597027" y="1611757"/>
                    <a:pt x="584200" y="1610614"/>
                  </a:cubicBezTo>
                  <a:lnTo>
                    <a:pt x="587502" y="1572641"/>
                  </a:lnTo>
                  <a:cubicBezTo>
                    <a:pt x="599821" y="1573657"/>
                    <a:pt x="612267" y="1574546"/>
                    <a:pt x="624713" y="1575181"/>
                  </a:cubicBezTo>
                  <a:close/>
                  <a:moveTo>
                    <a:pt x="547497" y="1568450"/>
                  </a:moveTo>
                  <a:cubicBezTo>
                    <a:pt x="534543" y="1566799"/>
                    <a:pt x="521716" y="1565021"/>
                    <a:pt x="509016" y="1562862"/>
                  </a:cubicBezTo>
                  <a:lnTo>
                    <a:pt x="515112" y="1525270"/>
                  </a:lnTo>
                  <a:cubicBezTo>
                    <a:pt x="527431" y="1527302"/>
                    <a:pt x="539750" y="1529080"/>
                    <a:pt x="552196" y="1530604"/>
                  </a:cubicBezTo>
                  <a:close/>
                  <a:moveTo>
                    <a:pt x="475742" y="1518158"/>
                  </a:moveTo>
                  <a:cubicBezTo>
                    <a:pt x="462915" y="1515618"/>
                    <a:pt x="450342" y="1512697"/>
                    <a:pt x="437769" y="1509649"/>
                  </a:cubicBezTo>
                  <a:lnTo>
                    <a:pt x="446786" y="1472565"/>
                  </a:lnTo>
                  <a:cubicBezTo>
                    <a:pt x="458851" y="1475486"/>
                    <a:pt x="471170" y="1478153"/>
                    <a:pt x="483362" y="1480693"/>
                  </a:cubicBezTo>
                  <a:close/>
                  <a:moveTo>
                    <a:pt x="407797" y="1462405"/>
                  </a:moveTo>
                  <a:cubicBezTo>
                    <a:pt x="395351" y="1458849"/>
                    <a:pt x="383032" y="1455166"/>
                    <a:pt x="370713" y="1451102"/>
                  </a:cubicBezTo>
                  <a:lnTo>
                    <a:pt x="382524" y="1414907"/>
                  </a:lnTo>
                  <a:cubicBezTo>
                    <a:pt x="394335" y="1418717"/>
                    <a:pt x="406273" y="1422400"/>
                    <a:pt x="418211" y="1425702"/>
                  </a:cubicBezTo>
                  <a:close/>
                  <a:moveTo>
                    <a:pt x="344424" y="1401699"/>
                  </a:moveTo>
                  <a:cubicBezTo>
                    <a:pt x="332232" y="1397254"/>
                    <a:pt x="320294" y="1392555"/>
                    <a:pt x="308356" y="1387602"/>
                  </a:cubicBezTo>
                  <a:lnTo>
                    <a:pt x="322834" y="1352423"/>
                  </a:lnTo>
                  <a:cubicBezTo>
                    <a:pt x="334264" y="1357122"/>
                    <a:pt x="345948" y="1361694"/>
                    <a:pt x="357632" y="1365885"/>
                  </a:cubicBezTo>
                  <a:close/>
                  <a:moveTo>
                    <a:pt x="285877" y="1336421"/>
                  </a:moveTo>
                  <a:cubicBezTo>
                    <a:pt x="274066" y="1331087"/>
                    <a:pt x="262382" y="1325499"/>
                    <a:pt x="250825" y="1319657"/>
                  </a:cubicBezTo>
                  <a:lnTo>
                    <a:pt x="267970" y="1285621"/>
                  </a:lnTo>
                  <a:cubicBezTo>
                    <a:pt x="279146" y="1291209"/>
                    <a:pt x="290322" y="1296543"/>
                    <a:pt x="301625" y="1301750"/>
                  </a:cubicBezTo>
                  <a:close/>
                  <a:moveTo>
                    <a:pt x="232283" y="1266952"/>
                  </a:moveTo>
                  <a:cubicBezTo>
                    <a:pt x="220980" y="1260729"/>
                    <a:pt x="209677" y="1254252"/>
                    <a:pt x="198628" y="1247521"/>
                  </a:cubicBezTo>
                  <a:lnTo>
                    <a:pt x="218313" y="1214882"/>
                  </a:lnTo>
                  <a:cubicBezTo>
                    <a:pt x="228981" y="1221359"/>
                    <a:pt x="239776" y="1227582"/>
                    <a:pt x="250698" y="1233551"/>
                  </a:cubicBezTo>
                  <a:close/>
                  <a:moveTo>
                    <a:pt x="184150" y="1193546"/>
                  </a:moveTo>
                  <a:cubicBezTo>
                    <a:pt x="173355" y="1186434"/>
                    <a:pt x="162687" y="1179195"/>
                    <a:pt x="152019" y="1171702"/>
                  </a:cubicBezTo>
                  <a:lnTo>
                    <a:pt x="174117" y="1140587"/>
                  </a:lnTo>
                  <a:cubicBezTo>
                    <a:pt x="184277" y="1147826"/>
                    <a:pt x="194564" y="1154811"/>
                    <a:pt x="204978" y="1161669"/>
                  </a:cubicBezTo>
                  <a:close/>
                  <a:moveTo>
                    <a:pt x="141732" y="1116711"/>
                  </a:moveTo>
                  <a:cubicBezTo>
                    <a:pt x="131445" y="1108837"/>
                    <a:pt x="121412" y="1100709"/>
                    <a:pt x="111379" y="1092454"/>
                  </a:cubicBezTo>
                  <a:lnTo>
                    <a:pt x="135763" y="1063117"/>
                  </a:lnTo>
                  <a:cubicBezTo>
                    <a:pt x="145288" y="1071118"/>
                    <a:pt x="155067" y="1078865"/>
                    <a:pt x="164973" y="1086358"/>
                  </a:cubicBezTo>
                  <a:close/>
                  <a:moveTo>
                    <a:pt x="105283" y="1036828"/>
                  </a:moveTo>
                  <a:cubicBezTo>
                    <a:pt x="95631" y="1028192"/>
                    <a:pt x="86106" y="1019429"/>
                    <a:pt x="76835" y="1010412"/>
                  </a:cubicBezTo>
                  <a:lnTo>
                    <a:pt x="103251" y="982980"/>
                  </a:lnTo>
                  <a:cubicBezTo>
                    <a:pt x="112268" y="991616"/>
                    <a:pt x="121285" y="1000125"/>
                    <a:pt x="130683" y="1008380"/>
                  </a:cubicBezTo>
                  <a:close/>
                  <a:moveTo>
                    <a:pt x="74803" y="954532"/>
                  </a:moveTo>
                  <a:cubicBezTo>
                    <a:pt x="65786" y="945261"/>
                    <a:pt x="57023" y="935736"/>
                    <a:pt x="48387" y="926084"/>
                  </a:cubicBezTo>
                  <a:lnTo>
                    <a:pt x="76835" y="900684"/>
                  </a:lnTo>
                  <a:cubicBezTo>
                    <a:pt x="85090" y="909955"/>
                    <a:pt x="93599" y="919099"/>
                    <a:pt x="102235" y="928116"/>
                  </a:cubicBezTo>
                  <a:close/>
                  <a:moveTo>
                    <a:pt x="50546" y="870204"/>
                  </a:moveTo>
                  <a:cubicBezTo>
                    <a:pt x="42291" y="860298"/>
                    <a:pt x="34290" y="850138"/>
                    <a:pt x="26416" y="839851"/>
                  </a:cubicBezTo>
                  <a:lnTo>
                    <a:pt x="56642" y="816737"/>
                  </a:lnTo>
                  <a:cubicBezTo>
                    <a:pt x="64262" y="826643"/>
                    <a:pt x="72009" y="836422"/>
                    <a:pt x="79883" y="845947"/>
                  </a:cubicBezTo>
                  <a:close/>
                  <a:moveTo>
                    <a:pt x="32766" y="784352"/>
                  </a:moveTo>
                  <a:cubicBezTo>
                    <a:pt x="25273" y="773811"/>
                    <a:pt x="18034" y="763143"/>
                    <a:pt x="10922" y="752221"/>
                  </a:cubicBezTo>
                  <a:lnTo>
                    <a:pt x="42799" y="731393"/>
                  </a:lnTo>
                  <a:cubicBezTo>
                    <a:pt x="49657" y="741807"/>
                    <a:pt x="56642" y="752094"/>
                    <a:pt x="63754" y="762254"/>
                  </a:cubicBezTo>
                  <a:close/>
                  <a:moveTo>
                    <a:pt x="21336" y="697230"/>
                  </a:moveTo>
                  <a:cubicBezTo>
                    <a:pt x="14732" y="686181"/>
                    <a:pt x="8255" y="674878"/>
                    <a:pt x="2032" y="663575"/>
                  </a:cubicBezTo>
                  <a:lnTo>
                    <a:pt x="35433" y="645287"/>
                  </a:lnTo>
                  <a:cubicBezTo>
                    <a:pt x="41402" y="656209"/>
                    <a:pt x="47625" y="667004"/>
                    <a:pt x="54102" y="677799"/>
                  </a:cubicBezTo>
                  <a:close/>
                  <a:moveTo>
                    <a:pt x="16764" y="609727"/>
                  </a:moveTo>
                  <a:cubicBezTo>
                    <a:pt x="10922" y="598170"/>
                    <a:pt x="5461" y="586486"/>
                    <a:pt x="0" y="574675"/>
                  </a:cubicBezTo>
                  <a:lnTo>
                    <a:pt x="34671" y="558927"/>
                  </a:lnTo>
                  <a:cubicBezTo>
                    <a:pt x="39878" y="570230"/>
                    <a:pt x="45212" y="581533"/>
                    <a:pt x="50800" y="592709"/>
                  </a:cubicBezTo>
                  <a:close/>
                  <a:moveTo>
                    <a:pt x="18669" y="521970"/>
                  </a:moveTo>
                  <a:cubicBezTo>
                    <a:pt x="13843" y="510032"/>
                    <a:pt x="9144" y="497967"/>
                    <a:pt x="4699" y="485775"/>
                  </a:cubicBezTo>
                  <a:lnTo>
                    <a:pt x="40513" y="472694"/>
                  </a:lnTo>
                  <a:cubicBezTo>
                    <a:pt x="44831" y="484378"/>
                    <a:pt x="49276" y="495935"/>
                    <a:pt x="53975" y="507492"/>
                  </a:cubicBezTo>
                  <a:close/>
                  <a:moveTo>
                    <a:pt x="27305" y="434594"/>
                  </a:moveTo>
                  <a:cubicBezTo>
                    <a:pt x="23368" y="422275"/>
                    <a:pt x="19685" y="409956"/>
                    <a:pt x="16129" y="397510"/>
                  </a:cubicBezTo>
                  <a:lnTo>
                    <a:pt x="52832" y="387223"/>
                  </a:lnTo>
                  <a:cubicBezTo>
                    <a:pt x="56261" y="399161"/>
                    <a:pt x="59817" y="411099"/>
                    <a:pt x="63627" y="422910"/>
                  </a:cubicBezTo>
                  <a:close/>
                  <a:moveTo>
                    <a:pt x="435864" y="1267714"/>
                  </a:moveTo>
                  <a:cubicBezTo>
                    <a:pt x="432816" y="1255141"/>
                    <a:pt x="430022" y="1242441"/>
                    <a:pt x="427482" y="1229741"/>
                  </a:cubicBezTo>
                  <a:lnTo>
                    <a:pt x="464820" y="1222248"/>
                  </a:lnTo>
                  <a:cubicBezTo>
                    <a:pt x="467233" y="1234567"/>
                    <a:pt x="470027" y="1246759"/>
                    <a:pt x="472821" y="1258824"/>
                  </a:cubicBezTo>
                  <a:close/>
                  <a:moveTo>
                    <a:pt x="457581" y="1182751"/>
                  </a:moveTo>
                  <a:cubicBezTo>
                    <a:pt x="455549" y="1170051"/>
                    <a:pt x="453644" y="1157224"/>
                    <a:pt x="452120" y="1144270"/>
                  </a:cubicBezTo>
                  <a:lnTo>
                    <a:pt x="489966" y="1139698"/>
                  </a:lnTo>
                  <a:cubicBezTo>
                    <a:pt x="491490" y="1152144"/>
                    <a:pt x="493268" y="1164463"/>
                    <a:pt x="495173" y="1176782"/>
                  </a:cubicBezTo>
                  <a:close/>
                  <a:moveTo>
                    <a:pt x="411226" y="1114552"/>
                  </a:moveTo>
                  <a:cubicBezTo>
                    <a:pt x="410083" y="1101725"/>
                    <a:pt x="409321" y="1088898"/>
                    <a:pt x="408686" y="1075944"/>
                  </a:cubicBezTo>
                  <a:lnTo>
                    <a:pt x="446786" y="1074166"/>
                  </a:lnTo>
                  <a:cubicBezTo>
                    <a:pt x="447421" y="1086612"/>
                    <a:pt x="448183" y="1099058"/>
                    <a:pt x="449199" y="1111377"/>
                  </a:cubicBezTo>
                  <a:close/>
                  <a:moveTo>
                    <a:pt x="407543" y="1036955"/>
                  </a:moveTo>
                  <a:cubicBezTo>
                    <a:pt x="407543" y="1033653"/>
                    <a:pt x="407543" y="1030224"/>
                    <a:pt x="407543" y="1026922"/>
                  </a:cubicBezTo>
                  <a:lnTo>
                    <a:pt x="426593" y="1026922"/>
                  </a:lnTo>
                  <a:lnTo>
                    <a:pt x="445643" y="1026922"/>
                  </a:lnTo>
                  <a:lnTo>
                    <a:pt x="426593" y="1026922"/>
                  </a:lnTo>
                  <a:lnTo>
                    <a:pt x="407543" y="1026922"/>
                  </a:lnTo>
                  <a:cubicBezTo>
                    <a:pt x="407543" y="1013841"/>
                    <a:pt x="407797" y="1000760"/>
                    <a:pt x="408305" y="987806"/>
                  </a:cubicBezTo>
                  <a:lnTo>
                    <a:pt x="446405" y="989203"/>
                  </a:lnTo>
                  <a:cubicBezTo>
                    <a:pt x="445897" y="1001649"/>
                    <a:pt x="445643" y="1014222"/>
                    <a:pt x="445643" y="1026795"/>
                  </a:cubicBezTo>
                  <a:cubicBezTo>
                    <a:pt x="445643" y="1037336"/>
                    <a:pt x="437134" y="1045845"/>
                    <a:pt x="426593" y="1045845"/>
                  </a:cubicBezTo>
                  <a:cubicBezTo>
                    <a:pt x="416052" y="1045845"/>
                    <a:pt x="407543" y="1037463"/>
                    <a:pt x="407543" y="1026922"/>
                  </a:cubicBezTo>
                  <a:cubicBezTo>
                    <a:pt x="407543" y="1016381"/>
                    <a:pt x="416052" y="1007872"/>
                    <a:pt x="426593" y="1007872"/>
                  </a:cubicBezTo>
                  <a:cubicBezTo>
                    <a:pt x="437134" y="1007872"/>
                    <a:pt x="445643" y="1016381"/>
                    <a:pt x="445643" y="1026922"/>
                  </a:cubicBezTo>
                  <a:cubicBezTo>
                    <a:pt x="445643" y="1030097"/>
                    <a:pt x="445643" y="1033399"/>
                    <a:pt x="445643" y="1036574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sp>
        <p:nvSpPr>
          <p:cNvPr id="52" name="AutoShape 52"/>
          <p:cNvSpPr/>
          <p:nvPr/>
        </p:nvSpPr>
        <p:spPr>
          <a:xfrm rot="10712094">
            <a:off x="6357678" y="5506567"/>
            <a:ext cx="132934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3" name="AutoShape 53"/>
          <p:cNvSpPr/>
          <p:nvPr/>
        </p:nvSpPr>
        <p:spPr>
          <a:xfrm rot="-10744600">
            <a:off x="2692293" y="5507716"/>
            <a:ext cx="1966305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4" name="AutoShape 54"/>
          <p:cNvSpPr/>
          <p:nvPr/>
        </p:nvSpPr>
        <p:spPr>
          <a:xfrm rot="-5460497">
            <a:off x="1870849" y="5512787"/>
            <a:ext cx="1623841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5" name="TextBox 55"/>
          <p:cNvSpPr txBox="1"/>
          <p:nvPr/>
        </p:nvSpPr>
        <p:spPr>
          <a:xfrm>
            <a:off x="8096953" y="5060328"/>
            <a:ext cx="19773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000" spc="29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اصلی</a:t>
            </a:r>
            <a:endParaRPr lang="en-US" sz="2000" spc="29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11555157" y="4268478"/>
            <a:ext cx="233165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4573191" y="2705355"/>
            <a:ext cx="2266734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14540732" y="7994277"/>
            <a:ext cx="233165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4333692" y="4235814"/>
            <a:ext cx="233165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0" name="TextBox 60"/>
          <p:cNvSpPr txBox="1"/>
          <p:nvPr/>
        </p:nvSpPr>
        <p:spPr>
          <a:xfrm>
            <a:off x="1516944" y="2705355"/>
            <a:ext cx="233165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1516944" y="7994277"/>
            <a:ext cx="233165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مطالب را درج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5407023" y="7985568"/>
            <a:ext cx="747395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 را دریافت کنید که به زیبایی طراحی شده است.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3" name="Group 63"/>
          <p:cNvGrpSpPr/>
          <p:nvPr/>
        </p:nvGrpSpPr>
        <p:grpSpPr>
          <a:xfrm rot="-5400000">
            <a:off x="15451069" y="3666091"/>
            <a:ext cx="510970" cy="609212"/>
            <a:chOff x="0" y="0"/>
            <a:chExt cx="681294" cy="812282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41985" cy="820801"/>
            </a:xfrm>
            <a:custGeom>
              <a:avLst/>
              <a:gdLst/>
              <a:ahLst/>
              <a:cxnLst/>
              <a:rect l="l" t="t" r="r" b="b"/>
              <a:pathLst>
                <a:path w="641985" h="820801">
                  <a:moveTo>
                    <a:pt x="476758" y="504444"/>
                  </a:moveTo>
                  <a:cubicBezTo>
                    <a:pt x="445008" y="552577"/>
                    <a:pt x="392303" y="582676"/>
                    <a:pt x="334899" y="585597"/>
                  </a:cubicBezTo>
                  <a:cubicBezTo>
                    <a:pt x="277495" y="588518"/>
                    <a:pt x="221869" y="564007"/>
                    <a:pt x="185420" y="519430"/>
                  </a:cubicBezTo>
                  <a:lnTo>
                    <a:pt x="222885" y="488696"/>
                  </a:lnTo>
                  <a:cubicBezTo>
                    <a:pt x="249555" y="521335"/>
                    <a:pt x="290195" y="539369"/>
                    <a:pt x="332359" y="537210"/>
                  </a:cubicBezTo>
                  <a:cubicBezTo>
                    <a:pt x="374523" y="535051"/>
                    <a:pt x="413131" y="512953"/>
                    <a:pt x="436372" y="477774"/>
                  </a:cubicBezTo>
                  <a:close/>
                  <a:moveTo>
                    <a:pt x="542036" y="521716"/>
                  </a:moveTo>
                  <a:cubicBezTo>
                    <a:pt x="534670" y="633984"/>
                    <a:pt x="447294" y="690118"/>
                    <a:pt x="349504" y="698119"/>
                  </a:cubicBezTo>
                  <a:cubicBezTo>
                    <a:pt x="251714" y="706120"/>
                    <a:pt x="156464" y="664845"/>
                    <a:pt x="95377" y="588137"/>
                  </a:cubicBezTo>
                  <a:lnTo>
                    <a:pt x="130683" y="559943"/>
                  </a:lnTo>
                  <a:cubicBezTo>
                    <a:pt x="182372" y="624840"/>
                    <a:pt x="263017" y="659765"/>
                    <a:pt x="345821" y="653034"/>
                  </a:cubicBezTo>
                  <a:cubicBezTo>
                    <a:pt x="428625" y="646303"/>
                    <a:pt x="502539" y="598805"/>
                    <a:pt x="543052" y="526288"/>
                  </a:cubicBezTo>
                  <a:close/>
                  <a:moveTo>
                    <a:pt x="543179" y="384175"/>
                  </a:moveTo>
                  <a:lnTo>
                    <a:pt x="68453" y="384175"/>
                  </a:lnTo>
                  <a:lnTo>
                    <a:pt x="219583" y="167640"/>
                  </a:lnTo>
                  <a:lnTo>
                    <a:pt x="219583" y="55372"/>
                  </a:lnTo>
                  <a:cubicBezTo>
                    <a:pt x="219583" y="24892"/>
                    <a:pt x="244348" y="127"/>
                    <a:pt x="274828" y="127"/>
                  </a:cubicBezTo>
                  <a:lnTo>
                    <a:pt x="325628" y="127"/>
                  </a:lnTo>
                  <a:lnTo>
                    <a:pt x="325628" y="0"/>
                  </a:lnTo>
                  <a:lnTo>
                    <a:pt x="325628" y="127"/>
                  </a:lnTo>
                  <a:lnTo>
                    <a:pt x="369824" y="127"/>
                  </a:lnTo>
                  <a:cubicBezTo>
                    <a:pt x="400304" y="127"/>
                    <a:pt x="425069" y="24892"/>
                    <a:pt x="425069" y="55372"/>
                  </a:cubicBezTo>
                  <a:lnTo>
                    <a:pt x="425069" y="157353"/>
                  </a:lnTo>
                  <a:close/>
                  <a:moveTo>
                    <a:pt x="523748" y="354711"/>
                  </a:moveTo>
                  <a:cubicBezTo>
                    <a:pt x="614045" y="723900"/>
                    <a:pt x="490601" y="802005"/>
                    <a:pt x="353187" y="811403"/>
                  </a:cubicBezTo>
                  <a:cubicBezTo>
                    <a:pt x="215773" y="820801"/>
                    <a:pt x="82931" y="759968"/>
                    <a:pt x="0" y="649859"/>
                  </a:cubicBezTo>
                  <a:lnTo>
                    <a:pt x="36068" y="622681"/>
                  </a:lnTo>
                  <a:cubicBezTo>
                    <a:pt x="109728" y="720598"/>
                    <a:pt x="227838" y="774700"/>
                    <a:pt x="350139" y="766318"/>
                  </a:cubicBezTo>
                  <a:cubicBezTo>
                    <a:pt x="472440" y="757936"/>
                    <a:pt x="582168" y="688594"/>
                    <a:pt x="641985" y="5816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5469245" y="6801346"/>
            <a:ext cx="541916" cy="541916"/>
            <a:chOff x="0" y="0"/>
            <a:chExt cx="722554" cy="722554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22503" cy="722503"/>
            </a:xfrm>
            <a:custGeom>
              <a:avLst/>
              <a:gdLst/>
              <a:ahLst/>
              <a:cxnLst/>
              <a:rect l="l" t="t" r="r" b="b"/>
              <a:pathLst>
                <a:path w="722503" h="722503">
                  <a:moveTo>
                    <a:pt x="315595" y="434340"/>
                  </a:moveTo>
                  <a:lnTo>
                    <a:pt x="186944" y="640461"/>
                  </a:lnTo>
                  <a:cubicBezTo>
                    <a:pt x="292735" y="706501"/>
                    <a:pt x="426847" y="707136"/>
                    <a:pt x="533273" y="641985"/>
                  </a:cubicBezTo>
                  <a:lnTo>
                    <a:pt x="406273" y="434721"/>
                  </a:lnTo>
                  <a:cubicBezTo>
                    <a:pt x="393319" y="442976"/>
                    <a:pt x="377825" y="447675"/>
                    <a:pt x="361315" y="447675"/>
                  </a:cubicBezTo>
                  <a:cubicBezTo>
                    <a:pt x="344551" y="447675"/>
                    <a:pt x="328803" y="442849"/>
                    <a:pt x="315722" y="434340"/>
                  </a:cubicBezTo>
                  <a:close/>
                  <a:moveTo>
                    <a:pt x="361315" y="301244"/>
                  </a:moveTo>
                  <a:cubicBezTo>
                    <a:pt x="328168" y="301244"/>
                    <a:pt x="301371" y="328168"/>
                    <a:pt x="301371" y="361188"/>
                  </a:cubicBezTo>
                  <a:cubicBezTo>
                    <a:pt x="301371" y="394208"/>
                    <a:pt x="328295" y="421132"/>
                    <a:pt x="361315" y="421132"/>
                  </a:cubicBezTo>
                  <a:cubicBezTo>
                    <a:pt x="394335" y="421132"/>
                    <a:pt x="421259" y="394208"/>
                    <a:pt x="421259" y="361188"/>
                  </a:cubicBezTo>
                  <a:cubicBezTo>
                    <a:pt x="421259" y="328168"/>
                    <a:pt x="394335" y="301244"/>
                    <a:pt x="361315" y="301244"/>
                  </a:cubicBezTo>
                  <a:close/>
                  <a:moveTo>
                    <a:pt x="518414" y="72009"/>
                  </a:moveTo>
                  <a:lnTo>
                    <a:pt x="402336" y="285750"/>
                  </a:lnTo>
                  <a:cubicBezTo>
                    <a:pt x="429387" y="299974"/>
                    <a:pt x="447675" y="328549"/>
                    <a:pt x="447675" y="361315"/>
                  </a:cubicBezTo>
                  <a:lnTo>
                    <a:pt x="447421" y="364363"/>
                  </a:lnTo>
                  <a:lnTo>
                    <a:pt x="690245" y="372745"/>
                  </a:lnTo>
                  <a:cubicBezTo>
                    <a:pt x="694563" y="248031"/>
                    <a:pt x="628015" y="131572"/>
                    <a:pt x="518414" y="72009"/>
                  </a:cubicBezTo>
                  <a:close/>
                  <a:moveTo>
                    <a:pt x="206756" y="70612"/>
                  </a:moveTo>
                  <a:cubicBezTo>
                    <a:pt x="96520" y="129286"/>
                    <a:pt x="28956" y="245110"/>
                    <a:pt x="32258" y="369824"/>
                  </a:cubicBezTo>
                  <a:lnTo>
                    <a:pt x="275209" y="363474"/>
                  </a:lnTo>
                  <a:cubicBezTo>
                    <a:pt x="274955" y="362712"/>
                    <a:pt x="274955" y="361950"/>
                    <a:pt x="274955" y="361188"/>
                  </a:cubicBezTo>
                  <a:cubicBezTo>
                    <a:pt x="274955" y="328168"/>
                    <a:pt x="293497" y="299466"/>
                    <a:pt x="320929" y="285242"/>
                  </a:cubicBezTo>
                  <a:close/>
                  <a:moveTo>
                    <a:pt x="361315" y="0"/>
                  </a:moveTo>
                  <a:cubicBezTo>
                    <a:pt x="560832" y="0"/>
                    <a:pt x="722503" y="161798"/>
                    <a:pt x="722503" y="361315"/>
                  </a:cubicBezTo>
                  <a:cubicBezTo>
                    <a:pt x="722503" y="560832"/>
                    <a:pt x="560832" y="722503"/>
                    <a:pt x="361315" y="722503"/>
                  </a:cubicBezTo>
                  <a:cubicBezTo>
                    <a:pt x="161798" y="722503"/>
                    <a:pt x="0" y="560832"/>
                    <a:pt x="0" y="361315"/>
                  </a:cubicBezTo>
                  <a:cubicBezTo>
                    <a:pt x="0" y="161798"/>
                    <a:pt x="161798" y="0"/>
                    <a:pt x="36131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7" name="Group 67"/>
          <p:cNvGrpSpPr/>
          <p:nvPr/>
        </p:nvGrpSpPr>
        <p:grpSpPr>
          <a:xfrm rot="9900000">
            <a:off x="5209227" y="5282514"/>
            <a:ext cx="594000" cy="504489"/>
            <a:chOff x="0" y="0"/>
            <a:chExt cx="792000" cy="672652"/>
          </a:xfrm>
        </p:grpSpPr>
        <p:sp>
          <p:nvSpPr>
            <p:cNvPr id="68" name="Freeform 68"/>
            <p:cNvSpPr/>
            <p:nvPr/>
          </p:nvSpPr>
          <p:spPr>
            <a:xfrm>
              <a:off x="-9271" y="0"/>
              <a:ext cx="805053" cy="676529"/>
            </a:xfrm>
            <a:custGeom>
              <a:avLst/>
              <a:gdLst/>
              <a:ahLst/>
              <a:cxnLst/>
              <a:rect l="l" t="t" r="r" b="b"/>
              <a:pathLst>
                <a:path w="805053" h="676529">
                  <a:moveTo>
                    <a:pt x="613156" y="363347"/>
                  </a:moveTo>
                  <a:lnTo>
                    <a:pt x="613156" y="332613"/>
                  </a:lnTo>
                  <a:cubicBezTo>
                    <a:pt x="613156" y="320167"/>
                    <a:pt x="619252" y="309245"/>
                    <a:pt x="628904" y="303022"/>
                  </a:cubicBezTo>
                  <a:lnTo>
                    <a:pt x="628904" y="37465"/>
                  </a:lnTo>
                  <a:cubicBezTo>
                    <a:pt x="628904" y="16764"/>
                    <a:pt x="645795" y="0"/>
                    <a:pt x="666496" y="0"/>
                  </a:cubicBezTo>
                  <a:lnTo>
                    <a:pt x="701802" y="0"/>
                  </a:lnTo>
                  <a:cubicBezTo>
                    <a:pt x="722503" y="0"/>
                    <a:pt x="739267" y="16764"/>
                    <a:pt x="739267" y="37465"/>
                  </a:cubicBezTo>
                  <a:lnTo>
                    <a:pt x="739267" y="299085"/>
                  </a:lnTo>
                  <a:cubicBezTo>
                    <a:pt x="752094" y="304800"/>
                    <a:pt x="760984" y="317754"/>
                    <a:pt x="760984" y="332740"/>
                  </a:cubicBezTo>
                  <a:lnTo>
                    <a:pt x="760984" y="402971"/>
                  </a:lnTo>
                  <a:close/>
                  <a:moveTo>
                    <a:pt x="75057" y="456057"/>
                  </a:moveTo>
                  <a:cubicBezTo>
                    <a:pt x="28067" y="443738"/>
                    <a:pt x="0" y="395859"/>
                    <a:pt x="12065" y="348869"/>
                  </a:cubicBezTo>
                  <a:cubicBezTo>
                    <a:pt x="24130" y="301879"/>
                    <a:pt x="72009" y="273431"/>
                    <a:pt x="118999" y="285369"/>
                  </a:cubicBezTo>
                  <a:cubicBezTo>
                    <a:pt x="104394" y="342265"/>
                    <a:pt x="89662" y="399161"/>
                    <a:pt x="75057" y="456184"/>
                  </a:cubicBezTo>
                  <a:close/>
                  <a:moveTo>
                    <a:pt x="710946" y="671449"/>
                  </a:moveTo>
                  <a:lnTo>
                    <a:pt x="541909" y="626110"/>
                  </a:lnTo>
                  <a:lnTo>
                    <a:pt x="606298" y="385826"/>
                  </a:lnTo>
                  <a:lnTo>
                    <a:pt x="775335" y="431165"/>
                  </a:lnTo>
                  <a:cubicBezTo>
                    <a:pt x="794004" y="436118"/>
                    <a:pt x="805053" y="455422"/>
                    <a:pt x="800100" y="474091"/>
                  </a:cubicBezTo>
                  <a:lnTo>
                    <a:pt x="753872" y="646811"/>
                  </a:lnTo>
                  <a:cubicBezTo>
                    <a:pt x="748919" y="665480"/>
                    <a:pt x="729615" y="676529"/>
                    <a:pt x="710946" y="671576"/>
                  </a:cubicBezTo>
                  <a:close/>
                  <a:moveTo>
                    <a:pt x="175260" y="622300"/>
                  </a:moveTo>
                  <a:lnTo>
                    <a:pt x="286766" y="205994"/>
                  </a:lnTo>
                  <a:lnTo>
                    <a:pt x="582676" y="380492"/>
                  </a:lnTo>
                  <a:lnTo>
                    <a:pt x="518795" y="618871"/>
                  </a:lnTo>
                  <a:close/>
                  <a:moveTo>
                    <a:pt x="125222" y="639191"/>
                  </a:moveTo>
                  <a:lnTo>
                    <a:pt x="75692" y="625983"/>
                  </a:lnTo>
                  <a:cubicBezTo>
                    <a:pt x="65151" y="623189"/>
                    <a:pt x="58801" y="612267"/>
                    <a:pt x="61722" y="601726"/>
                  </a:cubicBezTo>
                  <a:lnTo>
                    <a:pt x="178181" y="166878"/>
                  </a:lnTo>
                  <a:cubicBezTo>
                    <a:pt x="180975" y="156337"/>
                    <a:pt x="191897" y="149987"/>
                    <a:pt x="202438" y="152908"/>
                  </a:cubicBezTo>
                  <a:lnTo>
                    <a:pt x="251968" y="166116"/>
                  </a:lnTo>
                  <a:cubicBezTo>
                    <a:pt x="262509" y="168910"/>
                    <a:pt x="268859" y="179832"/>
                    <a:pt x="265938" y="190373"/>
                  </a:cubicBezTo>
                  <a:lnTo>
                    <a:pt x="149479" y="625221"/>
                  </a:lnTo>
                  <a:cubicBezTo>
                    <a:pt x="146685" y="635762"/>
                    <a:pt x="135763" y="642112"/>
                    <a:pt x="125222" y="63919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2434942" y="3771138"/>
            <a:ext cx="519594" cy="399118"/>
            <a:chOff x="0" y="0"/>
            <a:chExt cx="692792" cy="532158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699516" cy="532130"/>
            </a:xfrm>
            <a:custGeom>
              <a:avLst/>
              <a:gdLst/>
              <a:ahLst/>
              <a:cxnLst/>
              <a:rect l="l" t="t" r="r" b="b"/>
              <a:pathLst>
                <a:path w="699516" h="532130">
                  <a:moveTo>
                    <a:pt x="416941" y="222123"/>
                  </a:moveTo>
                  <a:cubicBezTo>
                    <a:pt x="475869" y="222123"/>
                    <a:pt x="523494" y="269875"/>
                    <a:pt x="523494" y="328676"/>
                  </a:cubicBezTo>
                  <a:cubicBezTo>
                    <a:pt x="523494" y="387477"/>
                    <a:pt x="475742" y="435229"/>
                    <a:pt x="416941" y="435229"/>
                  </a:cubicBezTo>
                  <a:cubicBezTo>
                    <a:pt x="358140" y="435229"/>
                    <a:pt x="310388" y="387477"/>
                    <a:pt x="310388" y="328676"/>
                  </a:cubicBezTo>
                  <a:cubicBezTo>
                    <a:pt x="310388" y="269875"/>
                    <a:pt x="358140" y="222123"/>
                    <a:pt x="416941" y="222123"/>
                  </a:cubicBezTo>
                  <a:close/>
                  <a:moveTo>
                    <a:pt x="416941" y="179959"/>
                  </a:moveTo>
                  <a:cubicBezTo>
                    <a:pt x="334772" y="179959"/>
                    <a:pt x="268224" y="246507"/>
                    <a:pt x="268224" y="328676"/>
                  </a:cubicBezTo>
                  <a:cubicBezTo>
                    <a:pt x="268224" y="410845"/>
                    <a:pt x="334772" y="477393"/>
                    <a:pt x="416941" y="477393"/>
                  </a:cubicBezTo>
                  <a:cubicBezTo>
                    <a:pt x="499110" y="477393"/>
                    <a:pt x="565658" y="410845"/>
                    <a:pt x="565658" y="328676"/>
                  </a:cubicBezTo>
                  <a:cubicBezTo>
                    <a:pt x="565658" y="246507"/>
                    <a:pt x="499110" y="179959"/>
                    <a:pt x="416941" y="179959"/>
                  </a:cubicBezTo>
                  <a:close/>
                  <a:moveTo>
                    <a:pt x="241808" y="146939"/>
                  </a:moveTo>
                  <a:lnTo>
                    <a:pt x="241808" y="180467"/>
                  </a:lnTo>
                  <a:lnTo>
                    <a:pt x="288798" y="180467"/>
                  </a:lnTo>
                  <a:lnTo>
                    <a:pt x="288798" y="146939"/>
                  </a:lnTo>
                  <a:close/>
                  <a:moveTo>
                    <a:pt x="609219" y="136144"/>
                  </a:moveTo>
                  <a:lnTo>
                    <a:pt x="609219" y="180467"/>
                  </a:lnTo>
                  <a:lnTo>
                    <a:pt x="699516" y="180467"/>
                  </a:lnTo>
                  <a:lnTo>
                    <a:pt x="699516" y="136144"/>
                  </a:lnTo>
                  <a:close/>
                  <a:moveTo>
                    <a:pt x="346456" y="23495"/>
                  </a:moveTo>
                  <a:lnTo>
                    <a:pt x="346456" y="94107"/>
                  </a:lnTo>
                  <a:lnTo>
                    <a:pt x="487299" y="94107"/>
                  </a:lnTo>
                  <a:lnTo>
                    <a:pt x="487299" y="23495"/>
                  </a:lnTo>
                  <a:close/>
                  <a:moveTo>
                    <a:pt x="315722" y="0"/>
                  </a:moveTo>
                  <a:lnTo>
                    <a:pt x="518033" y="0"/>
                  </a:lnTo>
                  <a:cubicBezTo>
                    <a:pt x="528955" y="0"/>
                    <a:pt x="537845" y="8890"/>
                    <a:pt x="537845" y="19812"/>
                  </a:cubicBezTo>
                  <a:lnTo>
                    <a:pt x="537845" y="94107"/>
                  </a:lnTo>
                  <a:lnTo>
                    <a:pt x="637667" y="94107"/>
                  </a:lnTo>
                  <a:cubicBezTo>
                    <a:pt x="668147" y="94107"/>
                    <a:pt x="692785" y="118872"/>
                    <a:pt x="692785" y="149225"/>
                  </a:cubicBezTo>
                  <a:lnTo>
                    <a:pt x="692785" y="476885"/>
                  </a:lnTo>
                  <a:cubicBezTo>
                    <a:pt x="692785" y="507365"/>
                    <a:pt x="668020" y="532003"/>
                    <a:pt x="637667" y="532003"/>
                  </a:cubicBezTo>
                  <a:lnTo>
                    <a:pt x="55118" y="532003"/>
                  </a:lnTo>
                  <a:cubicBezTo>
                    <a:pt x="24765" y="532130"/>
                    <a:pt x="0" y="507492"/>
                    <a:pt x="0" y="477012"/>
                  </a:cubicBezTo>
                  <a:lnTo>
                    <a:pt x="0" y="149225"/>
                  </a:lnTo>
                  <a:cubicBezTo>
                    <a:pt x="0" y="118745"/>
                    <a:pt x="24765" y="94107"/>
                    <a:pt x="55118" y="94107"/>
                  </a:cubicBezTo>
                  <a:lnTo>
                    <a:pt x="66675" y="94107"/>
                  </a:lnTo>
                  <a:lnTo>
                    <a:pt x="66675" y="68072"/>
                  </a:lnTo>
                  <a:cubicBezTo>
                    <a:pt x="66675" y="62611"/>
                    <a:pt x="71120" y="58166"/>
                    <a:pt x="76581" y="58166"/>
                  </a:cubicBezTo>
                  <a:lnTo>
                    <a:pt x="177800" y="58166"/>
                  </a:lnTo>
                  <a:cubicBezTo>
                    <a:pt x="183261" y="58166"/>
                    <a:pt x="187706" y="62611"/>
                    <a:pt x="187706" y="68072"/>
                  </a:cubicBezTo>
                  <a:lnTo>
                    <a:pt x="187706" y="94107"/>
                  </a:lnTo>
                  <a:lnTo>
                    <a:pt x="295910" y="94107"/>
                  </a:lnTo>
                  <a:lnTo>
                    <a:pt x="295910" y="19812"/>
                  </a:lnTo>
                  <a:cubicBezTo>
                    <a:pt x="295910" y="8890"/>
                    <a:pt x="304800" y="0"/>
                    <a:pt x="31572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2411118" y="6916031"/>
            <a:ext cx="591177" cy="388530"/>
            <a:chOff x="0" y="0"/>
            <a:chExt cx="788236" cy="51804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88289" cy="518033"/>
            </a:xfrm>
            <a:custGeom>
              <a:avLst/>
              <a:gdLst/>
              <a:ahLst/>
              <a:cxnLst/>
              <a:rect l="l" t="t" r="r" b="b"/>
              <a:pathLst>
                <a:path w="788289" h="518033">
                  <a:moveTo>
                    <a:pt x="466344" y="110617"/>
                  </a:moveTo>
                  <a:cubicBezTo>
                    <a:pt x="491109" y="110617"/>
                    <a:pt x="511048" y="130683"/>
                    <a:pt x="511048" y="155321"/>
                  </a:cubicBezTo>
                  <a:cubicBezTo>
                    <a:pt x="511048" y="179959"/>
                    <a:pt x="490982" y="200025"/>
                    <a:pt x="466344" y="200025"/>
                  </a:cubicBezTo>
                  <a:cubicBezTo>
                    <a:pt x="441706" y="200025"/>
                    <a:pt x="421640" y="179959"/>
                    <a:pt x="421640" y="155321"/>
                  </a:cubicBezTo>
                  <a:cubicBezTo>
                    <a:pt x="421640" y="130683"/>
                    <a:pt x="441706" y="110617"/>
                    <a:pt x="466344" y="110617"/>
                  </a:cubicBezTo>
                  <a:close/>
                  <a:moveTo>
                    <a:pt x="291338" y="66294"/>
                  </a:moveTo>
                  <a:lnTo>
                    <a:pt x="453009" y="354838"/>
                  </a:lnTo>
                  <a:lnTo>
                    <a:pt x="550545" y="206502"/>
                  </a:lnTo>
                  <a:lnTo>
                    <a:pt x="710311" y="449326"/>
                  </a:lnTo>
                  <a:lnTo>
                    <a:pt x="505841" y="449326"/>
                  </a:lnTo>
                  <a:lnTo>
                    <a:pt x="390906" y="449326"/>
                  </a:lnTo>
                  <a:lnTo>
                    <a:pt x="76835" y="449326"/>
                  </a:lnTo>
                  <a:close/>
                  <a:moveTo>
                    <a:pt x="43815" y="40005"/>
                  </a:moveTo>
                  <a:lnTo>
                    <a:pt x="43815" y="478028"/>
                  </a:lnTo>
                  <a:lnTo>
                    <a:pt x="744474" y="478028"/>
                  </a:lnTo>
                  <a:lnTo>
                    <a:pt x="744474" y="40005"/>
                  </a:lnTo>
                  <a:close/>
                  <a:moveTo>
                    <a:pt x="0" y="0"/>
                  </a:moveTo>
                  <a:lnTo>
                    <a:pt x="788289" y="0"/>
                  </a:lnTo>
                  <a:lnTo>
                    <a:pt x="788289" y="518033"/>
                  </a:lnTo>
                  <a:lnTo>
                    <a:pt x="0" y="51803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2418732" y="5214240"/>
            <a:ext cx="572857" cy="577641"/>
            <a:chOff x="0" y="0"/>
            <a:chExt cx="763810" cy="770188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763905" cy="770255"/>
            </a:xfrm>
            <a:custGeom>
              <a:avLst/>
              <a:gdLst/>
              <a:ahLst/>
              <a:cxnLst/>
              <a:rect l="l" t="t" r="r" b="b"/>
              <a:pathLst>
                <a:path w="763905" h="770255">
                  <a:moveTo>
                    <a:pt x="415417" y="253365"/>
                  </a:moveTo>
                  <a:cubicBezTo>
                    <a:pt x="341122" y="233426"/>
                    <a:pt x="264668" y="277495"/>
                    <a:pt x="244856" y="351917"/>
                  </a:cubicBezTo>
                  <a:cubicBezTo>
                    <a:pt x="225044" y="426339"/>
                    <a:pt x="268986" y="502666"/>
                    <a:pt x="343408" y="522478"/>
                  </a:cubicBezTo>
                  <a:cubicBezTo>
                    <a:pt x="417830" y="542290"/>
                    <a:pt x="494157" y="498348"/>
                    <a:pt x="513969" y="423926"/>
                  </a:cubicBezTo>
                  <a:cubicBezTo>
                    <a:pt x="533781" y="349504"/>
                    <a:pt x="489839" y="273177"/>
                    <a:pt x="415417" y="253365"/>
                  </a:cubicBezTo>
                  <a:close/>
                  <a:moveTo>
                    <a:pt x="440182" y="160909"/>
                  </a:moveTo>
                  <a:cubicBezTo>
                    <a:pt x="565531" y="194564"/>
                    <a:pt x="639953" y="323469"/>
                    <a:pt x="606425" y="448818"/>
                  </a:cubicBezTo>
                  <a:cubicBezTo>
                    <a:pt x="572897" y="574167"/>
                    <a:pt x="443992" y="648589"/>
                    <a:pt x="318643" y="614934"/>
                  </a:cubicBezTo>
                  <a:cubicBezTo>
                    <a:pt x="193294" y="581279"/>
                    <a:pt x="118745" y="452501"/>
                    <a:pt x="152400" y="327025"/>
                  </a:cubicBezTo>
                  <a:cubicBezTo>
                    <a:pt x="186055" y="201549"/>
                    <a:pt x="314960" y="127254"/>
                    <a:pt x="440309" y="160782"/>
                  </a:cubicBezTo>
                  <a:close/>
                  <a:moveTo>
                    <a:pt x="449326" y="127127"/>
                  </a:moveTo>
                  <a:cubicBezTo>
                    <a:pt x="305308" y="88646"/>
                    <a:pt x="157353" y="174117"/>
                    <a:pt x="118745" y="318008"/>
                  </a:cubicBezTo>
                  <a:cubicBezTo>
                    <a:pt x="80137" y="461899"/>
                    <a:pt x="165608" y="609981"/>
                    <a:pt x="309626" y="648589"/>
                  </a:cubicBezTo>
                  <a:cubicBezTo>
                    <a:pt x="453644" y="687197"/>
                    <a:pt x="601599" y="601726"/>
                    <a:pt x="640080" y="457708"/>
                  </a:cubicBezTo>
                  <a:cubicBezTo>
                    <a:pt x="678561" y="313690"/>
                    <a:pt x="593217" y="165735"/>
                    <a:pt x="449326" y="127254"/>
                  </a:cubicBezTo>
                  <a:close/>
                  <a:moveTo>
                    <a:pt x="763905" y="182499"/>
                  </a:moveTo>
                  <a:lnTo>
                    <a:pt x="762762" y="186817"/>
                  </a:lnTo>
                  <a:lnTo>
                    <a:pt x="761619" y="185039"/>
                  </a:lnTo>
                  <a:close/>
                  <a:moveTo>
                    <a:pt x="535432" y="30099"/>
                  </a:moveTo>
                  <a:lnTo>
                    <a:pt x="533781" y="125603"/>
                  </a:lnTo>
                  <a:lnTo>
                    <a:pt x="530860" y="124841"/>
                  </a:lnTo>
                  <a:cubicBezTo>
                    <a:pt x="554736" y="138303"/>
                    <a:pt x="576326" y="154813"/>
                    <a:pt x="594614" y="174371"/>
                  </a:cubicBezTo>
                  <a:lnTo>
                    <a:pt x="679704" y="153162"/>
                  </a:lnTo>
                  <a:lnTo>
                    <a:pt x="734187" y="255778"/>
                  </a:lnTo>
                  <a:lnTo>
                    <a:pt x="673608" y="310388"/>
                  </a:lnTo>
                  <a:cubicBezTo>
                    <a:pt x="681228" y="338074"/>
                    <a:pt x="684784" y="367030"/>
                    <a:pt x="683514" y="396494"/>
                  </a:cubicBezTo>
                  <a:lnTo>
                    <a:pt x="759206" y="438531"/>
                  </a:lnTo>
                  <a:lnTo>
                    <a:pt x="729107" y="550672"/>
                  </a:lnTo>
                  <a:lnTo>
                    <a:pt x="637286" y="549148"/>
                  </a:lnTo>
                  <a:cubicBezTo>
                    <a:pt x="625729" y="568579"/>
                    <a:pt x="611632" y="586105"/>
                    <a:pt x="595884" y="601726"/>
                  </a:cubicBezTo>
                  <a:lnTo>
                    <a:pt x="626110" y="680466"/>
                  </a:lnTo>
                  <a:lnTo>
                    <a:pt x="530987" y="747141"/>
                  </a:lnTo>
                  <a:lnTo>
                    <a:pt x="458851" y="684530"/>
                  </a:lnTo>
                  <a:lnTo>
                    <a:pt x="467614" y="678434"/>
                  </a:lnTo>
                  <a:cubicBezTo>
                    <a:pt x="439928" y="687324"/>
                    <a:pt x="410718" y="691642"/>
                    <a:pt x="380873" y="691515"/>
                  </a:cubicBezTo>
                  <a:lnTo>
                    <a:pt x="337185" y="770255"/>
                  </a:lnTo>
                  <a:lnTo>
                    <a:pt x="225044" y="740156"/>
                  </a:lnTo>
                  <a:lnTo>
                    <a:pt x="226568" y="650113"/>
                  </a:lnTo>
                  <a:cubicBezTo>
                    <a:pt x="202819" y="636524"/>
                    <a:pt x="181356" y="620014"/>
                    <a:pt x="163195" y="600329"/>
                  </a:cubicBezTo>
                  <a:lnTo>
                    <a:pt x="164592" y="603504"/>
                  </a:lnTo>
                  <a:lnTo>
                    <a:pt x="70739" y="621665"/>
                  </a:lnTo>
                  <a:lnTo>
                    <a:pt x="21590" y="516255"/>
                  </a:lnTo>
                  <a:lnTo>
                    <a:pt x="85090" y="464820"/>
                  </a:lnTo>
                  <a:cubicBezTo>
                    <a:pt x="78359" y="440055"/>
                    <a:pt x="74803" y="414147"/>
                    <a:pt x="74803" y="387858"/>
                  </a:cubicBezTo>
                  <a:lnTo>
                    <a:pt x="0" y="346329"/>
                  </a:lnTo>
                  <a:lnTo>
                    <a:pt x="30099" y="234188"/>
                  </a:lnTo>
                  <a:lnTo>
                    <a:pt x="115697" y="235585"/>
                  </a:lnTo>
                  <a:cubicBezTo>
                    <a:pt x="127254" y="215138"/>
                    <a:pt x="141351" y="196342"/>
                    <a:pt x="157226" y="179705"/>
                  </a:cubicBezTo>
                  <a:lnTo>
                    <a:pt x="128524" y="91186"/>
                  </a:lnTo>
                  <a:lnTo>
                    <a:pt x="227076" y="29591"/>
                  </a:lnTo>
                  <a:lnTo>
                    <a:pt x="295910" y="95885"/>
                  </a:lnTo>
                  <a:lnTo>
                    <a:pt x="295275" y="96266"/>
                  </a:lnTo>
                  <a:cubicBezTo>
                    <a:pt x="322326" y="87757"/>
                    <a:pt x="350901" y="83820"/>
                    <a:pt x="379984" y="84201"/>
                  </a:cubicBezTo>
                  <a:lnTo>
                    <a:pt x="377063" y="83439"/>
                  </a:lnTo>
                  <a:lnTo>
                    <a:pt x="42329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3893</Words>
  <Application>Microsoft Office PowerPoint</Application>
  <PresentationFormat>Custom</PresentationFormat>
  <Paragraphs>421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Calibri</vt:lpstr>
      <vt:lpstr>Montserrat</vt:lpstr>
      <vt:lpstr>Roboto Medium</vt:lpstr>
      <vt:lpstr>Amatic SC</vt:lpstr>
      <vt:lpstr>Montserrat Bold</vt:lpstr>
      <vt:lpstr>Source Sans Pro</vt:lpstr>
      <vt:lpstr>Open Sans</vt:lpstr>
      <vt:lpstr>Lato Black</vt:lpstr>
      <vt:lpstr>Open Sans Light</vt:lpstr>
      <vt:lpstr>Lato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2023-11-09T08:04:51Z</dcterms:created>
  <dcterms:modified xsi:type="dcterms:W3CDTF">2023-11-09T08:05:13Z</dcterms:modified>
  <dc:identifier/>
</cp:coreProperties>
</file>