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5" r:id="rId4"/>
    <p:sldId id="271" r:id="rId5"/>
    <p:sldId id="277" r:id="rId6"/>
    <p:sldId id="287" r:id="rId7"/>
    <p:sldId id="288" r:id="rId8"/>
    <p:sldId id="292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Catamaran" panose="020B0604020202020204" charset="0"/>
      <p:regular r:id="rId12"/>
      <p:bold r:id="rId13"/>
    </p:embeddedFont>
    <p:embeddedFont>
      <p:font typeface="Nunito Light" pitchFamily="2" charset="0"/>
      <p:regular r:id="rId14"/>
    </p:embeddedFont>
    <p:embeddedFont>
      <p:font typeface="Quantic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F06E99-A0D4-4D0A-89EF-2C160D3ACBDC}">
  <a:tblStyle styleId="{9BF06E99-A0D4-4D0A-89EF-2C160D3ACB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82567" autoAdjust="0"/>
  </p:normalViewPr>
  <p:slideViewPr>
    <p:cSldViewPr snapToGrid="0">
      <p:cViewPr varScale="1">
        <p:scale>
          <a:sx n="87" d="100"/>
          <a:sy n="87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989f454a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989f454a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a7be6e973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0a7be6e973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0a7be6e973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0a7be6e973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0a7be6e97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0a7be6e97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19d5b91869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19d5b91869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10a7be6e973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10a7be6e973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0a7be6e973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10a7be6e973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05300" y="539500"/>
            <a:ext cx="7733400" cy="8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2945" y="3943275"/>
            <a:ext cx="2516700" cy="6561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750550" y="1626076"/>
            <a:ext cx="38214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 rot="-5400000">
            <a:off x="8122908" y="-478335"/>
            <a:ext cx="302065" cy="1520982"/>
            <a:chOff x="-108754" y="2690919"/>
            <a:chExt cx="302065" cy="1520982"/>
          </a:xfrm>
        </p:grpSpPr>
        <p:sp>
          <p:nvSpPr>
            <p:cNvPr id="46" name="Google Shape;46;p6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6"/>
          <p:cNvGrpSpPr/>
          <p:nvPr/>
        </p:nvGrpSpPr>
        <p:grpSpPr>
          <a:xfrm rot="5400000">
            <a:off x="8653350" y="-95961"/>
            <a:ext cx="98902" cy="553090"/>
            <a:chOff x="4898850" y="4820550"/>
            <a:chExt cx="98902" cy="553090"/>
          </a:xfrm>
        </p:grpSpPr>
        <p:sp>
          <p:nvSpPr>
            <p:cNvPr id="52" name="Google Shape;52;p6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6"/>
          <p:cNvGrpSpPr/>
          <p:nvPr/>
        </p:nvGrpSpPr>
        <p:grpSpPr>
          <a:xfrm rot="-5400000">
            <a:off x="726258" y="3989915"/>
            <a:ext cx="302065" cy="1520982"/>
            <a:chOff x="-108754" y="2690919"/>
            <a:chExt cx="302065" cy="1520982"/>
          </a:xfrm>
        </p:grpSpPr>
        <p:sp>
          <p:nvSpPr>
            <p:cNvPr id="58" name="Google Shape;58;p6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16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125" name="Google Shape;125;p16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7"/>
          <p:cNvGrpSpPr/>
          <p:nvPr/>
        </p:nvGrpSpPr>
        <p:grpSpPr>
          <a:xfrm rot="5400000" flipH="1">
            <a:off x="780820" y="-485460"/>
            <a:ext cx="302065" cy="1520982"/>
            <a:chOff x="-108754" y="2690919"/>
            <a:chExt cx="302065" cy="1520982"/>
          </a:xfrm>
        </p:grpSpPr>
        <p:sp>
          <p:nvSpPr>
            <p:cNvPr id="134" name="Google Shape;134;p17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7"/>
          <p:cNvGrpSpPr/>
          <p:nvPr/>
        </p:nvGrpSpPr>
        <p:grpSpPr>
          <a:xfrm rot="-5400000" flipH="1">
            <a:off x="609391" y="-103086"/>
            <a:ext cx="98902" cy="553090"/>
            <a:chOff x="4898850" y="4820550"/>
            <a:chExt cx="98902" cy="553090"/>
          </a:xfrm>
        </p:grpSpPr>
        <p:sp>
          <p:nvSpPr>
            <p:cNvPr id="140" name="Google Shape;140;p17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717750" y="1542900"/>
            <a:ext cx="3824400" cy="23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4573728" y="1248390"/>
            <a:ext cx="35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1"/>
          </p:nvPr>
        </p:nvSpPr>
        <p:spPr>
          <a:xfrm>
            <a:off x="4573728" y="1604990"/>
            <a:ext cx="35370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 idx="2"/>
          </p:nvPr>
        </p:nvSpPr>
        <p:spPr>
          <a:xfrm>
            <a:off x="4573728" y="2393471"/>
            <a:ext cx="35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subTitle" idx="3"/>
          </p:nvPr>
        </p:nvSpPr>
        <p:spPr>
          <a:xfrm>
            <a:off x="4573728" y="2750075"/>
            <a:ext cx="35370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 idx="4"/>
          </p:nvPr>
        </p:nvSpPr>
        <p:spPr>
          <a:xfrm>
            <a:off x="4573728" y="3543871"/>
            <a:ext cx="35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5"/>
          </p:nvPr>
        </p:nvSpPr>
        <p:spPr>
          <a:xfrm>
            <a:off x="4573728" y="3900475"/>
            <a:ext cx="35370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5"/>
          <p:cNvGrpSpPr/>
          <p:nvPr/>
        </p:nvGrpSpPr>
        <p:grpSpPr>
          <a:xfrm>
            <a:off x="7348717" y="137479"/>
            <a:ext cx="1823016" cy="296643"/>
            <a:chOff x="7857346" y="3902355"/>
            <a:chExt cx="1823016" cy="296643"/>
          </a:xfrm>
        </p:grpSpPr>
        <p:sp>
          <p:nvSpPr>
            <p:cNvPr id="337" name="Google Shape;337;p35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0">
            <a:alphaModFix amt="35000"/>
          </a:blip>
          <a:stretch>
            <a:fillRect/>
          </a:stretch>
        </p:blipFill>
        <p:spPr>
          <a:xfrm>
            <a:off x="-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Quantico"/>
              <a:buNone/>
              <a:defRPr sz="3200" b="1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●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○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tamaran"/>
              <a:buChar char="■"/>
              <a:defRPr sz="15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2" r:id="rId3"/>
    <p:sldLayoutId id="2147483663" r:id="rId4"/>
    <p:sldLayoutId id="2147483669" r:id="rId5"/>
    <p:sldLayoutId id="2147483674" r:id="rId6"/>
    <p:sldLayoutId id="2147483681" r:id="rId7"/>
    <p:sldLayoutId id="214748368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LqXqS6o5RAyG8ObVIRm_k1ZLa8cBN4xPNlRqnzEhkc/copy#gi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LqXqS6o5RAyG8ObVIRm_k1ZLa8cBN4xPNlRqnzEhkc/copy#gid=17158187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 txBox="1">
            <a:spLocks noGrp="1"/>
          </p:cNvSpPr>
          <p:nvPr>
            <p:ph type="ctrTitle"/>
          </p:nvPr>
        </p:nvSpPr>
        <p:spPr>
          <a:xfrm>
            <a:off x="705300" y="539500"/>
            <a:ext cx="7733400" cy="8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chemeClr val="lt2"/>
                </a:solidFill>
                <a:cs typeface="B Nazanin" panose="00000700000000000000" pitchFamily="2" charset="-78"/>
              </a:rPr>
              <a:t>قالب پاورپوینت فناوری اطلاعات</a:t>
            </a:r>
            <a:endParaRPr lang="fa-IR" dirty="0">
              <a:solidFill>
                <a:schemeClr val="lt2"/>
              </a:solidFill>
              <a:cs typeface="B Nazanin" panose="00000700000000000000" pitchFamily="2" charset="-78"/>
            </a:endParaRPr>
          </a:p>
        </p:txBody>
      </p:sp>
      <p:sp>
        <p:nvSpPr>
          <p:cNvPr id="354" name="Google Shape;354;p39"/>
          <p:cNvSpPr txBox="1">
            <a:spLocks noGrp="1"/>
          </p:cNvSpPr>
          <p:nvPr>
            <p:ph type="subTitle" idx="1"/>
          </p:nvPr>
        </p:nvSpPr>
        <p:spPr>
          <a:xfrm>
            <a:off x="782944" y="3943275"/>
            <a:ext cx="4126499" cy="656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355" name="Google Shape;355;p39"/>
          <p:cNvSpPr txBox="1">
            <a:spLocks noGrp="1"/>
          </p:cNvSpPr>
          <p:nvPr>
            <p:ph type="ctrTitle" idx="2"/>
          </p:nvPr>
        </p:nvSpPr>
        <p:spPr>
          <a:xfrm>
            <a:off x="1689813" y="2503900"/>
            <a:ext cx="2181339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cs typeface="B Nazanin" panose="00000700000000000000" pitchFamily="2" charset="-78"/>
              </a:rPr>
              <a:t>مهندس شبکه</a:t>
            </a:r>
            <a:endParaRPr sz="3200" dirty="0">
              <a:cs typeface="B Nazanin" panose="00000700000000000000" pitchFamily="2" charset="-78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3955055" y="2929875"/>
            <a:ext cx="533094" cy="443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fa-IR" b="1" i="0" dirty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700000000000000" pitchFamily="2" charset="-78"/>
              </a:rPr>
              <a:t>تم :</a:t>
            </a:r>
            <a:endParaRPr b="1" i="0" dirty="0"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Quantico"/>
              <a:cs typeface="B Nazanin" panose="00000700000000000000" pitchFamily="2" charset="-78"/>
            </a:endParaRPr>
          </a:p>
        </p:txBody>
      </p:sp>
      <p:pic>
        <p:nvPicPr>
          <p:cNvPr id="357" name="Google Shape;357;p39"/>
          <p:cNvPicPr preferRelativeResize="0"/>
          <p:nvPr/>
        </p:nvPicPr>
        <p:blipFill rotWithShape="1">
          <a:blip r:embed="rId3">
            <a:alphaModFix/>
          </a:blip>
          <a:srcRect l="6369" r="6369"/>
          <a:stretch/>
        </p:blipFill>
        <p:spPr>
          <a:xfrm>
            <a:off x="5014200" y="1447475"/>
            <a:ext cx="4126500" cy="3151899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39"/>
          <p:cNvSpPr/>
          <p:nvPr/>
        </p:nvSpPr>
        <p:spPr>
          <a:xfrm>
            <a:off x="776478" y="1447475"/>
            <a:ext cx="37956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776478" y="3564400"/>
            <a:ext cx="37956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dirty="0">
                <a:cs typeface="B Nazanin" panose="00000400000000000000" pitchFamily="2" charset="-78"/>
              </a:rPr>
              <a:t>قالب با متن هنر کلمه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2" name="Google Shape;382;p41"/>
          <p:cNvSpPr txBox="1">
            <a:spLocks noGrp="1"/>
          </p:cNvSpPr>
          <p:nvPr>
            <p:ph type="body" idx="1"/>
          </p:nvPr>
        </p:nvSpPr>
        <p:spPr>
          <a:xfrm>
            <a:off x="717750" y="1542900"/>
            <a:ext cx="3824400" cy="23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کلمه سمت راست متن </a:t>
            </a:r>
            <a:r>
              <a:rPr lang="en-US" dirty="0">
                <a:cs typeface="B Nazanin" panose="00000400000000000000" pitchFamily="2" charset="-78"/>
              </a:rPr>
              <a:t>WordArt </a:t>
            </a:r>
            <a:r>
              <a:rPr lang="fa-IR" dirty="0">
                <a:cs typeface="B Nazanin" panose="00000400000000000000" pitchFamily="2" charset="-78"/>
              </a:rPr>
              <a:t>است. اگر می خواهید آن را اصلاح کنید:</a:t>
            </a:r>
            <a:endParaRPr dirty="0">
              <a:cs typeface="B Nazanin" panose="00000400000000000000" pitchFamily="2" charset="-78"/>
            </a:endParaRPr>
          </a:p>
          <a:p>
            <a:pPr lvl="0" indent="-317500" algn="r" rtl="1">
              <a:buSzPts val="1400"/>
            </a:pPr>
            <a:r>
              <a:rPr lang="fa-IR" dirty="0">
                <a:cs typeface="B Nazanin" panose="00000400000000000000" pitchFamily="2" charset="-78"/>
              </a:rPr>
              <a:t>روی آن دوبار کلیک کنید</a:t>
            </a:r>
          </a:p>
          <a:p>
            <a:pPr lvl="0" indent="-317500" algn="r" rtl="1">
              <a:buSzPts val="1400"/>
            </a:pPr>
            <a:r>
              <a:rPr lang="fa-IR" dirty="0">
                <a:cs typeface="B Nazanin" panose="00000400000000000000" pitchFamily="2" charset="-78"/>
              </a:rPr>
              <a:t>متن جدید خود را در کادر محاوره ای تایپ کنید</a:t>
            </a:r>
          </a:p>
          <a:p>
            <a:pPr lvl="0" indent="-317500" algn="r" rtl="1">
              <a:buSzPts val="1400"/>
            </a:pPr>
            <a:r>
              <a:rPr lang="fa-IR" dirty="0">
                <a:cs typeface="B Nazanin" panose="00000400000000000000" pitchFamily="2" charset="-78"/>
              </a:rPr>
              <a:t>می توانید رنگ پر را در منوی بالا تغییر دهید</a:t>
            </a:r>
          </a:p>
          <a:p>
            <a:pPr lvl="0" indent="-317500" algn="r" rtl="1">
              <a:buSzPts val="1400"/>
            </a:pPr>
            <a:r>
              <a:rPr lang="fa-IR" dirty="0">
                <a:cs typeface="B Nazanin" panose="00000400000000000000" pitchFamily="2" charset="-78"/>
              </a:rPr>
              <a:t>همچنین می توانید سکته مغزی، رنگ، ضخامت یا نوع آن را تغییر دهید</a:t>
            </a:r>
          </a:p>
          <a:p>
            <a:pPr lvl="0" indent="-317500" algn="r" rtl="1">
              <a:buSzPts val="1400"/>
            </a:pPr>
            <a:r>
              <a:rPr lang="en-US" dirty="0">
                <a:cs typeface="B Nazanin" panose="00000400000000000000" pitchFamily="2" charset="-78"/>
              </a:rPr>
              <a:t>Enter </a:t>
            </a:r>
            <a:r>
              <a:rPr lang="fa-IR" dirty="0">
                <a:cs typeface="B Nazanin" panose="00000400000000000000" pitchFamily="2" charset="-78"/>
              </a:rPr>
              <a:t>را فشار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4850313" y="1026360"/>
            <a:ext cx="3573689" cy="5165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 rtl="1"/>
            <a:r>
              <a:rPr lang="fa-IR" b="1" dirty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400000000000000" pitchFamily="2" charset="-78"/>
              </a:rPr>
              <a:t>هنر کلمه</a:t>
            </a:r>
            <a:endParaRPr b="1" i="0" dirty="0"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Quantico"/>
              <a:cs typeface="B Nazanin" panose="00000400000000000000" pitchFamily="2" charset="-78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720000" y="4078425"/>
            <a:ext cx="3810900" cy="8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385" name="Google Shape;385;p41"/>
          <p:cNvPicPr preferRelativeResize="0"/>
          <p:nvPr/>
        </p:nvPicPr>
        <p:blipFill rotWithShape="1">
          <a:blip r:embed="rId3">
            <a:alphaModFix/>
          </a:blip>
          <a:srcRect l="3669" r="3669"/>
          <a:stretch/>
        </p:blipFill>
        <p:spPr>
          <a:xfrm>
            <a:off x="5226275" y="1862625"/>
            <a:ext cx="3197727" cy="23001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طبقه بندی معماری </a:t>
            </a:r>
            <a:r>
              <a:rPr lang="en-US" dirty="0">
                <a:cs typeface="B Nazanin" panose="00000400000000000000" pitchFamily="2" charset="-78"/>
              </a:rPr>
              <a:t>DBMS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16" name="Google Shape;516;p48"/>
          <p:cNvSpPr txBox="1">
            <a:spLocks noGrp="1"/>
          </p:cNvSpPr>
          <p:nvPr>
            <p:ph type="title"/>
          </p:nvPr>
        </p:nvSpPr>
        <p:spPr>
          <a:xfrm>
            <a:off x="4573728" y="1248390"/>
            <a:ext cx="35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معماری 1 لایه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17" name="Google Shape;517;p48"/>
          <p:cNvSpPr txBox="1">
            <a:spLocks noGrp="1"/>
          </p:cNvSpPr>
          <p:nvPr>
            <p:ph type="subTitle" idx="1"/>
          </p:nvPr>
        </p:nvSpPr>
        <p:spPr>
          <a:xfrm>
            <a:off x="4573728" y="1604990"/>
            <a:ext cx="35370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18" name="Google Shape;518;p48"/>
          <p:cNvSpPr txBox="1">
            <a:spLocks noGrp="1"/>
          </p:cNvSpPr>
          <p:nvPr>
            <p:ph type="title" idx="2"/>
          </p:nvPr>
        </p:nvSpPr>
        <p:spPr>
          <a:xfrm>
            <a:off x="4573728" y="2393471"/>
            <a:ext cx="35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معماری 2 لایه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19" name="Google Shape;519;p48"/>
          <p:cNvSpPr txBox="1">
            <a:spLocks noGrp="1"/>
          </p:cNvSpPr>
          <p:nvPr>
            <p:ph type="subTitle" idx="3"/>
          </p:nvPr>
        </p:nvSpPr>
        <p:spPr>
          <a:xfrm>
            <a:off x="4573728" y="2750075"/>
            <a:ext cx="35370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20" name="Google Shape;520;p48"/>
          <p:cNvSpPr txBox="1">
            <a:spLocks noGrp="1"/>
          </p:cNvSpPr>
          <p:nvPr>
            <p:ph type="title" idx="4"/>
          </p:nvPr>
        </p:nvSpPr>
        <p:spPr>
          <a:xfrm>
            <a:off x="4573728" y="3543871"/>
            <a:ext cx="35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معماری 3 لایه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21" name="Google Shape;521;p48"/>
          <p:cNvSpPr txBox="1">
            <a:spLocks noGrp="1"/>
          </p:cNvSpPr>
          <p:nvPr>
            <p:ph type="subTitle" idx="5"/>
          </p:nvPr>
        </p:nvSpPr>
        <p:spPr>
          <a:xfrm>
            <a:off x="4573728" y="3900475"/>
            <a:ext cx="35370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قالب پاورپوینت مهندسی کامپیوتر قابل ویرایش می باشد.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522" name="Google Shape;522;p48"/>
          <p:cNvPicPr preferRelativeResize="0"/>
          <p:nvPr/>
        </p:nvPicPr>
        <p:blipFill rotWithShape="1">
          <a:blip r:embed="rId3">
            <a:alphaModFix/>
          </a:blip>
          <a:srcRect l="9732" r="31106" b="803"/>
          <a:stretch/>
        </p:blipFill>
        <p:spPr>
          <a:xfrm>
            <a:off x="717750" y="1223975"/>
            <a:ext cx="2995924" cy="3348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23" name="Google Shape;523;p48"/>
          <p:cNvCxnSpPr>
            <a:stCxn id="516" idx="1"/>
          </p:cNvCxnSpPr>
          <p:nvPr/>
        </p:nvCxnSpPr>
        <p:spPr>
          <a:xfrm flipH="1">
            <a:off x="2549028" y="1431240"/>
            <a:ext cx="2024700" cy="645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524" name="Google Shape;524;p48"/>
          <p:cNvCxnSpPr>
            <a:stCxn id="518" idx="1"/>
          </p:cNvCxnSpPr>
          <p:nvPr/>
        </p:nvCxnSpPr>
        <p:spPr>
          <a:xfrm flipH="1">
            <a:off x="3390228" y="2576321"/>
            <a:ext cx="1183500" cy="483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525" name="Google Shape;525;p48"/>
          <p:cNvCxnSpPr>
            <a:stCxn id="520" idx="1"/>
          </p:cNvCxnSpPr>
          <p:nvPr/>
        </p:nvCxnSpPr>
        <p:spPr>
          <a:xfrm flipH="1">
            <a:off x="2167428" y="3726721"/>
            <a:ext cx="2406300" cy="653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54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525" y="1257838"/>
            <a:ext cx="3135424" cy="28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محبوب ترین ابزار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9" name="Google Shape;679;p54"/>
          <p:cNvSpPr txBox="1"/>
          <p:nvPr/>
        </p:nvSpPr>
        <p:spPr>
          <a:xfrm>
            <a:off x="6222275" y="3558400"/>
            <a:ext cx="22017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12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b="1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0" name="Google Shape;680;p54"/>
          <p:cNvSpPr txBox="1"/>
          <p:nvPr/>
        </p:nvSpPr>
        <p:spPr>
          <a:xfrm>
            <a:off x="1073525" y="1698540"/>
            <a:ext cx="1694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عنوان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681" name="Google Shape;681;p54"/>
          <p:cNvSpPr txBox="1"/>
          <p:nvPr/>
        </p:nvSpPr>
        <p:spPr>
          <a:xfrm>
            <a:off x="498764" y="2168665"/>
            <a:ext cx="226916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2" name="Google Shape;682;p54"/>
          <p:cNvSpPr txBox="1"/>
          <p:nvPr/>
        </p:nvSpPr>
        <p:spPr>
          <a:xfrm>
            <a:off x="1073525" y="3142904"/>
            <a:ext cx="1694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عنوان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683" name="Google Shape;683;p54"/>
          <p:cNvSpPr txBox="1"/>
          <p:nvPr/>
        </p:nvSpPr>
        <p:spPr>
          <a:xfrm>
            <a:off x="530104" y="3613029"/>
            <a:ext cx="22378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>
              <a:buSzPts val="1100"/>
            </a:pPr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4" name="Google Shape;684;p54"/>
          <p:cNvSpPr txBox="1"/>
          <p:nvPr/>
        </p:nvSpPr>
        <p:spPr>
          <a:xfrm flipH="1">
            <a:off x="7175150" y="2099550"/>
            <a:ext cx="12555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عنوان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685" name="Google Shape;685;p54"/>
          <p:cNvSpPr txBox="1"/>
          <p:nvPr/>
        </p:nvSpPr>
        <p:spPr>
          <a:xfrm flipH="1">
            <a:off x="6228951" y="2569675"/>
            <a:ext cx="2201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686" name="Google Shape;686;p54"/>
          <p:cNvSpPr/>
          <p:nvPr/>
        </p:nvSpPr>
        <p:spPr>
          <a:xfrm>
            <a:off x="810050" y="1836337"/>
            <a:ext cx="243600" cy="24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87" name="Google Shape;687;p54"/>
          <p:cNvSpPr/>
          <p:nvPr/>
        </p:nvSpPr>
        <p:spPr>
          <a:xfrm>
            <a:off x="6866985" y="2256851"/>
            <a:ext cx="243600" cy="24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cs typeface="B Nazanin" panose="00000400000000000000" pitchFamily="2" charset="-78"/>
            </a:endParaRPr>
          </a:p>
        </p:txBody>
      </p:sp>
      <p:sp>
        <p:nvSpPr>
          <p:cNvPr id="688" name="Google Shape;688;p54"/>
          <p:cNvSpPr/>
          <p:nvPr/>
        </p:nvSpPr>
        <p:spPr>
          <a:xfrm>
            <a:off x="810050" y="3287170"/>
            <a:ext cx="243600" cy="24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89" name="Google Shape;689;p54"/>
          <p:cNvSpPr/>
          <p:nvPr/>
        </p:nvSpPr>
        <p:spPr>
          <a:xfrm>
            <a:off x="2385481" y="1470539"/>
            <a:ext cx="1027541" cy="3429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 rtl="1"/>
            <a:r>
              <a:rPr b="1" i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400000000000000" pitchFamily="2" charset="-78"/>
              </a:rPr>
              <a:t>35%</a:t>
            </a:r>
          </a:p>
        </p:txBody>
      </p:sp>
      <p:sp>
        <p:nvSpPr>
          <p:cNvPr id="690" name="Google Shape;690;p54"/>
          <p:cNvSpPr/>
          <p:nvPr/>
        </p:nvSpPr>
        <p:spPr>
          <a:xfrm>
            <a:off x="5698769" y="1485143"/>
            <a:ext cx="1039450" cy="3429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 rtl="1"/>
            <a:r>
              <a:rPr b="1" i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400000000000000" pitchFamily="2" charset="-78"/>
              </a:rPr>
              <a:t>45%</a:t>
            </a:r>
          </a:p>
        </p:txBody>
      </p:sp>
      <p:sp>
        <p:nvSpPr>
          <p:cNvPr id="691" name="Google Shape;691;p54"/>
          <p:cNvSpPr/>
          <p:nvPr/>
        </p:nvSpPr>
        <p:spPr>
          <a:xfrm>
            <a:off x="2817494" y="3951143"/>
            <a:ext cx="1027065" cy="3429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r" rtl="1"/>
            <a:r>
              <a:rPr b="1" i="0"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Quantico"/>
                <a:cs typeface="B Nazanin" panose="00000400000000000000" pitchFamily="2" charset="-78"/>
              </a:rPr>
              <a:t>20%</a:t>
            </a:r>
          </a:p>
        </p:txBody>
      </p:sp>
      <p:sp>
        <p:nvSpPr>
          <p:cNvPr id="692" name="Google Shape;692;p54"/>
          <p:cNvSpPr/>
          <p:nvPr/>
        </p:nvSpPr>
        <p:spPr>
          <a:xfrm>
            <a:off x="4165050" y="2264275"/>
            <a:ext cx="813900" cy="813900"/>
          </a:xfrm>
          <a:prstGeom prst="donut">
            <a:avLst>
              <a:gd name="adj" fmla="val 4979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69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grpSp>
        <p:nvGrpSpPr>
          <p:cNvPr id="693" name="Google Shape;693;p54"/>
          <p:cNvGrpSpPr/>
          <p:nvPr/>
        </p:nvGrpSpPr>
        <p:grpSpPr>
          <a:xfrm>
            <a:off x="4382269" y="2500440"/>
            <a:ext cx="379449" cy="330035"/>
            <a:chOff x="3159194" y="3387490"/>
            <a:chExt cx="379449" cy="330035"/>
          </a:xfrm>
        </p:grpSpPr>
        <p:sp>
          <p:nvSpPr>
            <p:cNvPr id="694" name="Google Shape;694;p54"/>
            <p:cNvSpPr/>
            <p:nvPr/>
          </p:nvSpPr>
          <p:spPr>
            <a:xfrm>
              <a:off x="3303250" y="3387490"/>
              <a:ext cx="235393" cy="129039"/>
            </a:xfrm>
            <a:custGeom>
              <a:avLst/>
              <a:gdLst/>
              <a:ahLst/>
              <a:cxnLst/>
              <a:rect l="l" t="t" r="r" b="b"/>
              <a:pathLst>
                <a:path w="6693" h="3669" extrusionOk="0">
                  <a:moveTo>
                    <a:pt x="5740" y="1049"/>
                  </a:moveTo>
                  <a:cubicBezTo>
                    <a:pt x="5883" y="1049"/>
                    <a:pt x="6002" y="1168"/>
                    <a:pt x="6026" y="1311"/>
                  </a:cubicBezTo>
                  <a:cubicBezTo>
                    <a:pt x="6026" y="1454"/>
                    <a:pt x="5907" y="1596"/>
                    <a:pt x="5764" y="1596"/>
                  </a:cubicBezTo>
                  <a:lnTo>
                    <a:pt x="4883" y="1596"/>
                  </a:lnTo>
                  <a:cubicBezTo>
                    <a:pt x="4716" y="1596"/>
                    <a:pt x="4597" y="1477"/>
                    <a:pt x="4573" y="1334"/>
                  </a:cubicBezTo>
                  <a:cubicBezTo>
                    <a:pt x="4573" y="1168"/>
                    <a:pt x="4692" y="1049"/>
                    <a:pt x="4835" y="1049"/>
                  </a:cubicBezTo>
                  <a:close/>
                  <a:moveTo>
                    <a:pt x="644" y="644"/>
                  </a:moveTo>
                  <a:cubicBezTo>
                    <a:pt x="1835" y="811"/>
                    <a:pt x="2787" y="1787"/>
                    <a:pt x="2883" y="3001"/>
                  </a:cubicBezTo>
                  <a:lnTo>
                    <a:pt x="644" y="3001"/>
                  </a:lnTo>
                  <a:lnTo>
                    <a:pt x="644" y="644"/>
                  </a:lnTo>
                  <a:close/>
                  <a:moveTo>
                    <a:pt x="1" y="1"/>
                  </a:moveTo>
                  <a:lnTo>
                    <a:pt x="1" y="3668"/>
                  </a:lnTo>
                  <a:lnTo>
                    <a:pt x="3526" y="3668"/>
                  </a:lnTo>
                  <a:lnTo>
                    <a:pt x="3526" y="3335"/>
                  </a:lnTo>
                  <a:lnTo>
                    <a:pt x="3526" y="3216"/>
                  </a:lnTo>
                  <a:cubicBezTo>
                    <a:pt x="3526" y="2668"/>
                    <a:pt x="3406" y="2192"/>
                    <a:pt x="3168" y="1763"/>
                  </a:cubicBezTo>
                  <a:lnTo>
                    <a:pt x="4049" y="1763"/>
                  </a:lnTo>
                  <a:cubicBezTo>
                    <a:pt x="4192" y="2025"/>
                    <a:pt x="4478" y="2239"/>
                    <a:pt x="4812" y="2239"/>
                  </a:cubicBezTo>
                  <a:lnTo>
                    <a:pt x="5740" y="2239"/>
                  </a:lnTo>
                  <a:cubicBezTo>
                    <a:pt x="6264" y="2239"/>
                    <a:pt x="6693" y="1787"/>
                    <a:pt x="6669" y="1287"/>
                  </a:cubicBezTo>
                  <a:cubicBezTo>
                    <a:pt x="6621" y="811"/>
                    <a:pt x="6240" y="406"/>
                    <a:pt x="5764" y="406"/>
                  </a:cubicBezTo>
                  <a:lnTo>
                    <a:pt x="4835" y="406"/>
                  </a:lnTo>
                  <a:cubicBezTo>
                    <a:pt x="4407" y="406"/>
                    <a:pt x="4049" y="715"/>
                    <a:pt x="3954" y="1120"/>
                  </a:cubicBezTo>
                  <a:lnTo>
                    <a:pt x="2763" y="1120"/>
                  </a:lnTo>
                  <a:cubicBezTo>
                    <a:pt x="2168" y="453"/>
                    <a:pt x="1311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3159194" y="3430222"/>
              <a:ext cx="379449" cy="287304"/>
            </a:xfrm>
            <a:custGeom>
              <a:avLst/>
              <a:gdLst/>
              <a:ahLst/>
              <a:cxnLst/>
              <a:rect l="l" t="t" r="r" b="b"/>
              <a:pathLst>
                <a:path w="10789" h="8169" extrusionOk="0">
                  <a:moveTo>
                    <a:pt x="2859" y="667"/>
                  </a:moveTo>
                  <a:lnTo>
                    <a:pt x="2859" y="3644"/>
                  </a:lnTo>
                  <a:lnTo>
                    <a:pt x="5716" y="3644"/>
                  </a:lnTo>
                  <a:cubicBezTo>
                    <a:pt x="5526" y="4858"/>
                    <a:pt x="4478" y="5787"/>
                    <a:pt x="3192" y="5787"/>
                  </a:cubicBezTo>
                  <a:cubicBezTo>
                    <a:pt x="3178" y="5787"/>
                    <a:pt x="3163" y="5788"/>
                    <a:pt x="3149" y="5788"/>
                  </a:cubicBezTo>
                  <a:cubicBezTo>
                    <a:pt x="1740" y="5788"/>
                    <a:pt x="596" y="4630"/>
                    <a:pt x="596" y="3215"/>
                  </a:cubicBezTo>
                  <a:cubicBezTo>
                    <a:pt x="596" y="1906"/>
                    <a:pt x="1596" y="810"/>
                    <a:pt x="2859" y="667"/>
                  </a:cubicBezTo>
                  <a:close/>
                  <a:moveTo>
                    <a:pt x="10122" y="4597"/>
                  </a:moveTo>
                  <a:lnTo>
                    <a:pt x="10122" y="7573"/>
                  </a:lnTo>
                  <a:lnTo>
                    <a:pt x="7955" y="7573"/>
                  </a:lnTo>
                  <a:lnTo>
                    <a:pt x="7955" y="4597"/>
                  </a:lnTo>
                  <a:close/>
                  <a:moveTo>
                    <a:pt x="3263" y="0"/>
                  </a:moveTo>
                  <a:cubicBezTo>
                    <a:pt x="1501" y="0"/>
                    <a:pt x="1" y="1453"/>
                    <a:pt x="1" y="3215"/>
                  </a:cubicBezTo>
                  <a:cubicBezTo>
                    <a:pt x="1" y="4882"/>
                    <a:pt x="1263" y="6240"/>
                    <a:pt x="2859" y="6406"/>
                  </a:cubicBezTo>
                  <a:lnTo>
                    <a:pt x="2859" y="7621"/>
                  </a:lnTo>
                  <a:lnTo>
                    <a:pt x="7336" y="7621"/>
                  </a:lnTo>
                  <a:lnTo>
                    <a:pt x="7336" y="8169"/>
                  </a:lnTo>
                  <a:lnTo>
                    <a:pt x="10789" y="8169"/>
                  </a:lnTo>
                  <a:lnTo>
                    <a:pt x="10789" y="3906"/>
                  </a:lnTo>
                  <a:lnTo>
                    <a:pt x="7336" y="3906"/>
                  </a:lnTo>
                  <a:lnTo>
                    <a:pt x="7336" y="7002"/>
                  </a:lnTo>
                  <a:lnTo>
                    <a:pt x="3502" y="7002"/>
                  </a:lnTo>
                  <a:lnTo>
                    <a:pt x="3502" y="6406"/>
                  </a:lnTo>
                  <a:cubicBezTo>
                    <a:pt x="4216" y="6335"/>
                    <a:pt x="4883" y="6025"/>
                    <a:pt x="5407" y="5501"/>
                  </a:cubicBezTo>
                  <a:cubicBezTo>
                    <a:pt x="6002" y="4954"/>
                    <a:pt x="6359" y="4144"/>
                    <a:pt x="6383" y="3334"/>
                  </a:cubicBezTo>
                  <a:lnTo>
                    <a:pt x="6383" y="3001"/>
                  </a:lnTo>
                  <a:lnTo>
                    <a:pt x="3502" y="3001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3464927" y="3610292"/>
              <a:ext cx="24302" cy="23494"/>
            </a:xfrm>
            <a:custGeom>
              <a:avLst/>
              <a:gdLst/>
              <a:ahLst/>
              <a:cxnLst/>
              <a:rect l="l" t="t" r="r" b="b"/>
              <a:pathLst>
                <a:path w="691" h="668" extrusionOk="0">
                  <a:moveTo>
                    <a:pt x="357" y="0"/>
                  </a:moveTo>
                  <a:cubicBezTo>
                    <a:pt x="215" y="0"/>
                    <a:pt x="72" y="120"/>
                    <a:pt x="48" y="262"/>
                  </a:cubicBezTo>
                  <a:cubicBezTo>
                    <a:pt x="0" y="477"/>
                    <a:pt x="167" y="667"/>
                    <a:pt x="334" y="667"/>
                  </a:cubicBezTo>
                  <a:cubicBezTo>
                    <a:pt x="476" y="667"/>
                    <a:pt x="643" y="548"/>
                    <a:pt x="667" y="381"/>
                  </a:cubicBezTo>
                  <a:cubicBezTo>
                    <a:pt x="691" y="191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3464927" y="3655521"/>
              <a:ext cx="24302" cy="22649"/>
            </a:xfrm>
            <a:custGeom>
              <a:avLst/>
              <a:gdLst/>
              <a:ahLst/>
              <a:cxnLst/>
              <a:rect l="l" t="t" r="r" b="b"/>
              <a:pathLst>
                <a:path w="691" h="644" extrusionOk="0">
                  <a:moveTo>
                    <a:pt x="357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0" y="477"/>
                    <a:pt x="167" y="643"/>
                    <a:pt x="334" y="643"/>
                  </a:cubicBezTo>
                  <a:cubicBezTo>
                    <a:pt x="476" y="643"/>
                    <a:pt x="643" y="524"/>
                    <a:pt x="667" y="381"/>
                  </a:cubicBezTo>
                  <a:cubicBezTo>
                    <a:pt x="691" y="167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سامانه ی مدیریت پایگاه داده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85" name="Google Shape;785;p60"/>
          <p:cNvSpPr txBox="1"/>
          <p:nvPr/>
        </p:nvSpPr>
        <p:spPr>
          <a:xfrm>
            <a:off x="718150" y="1222800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برنامه های کاربردی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86" name="Google Shape;786;p60"/>
          <p:cNvSpPr txBox="1"/>
          <p:nvPr/>
        </p:nvSpPr>
        <p:spPr>
          <a:xfrm>
            <a:off x="3496571" y="1222800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سایر </a:t>
            </a:r>
            <a:r>
              <a:rPr lang="en-US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DBMS </a:t>
            </a:r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ها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87" name="Google Shape;787;p60"/>
          <p:cNvSpPr txBox="1"/>
          <p:nvPr/>
        </p:nvSpPr>
        <p:spPr>
          <a:xfrm>
            <a:off x="6276000" y="1222800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کاربران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88" name="Google Shape;788;p60"/>
          <p:cNvSpPr txBox="1"/>
          <p:nvPr/>
        </p:nvSpPr>
        <p:spPr>
          <a:xfrm>
            <a:off x="3498000" y="1984525"/>
            <a:ext cx="2148000" cy="10275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en-US" sz="15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DBMS:</a:t>
            </a:r>
          </a:p>
          <a:p>
            <a:pPr lvl="0" algn="ctr" rtl="1"/>
            <a:r>
              <a:rPr lang="fa-IR" sz="15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تعریف، ثبت، پرس و جو، به روز رسانی، مدیریت داده ها</a:t>
            </a:r>
            <a:endParaRPr sz="15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789" name="Google Shape;789;p60"/>
          <p:cNvSpPr txBox="1"/>
          <p:nvPr/>
        </p:nvSpPr>
        <p:spPr>
          <a:xfrm>
            <a:off x="3498000" y="3282075"/>
            <a:ext cx="2148000" cy="5487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فضای ذخیره سازی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790" name="Google Shape;790;p60"/>
          <p:cNvSpPr txBox="1"/>
          <p:nvPr/>
        </p:nvSpPr>
        <p:spPr>
          <a:xfrm>
            <a:off x="717650" y="4243575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رابطه ای</a:t>
            </a:r>
            <a:endParaRPr sz="16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791" name="Google Shape;791;p60"/>
          <p:cNvSpPr txBox="1"/>
          <p:nvPr/>
        </p:nvSpPr>
        <p:spPr>
          <a:xfrm>
            <a:off x="3496071" y="4243575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فایل های تخت</a:t>
            </a:r>
            <a:endParaRPr sz="16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792" name="Google Shape;792;p60"/>
          <p:cNvSpPr txBox="1"/>
          <p:nvPr/>
        </p:nvSpPr>
        <p:spPr>
          <a:xfrm>
            <a:off x="6275500" y="4243575"/>
            <a:ext cx="2148000" cy="355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16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اشیاء</a:t>
            </a:r>
            <a:endParaRPr sz="16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cxnSp>
        <p:nvCxnSpPr>
          <p:cNvPr id="793" name="Google Shape;793;p60"/>
          <p:cNvCxnSpPr>
            <a:stCxn id="785" idx="2"/>
            <a:endCxn id="788" idx="0"/>
          </p:cNvCxnSpPr>
          <p:nvPr/>
        </p:nvCxnSpPr>
        <p:spPr>
          <a:xfrm rot="-5400000" flipH="1">
            <a:off x="2979100" y="391650"/>
            <a:ext cx="405900" cy="27798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4" name="Google Shape;794;p60"/>
          <p:cNvCxnSpPr>
            <a:stCxn id="787" idx="2"/>
            <a:endCxn id="788" idx="0"/>
          </p:cNvCxnSpPr>
          <p:nvPr/>
        </p:nvCxnSpPr>
        <p:spPr>
          <a:xfrm rot="5400000">
            <a:off x="5758050" y="392550"/>
            <a:ext cx="405900" cy="27780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5" name="Google Shape;795;p60"/>
          <p:cNvCxnSpPr>
            <a:stCxn id="789" idx="2"/>
            <a:endCxn id="790" idx="0"/>
          </p:cNvCxnSpPr>
          <p:nvPr/>
        </p:nvCxnSpPr>
        <p:spPr>
          <a:xfrm rot="5400000">
            <a:off x="2975400" y="2646975"/>
            <a:ext cx="412800" cy="2780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6" name="Google Shape;796;p60"/>
          <p:cNvCxnSpPr>
            <a:stCxn id="789" idx="2"/>
            <a:endCxn id="792" idx="0"/>
          </p:cNvCxnSpPr>
          <p:nvPr/>
        </p:nvCxnSpPr>
        <p:spPr>
          <a:xfrm rot="-5400000" flipH="1">
            <a:off x="5754300" y="2648475"/>
            <a:ext cx="412800" cy="2777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7" name="Google Shape;797;p60"/>
          <p:cNvCxnSpPr>
            <a:stCxn id="786" idx="2"/>
            <a:endCxn id="788" idx="0"/>
          </p:cNvCxnSpPr>
          <p:nvPr/>
        </p:nvCxnSpPr>
        <p:spPr>
          <a:xfrm>
            <a:off x="4570571" y="1578600"/>
            <a:ext cx="1500" cy="405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8" name="Google Shape;798;p60"/>
          <p:cNvCxnSpPr>
            <a:stCxn id="788" idx="2"/>
            <a:endCxn id="789" idx="0"/>
          </p:cNvCxnSpPr>
          <p:nvPr/>
        </p:nvCxnSpPr>
        <p:spPr>
          <a:xfrm>
            <a:off x="4572000" y="3012025"/>
            <a:ext cx="0" cy="270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99" name="Google Shape;799;p60"/>
          <p:cNvCxnSpPr>
            <a:stCxn id="789" idx="2"/>
            <a:endCxn id="791" idx="0"/>
          </p:cNvCxnSpPr>
          <p:nvPr/>
        </p:nvCxnSpPr>
        <p:spPr>
          <a:xfrm flipH="1">
            <a:off x="4570200" y="3830775"/>
            <a:ext cx="1800" cy="41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7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توسعه مطالعات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30" name="Google Shape;1030;p70"/>
          <p:cNvSpPr txBox="1"/>
          <p:nvPr/>
        </p:nvSpPr>
        <p:spPr>
          <a:xfrm>
            <a:off x="720000" y="4343225"/>
            <a:ext cx="77040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200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200"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31" name="Google Shape;1031;p70"/>
          <p:cNvSpPr txBox="1"/>
          <p:nvPr/>
        </p:nvSpPr>
        <p:spPr>
          <a:xfrm>
            <a:off x="5531496" y="1617147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علوم پایه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32" name="Google Shape;1032;p70"/>
          <p:cNvSpPr txBox="1"/>
          <p:nvPr/>
        </p:nvSpPr>
        <p:spPr>
          <a:xfrm>
            <a:off x="5531450" y="2111548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33" name="Google Shape;1033;p70"/>
          <p:cNvSpPr txBox="1"/>
          <p:nvPr/>
        </p:nvSpPr>
        <p:spPr>
          <a:xfrm>
            <a:off x="5531496" y="2820121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ریاضیات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34" name="Google Shape;1034;p70"/>
          <p:cNvSpPr txBox="1"/>
          <p:nvPr/>
        </p:nvSpPr>
        <p:spPr>
          <a:xfrm>
            <a:off x="5531450" y="3314523"/>
            <a:ext cx="2556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35" name="Google Shape;1035;p70"/>
          <p:cNvSpPr/>
          <p:nvPr/>
        </p:nvSpPr>
        <p:spPr>
          <a:xfrm>
            <a:off x="8178521" y="1710598"/>
            <a:ext cx="243600" cy="24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36" name="Google Shape;1036;p70"/>
          <p:cNvSpPr/>
          <p:nvPr/>
        </p:nvSpPr>
        <p:spPr>
          <a:xfrm>
            <a:off x="8178521" y="2919873"/>
            <a:ext cx="243600" cy="24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cs typeface="B Nazanin" panose="00000400000000000000" pitchFamily="2" charset="-78"/>
            </a:endParaRPr>
          </a:p>
        </p:txBody>
      </p:sp>
      <p:pic>
        <p:nvPicPr>
          <p:cNvPr id="1037" name="Google Shape;1037;p7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94" y="1350275"/>
            <a:ext cx="4470648" cy="276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70"/>
          <p:cNvSpPr/>
          <p:nvPr/>
        </p:nvSpPr>
        <p:spPr>
          <a:xfrm flipH="1">
            <a:off x="6283375" y="2043891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39" name="Google Shape;1039;p70"/>
          <p:cNvSpPr/>
          <p:nvPr/>
        </p:nvSpPr>
        <p:spPr>
          <a:xfrm flipH="1">
            <a:off x="6283375" y="3253166"/>
            <a:ext cx="1715100" cy="459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00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71"/>
          <p:cNvSpPr/>
          <p:nvPr/>
        </p:nvSpPr>
        <p:spPr>
          <a:xfrm>
            <a:off x="3393725" y="1502025"/>
            <a:ext cx="813900" cy="813900"/>
          </a:xfrm>
          <a:prstGeom prst="donut">
            <a:avLst>
              <a:gd name="adj" fmla="val 4979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69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45" name="Google Shape;1045;p71"/>
          <p:cNvSpPr/>
          <p:nvPr/>
        </p:nvSpPr>
        <p:spPr>
          <a:xfrm>
            <a:off x="3393725" y="2588100"/>
            <a:ext cx="813900" cy="813900"/>
          </a:xfrm>
          <a:prstGeom prst="donut">
            <a:avLst>
              <a:gd name="adj" fmla="val 4979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69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46" name="Google Shape;1046;p71"/>
          <p:cNvSpPr/>
          <p:nvPr/>
        </p:nvSpPr>
        <p:spPr>
          <a:xfrm>
            <a:off x="3393725" y="3674175"/>
            <a:ext cx="813900" cy="813900"/>
          </a:xfrm>
          <a:prstGeom prst="donut">
            <a:avLst>
              <a:gd name="adj" fmla="val 4979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90069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47" name="Google Shape;1047;p7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برخی از مفاهیم را به خاطر بسپارید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48" name="Google Shape;1048;p71"/>
          <p:cNvSpPr txBox="1"/>
          <p:nvPr/>
        </p:nvSpPr>
        <p:spPr>
          <a:xfrm>
            <a:off x="6526700" y="1550425"/>
            <a:ext cx="2130412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49" name="Google Shape;1049;p71"/>
          <p:cNvSpPr txBox="1"/>
          <p:nvPr/>
        </p:nvSpPr>
        <p:spPr>
          <a:xfrm>
            <a:off x="717750" y="2637150"/>
            <a:ext cx="1857300" cy="712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معماری </a:t>
            </a:r>
            <a:r>
              <a:rPr lang="en-US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DBMS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50" name="Google Shape;1050;p71"/>
          <p:cNvSpPr txBox="1"/>
          <p:nvPr/>
        </p:nvSpPr>
        <p:spPr>
          <a:xfrm>
            <a:off x="6526699" y="2638650"/>
            <a:ext cx="2130411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sp>
        <p:nvSpPr>
          <p:cNvPr id="1051" name="Google Shape;1051;p71"/>
          <p:cNvSpPr txBox="1"/>
          <p:nvPr/>
        </p:nvSpPr>
        <p:spPr>
          <a:xfrm>
            <a:off x="6526700" y="3726875"/>
            <a:ext cx="213041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Clr>
                <a:srgbClr val="1E1F24"/>
              </a:buClr>
              <a:buSzPts val="1100"/>
            </a:pPr>
            <a:r>
              <a:rPr lang="fa-IR" dirty="0">
                <a:solidFill>
                  <a:schemeClr val="lt1"/>
                </a:solidFill>
                <a:latin typeface="Catamaran"/>
                <a:ea typeface="Catamaran"/>
                <a:cs typeface="B Nazanin" panose="00000400000000000000" pitchFamily="2" charset="-78"/>
                <a:sym typeface="Catamaran"/>
              </a:rPr>
              <a:t>قالب پاورپوینت مهندسی کامپیوتر قابل ویرایش می باشد.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B Nazanin" panose="00000400000000000000" pitchFamily="2" charset="-78"/>
              <a:sym typeface="Catamaran"/>
            </a:endParaRPr>
          </a:p>
        </p:txBody>
      </p:sp>
      <p:cxnSp>
        <p:nvCxnSpPr>
          <p:cNvPr id="1052" name="Google Shape;1052;p71"/>
          <p:cNvCxnSpPr>
            <a:stCxn id="1049" idx="3"/>
            <a:endCxn id="1045" idx="2"/>
          </p:cNvCxnSpPr>
          <p:nvPr/>
        </p:nvCxnSpPr>
        <p:spPr>
          <a:xfrm>
            <a:off x="2575050" y="2993550"/>
            <a:ext cx="818700" cy="1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3" name="Google Shape;1053;p71"/>
          <p:cNvCxnSpPr>
            <a:stCxn id="1044" idx="2"/>
            <a:endCxn id="1049" idx="3"/>
          </p:cNvCxnSpPr>
          <p:nvPr/>
        </p:nvCxnSpPr>
        <p:spPr>
          <a:xfrm flipH="1">
            <a:off x="2575025" y="1908975"/>
            <a:ext cx="818700" cy="10845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4" name="Google Shape;1054;p71"/>
          <p:cNvCxnSpPr>
            <a:stCxn id="1049" idx="3"/>
            <a:endCxn id="1046" idx="2"/>
          </p:cNvCxnSpPr>
          <p:nvPr/>
        </p:nvCxnSpPr>
        <p:spPr>
          <a:xfrm>
            <a:off x="2575050" y="2993550"/>
            <a:ext cx="818700" cy="10875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5" name="Google Shape;1055;p71"/>
          <p:cNvCxnSpPr>
            <a:stCxn id="1056" idx="6"/>
            <a:endCxn id="1057" idx="1"/>
          </p:cNvCxnSpPr>
          <p:nvPr/>
        </p:nvCxnSpPr>
        <p:spPr>
          <a:xfrm>
            <a:off x="4207675" y="2995050"/>
            <a:ext cx="46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8" name="Google Shape;1058;p71"/>
          <p:cNvSpPr txBox="1"/>
          <p:nvPr/>
        </p:nvSpPr>
        <p:spPr>
          <a:xfrm>
            <a:off x="4672075" y="1701325"/>
            <a:ext cx="1390200" cy="411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1-طبقه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57" name="Google Shape;1057;p71"/>
          <p:cNvSpPr txBox="1"/>
          <p:nvPr/>
        </p:nvSpPr>
        <p:spPr>
          <a:xfrm>
            <a:off x="4672075" y="2789550"/>
            <a:ext cx="1390200" cy="411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2 طبقه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sp>
        <p:nvSpPr>
          <p:cNvPr id="1059" name="Google Shape;1059;p71"/>
          <p:cNvSpPr txBox="1"/>
          <p:nvPr/>
        </p:nvSpPr>
        <p:spPr>
          <a:xfrm>
            <a:off x="4672075" y="3877775"/>
            <a:ext cx="1390200" cy="411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fa-IR" sz="2200" b="1" dirty="0">
                <a:solidFill>
                  <a:schemeClr val="lt1"/>
                </a:solidFill>
                <a:latin typeface="Quantico"/>
                <a:ea typeface="Quantico"/>
                <a:cs typeface="B Nazanin" panose="00000400000000000000" pitchFamily="2" charset="-78"/>
                <a:sym typeface="Quantico"/>
              </a:rPr>
              <a:t>3 طبقه</a:t>
            </a:r>
            <a:endParaRPr sz="2200" b="1" dirty="0">
              <a:solidFill>
                <a:schemeClr val="lt1"/>
              </a:solidFill>
              <a:latin typeface="Quantico"/>
              <a:ea typeface="Quantico"/>
              <a:cs typeface="B Nazanin" panose="00000400000000000000" pitchFamily="2" charset="-78"/>
              <a:sym typeface="Quantico"/>
            </a:endParaRPr>
          </a:p>
        </p:txBody>
      </p:sp>
      <p:cxnSp>
        <p:nvCxnSpPr>
          <p:cNvPr id="1060" name="Google Shape;1060;p71"/>
          <p:cNvCxnSpPr>
            <a:stCxn id="1061" idx="6"/>
            <a:endCxn id="1059" idx="1"/>
          </p:cNvCxnSpPr>
          <p:nvPr/>
        </p:nvCxnSpPr>
        <p:spPr>
          <a:xfrm>
            <a:off x="4207675" y="4083275"/>
            <a:ext cx="46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2" name="Google Shape;1062;p71"/>
          <p:cNvCxnSpPr>
            <a:stCxn id="1063" idx="6"/>
            <a:endCxn id="1058" idx="1"/>
          </p:cNvCxnSpPr>
          <p:nvPr/>
        </p:nvCxnSpPr>
        <p:spPr>
          <a:xfrm>
            <a:off x="4207675" y="1906825"/>
            <a:ext cx="46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4" name="Google Shape;1064;p71"/>
          <p:cNvCxnSpPr>
            <a:cxnSpLocks/>
            <a:stCxn id="1058" idx="3"/>
            <a:endCxn id="1048" idx="1"/>
          </p:cNvCxnSpPr>
          <p:nvPr/>
        </p:nvCxnSpPr>
        <p:spPr>
          <a:xfrm>
            <a:off x="6062275" y="1906825"/>
            <a:ext cx="46442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065" name="Google Shape;1065;p71"/>
          <p:cNvCxnSpPr>
            <a:cxnSpLocks/>
            <a:stCxn id="1057" idx="3"/>
            <a:endCxn id="1050" idx="1"/>
          </p:cNvCxnSpPr>
          <p:nvPr/>
        </p:nvCxnSpPr>
        <p:spPr>
          <a:xfrm>
            <a:off x="6062275" y="2995050"/>
            <a:ext cx="46442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066" name="Google Shape;1066;p71"/>
          <p:cNvCxnSpPr>
            <a:cxnSpLocks/>
            <a:stCxn id="1059" idx="3"/>
            <a:endCxn id="1051" idx="1"/>
          </p:cNvCxnSpPr>
          <p:nvPr/>
        </p:nvCxnSpPr>
        <p:spPr>
          <a:xfrm>
            <a:off x="6062275" y="4083275"/>
            <a:ext cx="46442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1067" name="Google Shape;1067;p71"/>
          <p:cNvGrpSpPr/>
          <p:nvPr/>
        </p:nvGrpSpPr>
        <p:grpSpPr>
          <a:xfrm>
            <a:off x="3610572" y="2821242"/>
            <a:ext cx="380258" cy="347620"/>
            <a:chOff x="6413122" y="2204055"/>
            <a:chExt cx="380258" cy="347620"/>
          </a:xfrm>
        </p:grpSpPr>
        <p:sp>
          <p:nvSpPr>
            <p:cNvPr id="1068" name="Google Shape;1068;p71"/>
            <p:cNvSpPr/>
            <p:nvPr/>
          </p:nvSpPr>
          <p:spPr>
            <a:xfrm>
              <a:off x="6413122" y="2204055"/>
              <a:ext cx="380258" cy="347620"/>
            </a:xfrm>
            <a:custGeom>
              <a:avLst/>
              <a:gdLst/>
              <a:ahLst/>
              <a:cxnLst/>
              <a:rect l="l" t="t" r="r" b="b"/>
              <a:pathLst>
                <a:path w="10812" h="9884" extrusionOk="0">
                  <a:moveTo>
                    <a:pt x="1453" y="643"/>
                  </a:moveTo>
                  <a:lnTo>
                    <a:pt x="1453" y="1477"/>
                  </a:lnTo>
                  <a:lnTo>
                    <a:pt x="643" y="1477"/>
                  </a:lnTo>
                  <a:lnTo>
                    <a:pt x="643" y="643"/>
                  </a:lnTo>
                  <a:close/>
                  <a:moveTo>
                    <a:pt x="10193" y="643"/>
                  </a:moveTo>
                  <a:lnTo>
                    <a:pt x="10193" y="1477"/>
                  </a:lnTo>
                  <a:lnTo>
                    <a:pt x="2096" y="1477"/>
                  </a:lnTo>
                  <a:lnTo>
                    <a:pt x="2096" y="643"/>
                  </a:lnTo>
                  <a:close/>
                  <a:moveTo>
                    <a:pt x="10193" y="2120"/>
                  </a:moveTo>
                  <a:lnTo>
                    <a:pt x="10193" y="9264"/>
                  </a:lnTo>
                  <a:lnTo>
                    <a:pt x="643" y="9264"/>
                  </a:lnTo>
                  <a:lnTo>
                    <a:pt x="643" y="2120"/>
                  </a:lnTo>
                  <a:close/>
                  <a:moveTo>
                    <a:pt x="0" y="0"/>
                  </a:moveTo>
                  <a:lnTo>
                    <a:pt x="0" y="9883"/>
                  </a:lnTo>
                  <a:lnTo>
                    <a:pt x="10812" y="9883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9" name="Google Shape;1069;p71"/>
            <p:cNvSpPr/>
            <p:nvPr/>
          </p:nvSpPr>
          <p:spPr>
            <a:xfrm>
              <a:off x="6480121" y="2437724"/>
              <a:ext cx="66190" cy="71219"/>
            </a:xfrm>
            <a:custGeom>
              <a:avLst/>
              <a:gdLst/>
              <a:ahLst/>
              <a:cxnLst/>
              <a:rect l="l" t="t" r="r" b="b"/>
              <a:pathLst>
                <a:path w="1882" h="2025" extrusionOk="0">
                  <a:moveTo>
                    <a:pt x="1262" y="667"/>
                  </a:moveTo>
                  <a:lnTo>
                    <a:pt x="1262" y="1405"/>
                  </a:lnTo>
                  <a:lnTo>
                    <a:pt x="643" y="1405"/>
                  </a:lnTo>
                  <a:lnTo>
                    <a:pt x="643" y="667"/>
                  </a:lnTo>
                  <a:close/>
                  <a:moveTo>
                    <a:pt x="0" y="0"/>
                  </a:moveTo>
                  <a:lnTo>
                    <a:pt x="0" y="2025"/>
                  </a:lnTo>
                  <a:lnTo>
                    <a:pt x="1882" y="2025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0" name="Google Shape;1070;p71"/>
            <p:cNvSpPr/>
            <p:nvPr/>
          </p:nvSpPr>
          <p:spPr>
            <a:xfrm>
              <a:off x="6568046" y="2386622"/>
              <a:ext cx="66225" cy="122321"/>
            </a:xfrm>
            <a:custGeom>
              <a:avLst/>
              <a:gdLst/>
              <a:ahLst/>
              <a:cxnLst/>
              <a:rect l="l" t="t" r="r" b="b"/>
              <a:pathLst>
                <a:path w="1883" h="3478" extrusionOk="0">
                  <a:moveTo>
                    <a:pt x="1263" y="620"/>
                  </a:moveTo>
                  <a:lnTo>
                    <a:pt x="1263" y="2811"/>
                  </a:lnTo>
                  <a:lnTo>
                    <a:pt x="644" y="2811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478"/>
                  </a:lnTo>
                  <a:lnTo>
                    <a:pt x="1882" y="3478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1" name="Google Shape;1071;p71"/>
            <p:cNvSpPr/>
            <p:nvPr/>
          </p:nvSpPr>
          <p:spPr>
            <a:xfrm>
              <a:off x="6656006" y="2374911"/>
              <a:ext cx="66190" cy="134033"/>
            </a:xfrm>
            <a:custGeom>
              <a:avLst/>
              <a:gdLst/>
              <a:ahLst/>
              <a:cxnLst/>
              <a:rect l="l" t="t" r="r" b="b"/>
              <a:pathLst>
                <a:path w="1882" h="3811" extrusionOk="0">
                  <a:moveTo>
                    <a:pt x="1263" y="619"/>
                  </a:moveTo>
                  <a:lnTo>
                    <a:pt x="1263" y="3168"/>
                  </a:lnTo>
                  <a:lnTo>
                    <a:pt x="643" y="3168"/>
                  </a:lnTo>
                  <a:lnTo>
                    <a:pt x="643" y="619"/>
                  </a:lnTo>
                  <a:close/>
                  <a:moveTo>
                    <a:pt x="0" y="0"/>
                  </a:moveTo>
                  <a:lnTo>
                    <a:pt x="0" y="3811"/>
                  </a:lnTo>
                  <a:lnTo>
                    <a:pt x="1882" y="381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2" name="Google Shape;1072;p71"/>
            <p:cNvSpPr/>
            <p:nvPr/>
          </p:nvSpPr>
          <p:spPr>
            <a:xfrm>
              <a:off x="6480121" y="2290327"/>
              <a:ext cx="240422" cy="129848"/>
            </a:xfrm>
            <a:custGeom>
              <a:avLst/>
              <a:gdLst/>
              <a:ahLst/>
              <a:cxnLst/>
              <a:rect l="l" t="t" r="r" b="b"/>
              <a:pathLst>
                <a:path w="6836" h="3692" extrusionOk="0">
                  <a:moveTo>
                    <a:pt x="5930" y="691"/>
                  </a:moveTo>
                  <a:cubicBezTo>
                    <a:pt x="6073" y="691"/>
                    <a:pt x="6168" y="786"/>
                    <a:pt x="6168" y="929"/>
                  </a:cubicBezTo>
                  <a:cubicBezTo>
                    <a:pt x="6168" y="1072"/>
                    <a:pt x="6049" y="1167"/>
                    <a:pt x="5930" y="1167"/>
                  </a:cubicBezTo>
                  <a:cubicBezTo>
                    <a:pt x="5787" y="1167"/>
                    <a:pt x="5692" y="1048"/>
                    <a:pt x="5692" y="929"/>
                  </a:cubicBezTo>
                  <a:cubicBezTo>
                    <a:pt x="5692" y="810"/>
                    <a:pt x="5811" y="691"/>
                    <a:pt x="5930" y="691"/>
                  </a:cubicBezTo>
                  <a:close/>
                  <a:moveTo>
                    <a:pt x="3430" y="1095"/>
                  </a:moveTo>
                  <a:cubicBezTo>
                    <a:pt x="3572" y="1095"/>
                    <a:pt x="3668" y="1215"/>
                    <a:pt x="3668" y="1334"/>
                  </a:cubicBezTo>
                  <a:cubicBezTo>
                    <a:pt x="3668" y="1453"/>
                    <a:pt x="3549" y="1572"/>
                    <a:pt x="3430" y="1572"/>
                  </a:cubicBezTo>
                  <a:cubicBezTo>
                    <a:pt x="3311" y="1572"/>
                    <a:pt x="3191" y="1453"/>
                    <a:pt x="3191" y="1334"/>
                  </a:cubicBezTo>
                  <a:cubicBezTo>
                    <a:pt x="3191" y="1191"/>
                    <a:pt x="3311" y="1095"/>
                    <a:pt x="3430" y="1095"/>
                  </a:cubicBezTo>
                  <a:close/>
                  <a:moveTo>
                    <a:pt x="929" y="2548"/>
                  </a:moveTo>
                  <a:cubicBezTo>
                    <a:pt x="1072" y="2548"/>
                    <a:pt x="1167" y="2667"/>
                    <a:pt x="1167" y="2786"/>
                  </a:cubicBezTo>
                  <a:cubicBezTo>
                    <a:pt x="1167" y="2905"/>
                    <a:pt x="1048" y="3024"/>
                    <a:pt x="929" y="3024"/>
                  </a:cubicBezTo>
                  <a:cubicBezTo>
                    <a:pt x="810" y="3024"/>
                    <a:pt x="691" y="2905"/>
                    <a:pt x="691" y="2786"/>
                  </a:cubicBezTo>
                  <a:cubicBezTo>
                    <a:pt x="691" y="2667"/>
                    <a:pt x="810" y="2548"/>
                    <a:pt x="929" y="2548"/>
                  </a:cubicBezTo>
                  <a:close/>
                  <a:moveTo>
                    <a:pt x="5930" y="0"/>
                  </a:moveTo>
                  <a:cubicBezTo>
                    <a:pt x="5525" y="0"/>
                    <a:pt x="5168" y="286"/>
                    <a:pt x="5073" y="714"/>
                  </a:cubicBezTo>
                  <a:lnTo>
                    <a:pt x="4144" y="786"/>
                  </a:lnTo>
                  <a:cubicBezTo>
                    <a:pt x="4001" y="548"/>
                    <a:pt x="3739" y="405"/>
                    <a:pt x="3430" y="405"/>
                  </a:cubicBezTo>
                  <a:cubicBezTo>
                    <a:pt x="2953" y="405"/>
                    <a:pt x="2548" y="786"/>
                    <a:pt x="2548" y="1310"/>
                  </a:cubicBezTo>
                  <a:lnTo>
                    <a:pt x="2548" y="1429"/>
                  </a:lnTo>
                  <a:lnTo>
                    <a:pt x="1524" y="2167"/>
                  </a:lnTo>
                  <a:cubicBezTo>
                    <a:pt x="1382" y="2024"/>
                    <a:pt x="1143" y="1905"/>
                    <a:pt x="905" y="1905"/>
                  </a:cubicBezTo>
                  <a:cubicBezTo>
                    <a:pt x="429" y="1905"/>
                    <a:pt x="0" y="2286"/>
                    <a:pt x="0" y="2786"/>
                  </a:cubicBezTo>
                  <a:cubicBezTo>
                    <a:pt x="0" y="3286"/>
                    <a:pt x="453" y="3691"/>
                    <a:pt x="929" y="3691"/>
                  </a:cubicBezTo>
                  <a:cubicBezTo>
                    <a:pt x="1405" y="3691"/>
                    <a:pt x="1834" y="3310"/>
                    <a:pt x="1834" y="2786"/>
                  </a:cubicBezTo>
                  <a:lnTo>
                    <a:pt x="1834" y="2762"/>
                  </a:lnTo>
                  <a:lnTo>
                    <a:pt x="2858" y="1977"/>
                  </a:lnTo>
                  <a:cubicBezTo>
                    <a:pt x="3025" y="2096"/>
                    <a:pt x="3215" y="2191"/>
                    <a:pt x="3430" y="2191"/>
                  </a:cubicBezTo>
                  <a:cubicBezTo>
                    <a:pt x="3882" y="2191"/>
                    <a:pt x="4239" y="1858"/>
                    <a:pt x="4287" y="1453"/>
                  </a:cubicBezTo>
                  <a:lnTo>
                    <a:pt x="5192" y="1357"/>
                  </a:lnTo>
                  <a:cubicBezTo>
                    <a:pt x="5335" y="1619"/>
                    <a:pt x="5644" y="1786"/>
                    <a:pt x="5930" y="1786"/>
                  </a:cubicBezTo>
                  <a:cubicBezTo>
                    <a:pt x="6406" y="1786"/>
                    <a:pt x="6835" y="1381"/>
                    <a:pt x="6835" y="881"/>
                  </a:cubicBezTo>
                  <a:cubicBezTo>
                    <a:pt x="6835" y="405"/>
                    <a:pt x="6430" y="0"/>
                    <a:pt x="5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73" name="Google Shape;1073;p71"/>
          <p:cNvGrpSpPr/>
          <p:nvPr/>
        </p:nvGrpSpPr>
        <p:grpSpPr>
          <a:xfrm>
            <a:off x="3626046" y="3910170"/>
            <a:ext cx="349308" cy="378605"/>
            <a:chOff x="5621621" y="2173070"/>
            <a:chExt cx="349308" cy="378605"/>
          </a:xfrm>
        </p:grpSpPr>
        <p:sp>
          <p:nvSpPr>
            <p:cNvPr id="1074" name="Google Shape;1074;p71"/>
            <p:cNvSpPr/>
            <p:nvPr/>
          </p:nvSpPr>
          <p:spPr>
            <a:xfrm>
              <a:off x="5669347" y="2173070"/>
              <a:ext cx="253822" cy="118101"/>
            </a:xfrm>
            <a:custGeom>
              <a:avLst/>
              <a:gdLst/>
              <a:ahLst/>
              <a:cxnLst/>
              <a:rect l="l" t="t" r="r" b="b"/>
              <a:pathLst>
                <a:path w="7217" h="3358" extrusionOk="0">
                  <a:moveTo>
                    <a:pt x="6598" y="619"/>
                  </a:moveTo>
                  <a:lnTo>
                    <a:pt x="6598" y="2715"/>
                  </a:lnTo>
                  <a:lnTo>
                    <a:pt x="620" y="2715"/>
                  </a:lnTo>
                  <a:lnTo>
                    <a:pt x="620" y="619"/>
                  </a:lnTo>
                  <a:close/>
                  <a:moveTo>
                    <a:pt x="1" y="0"/>
                  </a:moveTo>
                  <a:lnTo>
                    <a:pt x="1" y="3358"/>
                  </a:lnTo>
                  <a:lnTo>
                    <a:pt x="7217" y="3358"/>
                  </a:lnTo>
                  <a:lnTo>
                    <a:pt x="7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5" name="Google Shape;1075;p71"/>
            <p:cNvSpPr/>
            <p:nvPr/>
          </p:nvSpPr>
          <p:spPr>
            <a:xfrm>
              <a:off x="5846920" y="2219952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2" y="1"/>
                  </a:moveTo>
                  <a:cubicBezTo>
                    <a:pt x="239" y="1"/>
                    <a:pt x="96" y="120"/>
                    <a:pt x="48" y="263"/>
                  </a:cubicBezTo>
                  <a:cubicBezTo>
                    <a:pt x="1" y="477"/>
                    <a:pt x="143" y="644"/>
                    <a:pt x="358" y="644"/>
                  </a:cubicBezTo>
                  <a:cubicBezTo>
                    <a:pt x="501" y="644"/>
                    <a:pt x="644" y="548"/>
                    <a:pt x="691" y="382"/>
                  </a:cubicBezTo>
                  <a:cubicBezTo>
                    <a:pt x="715" y="191"/>
                    <a:pt x="572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6" name="Google Shape;1076;p71"/>
            <p:cNvSpPr/>
            <p:nvPr/>
          </p:nvSpPr>
          <p:spPr>
            <a:xfrm>
              <a:off x="5694493" y="2312941"/>
              <a:ext cx="203564" cy="54443"/>
            </a:xfrm>
            <a:custGeom>
              <a:avLst/>
              <a:gdLst/>
              <a:ahLst/>
              <a:cxnLst/>
              <a:rect l="l" t="t" r="r" b="b"/>
              <a:pathLst>
                <a:path w="5788" h="1548" extrusionOk="0">
                  <a:moveTo>
                    <a:pt x="2572" y="0"/>
                  </a:moveTo>
                  <a:lnTo>
                    <a:pt x="2572" y="929"/>
                  </a:lnTo>
                  <a:lnTo>
                    <a:pt x="0" y="929"/>
                  </a:lnTo>
                  <a:lnTo>
                    <a:pt x="0" y="1548"/>
                  </a:lnTo>
                  <a:lnTo>
                    <a:pt x="5787" y="1548"/>
                  </a:lnTo>
                  <a:lnTo>
                    <a:pt x="5787" y="929"/>
                  </a:lnTo>
                  <a:lnTo>
                    <a:pt x="3191" y="929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7" name="Google Shape;1077;p71"/>
            <p:cNvSpPr/>
            <p:nvPr/>
          </p:nvSpPr>
          <p:spPr>
            <a:xfrm>
              <a:off x="5621621" y="2391651"/>
              <a:ext cx="142403" cy="160024"/>
            </a:xfrm>
            <a:custGeom>
              <a:avLst/>
              <a:gdLst/>
              <a:ahLst/>
              <a:cxnLst/>
              <a:rect l="l" t="t" r="r" b="b"/>
              <a:pathLst>
                <a:path w="4049" h="4550" extrusionOk="0">
                  <a:moveTo>
                    <a:pt x="3454" y="620"/>
                  </a:moveTo>
                  <a:lnTo>
                    <a:pt x="3454" y="2811"/>
                  </a:lnTo>
                  <a:lnTo>
                    <a:pt x="667" y="2811"/>
                  </a:lnTo>
                  <a:lnTo>
                    <a:pt x="667" y="620"/>
                  </a:lnTo>
                  <a:close/>
                  <a:moveTo>
                    <a:pt x="0" y="1"/>
                  </a:moveTo>
                  <a:lnTo>
                    <a:pt x="0" y="3454"/>
                  </a:lnTo>
                  <a:lnTo>
                    <a:pt x="1739" y="3454"/>
                  </a:lnTo>
                  <a:lnTo>
                    <a:pt x="1739" y="3930"/>
                  </a:lnTo>
                  <a:lnTo>
                    <a:pt x="1072" y="3930"/>
                  </a:lnTo>
                  <a:lnTo>
                    <a:pt x="1072" y="4549"/>
                  </a:lnTo>
                  <a:lnTo>
                    <a:pt x="3049" y="4549"/>
                  </a:lnTo>
                  <a:lnTo>
                    <a:pt x="3049" y="3930"/>
                  </a:lnTo>
                  <a:lnTo>
                    <a:pt x="2358" y="3930"/>
                  </a:lnTo>
                  <a:lnTo>
                    <a:pt x="2358" y="3454"/>
                  </a:lnTo>
                  <a:lnTo>
                    <a:pt x="4049" y="3454"/>
                  </a:lnTo>
                  <a:lnTo>
                    <a:pt x="4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8" name="Google Shape;1078;p71"/>
            <p:cNvSpPr/>
            <p:nvPr/>
          </p:nvSpPr>
          <p:spPr>
            <a:xfrm>
              <a:off x="5827647" y="2391651"/>
              <a:ext cx="143283" cy="160024"/>
            </a:xfrm>
            <a:custGeom>
              <a:avLst/>
              <a:gdLst/>
              <a:ahLst/>
              <a:cxnLst/>
              <a:rect l="l" t="t" r="r" b="b"/>
              <a:pathLst>
                <a:path w="4074" h="4550" extrusionOk="0">
                  <a:moveTo>
                    <a:pt x="3430" y="620"/>
                  </a:moveTo>
                  <a:lnTo>
                    <a:pt x="3430" y="2811"/>
                  </a:lnTo>
                  <a:lnTo>
                    <a:pt x="644" y="2811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454"/>
                  </a:lnTo>
                  <a:lnTo>
                    <a:pt x="1715" y="3454"/>
                  </a:lnTo>
                  <a:lnTo>
                    <a:pt x="1715" y="3930"/>
                  </a:lnTo>
                  <a:lnTo>
                    <a:pt x="1049" y="3930"/>
                  </a:lnTo>
                  <a:lnTo>
                    <a:pt x="1049" y="4549"/>
                  </a:lnTo>
                  <a:lnTo>
                    <a:pt x="3025" y="4549"/>
                  </a:lnTo>
                  <a:lnTo>
                    <a:pt x="3025" y="3930"/>
                  </a:lnTo>
                  <a:lnTo>
                    <a:pt x="2335" y="3930"/>
                  </a:lnTo>
                  <a:lnTo>
                    <a:pt x="2335" y="3454"/>
                  </a:lnTo>
                  <a:lnTo>
                    <a:pt x="4073" y="3454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9" name="Google Shape;1079;p71"/>
            <p:cNvSpPr/>
            <p:nvPr/>
          </p:nvSpPr>
          <p:spPr>
            <a:xfrm>
              <a:off x="5726322" y="2220796"/>
              <a:ext cx="72907" cy="22649"/>
            </a:xfrm>
            <a:custGeom>
              <a:avLst/>
              <a:gdLst/>
              <a:ahLst/>
              <a:cxnLst/>
              <a:rect l="l" t="t" r="r" b="b"/>
              <a:pathLst>
                <a:path w="207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072" y="643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80" name="Google Shape;1080;p71"/>
          <p:cNvGrpSpPr/>
          <p:nvPr/>
        </p:nvGrpSpPr>
        <p:grpSpPr>
          <a:xfrm>
            <a:off x="3609728" y="1732820"/>
            <a:ext cx="381946" cy="378605"/>
            <a:chOff x="1549428" y="2173070"/>
            <a:chExt cx="381946" cy="378605"/>
          </a:xfrm>
        </p:grpSpPr>
        <p:sp>
          <p:nvSpPr>
            <p:cNvPr id="1081" name="Google Shape;1081;p71"/>
            <p:cNvSpPr/>
            <p:nvPr/>
          </p:nvSpPr>
          <p:spPr>
            <a:xfrm>
              <a:off x="1768853" y="2173070"/>
              <a:ext cx="161712" cy="270563"/>
            </a:xfrm>
            <a:custGeom>
              <a:avLst/>
              <a:gdLst/>
              <a:ahLst/>
              <a:cxnLst/>
              <a:rect l="l" t="t" r="r" b="b"/>
              <a:pathLst>
                <a:path w="4598" h="7693" extrusionOk="0">
                  <a:moveTo>
                    <a:pt x="3978" y="619"/>
                  </a:moveTo>
                  <a:lnTo>
                    <a:pt x="3978" y="7049"/>
                  </a:lnTo>
                  <a:lnTo>
                    <a:pt x="668" y="7049"/>
                  </a:lnTo>
                  <a:lnTo>
                    <a:pt x="668" y="619"/>
                  </a:lnTo>
                  <a:close/>
                  <a:moveTo>
                    <a:pt x="1" y="0"/>
                  </a:moveTo>
                  <a:lnTo>
                    <a:pt x="1" y="7692"/>
                  </a:lnTo>
                  <a:lnTo>
                    <a:pt x="4597" y="7692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2" name="Google Shape;1082;p71"/>
            <p:cNvSpPr/>
            <p:nvPr/>
          </p:nvSpPr>
          <p:spPr>
            <a:xfrm>
              <a:off x="1813273" y="2214078"/>
              <a:ext cx="75404" cy="21841"/>
            </a:xfrm>
            <a:custGeom>
              <a:avLst/>
              <a:gdLst/>
              <a:ahLst/>
              <a:cxnLst/>
              <a:rect l="l" t="t" r="r" b="b"/>
              <a:pathLst>
                <a:path w="2144" h="621" extrusionOk="0">
                  <a:moveTo>
                    <a:pt x="0" y="1"/>
                  </a:moveTo>
                  <a:lnTo>
                    <a:pt x="0" y="620"/>
                  </a:lnTo>
                  <a:lnTo>
                    <a:pt x="2143" y="620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3" name="Google Shape;1083;p71"/>
            <p:cNvSpPr/>
            <p:nvPr/>
          </p:nvSpPr>
          <p:spPr>
            <a:xfrm>
              <a:off x="1813273" y="2255966"/>
              <a:ext cx="75404" cy="21805"/>
            </a:xfrm>
            <a:custGeom>
              <a:avLst/>
              <a:gdLst/>
              <a:ahLst/>
              <a:cxnLst/>
              <a:rect l="l" t="t" r="r" b="b"/>
              <a:pathLst>
                <a:path w="2144" h="620" extrusionOk="0">
                  <a:moveTo>
                    <a:pt x="0" y="1"/>
                  </a:moveTo>
                  <a:lnTo>
                    <a:pt x="0" y="620"/>
                  </a:lnTo>
                  <a:lnTo>
                    <a:pt x="2143" y="620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4" name="Google Shape;1084;p71"/>
            <p:cNvSpPr/>
            <p:nvPr/>
          </p:nvSpPr>
          <p:spPr>
            <a:xfrm>
              <a:off x="1837540" y="2312097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58" y="0"/>
                  </a:moveTo>
                  <a:cubicBezTo>
                    <a:pt x="191" y="0"/>
                    <a:pt x="72" y="95"/>
                    <a:pt x="48" y="215"/>
                  </a:cubicBezTo>
                  <a:cubicBezTo>
                    <a:pt x="1" y="453"/>
                    <a:pt x="144" y="619"/>
                    <a:pt x="358" y="619"/>
                  </a:cubicBezTo>
                  <a:cubicBezTo>
                    <a:pt x="548" y="619"/>
                    <a:pt x="739" y="429"/>
                    <a:pt x="644" y="191"/>
                  </a:cubicBezTo>
                  <a:cubicBezTo>
                    <a:pt x="596" y="72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5" name="Google Shape;1085;p71"/>
            <p:cNvSpPr/>
            <p:nvPr/>
          </p:nvSpPr>
          <p:spPr>
            <a:xfrm>
              <a:off x="1822452" y="2366540"/>
              <a:ext cx="55322" cy="21805"/>
            </a:xfrm>
            <a:custGeom>
              <a:avLst/>
              <a:gdLst/>
              <a:ahLst/>
              <a:cxnLst/>
              <a:rect l="l" t="t" r="r" b="b"/>
              <a:pathLst>
                <a:path w="1573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573" y="619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6" name="Google Shape;1086;p71"/>
            <p:cNvSpPr/>
            <p:nvPr/>
          </p:nvSpPr>
          <p:spPr>
            <a:xfrm>
              <a:off x="1549428" y="2254277"/>
              <a:ext cx="172579" cy="188511"/>
            </a:xfrm>
            <a:custGeom>
              <a:avLst/>
              <a:gdLst/>
              <a:ahLst/>
              <a:cxnLst/>
              <a:rect l="l" t="t" r="r" b="b"/>
              <a:pathLst>
                <a:path w="4907" h="5360" extrusionOk="0">
                  <a:moveTo>
                    <a:pt x="4311" y="668"/>
                  </a:moveTo>
                  <a:lnTo>
                    <a:pt x="4311" y="3549"/>
                  </a:lnTo>
                  <a:lnTo>
                    <a:pt x="643" y="3549"/>
                  </a:lnTo>
                  <a:lnTo>
                    <a:pt x="643" y="668"/>
                  </a:lnTo>
                  <a:close/>
                  <a:moveTo>
                    <a:pt x="0" y="1"/>
                  </a:moveTo>
                  <a:lnTo>
                    <a:pt x="0" y="4169"/>
                  </a:lnTo>
                  <a:lnTo>
                    <a:pt x="2144" y="4169"/>
                  </a:lnTo>
                  <a:lnTo>
                    <a:pt x="2144" y="4740"/>
                  </a:lnTo>
                  <a:lnTo>
                    <a:pt x="739" y="4740"/>
                  </a:lnTo>
                  <a:lnTo>
                    <a:pt x="739" y="5359"/>
                  </a:lnTo>
                  <a:lnTo>
                    <a:pt x="4192" y="5359"/>
                  </a:lnTo>
                  <a:lnTo>
                    <a:pt x="4192" y="4740"/>
                  </a:lnTo>
                  <a:lnTo>
                    <a:pt x="2763" y="4740"/>
                  </a:lnTo>
                  <a:lnTo>
                    <a:pt x="2763" y="4169"/>
                  </a:lnTo>
                  <a:lnTo>
                    <a:pt x="4906" y="4169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7" name="Google Shape;1087;p71"/>
            <p:cNvSpPr/>
            <p:nvPr/>
          </p:nvSpPr>
          <p:spPr>
            <a:xfrm>
              <a:off x="1550272" y="2466212"/>
              <a:ext cx="381102" cy="85463"/>
            </a:xfrm>
            <a:custGeom>
              <a:avLst/>
              <a:gdLst/>
              <a:ahLst/>
              <a:cxnLst/>
              <a:rect l="l" t="t" r="r" b="b"/>
              <a:pathLst>
                <a:path w="10836" h="2430" extrusionOk="0">
                  <a:moveTo>
                    <a:pt x="2477" y="1286"/>
                  </a:moveTo>
                  <a:cubicBezTo>
                    <a:pt x="2620" y="1286"/>
                    <a:pt x="2739" y="1405"/>
                    <a:pt x="2739" y="1548"/>
                  </a:cubicBezTo>
                  <a:cubicBezTo>
                    <a:pt x="2739" y="1667"/>
                    <a:pt x="2620" y="1810"/>
                    <a:pt x="2477" y="1810"/>
                  </a:cubicBezTo>
                  <a:cubicBezTo>
                    <a:pt x="2334" y="1810"/>
                    <a:pt x="2215" y="1691"/>
                    <a:pt x="2215" y="1548"/>
                  </a:cubicBezTo>
                  <a:cubicBezTo>
                    <a:pt x="2215" y="1405"/>
                    <a:pt x="2334" y="1286"/>
                    <a:pt x="2477" y="1286"/>
                  </a:cubicBezTo>
                  <a:close/>
                  <a:moveTo>
                    <a:pt x="8526" y="1286"/>
                  </a:moveTo>
                  <a:cubicBezTo>
                    <a:pt x="8669" y="1286"/>
                    <a:pt x="8788" y="1405"/>
                    <a:pt x="8788" y="1548"/>
                  </a:cubicBezTo>
                  <a:cubicBezTo>
                    <a:pt x="8812" y="1667"/>
                    <a:pt x="8669" y="1810"/>
                    <a:pt x="8526" y="1810"/>
                  </a:cubicBezTo>
                  <a:cubicBezTo>
                    <a:pt x="8359" y="1810"/>
                    <a:pt x="8240" y="1691"/>
                    <a:pt x="8240" y="1548"/>
                  </a:cubicBezTo>
                  <a:cubicBezTo>
                    <a:pt x="8240" y="1405"/>
                    <a:pt x="8359" y="1286"/>
                    <a:pt x="8526" y="1286"/>
                  </a:cubicBezTo>
                  <a:close/>
                  <a:moveTo>
                    <a:pt x="2167" y="0"/>
                  </a:moveTo>
                  <a:lnTo>
                    <a:pt x="2167" y="691"/>
                  </a:lnTo>
                  <a:cubicBezTo>
                    <a:pt x="1929" y="762"/>
                    <a:pt x="1739" y="976"/>
                    <a:pt x="1643" y="1215"/>
                  </a:cubicBezTo>
                  <a:lnTo>
                    <a:pt x="0" y="1215"/>
                  </a:lnTo>
                  <a:lnTo>
                    <a:pt x="0" y="1834"/>
                  </a:lnTo>
                  <a:lnTo>
                    <a:pt x="1620" y="1834"/>
                  </a:lnTo>
                  <a:cubicBezTo>
                    <a:pt x="1739" y="2191"/>
                    <a:pt x="2096" y="2429"/>
                    <a:pt x="2477" y="2429"/>
                  </a:cubicBezTo>
                  <a:cubicBezTo>
                    <a:pt x="2858" y="2429"/>
                    <a:pt x="3191" y="2191"/>
                    <a:pt x="3334" y="1834"/>
                  </a:cubicBezTo>
                  <a:lnTo>
                    <a:pt x="7692" y="1834"/>
                  </a:lnTo>
                  <a:cubicBezTo>
                    <a:pt x="7811" y="2191"/>
                    <a:pt x="8169" y="2429"/>
                    <a:pt x="8550" y="2429"/>
                  </a:cubicBezTo>
                  <a:cubicBezTo>
                    <a:pt x="8931" y="2429"/>
                    <a:pt x="9264" y="2191"/>
                    <a:pt x="9407" y="1834"/>
                  </a:cubicBezTo>
                  <a:lnTo>
                    <a:pt x="10836" y="1834"/>
                  </a:lnTo>
                  <a:lnTo>
                    <a:pt x="10836" y="1215"/>
                  </a:lnTo>
                  <a:lnTo>
                    <a:pt x="9383" y="1215"/>
                  </a:lnTo>
                  <a:cubicBezTo>
                    <a:pt x="9288" y="953"/>
                    <a:pt x="9074" y="762"/>
                    <a:pt x="8835" y="691"/>
                  </a:cubicBezTo>
                  <a:lnTo>
                    <a:pt x="8835" y="95"/>
                  </a:lnTo>
                  <a:lnTo>
                    <a:pt x="8216" y="95"/>
                  </a:lnTo>
                  <a:lnTo>
                    <a:pt x="8216" y="691"/>
                  </a:lnTo>
                  <a:cubicBezTo>
                    <a:pt x="7978" y="762"/>
                    <a:pt x="7764" y="976"/>
                    <a:pt x="7692" y="1215"/>
                  </a:cubicBezTo>
                  <a:lnTo>
                    <a:pt x="3334" y="1215"/>
                  </a:lnTo>
                  <a:cubicBezTo>
                    <a:pt x="3239" y="976"/>
                    <a:pt x="3049" y="762"/>
                    <a:pt x="2810" y="691"/>
                  </a:cubicBezTo>
                  <a:lnTo>
                    <a:pt x="2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7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بسته آیکون پایگاه داده و سرورها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157" name="Google Shape;1157;p75"/>
          <p:cNvGrpSpPr/>
          <p:nvPr/>
        </p:nvGrpSpPr>
        <p:grpSpPr>
          <a:xfrm>
            <a:off x="7231387" y="2171382"/>
            <a:ext cx="379449" cy="380293"/>
            <a:chOff x="7231387" y="2171382"/>
            <a:chExt cx="379449" cy="380293"/>
          </a:xfrm>
        </p:grpSpPr>
        <p:sp>
          <p:nvSpPr>
            <p:cNvPr id="1158" name="Google Shape;1158;p75"/>
            <p:cNvSpPr/>
            <p:nvPr/>
          </p:nvSpPr>
          <p:spPr>
            <a:xfrm>
              <a:off x="7231387" y="2171382"/>
              <a:ext cx="115639" cy="116448"/>
            </a:xfrm>
            <a:custGeom>
              <a:avLst/>
              <a:gdLst/>
              <a:ahLst/>
              <a:cxnLst/>
              <a:rect l="l" t="t" r="r" b="b"/>
              <a:pathLst>
                <a:path w="3288" h="3311" extrusionOk="0">
                  <a:moveTo>
                    <a:pt x="2644" y="667"/>
                  </a:moveTo>
                  <a:lnTo>
                    <a:pt x="2644" y="2668"/>
                  </a:lnTo>
                  <a:lnTo>
                    <a:pt x="644" y="2668"/>
                  </a:lnTo>
                  <a:lnTo>
                    <a:pt x="644" y="667"/>
                  </a:lnTo>
                  <a:close/>
                  <a:moveTo>
                    <a:pt x="1" y="0"/>
                  </a:moveTo>
                  <a:lnTo>
                    <a:pt x="1" y="3311"/>
                  </a:lnTo>
                  <a:lnTo>
                    <a:pt x="3287" y="3311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9" name="Google Shape;1159;p75"/>
            <p:cNvSpPr/>
            <p:nvPr/>
          </p:nvSpPr>
          <p:spPr>
            <a:xfrm>
              <a:off x="7261563" y="2202367"/>
              <a:ext cx="56131" cy="56166"/>
            </a:xfrm>
            <a:custGeom>
              <a:avLst/>
              <a:gdLst/>
              <a:ahLst/>
              <a:cxnLst/>
              <a:rect l="l" t="t" r="r" b="b"/>
              <a:pathLst>
                <a:path w="1596" h="1597" extrusionOk="0">
                  <a:moveTo>
                    <a:pt x="810" y="643"/>
                  </a:moveTo>
                  <a:cubicBezTo>
                    <a:pt x="881" y="643"/>
                    <a:pt x="953" y="715"/>
                    <a:pt x="953" y="810"/>
                  </a:cubicBezTo>
                  <a:cubicBezTo>
                    <a:pt x="953" y="882"/>
                    <a:pt x="881" y="953"/>
                    <a:pt x="810" y="953"/>
                  </a:cubicBezTo>
                  <a:cubicBezTo>
                    <a:pt x="715" y="953"/>
                    <a:pt x="643" y="882"/>
                    <a:pt x="643" y="810"/>
                  </a:cubicBezTo>
                  <a:cubicBezTo>
                    <a:pt x="643" y="715"/>
                    <a:pt x="715" y="643"/>
                    <a:pt x="810" y="643"/>
                  </a:cubicBezTo>
                  <a:close/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39"/>
                    <a:pt x="357" y="1596"/>
                    <a:pt x="810" y="1596"/>
                  </a:cubicBezTo>
                  <a:cubicBezTo>
                    <a:pt x="1239" y="1596"/>
                    <a:pt x="1596" y="1239"/>
                    <a:pt x="1596" y="810"/>
                  </a:cubicBezTo>
                  <a:cubicBezTo>
                    <a:pt x="1596" y="358"/>
                    <a:pt x="1239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0" name="Google Shape;1160;p75"/>
            <p:cNvSpPr/>
            <p:nvPr/>
          </p:nvSpPr>
          <p:spPr>
            <a:xfrm>
              <a:off x="7366264" y="2173070"/>
              <a:ext cx="244572" cy="116448"/>
            </a:xfrm>
            <a:custGeom>
              <a:avLst/>
              <a:gdLst/>
              <a:ahLst/>
              <a:cxnLst/>
              <a:rect l="l" t="t" r="r" b="b"/>
              <a:pathLst>
                <a:path w="6954" h="3311" extrusionOk="0">
                  <a:moveTo>
                    <a:pt x="6335" y="619"/>
                  </a:moveTo>
                  <a:lnTo>
                    <a:pt x="6335" y="2620"/>
                  </a:lnTo>
                  <a:lnTo>
                    <a:pt x="643" y="2620"/>
                  </a:lnTo>
                  <a:lnTo>
                    <a:pt x="643" y="619"/>
                  </a:lnTo>
                  <a:close/>
                  <a:moveTo>
                    <a:pt x="0" y="0"/>
                  </a:moveTo>
                  <a:lnTo>
                    <a:pt x="0" y="3310"/>
                  </a:lnTo>
                  <a:lnTo>
                    <a:pt x="6954" y="3310"/>
                  </a:lnTo>
                  <a:lnTo>
                    <a:pt x="6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1" name="Google Shape;1161;p75"/>
            <p:cNvSpPr/>
            <p:nvPr/>
          </p:nvSpPr>
          <p:spPr>
            <a:xfrm>
              <a:off x="7231387" y="2303726"/>
              <a:ext cx="115639" cy="116448"/>
            </a:xfrm>
            <a:custGeom>
              <a:avLst/>
              <a:gdLst/>
              <a:ahLst/>
              <a:cxnLst/>
              <a:rect l="l" t="t" r="r" b="b"/>
              <a:pathLst>
                <a:path w="3288" h="3311" extrusionOk="0">
                  <a:moveTo>
                    <a:pt x="2644" y="643"/>
                  </a:moveTo>
                  <a:lnTo>
                    <a:pt x="2644" y="2643"/>
                  </a:lnTo>
                  <a:lnTo>
                    <a:pt x="644" y="2643"/>
                  </a:lnTo>
                  <a:lnTo>
                    <a:pt x="644" y="643"/>
                  </a:lnTo>
                  <a:close/>
                  <a:moveTo>
                    <a:pt x="1" y="0"/>
                  </a:moveTo>
                  <a:lnTo>
                    <a:pt x="1" y="3310"/>
                  </a:lnTo>
                  <a:lnTo>
                    <a:pt x="3287" y="3310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2" name="Google Shape;1162;p75"/>
            <p:cNvSpPr/>
            <p:nvPr/>
          </p:nvSpPr>
          <p:spPr>
            <a:xfrm>
              <a:off x="7261563" y="2333867"/>
              <a:ext cx="56131" cy="56975"/>
            </a:xfrm>
            <a:custGeom>
              <a:avLst/>
              <a:gdLst/>
              <a:ahLst/>
              <a:cxnLst/>
              <a:rect l="l" t="t" r="r" b="b"/>
              <a:pathLst>
                <a:path w="1596" h="1620" extrusionOk="0">
                  <a:moveTo>
                    <a:pt x="810" y="667"/>
                  </a:moveTo>
                  <a:cubicBezTo>
                    <a:pt x="881" y="667"/>
                    <a:pt x="953" y="715"/>
                    <a:pt x="953" y="810"/>
                  </a:cubicBezTo>
                  <a:cubicBezTo>
                    <a:pt x="953" y="905"/>
                    <a:pt x="881" y="953"/>
                    <a:pt x="810" y="953"/>
                  </a:cubicBezTo>
                  <a:cubicBezTo>
                    <a:pt x="715" y="953"/>
                    <a:pt x="643" y="905"/>
                    <a:pt x="643" y="810"/>
                  </a:cubicBezTo>
                  <a:cubicBezTo>
                    <a:pt x="643" y="715"/>
                    <a:pt x="715" y="667"/>
                    <a:pt x="810" y="667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8"/>
                    <a:pt x="0" y="810"/>
                  </a:cubicBezTo>
                  <a:cubicBezTo>
                    <a:pt x="0" y="1263"/>
                    <a:pt x="357" y="1620"/>
                    <a:pt x="810" y="1620"/>
                  </a:cubicBezTo>
                  <a:cubicBezTo>
                    <a:pt x="1239" y="1620"/>
                    <a:pt x="1596" y="1263"/>
                    <a:pt x="1596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3" name="Google Shape;1163;p75"/>
            <p:cNvSpPr/>
            <p:nvPr/>
          </p:nvSpPr>
          <p:spPr>
            <a:xfrm>
              <a:off x="7366264" y="2303726"/>
              <a:ext cx="244572" cy="116448"/>
            </a:xfrm>
            <a:custGeom>
              <a:avLst/>
              <a:gdLst/>
              <a:ahLst/>
              <a:cxnLst/>
              <a:rect l="l" t="t" r="r" b="b"/>
              <a:pathLst>
                <a:path w="6954" h="3311" extrusionOk="0">
                  <a:moveTo>
                    <a:pt x="6335" y="643"/>
                  </a:moveTo>
                  <a:lnTo>
                    <a:pt x="6335" y="2643"/>
                  </a:lnTo>
                  <a:lnTo>
                    <a:pt x="643" y="2643"/>
                  </a:lnTo>
                  <a:lnTo>
                    <a:pt x="643" y="643"/>
                  </a:lnTo>
                  <a:close/>
                  <a:moveTo>
                    <a:pt x="0" y="0"/>
                  </a:moveTo>
                  <a:lnTo>
                    <a:pt x="0" y="3310"/>
                  </a:lnTo>
                  <a:lnTo>
                    <a:pt x="6954" y="3310"/>
                  </a:lnTo>
                  <a:lnTo>
                    <a:pt x="6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4" name="Google Shape;1164;p75"/>
            <p:cNvSpPr/>
            <p:nvPr/>
          </p:nvSpPr>
          <p:spPr>
            <a:xfrm>
              <a:off x="7231387" y="2435192"/>
              <a:ext cx="115639" cy="116483"/>
            </a:xfrm>
            <a:custGeom>
              <a:avLst/>
              <a:gdLst/>
              <a:ahLst/>
              <a:cxnLst/>
              <a:rect l="l" t="t" r="r" b="b"/>
              <a:pathLst>
                <a:path w="3288" h="3312" extrusionOk="0">
                  <a:moveTo>
                    <a:pt x="2644" y="692"/>
                  </a:moveTo>
                  <a:lnTo>
                    <a:pt x="2644" y="2692"/>
                  </a:lnTo>
                  <a:lnTo>
                    <a:pt x="644" y="2692"/>
                  </a:lnTo>
                  <a:lnTo>
                    <a:pt x="644" y="692"/>
                  </a:lnTo>
                  <a:close/>
                  <a:moveTo>
                    <a:pt x="1" y="1"/>
                  </a:moveTo>
                  <a:lnTo>
                    <a:pt x="1" y="3311"/>
                  </a:lnTo>
                  <a:lnTo>
                    <a:pt x="3287" y="3311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5" name="Google Shape;1165;p75"/>
            <p:cNvSpPr/>
            <p:nvPr/>
          </p:nvSpPr>
          <p:spPr>
            <a:xfrm>
              <a:off x="7261563" y="2466212"/>
              <a:ext cx="56131" cy="56131"/>
            </a:xfrm>
            <a:custGeom>
              <a:avLst/>
              <a:gdLst/>
              <a:ahLst/>
              <a:cxnLst/>
              <a:rect l="l" t="t" r="r" b="b"/>
              <a:pathLst>
                <a:path w="1596" h="1596" extrusionOk="0">
                  <a:moveTo>
                    <a:pt x="810" y="691"/>
                  </a:moveTo>
                  <a:cubicBezTo>
                    <a:pt x="881" y="691"/>
                    <a:pt x="953" y="738"/>
                    <a:pt x="953" y="834"/>
                  </a:cubicBezTo>
                  <a:cubicBezTo>
                    <a:pt x="953" y="929"/>
                    <a:pt x="881" y="976"/>
                    <a:pt x="810" y="976"/>
                  </a:cubicBezTo>
                  <a:cubicBezTo>
                    <a:pt x="715" y="976"/>
                    <a:pt x="643" y="929"/>
                    <a:pt x="643" y="834"/>
                  </a:cubicBezTo>
                  <a:cubicBezTo>
                    <a:pt x="643" y="738"/>
                    <a:pt x="715" y="691"/>
                    <a:pt x="810" y="691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7"/>
                    <a:pt x="0" y="786"/>
                  </a:cubicBezTo>
                  <a:cubicBezTo>
                    <a:pt x="0" y="1238"/>
                    <a:pt x="357" y="1596"/>
                    <a:pt x="810" y="1596"/>
                  </a:cubicBezTo>
                  <a:cubicBezTo>
                    <a:pt x="1239" y="1596"/>
                    <a:pt x="1596" y="1238"/>
                    <a:pt x="1596" y="786"/>
                  </a:cubicBezTo>
                  <a:cubicBezTo>
                    <a:pt x="1596" y="357"/>
                    <a:pt x="123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6" name="Google Shape;1166;p75"/>
            <p:cNvSpPr/>
            <p:nvPr/>
          </p:nvSpPr>
          <p:spPr>
            <a:xfrm>
              <a:off x="7366264" y="2435192"/>
              <a:ext cx="244572" cy="116483"/>
            </a:xfrm>
            <a:custGeom>
              <a:avLst/>
              <a:gdLst/>
              <a:ahLst/>
              <a:cxnLst/>
              <a:rect l="l" t="t" r="r" b="b"/>
              <a:pathLst>
                <a:path w="6954" h="3312" extrusionOk="0">
                  <a:moveTo>
                    <a:pt x="6335" y="692"/>
                  </a:moveTo>
                  <a:lnTo>
                    <a:pt x="6335" y="2692"/>
                  </a:lnTo>
                  <a:lnTo>
                    <a:pt x="643" y="2692"/>
                  </a:lnTo>
                  <a:lnTo>
                    <a:pt x="643" y="692"/>
                  </a:lnTo>
                  <a:close/>
                  <a:moveTo>
                    <a:pt x="0" y="1"/>
                  </a:moveTo>
                  <a:lnTo>
                    <a:pt x="0" y="3311"/>
                  </a:lnTo>
                  <a:lnTo>
                    <a:pt x="6954" y="3311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7" name="Google Shape;1167;p75"/>
            <p:cNvSpPr/>
            <p:nvPr/>
          </p:nvSpPr>
          <p:spPr>
            <a:xfrm>
              <a:off x="7461716" y="2219952"/>
              <a:ext cx="57011" cy="21805"/>
            </a:xfrm>
            <a:custGeom>
              <a:avLst/>
              <a:gdLst/>
              <a:ahLst/>
              <a:cxnLst/>
              <a:rect l="l" t="t" r="r" b="b"/>
              <a:pathLst>
                <a:path w="1621" h="620" extrusionOk="0">
                  <a:moveTo>
                    <a:pt x="1" y="1"/>
                  </a:moveTo>
                  <a:lnTo>
                    <a:pt x="1" y="620"/>
                  </a:lnTo>
                  <a:lnTo>
                    <a:pt x="1620" y="620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8" name="Google Shape;1168;p75"/>
            <p:cNvSpPr/>
            <p:nvPr/>
          </p:nvSpPr>
          <p:spPr>
            <a:xfrm>
              <a:off x="7461716" y="2350608"/>
              <a:ext cx="57011" cy="22649"/>
            </a:xfrm>
            <a:custGeom>
              <a:avLst/>
              <a:gdLst/>
              <a:ahLst/>
              <a:cxnLst/>
              <a:rect l="l" t="t" r="r" b="b"/>
              <a:pathLst>
                <a:path w="1621" h="644" extrusionOk="0">
                  <a:moveTo>
                    <a:pt x="1" y="1"/>
                  </a:moveTo>
                  <a:lnTo>
                    <a:pt x="1" y="644"/>
                  </a:lnTo>
                  <a:lnTo>
                    <a:pt x="1620" y="64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9" name="Google Shape;1169;p75"/>
            <p:cNvSpPr/>
            <p:nvPr/>
          </p:nvSpPr>
          <p:spPr>
            <a:xfrm>
              <a:off x="7461716" y="2482953"/>
              <a:ext cx="57011" cy="21805"/>
            </a:xfrm>
            <a:custGeom>
              <a:avLst/>
              <a:gdLst/>
              <a:ahLst/>
              <a:cxnLst/>
              <a:rect l="l" t="t" r="r" b="b"/>
              <a:pathLst>
                <a:path w="162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620" y="61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70" name="Google Shape;1170;p75"/>
          <p:cNvGrpSpPr/>
          <p:nvPr/>
        </p:nvGrpSpPr>
        <p:grpSpPr>
          <a:xfrm>
            <a:off x="7243978" y="1565825"/>
            <a:ext cx="355991" cy="380293"/>
            <a:chOff x="7243978" y="1565825"/>
            <a:chExt cx="355991" cy="380293"/>
          </a:xfrm>
        </p:grpSpPr>
        <p:sp>
          <p:nvSpPr>
            <p:cNvPr id="1171" name="Google Shape;1171;p75"/>
            <p:cNvSpPr/>
            <p:nvPr/>
          </p:nvSpPr>
          <p:spPr>
            <a:xfrm>
              <a:off x="7309289" y="1849752"/>
              <a:ext cx="87151" cy="21805"/>
            </a:xfrm>
            <a:custGeom>
              <a:avLst/>
              <a:gdLst/>
              <a:ahLst/>
              <a:cxnLst/>
              <a:rect l="l" t="t" r="r" b="b"/>
              <a:pathLst>
                <a:path w="2478" h="620" extrusionOk="0">
                  <a:moveTo>
                    <a:pt x="1" y="1"/>
                  </a:moveTo>
                  <a:lnTo>
                    <a:pt x="1" y="620"/>
                  </a:lnTo>
                  <a:lnTo>
                    <a:pt x="2477" y="62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2" name="Google Shape;1172;p75"/>
            <p:cNvSpPr/>
            <p:nvPr/>
          </p:nvSpPr>
          <p:spPr>
            <a:xfrm>
              <a:off x="7243978" y="1565825"/>
              <a:ext cx="355991" cy="380293"/>
            </a:xfrm>
            <a:custGeom>
              <a:avLst/>
              <a:gdLst/>
              <a:ahLst/>
              <a:cxnLst/>
              <a:rect l="l" t="t" r="r" b="b"/>
              <a:pathLst>
                <a:path w="10122" h="10813" extrusionOk="0">
                  <a:moveTo>
                    <a:pt x="7502" y="7597"/>
                  </a:moveTo>
                  <a:cubicBezTo>
                    <a:pt x="8026" y="7597"/>
                    <a:pt x="8526" y="7645"/>
                    <a:pt x="8931" y="7764"/>
                  </a:cubicBezTo>
                  <a:cubicBezTo>
                    <a:pt x="9288" y="7859"/>
                    <a:pt x="9431" y="7978"/>
                    <a:pt x="9478" y="8026"/>
                  </a:cubicBezTo>
                  <a:cubicBezTo>
                    <a:pt x="9431" y="8097"/>
                    <a:pt x="9288" y="8193"/>
                    <a:pt x="8931" y="8312"/>
                  </a:cubicBezTo>
                  <a:cubicBezTo>
                    <a:pt x="8526" y="8431"/>
                    <a:pt x="8026" y="8479"/>
                    <a:pt x="7502" y="8479"/>
                  </a:cubicBezTo>
                  <a:cubicBezTo>
                    <a:pt x="6954" y="8479"/>
                    <a:pt x="6454" y="8431"/>
                    <a:pt x="6073" y="8312"/>
                  </a:cubicBezTo>
                  <a:cubicBezTo>
                    <a:pt x="5716" y="8217"/>
                    <a:pt x="5549" y="8097"/>
                    <a:pt x="5501" y="8026"/>
                  </a:cubicBezTo>
                  <a:cubicBezTo>
                    <a:pt x="5549" y="7978"/>
                    <a:pt x="5716" y="7883"/>
                    <a:pt x="6073" y="7764"/>
                  </a:cubicBezTo>
                  <a:cubicBezTo>
                    <a:pt x="6454" y="7645"/>
                    <a:pt x="6954" y="7597"/>
                    <a:pt x="7502" y="7597"/>
                  </a:cubicBezTo>
                  <a:close/>
                  <a:moveTo>
                    <a:pt x="5406" y="644"/>
                  </a:moveTo>
                  <a:lnTo>
                    <a:pt x="5406" y="7312"/>
                  </a:lnTo>
                  <a:cubicBezTo>
                    <a:pt x="4930" y="7550"/>
                    <a:pt x="4834" y="7836"/>
                    <a:pt x="4834" y="8002"/>
                  </a:cubicBezTo>
                  <a:lnTo>
                    <a:pt x="4834" y="9741"/>
                  </a:lnTo>
                  <a:cubicBezTo>
                    <a:pt x="4834" y="9860"/>
                    <a:pt x="4882" y="10003"/>
                    <a:pt x="5025" y="10146"/>
                  </a:cubicBezTo>
                  <a:lnTo>
                    <a:pt x="619" y="10146"/>
                  </a:lnTo>
                  <a:lnTo>
                    <a:pt x="619" y="644"/>
                  </a:lnTo>
                  <a:close/>
                  <a:moveTo>
                    <a:pt x="9478" y="8740"/>
                  </a:moveTo>
                  <a:lnTo>
                    <a:pt x="9478" y="9741"/>
                  </a:lnTo>
                  <a:cubicBezTo>
                    <a:pt x="9454" y="9764"/>
                    <a:pt x="9312" y="9884"/>
                    <a:pt x="8931" y="10003"/>
                  </a:cubicBezTo>
                  <a:cubicBezTo>
                    <a:pt x="8526" y="10122"/>
                    <a:pt x="8026" y="10169"/>
                    <a:pt x="7502" y="10169"/>
                  </a:cubicBezTo>
                  <a:cubicBezTo>
                    <a:pt x="6954" y="10169"/>
                    <a:pt x="6454" y="10122"/>
                    <a:pt x="6073" y="10003"/>
                  </a:cubicBezTo>
                  <a:cubicBezTo>
                    <a:pt x="5668" y="9884"/>
                    <a:pt x="5525" y="9764"/>
                    <a:pt x="5501" y="9741"/>
                  </a:cubicBezTo>
                  <a:lnTo>
                    <a:pt x="5501" y="8740"/>
                  </a:lnTo>
                  <a:cubicBezTo>
                    <a:pt x="5597" y="8788"/>
                    <a:pt x="5644" y="8812"/>
                    <a:pt x="5763" y="8836"/>
                  </a:cubicBezTo>
                  <a:cubicBezTo>
                    <a:pt x="6240" y="8979"/>
                    <a:pt x="6835" y="9074"/>
                    <a:pt x="7502" y="9074"/>
                  </a:cubicBezTo>
                  <a:cubicBezTo>
                    <a:pt x="8145" y="9074"/>
                    <a:pt x="8740" y="8979"/>
                    <a:pt x="9216" y="8836"/>
                  </a:cubicBezTo>
                  <a:lnTo>
                    <a:pt x="9478" y="8740"/>
                  </a:lnTo>
                  <a:close/>
                  <a:moveTo>
                    <a:pt x="0" y="1"/>
                  </a:moveTo>
                  <a:lnTo>
                    <a:pt x="0" y="10812"/>
                  </a:lnTo>
                  <a:lnTo>
                    <a:pt x="7502" y="10812"/>
                  </a:lnTo>
                  <a:cubicBezTo>
                    <a:pt x="8145" y="10812"/>
                    <a:pt x="8740" y="10717"/>
                    <a:pt x="9216" y="10574"/>
                  </a:cubicBezTo>
                  <a:cubicBezTo>
                    <a:pt x="9955" y="10312"/>
                    <a:pt x="10121" y="9979"/>
                    <a:pt x="10121" y="9717"/>
                  </a:cubicBezTo>
                  <a:lnTo>
                    <a:pt x="10121" y="8002"/>
                  </a:lnTo>
                  <a:cubicBezTo>
                    <a:pt x="10121" y="7764"/>
                    <a:pt x="9955" y="7407"/>
                    <a:pt x="9216" y="7169"/>
                  </a:cubicBezTo>
                  <a:cubicBezTo>
                    <a:pt x="8740" y="7026"/>
                    <a:pt x="8145" y="6931"/>
                    <a:pt x="7502" y="6931"/>
                  </a:cubicBezTo>
                  <a:cubicBezTo>
                    <a:pt x="6978" y="6931"/>
                    <a:pt x="6478" y="7002"/>
                    <a:pt x="6073" y="7073"/>
                  </a:cubicBezTo>
                  <a:lnTo>
                    <a:pt x="6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3" name="Google Shape;1173;p75"/>
            <p:cNvSpPr/>
            <p:nvPr/>
          </p:nvSpPr>
          <p:spPr>
            <a:xfrm>
              <a:off x="7543802" y="1887454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215" y="0"/>
                    <a:pt x="96" y="72"/>
                    <a:pt x="72" y="238"/>
                  </a:cubicBezTo>
                  <a:cubicBezTo>
                    <a:pt x="1" y="429"/>
                    <a:pt x="191" y="619"/>
                    <a:pt x="358" y="619"/>
                  </a:cubicBezTo>
                  <a:cubicBezTo>
                    <a:pt x="525" y="619"/>
                    <a:pt x="644" y="524"/>
                    <a:pt x="668" y="381"/>
                  </a:cubicBezTo>
                  <a:cubicBezTo>
                    <a:pt x="715" y="167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4" name="Google Shape;1174;p75"/>
            <p:cNvSpPr/>
            <p:nvPr/>
          </p:nvSpPr>
          <p:spPr>
            <a:xfrm>
              <a:off x="7299230" y="1617771"/>
              <a:ext cx="103892" cy="22649"/>
            </a:xfrm>
            <a:custGeom>
              <a:avLst/>
              <a:gdLst/>
              <a:ahLst/>
              <a:cxnLst/>
              <a:rect l="l" t="t" r="r" b="b"/>
              <a:pathLst>
                <a:path w="2954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954" y="643"/>
                  </a:lnTo>
                  <a:lnTo>
                    <a:pt x="2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5" name="Google Shape;1175;p75"/>
            <p:cNvSpPr/>
            <p:nvPr/>
          </p:nvSpPr>
          <p:spPr>
            <a:xfrm>
              <a:off x="7299230" y="1662999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1" y="0"/>
                  </a:moveTo>
                  <a:lnTo>
                    <a:pt x="1" y="619"/>
                  </a:lnTo>
                  <a:lnTo>
                    <a:pt x="2954" y="619"/>
                  </a:lnTo>
                  <a:lnTo>
                    <a:pt x="2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6" name="Google Shape;1176;p75"/>
            <p:cNvSpPr/>
            <p:nvPr/>
          </p:nvSpPr>
          <p:spPr>
            <a:xfrm>
              <a:off x="7299230" y="1708228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1" y="0"/>
                  </a:moveTo>
                  <a:lnTo>
                    <a:pt x="1" y="619"/>
                  </a:lnTo>
                  <a:lnTo>
                    <a:pt x="2954" y="619"/>
                  </a:lnTo>
                  <a:lnTo>
                    <a:pt x="2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7" name="Google Shape;1177;p75"/>
            <p:cNvSpPr/>
            <p:nvPr/>
          </p:nvSpPr>
          <p:spPr>
            <a:xfrm>
              <a:off x="7333591" y="1776880"/>
              <a:ext cx="27679" cy="22649"/>
            </a:xfrm>
            <a:custGeom>
              <a:avLst/>
              <a:gdLst/>
              <a:ahLst/>
              <a:cxnLst/>
              <a:rect l="l" t="t" r="r" b="b"/>
              <a:pathLst>
                <a:path w="787" h="644" extrusionOk="0">
                  <a:moveTo>
                    <a:pt x="381" y="1"/>
                  </a:moveTo>
                  <a:cubicBezTo>
                    <a:pt x="238" y="1"/>
                    <a:pt x="119" y="96"/>
                    <a:pt x="96" y="215"/>
                  </a:cubicBezTo>
                  <a:cubicBezTo>
                    <a:pt x="0" y="453"/>
                    <a:pt x="143" y="644"/>
                    <a:pt x="381" y="644"/>
                  </a:cubicBezTo>
                  <a:cubicBezTo>
                    <a:pt x="596" y="644"/>
                    <a:pt x="786" y="406"/>
                    <a:pt x="691" y="191"/>
                  </a:cubicBezTo>
                  <a:cubicBezTo>
                    <a:pt x="619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78" name="Google Shape;1178;p75"/>
          <p:cNvGrpSpPr/>
          <p:nvPr/>
        </p:nvGrpSpPr>
        <p:grpSpPr>
          <a:xfrm>
            <a:off x="6413122" y="2204055"/>
            <a:ext cx="380258" cy="347620"/>
            <a:chOff x="6413122" y="2204055"/>
            <a:chExt cx="380258" cy="347620"/>
          </a:xfrm>
        </p:grpSpPr>
        <p:sp>
          <p:nvSpPr>
            <p:cNvPr id="1179" name="Google Shape;1179;p75"/>
            <p:cNvSpPr/>
            <p:nvPr/>
          </p:nvSpPr>
          <p:spPr>
            <a:xfrm>
              <a:off x="6413122" y="2204055"/>
              <a:ext cx="380258" cy="347620"/>
            </a:xfrm>
            <a:custGeom>
              <a:avLst/>
              <a:gdLst/>
              <a:ahLst/>
              <a:cxnLst/>
              <a:rect l="l" t="t" r="r" b="b"/>
              <a:pathLst>
                <a:path w="10812" h="9884" extrusionOk="0">
                  <a:moveTo>
                    <a:pt x="1453" y="643"/>
                  </a:moveTo>
                  <a:lnTo>
                    <a:pt x="1453" y="1477"/>
                  </a:lnTo>
                  <a:lnTo>
                    <a:pt x="643" y="1477"/>
                  </a:lnTo>
                  <a:lnTo>
                    <a:pt x="643" y="643"/>
                  </a:lnTo>
                  <a:close/>
                  <a:moveTo>
                    <a:pt x="10193" y="643"/>
                  </a:moveTo>
                  <a:lnTo>
                    <a:pt x="10193" y="1477"/>
                  </a:lnTo>
                  <a:lnTo>
                    <a:pt x="2096" y="1477"/>
                  </a:lnTo>
                  <a:lnTo>
                    <a:pt x="2096" y="643"/>
                  </a:lnTo>
                  <a:close/>
                  <a:moveTo>
                    <a:pt x="10193" y="2120"/>
                  </a:moveTo>
                  <a:lnTo>
                    <a:pt x="10193" y="9264"/>
                  </a:lnTo>
                  <a:lnTo>
                    <a:pt x="643" y="9264"/>
                  </a:lnTo>
                  <a:lnTo>
                    <a:pt x="643" y="2120"/>
                  </a:lnTo>
                  <a:close/>
                  <a:moveTo>
                    <a:pt x="0" y="0"/>
                  </a:moveTo>
                  <a:lnTo>
                    <a:pt x="0" y="9883"/>
                  </a:lnTo>
                  <a:lnTo>
                    <a:pt x="10812" y="9883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0" name="Google Shape;1180;p75"/>
            <p:cNvSpPr/>
            <p:nvPr/>
          </p:nvSpPr>
          <p:spPr>
            <a:xfrm>
              <a:off x="6480121" y="2437724"/>
              <a:ext cx="66190" cy="71219"/>
            </a:xfrm>
            <a:custGeom>
              <a:avLst/>
              <a:gdLst/>
              <a:ahLst/>
              <a:cxnLst/>
              <a:rect l="l" t="t" r="r" b="b"/>
              <a:pathLst>
                <a:path w="1882" h="2025" extrusionOk="0">
                  <a:moveTo>
                    <a:pt x="1262" y="667"/>
                  </a:moveTo>
                  <a:lnTo>
                    <a:pt x="1262" y="1405"/>
                  </a:lnTo>
                  <a:lnTo>
                    <a:pt x="643" y="1405"/>
                  </a:lnTo>
                  <a:lnTo>
                    <a:pt x="643" y="667"/>
                  </a:lnTo>
                  <a:close/>
                  <a:moveTo>
                    <a:pt x="0" y="0"/>
                  </a:moveTo>
                  <a:lnTo>
                    <a:pt x="0" y="2025"/>
                  </a:lnTo>
                  <a:lnTo>
                    <a:pt x="1882" y="2025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1" name="Google Shape;1181;p75"/>
            <p:cNvSpPr/>
            <p:nvPr/>
          </p:nvSpPr>
          <p:spPr>
            <a:xfrm>
              <a:off x="6568046" y="2386622"/>
              <a:ext cx="66225" cy="122321"/>
            </a:xfrm>
            <a:custGeom>
              <a:avLst/>
              <a:gdLst/>
              <a:ahLst/>
              <a:cxnLst/>
              <a:rect l="l" t="t" r="r" b="b"/>
              <a:pathLst>
                <a:path w="1883" h="3478" extrusionOk="0">
                  <a:moveTo>
                    <a:pt x="1263" y="620"/>
                  </a:moveTo>
                  <a:lnTo>
                    <a:pt x="1263" y="2811"/>
                  </a:lnTo>
                  <a:lnTo>
                    <a:pt x="644" y="2811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478"/>
                  </a:lnTo>
                  <a:lnTo>
                    <a:pt x="1882" y="3478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2" name="Google Shape;1182;p75"/>
            <p:cNvSpPr/>
            <p:nvPr/>
          </p:nvSpPr>
          <p:spPr>
            <a:xfrm>
              <a:off x="6656006" y="2374911"/>
              <a:ext cx="66190" cy="134033"/>
            </a:xfrm>
            <a:custGeom>
              <a:avLst/>
              <a:gdLst/>
              <a:ahLst/>
              <a:cxnLst/>
              <a:rect l="l" t="t" r="r" b="b"/>
              <a:pathLst>
                <a:path w="1882" h="3811" extrusionOk="0">
                  <a:moveTo>
                    <a:pt x="1263" y="619"/>
                  </a:moveTo>
                  <a:lnTo>
                    <a:pt x="1263" y="3168"/>
                  </a:lnTo>
                  <a:lnTo>
                    <a:pt x="643" y="3168"/>
                  </a:lnTo>
                  <a:lnTo>
                    <a:pt x="643" y="619"/>
                  </a:lnTo>
                  <a:close/>
                  <a:moveTo>
                    <a:pt x="0" y="0"/>
                  </a:moveTo>
                  <a:lnTo>
                    <a:pt x="0" y="3811"/>
                  </a:lnTo>
                  <a:lnTo>
                    <a:pt x="1882" y="381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3" name="Google Shape;1183;p75"/>
            <p:cNvSpPr/>
            <p:nvPr/>
          </p:nvSpPr>
          <p:spPr>
            <a:xfrm>
              <a:off x="6480121" y="2290327"/>
              <a:ext cx="240422" cy="129848"/>
            </a:xfrm>
            <a:custGeom>
              <a:avLst/>
              <a:gdLst/>
              <a:ahLst/>
              <a:cxnLst/>
              <a:rect l="l" t="t" r="r" b="b"/>
              <a:pathLst>
                <a:path w="6836" h="3692" extrusionOk="0">
                  <a:moveTo>
                    <a:pt x="5930" y="691"/>
                  </a:moveTo>
                  <a:cubicBezTo>
                    <a:pt x="6073" y="691"/>
                    <a:pt x="6168" y="786"/>
                    <a:pt x="6168" y="929"/>
                  </a:cubicBezTo>
                  <a:cubicBezTo>
                    <a:pt x="6168" y="1072"/>
                    <a:pt x="6049" y="1167"/>
                    <a:pt x="5930" y="1167"/>
                  </a:cubicBezTo>
                  <a:cubicBezTo>
                    <a:pt x="5787" y="1167"/>
                    <a:pt x="5692" y="1048"/>
                    <a:pt x="5692" y="929"/>
                  </a:cubicBezTo>
                  <a:cubicBezTo>
                    <a:pt x="5692" y="810"/>
                    <a:pt x="5811" y="691"/>
                    <a:pt x="5930" y="691"/>
                  </a:cubicBezTo>
                  <a:close/>
                  <a:moveTo>
                    <a:pt x="3430" y="1095"/>
                  </a:moveTo>
                  <a:cubicBezTo>
                    <a:pt x="3572" y="1095"/>
                    <a:pt x="3668" y="1215"/>
                    <a:pt x="3668" y="1334"/>
                  </a:cubicBezTo>
                  <a:cubicBezTo>
                    <a:pt x="3668" y="1453"/>
                    <a:pt x="3549" y="1572"/>
                    <a:pt x="3430" y="1572"/>
                  </a:cubicBezTo>
                  <a:cubicBezTo>
                    <a:pt x="3311" y="1572"/>
                    <a:pt x="3191" y="1453"/>
                    <a:pt x="3191" y="1334"/>
                  </a:cubicBezTo>
                  <a:cubicBezTo>
                    <a:pt x="3191" y="1191"/>
                    <a:pt x="3311" y="1095"/>
                    <a:pt x="3430" y="1095"/>
                  </a:cubicBezTo>
                  <a:close/>
                  <a:moveTo>
                    <a:pt x="929" y="2548"/>
                  </a:moveTo>
                  <a:cubicBezTo>
                    <a:pt x="1072" y="2548"/>
                    <a:pt x="1167" y="2667"/>
                    <a:pt x="1167" y="2786"/>
                  </a:cubicBezTo>
                  <a:cubicBezTo>
                    <a:pt x="1167" y="2905"/>
                    <a:pt x="1048" y="3024"/>
                    <a:pt x="929" y="3024"/>
                  </a:cubicBezTo>
                  <a:cubicBezTo>
                    <a:pt x="810" y="3024"/>
                    <a:pt x="691" y="2905"/>
                    <a:pt x="691" y="2786"/>
                  </a:cubicBezTo>
                  <a:cubicBezTo>
                    <a:pt x="691" y="2667"/>
                    <a:pt x="810" y="2548"/>
                    <a:pt x="929" y="2548"/>
                  </a:cubicBezTo>
                  <a:close/>
                  <a:moveTo>
                    <a:pt x="5930" y="0"/>
                  </a:moveTo>
                  <a:cubicBezTo>
                    <a:pt x="5525" y="0"/>
                    <a:pt x="5168" y="286"/>
                    <a:pt x="5073" y="714"/>
                  </a:cubicBezTo>
                  <a:lnTo>
                    <a:pt x="4144" y="786"/>
                  </a:lnTo>
                  <a:cubicBezTo>
                    <a:pt x="4001" y="548"/>
                    <a:pt x="3739" y="405"/>
                    <a:pt x="3430" y="405"/>
                  </a:cubicBezTo>
                  <a:cubicBezTo>
                    <a:pt x="2953" y="405"/>
                    <a:pt x="2548" y="786"/>
                    <a:pt x="2548" y="1310"/>
                  </a:cubicBezTo>
                  <a:lnTo>
                    <a:pt x="2548" y="1429"/>
                  </a:lnTo>
                  <a:lnTo>
                    <a:pt x="1524" y="2167"/>
                  </a:lnTo>
                  <a:cubicBezTo>
                    <a:pt x="1382" y="2024"/>
                    <a:pt x="1143" y="1905"/>
                    <a:pt x="905" y="1905"/>
                  </a:cubicBezTo>
                  <a:cubicBezTo>
                    <a:pt x="429" y="1905"/>
                    <a:pt x="0" y="2286"/>
                    <a:pt x="0" y="2786"/>
                  </a:cubicBezTo>
                  <a:cubicBezTo>
                    <a:pt x="0" y="3286"/>
                    <a:pt x="453" y="3691"/>
                    <a:pt x="929" y="3691"/>
                  </a:cubicBezTo>
                  <a:cubicBezTo>
                    <a:pt x="1405" y="3691"/>
                    <a:pt x="1834" y="3310"/>
                    <a:pt x="1834" y="2786"/>
                  </a:cubicBezTo>
                  <a:lnTo>
                    <a:pt x="1834" y="2762"/>
                  </a:lnTo>
                  <a:lnTo>
                    <a:pt x="2858" y="1977"/>
                  </a:lnTo>
                  <a:cubicBezTo>
                    <a:pt x="3025" y="2096"/>
                    <a:pt x="3215" y="2191"/>
                    <a:pt x="3430" y="2191"/>
                  </a:cubicBezTo>
                  <a:cubicBezTo>
                    <a:pt x="3882" y="2191"/>
                    <a:pt x="4239" y="1858"/>
                    <a:pt x="4287" y="1453"/>
                  </a:cubicBezTo>
                  <a:lnTo>
                    <a:pt x="5192" y="1357"/>
                  </a:lnTo>
                  <a:cubicBezTo>
                    <a:pt x="5335" y="1619"/>
                    <a:pt x="5644" y="1786"/>
                    <a:pt x="5930" y="1786"/>
                  </a:cubicBezTo>
                  <a:cubicBezTo>
                    <a:pt x="6406" y="1786"/>
                    <a:pt x="6835" y="1381"/>
                    <a:pt x="6835" y="881"/>
                  </a:cubicBezTo>
                  <a:cubicBezTo>
                    <a:pt x="6835" y="405"/>
                    <a:pt x="6430" y="0"/>
                    <a:pt x="5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84" name="Google Shape;1184;p75"/>
          <p:cNvSpPr/>
          <p:nvPr/>
        </p:nvSpPr>
        <p:spPr>
          <a:xfrm>
            <a:off x="6422337" y="2780280"/>
            <a:ext cx="381946" cy="366049"/>
          </a:xfrm>
          <a:custGeom>
            <a:avLst/>
            <a:gdLst/>
            <a:ahLst/>
            <a:cxnLst/>
            <a:rect l="l" t="t" r="r" b="b"/>
            <a:pathLst>
              <a:path w="10860" h="10408" extrusionOk="0">
                <a:moveTo>
                  <a:pt x="5430" y="643"/>
                </a:moveTo>
                <a:lnTo>
                  <a:pt x="6740" y="1048"/>
                </a:lnTo>
                <a:lnTo>
                  <a:pt x="5406" y="1453"/>
                </a:lnTo>
                <a:lnTo>
                  <a:pt x="4025" y="1072"/>
                </a:lnTo>
                <a:lnTo>
                  <a:pt x="5430" y="643"/>
                </a:lnTo>
                <a:close/>
                <a:moveTo>
                  <a:pt x="7835" y="1358"/>
                </a:moveTo>
                <a:lnTo>
                  <a:pt x="9383" y="1810"/>
                </a:lnTo>
                <a:lnTo>
                  <a:pt x="8049" y="2191"/>
                </a:lnTo>
                <a:lnTo>
                  <a:pt x="6525" y="1786"/>
                </a:lnTo>
                <a:lnTo>
                  <a:pt x="7835" y="1358"/>
                </a:lnTo>
                <a:close/>
                <a:moveTo>
                  <a:pt x="2905" y="1429"/>
                </a:moveTo>
                <a:lnTo>
                  <a:pt x="4263" y="1810"/>
                </a:lnTo>
                <a:lnTo>
                  <a:pt x="2905" y="2239"/>
                </a:lnTo>
                <a:lnTo>
                  <a:pt x="1500" y="1834"/>
                </a:lnTo>
                <a:lnTo>
                  <a:pt x="2905" y="1429"/>
                </a:lnTo>
                <a:close/>
                <a:moveTo>
                  <a:pt x="5406" y="2120"/>
                </a:moveTo>
                <a:lnTo>
                  <a:pt x="6883" y="2525"/>
                </a:lnTo>
                <a:lnTo>
                  <a:pt x="5454" y="2953"/>
                </a:lnTo>
                <a:lnTo>
                  <a:pt x="4025" y="2525"/>
                </a:lnTo>
                <a:lnTo>
                  <a:pt x="5406" y="2120"/>
                </a:lnTo>
                <a:close/>
                <a:moveTo>
                  <a:pt x="10217" y="2263"/>
                </a:moveTo>
                <a:lnTo>
                  <a:pt x="10217" y="4930"/>
                </a:lnTo>
                <a:lnTo>
                  <a:pt x="8430" y="5454"/>
                </a:lnTo>
                <a:lnTo>
                  <a:pt x="8430" y="2763"/>
                </a:lnTo>
                <a:lnTo>
                  <a:pt x="10217" y="2263"/>
                </a:lnTo>
                <a:close/>
                <a:moveTo>
                  <a:pt x="667" y="2263"/>
                </a:moveTo>
                <a:lnTo>
                  <a:pt x="2572" y="2787"/>
                </a:lnTo>
                <a:lnTo>
                  <a:pt x="2572" y="5478"/>
                </a:lnTo>
                <a:lnTo>
                  <a:pt x="667" y="4930"/>
                </a:lnTo>
                <a:lnTo>
                  <a:pt x="667" y="2263"/>
                </a:lnTo>
                <a:close/>
                <a:moveTo>
                  <a:pt x="3239" y="2977"/>
                </a:moveTo>
                <a:lnTo>
                  <a:pt x="5144" y="3501"/>
                </a:lnTo>
                <a:lnTo>
                  <a:pt x="5144" y="6192"/>
                </a:lnTo>
                <a:lnTo>
                  <a:pt x="3239" y="5644"/>
                </a:lnTo>
                <a:lnTo>
                  <a:pt x="3239" y="2977"/>
                </a:lnTo>
                <a:close/>
                <a:moveTo>
                  <a:pt x="7811" y="2953"/>
                </a:moveTo>
                <a:lnTo>
                  <a:pt x="7811" y="5621"/>
                </a:lnTo>
                <a:lnTo>
                  <a:pt x="5763" y="6216"/>
                </a:lnTo>
                <a:lnTo>
                  <a:pt x="5763" y="3549"/>
                </a:lnTo>
                <a:lnTo>
                  <a:pt x="7811" y="2953"/>
                </a:lnTo>
                <a:close/>
                <a:moveTo>
                  <a:pt x="10217" y="5597"/>
                </a:moveTo>
                <a:lnTo>
                  <a:pt x="10217" y="8073"/>
                </a:lnTo>
                <a:lnTo>
                  <a:pt x="8430" y="8693"/>
                </a:lnTo>
                <a:lnTo>
                  <a:pt x="8430" y="6097"/>
                </a:lnTo>
                <a:lnTo>
                  <a:pt x="10217" y="5597"/>
                </a:lnTo>
                <a:close/>
                <a:moveTo>
                  <a:pt x="667" y="5621"/>
                </a:moveTo>
                <a:lnTo>
                  <a:pt x="2572" y="6168"/>
                </a:lnTo>
                <a:lnTo>
                  <a:pt x="2572" y="8740"/>
                </a:lnTo>
                <a:lnTo>
                  <a:pt x="667" y="8097"/>
                </a:lnTo>
                <a:lnTo>
                  <a:pt x="667" y="5621"/>
                </a:lnTo>
                <a:close/>
                <a:moveTo>
                  <a:pt x="3239" y="6335"/>
                </a:moveTo>
                <a:lnTo>
                  <a:pt x="5144" y="6883"/>
                </a:lnTo>
                <a:lnTo>
                  <a:pt x="5144" y="9621"/>
                </a:lnTo>
                <a:lnTo>
                  <a:pt x="3239" y="8955"/>
                </a:lnTo>
                <a:lnTo>
                  <a:pt x="3239" y="6335"/>
                </a:lnTo>
                <a:close/>
                <a:moveTo>
                  <a:pt x="7811" y="6287"/>
                </a:moveTo>
                <a:lnTo>
                  <a:pt x="7811" y="8907"/>
                </a:lnTo>
                <a:lnTo>
                  <a:pt x="5763" y="9621"/>
                </a:lnTo>
                <a:lnTo>
                  <a:pt x="5763" y="6883"/>
                </a:lnTo>
                <a:lnTo>
                  <a:pt x="7811" y="6287"/>
                </a:lnTo>
                <a:close/>
                <a:moveTo>
                  <a:pt x="5430" y="0"/>
                </a:moveTo>
                <a:lnTo>
                  <a:pt x="0" y="1596"/>
                </a:lnTo>
                <a:lnTo>
                  <a:pt x="0" y="8550"/>
                </a:lnTo>
                <a:lnTo>
                  <a:pt x="5430" y="10407"/>
                </a:lnTo>
                <a:lnTo>
                  <a:pt x="10860" y="8550"/>
                </a:lnTo>
                <a:lnTo>
                  <a:pt x="10860" y="1596"/>
                </a:lnTo>
                <a:lnTo>
                  <a:pt x="5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85" name="Google Shape;1185;p75"/>
          <p:cNvGrpSpPr/>
          <p:nvPr/>
        </p:nvGrpSpPr>
        <p:grpSpPr>
          <a:xfrm>
            <a:off x="6423990" y="3408451"/>
            <a:ext cx="380293" cy="334221"/>
            <a:chOff x="6423990" y="3408451"/>
            <a:chExt cx="380293" cy="334221"/>
          </a:xfrm>
        </p:grpSpPr>
        <p:sp>
          <p:nvSpPr>
            <p:cNvPr id="1186" name="Google Shape;1186;p75"/>
            <p:cNvSpPr/>
            <p:nvPr/>
          </p:nvSpPr>
          <p:spPr>
            <a:xfrm>
              <a:off x="6649289" y="3451148"/>
              <a:ext cx="113107" cy="137409"/>
            </a:xfrm>
            <a:custGeom>
              <a:avLst/>
              <a:gdLst/>
              <a:ahLst/>
              <a:cxnLst/>
              <a:rect l="l" t="t" r="r" b="b"/>
              <a:pathLst>
                <a:path w="3216" h="3907" extrusionOk="0">
                  <a:moveTo>
                    <a:pt x="1596" y="620"/>
                  </a:moveTo>
                  <a:cubicBezTo>
                    <a:pt x="2025" y="620"/>
                    <a:pt x="2311" y="691"/>
                    <a:pt x="2454" y="787"/>
                  </a:cubicBezTo>
                  <a:cubicBezTo>
                    <a:pt x="2311" y="834"/>
                    <a:pt x="1977" y="929"/>
                    <a:pt x="1596" y="929"/>
                  </a:cubicBezTo>
                  <a:cubicBezTo>
                    <a:pt x="1215" y="929"/>
                    <a:pt x="882" y="858"/>
                    <a:pt x="739" y="787"/>
                  </a:cubicBezTo>
                  <a:cubicBezTo>
                    <a:pt x="882" y="715"/>
                    <a:pt x="1215" y="620"/>
                    <a:pt x="1596" y="620"/>
                  </a:cubicBezTo>
                  <a:close/>
                  <a:moveTo>
                    <a:pt x="2573" y="1406"/>
                  </a:moveTo>
                  <a:lnTo>
                    <a:pt x="2573" y="3073"/>
                  </a:lnTo>
                  <a:cubicBezTo>
                    <a:pt x="2501" y="3168"/>
                    <a:pt x="2144" y="3287"/>
                    <a:pt x="1596" y="3287"/>
                  </a:cubicBezTo>
                  <a:cubicBezTo>
                    <a:pt x="1096" y="3287"/>
                    <a:pt x="739" y="3168"/>
                    <a:pt x="620" y="3073"/>
                  </a:cubicBezTo>
                  <a:lnTo>
                    <a:pt x="620" y="1406"/>
                  </a:lnTo>
                  <a:cubicBezTo>
                    <a:pt x="882" y="1501"/>
                    <a:pt x="1239" y="1549"/>
                    <a:pt x="1596" y="1549"/>
                  </a:cubicBezTo>
                  <a:cubicBezTo>
                    <a:pt x="1954" y="1549"/>
                    <a:pt x="2287" y="1525"/>
                    <a:pt x="2573" y="1406"/>
                  </a:cubicBezTo>
                  <a:close/>
                  <a:moveTo>
                    <a:pt x="1596" y="1"/>
                  </a:moveTo>
                  <a:cubicBezTo>
                    <a:pt x="787" y="1"/>
                    <a:pt x="1" y="239"/>
                    <a:pt x="1" y="787"/>
                  </a:cubicBezTo>
                  <a:lnTo>
                    <a:pt x="1" y="3120"/>
                  </a:lnTo>
                  <a:cubicBezTo>
                    <a:pt x="1" y="3668"/>
                    <a:pt x="787" y="3906"/>
                    <a:pt x="1596" y="3906"/>
                  </a:cubicBezTo>
                  <a:cubicBezTo>
                    <a:pt x="2406" y="3906"/>
                    <a:pt x="3216" y="3668"/>
                    <a:pt x="3216" y="3120"/>
                  </a:cubicBezTo>
                  <a:lnTo>
                    <a:pt x="3216" y="787"/>
                  </a:lnTo>
                  <a:cubicBezTo>
                    <a:pt x="3216" y="239"/>
                    <a:pt x="2406" y="1"/>
                    <a:pt x="1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7" name="Google Shape;1187;p75"/>
            <p:cNvSpPr/>
            <p:nvPr/>
          </p:nvSpPr>
          <p:spPr>
            <a:xfrm>
              <a:off x="6423990" y="3408451"/>
              <a:ext cx="380293" cy="334221"/>
            </a:xfrm>
            <a:custGeom>
              <a:avLst/>
              <a:gdLst/>
              <a:ahLst/>
              <a:cxnLst/>
              <a:rect l="l" t="t" r="r" b="b"/>
              <a:pathLst>
                <a:path w="10813" h="9503" extrusionOk="0">
                  <a:moveTo>
                    <a:pt x="10170" y="619"/>
                  </a:moveTo>
                  <a:lnTo>
                    <a:pt x="10170" y="5620"/>
                  </a:lnTo>
                  <a:lnTo>
                    <a:pt x="620" y="5620"/>
                  </a:lnTo>
                  <a:lnTo>
                    <a:pt x="620" y="619"/>
                  </a:lnTo>
                  <a:close/>
                  <a:moveTo>
                    <a:pt x="10170" y="6287"/>
                  </a:moveTo>
                  <a:lnTo>
                    <a:pt x="10170" y="7121"/>
                  </a:lnTo>
                  <a:lnTo>
                    <a:pt x="620" y="7121"/>
                  </a:lnTo>
                  <a:lnTo>
                    <a:pt x="620" y="6287"/>
                  </a:lnTo>
                  <a:lnTo>
                    <a:pt x="5097" y="6287"/>
                  </a:lnTo>
                  <a:lnTo>
                    <a:pt x="5097" y="6668"/>
                  </a:lnTo>
                  <a:lnTo>
                    <a:pt x="5716" y="6668"/>
                  </a:lnTo>
                  <a:lnTo>
                    <a:pt x="5716" y="6287"/>
                  </a:lnTo>
                  <a:close/>
                  <a:moveTo>
                    <a:pt x="1" y="0"/>
                  </a:moveTo>
                  <a:lnTo>
                    <a:pt x="1" y="7740"/>
                  </a:lnTo>
                  <a:lnTo>
                    <a:pt x="5049" y="7740"/>
                  </a:lnTo>
                  <a:lnTo>
                    <a:pt x="5049" y="8859"/>
                  </a:lnTo>
                  <a:lnTo>
                    <a:pt x="1906" y="8859"/>
                  </a:lnTo>
                  <a:lnTo>
                    <a:pt x="1906" y="9502"/>
                  </a:lnTo>
                  <a:lnTo>
                    <a:pt x="8931" y="9502"/>
                  </a:lnTo>
                  <a:lnTo>
                    <a:pt x="8931" y="8859"/>
                  </a:lnTo>
                  <a:lnTo>
                    <a:pt x="5692" y="8859"/>
                  </a:lnTo>
                  <a:lnTo>
                    <a:pt x="5692" y="7740"/>
                  </a:lnTo>
                  <a:lnTo>
                    <a:pt x="10813" y="7740"/>
                  </a:lnTo>
                  <a:lnTo>
                    <a:pt x="10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8" name="Google Shape;1188;p75"/>
            <p:cNvSpPr/>
            <p:nvPr/>
          </p:nvSpPr>
          <p:spPr>
            <a:xfrm>
              <a:off x="6463380" y="3491347"/>
              <a:ext cx="49449" cy="56166"/>
            </a:xfrm>
            <a:custGeom>
              <a:avLst/>
              <a:gdLst/>
              <a:ahLst/>
              <a:cxnLst/>
              <a:rect l="l" t="t" r="r" b="b"/>
              <a:pathLst>
                <a:path w="1406" h="1597" extrusionOk="0">
                  <a:moveTo>
                    <a:pt x="714" y="1"/>
                  </a:moveTo>
                  <a:cubicBezTo>
                    <a:pt x="286" y="1"/>
                    <a:pt x="0" y="191"/>
                    <a:pt x="0" y="525"/>
                  </a:cubicBezTo>
                  <a:cubicBezTo>
                    <a:pt x="0" y="906"/>
                    <a:pt x="357" y="977"/>
                    <a:pt x="595" y="1025"/>
                  </a:cubicBezTo>
                  <a:cubicBezTo>
                    <a:pt x="691" y="1072"/>
                    <a:pt x="810" y="1072"/>
                    <a:pt x="810" y="1120"/>
                  </a:cubicBezTo>
                  <a:cubicBezTo>
                    <a:pt x="810" y="1144"/>
                    <a:pt x="762" y="1144"/>
                    <a:pt x="667" y="1144"/>
                  </a:cubicBezTo>
                  <a:cubicBezTo>
                    <a:pt x="524" y="1144"/>
                    <a:pt x="333" y="1096"/>
                    <a:pt x="214" y="1025"/>
                  </a:cubicBezTo>
                  <a:lnTo>
                    <a:pt x="191" y="1001"/>
                  </a:lnTo>
                  <a:lnTo>
                    <a:pt x="0" y="1430"/>
                  </a:lnTo>
                  <a:lnTo>
                    <a:pt x="48" y="1453"/>
                  </a:lnTo>
                  <a:cubicBezTo>
                    <a:pt x="191" y="1549"/>
                    <a:pt x="453" y="1596"/>
                    <a:pt x="691" y="1596"/>
                  </a:cubicBezTo>
                  <a:cubicBezTo>
                    <a:pt x="1238" y="1596"/>
                    <a:pt x="1405" y="1311"/>
                    <a:pt x="1405" y="1072"/>
                  </a:cubicBezTo>
                  <a:cubicBezTo>
                    <a:pt x="1381" y="668"/>
                    <a:pt x="1024" y="596"/>
                    <a:pt x="786" y="549"/>
                  </a:cubicBezTo>
                  <a:cubicBezTo>
                    <a:pt x="691" y="525"/>
                    <a:pt x="572" y="525"/>
                    <a:pt x="572" y="501"/>
                  </a:cubicBezTo>
                  <a:cubicBezTo>
                    <a:pt x="572" y="477"/>
                    <a:pt x="691" y="429"/>
                    <a:pt x="714" y="429"/>
                  </a:cubicBezTo>
                  <a:cubicBezTo>
                    <a:pt x="834" y="429"/>
                    <a:pt x="953" y="477"/>
                    <a:pt x="1119" y="525"/>
                  </a:cubicBezTo>
                  <a:lnTo>
                    <a:pt x="1143" y="549"/>
                  </a:lnTo>
                  <a:lnTo>
                    <a:pt x="1310" y="144"/>
                  </a:lnTo>
                  <a:lnTo>
                    <a:pt x="1286" y="120"/>
                  </a:lnTo>
                  <a:cubicBezTo>
                    <a:pt x="1143" y="25"/>
                    <a:pt x="929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9" name="Google Shape;1189;p75"/>
            <p:cNvSpPr/>
            <p:nvPr/>
          </p:nvSpPr>
          <p:spPr>
            <a:xfrm>
              <a:off x="6516135" y="3491347"/>
              <a:ext cx="62849" cy="67878"/>
            </a:xfrm>
            <a:custGeom>
              <a:avLst/>
              <a:gdLst/>
              <a:ahLst/>
              <a:cxnLst/>
              <a:rect l="l" t="t" r="r" b="b"/>
              <a:pathLst>
                <a:path w="1787" h="1930" extrusionOk="0">
                  <a:moveTo>
                    <a:pt x="881" y="429"/>
                  </a:moveTo>
                  <a:cubicBezTo>
                    <a:pt x="1072" y="429"/>
                    <a:pt x="1167" y="549"/>
                    <a:pt x="1167" y="763"/>
                  </a:cubicBezTo>
                  <a:cubicBezTo>
                    <a:pt x="1167" y="977"/>
                    <a:pt x="1048" y="1096"/>
                    <a:pt x="881" y="1096"/>
                  </a:cubicBezTo>
                  <a:cubicBezTo>
                    <a:pt x="715" y="1096"/>
                    <a:pt x="620" y="977"/>
                    <a:pt x="620" y="763"/>
                  </a:cubicBezTo>
                  <a:cubicBezTo>
                    <a:pt x="620" y="549"/>
                    <a:pt x="739" y="429"/>
                    <a:pt x="881" y="429"/>
                  </a:cubicBezTo>
                  <a:close/>
                  <a:moveTo>
                    <a:pt x="1524" y="1382"/>
                  </a:moveTo>
                  <a:lnTo>
                    <a:pt x="1535" y="1395"/>
                  </a:lnTo>
                  <a:lnTo>
                    <a:pt x="1535" y="1395"/>
                  </a:lnTo>
                  <a:cubicBezTo>
                    <a:pt x="1540" y="1391"/>
                    <a:pt x="1544" y="1386"/>
                    <a:pt x="1548" y="1382"/>
                  </a:cubicBezTo>
                  <a:close/>
                  <a:moveTo>
                    <a:pt x="858" y="1"/>
                  </a:moveTo>
                  <a:cubicBezTo>
                    <a:pt x="358" y="1"/>
                    <a:pt x="0" y="310"/>
                    <a:pt x="0" y="787"/>
                  </a:cubicBezTo>
                  <a:cubicBezTo>
                    <a:pt x="0" y="1192"/>
                    <a:pt x="262" y="1477"/>
                    <a:pt x="620" y="1573"/>
                  </a:cubicBezTo>
                  <a:cubicBezTo>
                    <a:pt x="881" y="1835"/>
                    <a:pt x="1048" y="1930"/>
                    <a:pt x="1310" y="1930"/>
                  </a:cubicBezTo>
                  <a:cubicBezTo>
                    <a:pt x="1477" y="1930"/>
                    <a:pt x="1667" y="1858"/>
                    <a:pt x="1763" y="1715"/>
                  </a:cubicBezTo>
                  <a:lnTo>
                    <a:pt x="1786" y="1692"/>
                  </a:lnTo>
                  <a:lnTo>
                    <a:pt x="1535" y="1395"/>
                  </a:lnTo>
                  <a:lnTo>
                    <a:pt x="1535" y="1395"/>
                  </a:lnTo>
                  <a:cubicBezTo>
                    <a:pt x="1471" y="1456"/>
                    <a:pt x="1425" y="1477"/>
                    <a:pt x="1358" y="1477"/>
                  </a:cubicBezTo>
                  <a:lnTo>
                    <a:pt x="1310" y="1477"/>
                  </a:lnTo>
                  <a:cubicBezTo>
                    <a:pt x="1572" y="1358"/>
                    <a:pt x="1715" y="1096"/>
                    <a:pt x="1715" y="787"/>
                  </a:cubicBezTo>
                  <a:cubicBezTo>
                    <a:pt x="1715" y="358"/>
                    <a:pt x="1358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0" name="Google Shape;1190;p75"/>
            <p:cNvSpPr/>
            <p:nvPr/>
          </p:nvSpPr>
          <p:spPr>
            <a:xfrm>
              <a:off x="6586475" y="3491347"/>
              <a:ext cx="42767" cy="52825"/>
            </a:xfrm>
            <a:custGeom>
              <a:avLst/>
              <a:gdLst/>
              <a:ahLst/>
              <a:cxnLst/>
              <a:rect l="l" t="t" r="r" b="b"/>
              <a:pathLst>
                <a:path w="1216" h="1502" extrusionOk="0">
                  <a:moveTo>
                    <a:pt x="1" y="1"/>
                  </a:moveTo>
                  <a:lnTo>
                    <a:pt x="1" y="1501"/>
                  </a:lnTo>
                  <a:lnTo>
                    <a:pt x="1215" y="1501"/>
                  </a:lnTo>
                  <a:lnTo>
                    <a:pt x="1215" y="1025"/>
                  </a:lnTo>
                  <a:lnTo>
                    <a:pt x="548" y="102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1" name="Google Shape;1191;p75"/>
          <p:cNvGrpSpPr/>
          <p:nvPr/>
        </p:nvGrpSpPr>
        <p:grpSpPr>
          <a:xfrm>
            <a:off x="6444951" y="3993891"/>
            <a:ext cx="336718" cy="379449"/>
            <a:chOff x="6444951" y="3993891"/>
            <a:chExt cx="336718" cy="379449"/>
          </a:xfrm>
        </p:grpSpPr>
        <p:sp>
          <p:nvSpPr>
            <p:cNvPr id="1192" name="Google Shape;1192;p75"/>
            <p:cNvSpPr/>
            <p:nvPr/>
          </p:nvSpPr>
          <p:spPr>
            <a:xfrm>
              <a:off x="6641762" y="4111148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2" y="0"/>
                  </a:moveTo>
                  <a:cubicBezTo>
                    <a:pt x="239" y="0"/>
                    <a:pt x="96" y="120"/>
                    <a:pt x="48" y="262"/>
                  </a:cubicBezTo>
                  <a:cubicBezTo>
                    <a:pt x="1" y="477"/>
                    <a:pt x="143" y="643"/>
                    <a:pt x="358" y="643"/>
                  </a:cubicBezTo>
                  <a:cubicBezTo>
                    <a:pt x="501" y="643"/>
                    <a:pt x="644" y="524"/>
                    <a:pt x="691" y="381"/>
                  </a:cubicBezTo>
                  <a:cubicBezTo>
                    <a:pt x="715" y="167"/>
                    <a:pt x="572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3" name="Google Shape;1193;p75"/>
            <p:cNvSpPr/>
            <p:nvPr/>
          </p:nvSpPr>
          <p:spPr>
            <a:xfrm>
              <a:off x="6444951" y="3993891"/>
              <a:ext cx="336718" cy="379449"/>
            </a:xfrm>
            <a:custGeom>
              <a:avLst/>
              <a:gdLst/>
              <a:ahLst/>
              <a:cxnLst/>
              <a:rect l="l" t="t" r="r" b="b"/>
              <a:pathLst>
                <a:path w="9574" h="10789" extrusionOk="0">
                  <a:moveTo>
                    <a:pt x="3810" y="643"/>
                  </a:moveTo>
                  <a:cubicBezTo>
                    <a:pt x="4692" y="643"/>
                    <a:pt x="5573" y="762"/>
                    <a:pt x="6192" y="977"/>
                  </a:cubicBezTo>
                  <a:cubicBezTo>
                    <a:pt x="6835" y="1191"/>
                    <a:pt x="7002" y="1429"/>
                    <a:pt x="7002" y="1477"/>
                  </a:cubicBezTo>
                  <a:cubicBezTo>
                    <a:pt x="7002" y="1525"/>
                    <a:pt x="6835" y="1787"/>
                    <a:pt x="6192" y="1977"/>
                  </a:cubicBezTo>
                  <a:cubicBezTo>
                    <a:pt x="5573" y="2191"/>
                    <a:pt x="4692" y="2310"/>
                    <a:pt x="3810" y="2310"/>
                  </a:cubicBezTo>
                  <a:cubicBezTo>
                    <a:pt x="2905" y="2310"/>
                    <a:pt x="2048" y="2191"/>
                    <a:pt x="1429" y="1977"/>
                  </a:cubicBezTo>
                  <a:cubicBezTo>
                    <a:pt x="762" y="1787"/>
                    <a:pt x="619" y="1525"/>
                    <a:pt x="619" y="1477"/>
                  </a:cubicBezTo>
                  <a:cubicBezTo>
                    <a:pt x="619" y="1429"/>
                    <a:pt x="762" y="1191"/>
                    <a:pt x="1429" y="977"/>
                  </a:cubicBezTo>
                  <a:cubicBezTo>
                    <a:pt x="2048" y="762"/>
                    <a:pt x="2905" y="643"/>
                    <a:pt x="3810" y="643"/>
                  </a:cubicBezTo>
                  <a:close/>
                  <a:moveTo>
                    <a:pt x="7049" y="2310"/>
                  </a:moveTo>
                  <a:lnTo>
                    <a:pt x="7049" y="4096"/>
                  </a:lnTo>
                  <a:cubicBezTo>
                    <a:pt x="7049" y="4168"/>
                    <a:pt x="6906" y="4406"/>
                    <a:pt x="6240" y="4597"/>
                  </a:cubicBezTo>
                  <a:cubicBezTo>
                    <a:pt x="5620" y="4811"/>
                    <a:pt x="4763" y="4930"/>
                    <a:pt x="3858" y="4930"/>
                  </a:cubicBezTo>
                  <a:cubicBezTo>
                    <a:pt x="2977" y="4930"/>
                    <a:pt x="2120" y="4811"/>
                    <a:pt x="1477" y="4597"/>
                  </a:cubicBezTo>
                  <a:cubicBezTo>
                    <a:pt x="834" y="4406"/>
                    <a:pt x="691" y="4168"/>
                    <a:pt x="691" y="4096"/>
                  </a:cubicBezTo>
                  <a:lnTo>
                    <a:pt x="691" y="2355"/>
                  </a:lnTo>
                  <a:lnTo>
                    <a:pt x="691" y="2355"/>
                  </a:lnTo>
                  <a:cubicBezTo>
                    <a:pt x="830" y="2435"/>
                    <a:pt x="1017" y="2512"/>
                    <a:pt x="1238" y="2572"/>
                  </a:cubicBezTo>
                  <a:cubicBezTo>
                    <a:pt x="1929" y="2811"/>
                    <a:pt x="2858" y="2930"/>
                    <a:pt x="3834" y="2930"/>
                  </a:cubicBezTo>
                  <a:cubicBezTo>
                    <a:pt x="4811" y="2930"/>
                    <a:pt x="5739" y="2811"/>
                    <a:pt x="6430" y="2572"/>
                  </a:cubicBezTo>
                  <a:cubicBezTo>
                    <a:pt x="6668" y="2477"/>
                    <a:pt x="6882" y="2406"/>
                    <a:pt x="7049" y="2310"/>
                  </a:cubicBezTo>
                  <a:close/>
                  <a:moveTo>
                    <a:pt x="7025" y="5668"/>
                  </a:moveTo>
                  <a:lnTo>
                    <a:pt x="7025" y="6716"/>
                  </a:lnTo>
                  <a:lnTo>
                    <a:pt x="6478" y="6716"/>
                  </a:lnTo>
                  <a:lnTo>
                    <a:pt x="6478" y="6478"/>
                  </a:lnTo>
                  <a:cubicBezTo>
                    <a:pt x="6478" y="6121"/>
                    <a:pt x="6716" y="5787"/>
                    <a:pt x="7025" y="5668"/>
                  </a:cubicBezTo>
                  <a:close/>
                  <a:moveTo>
                    <a:pt x="7645" y="5716"/>
                  </a:moveTo>
                  <a:cubicBezTo>
                    <a:pt x="7954" y="5835"/>
                    <a:pt x="8145" y="6121"/>
                    <a:pt x="8145" y="6478"/>
                  </a:cubicBezTo>
                  <a:lnTo>
                    <a:pt x="8145" y="6716"/>
                  </a:lnTo>
                  <a:lnTo>
                    <a:pt x="7645" y="6716"/>
                  </a:lnTo>
                  <a:lnTo>
                    <a:pt x="7645" y="5716"/>
                  </a:lnTo>
                  <a:close/>
                  <a:moveTo>
                    <a:pt x="7049" y="4954"/>
                  </a:moveTo>
                  <a:lnTo>
                    <a:pt x="7049" y="5025"/>
                  </a:lnTo>
                  <a:cubicBezTo>
                    <a:pt x="6359" y="5168"/>
                    <a:pt x="5858" y="5763"/>
                    <a:pt x="5858" y="6478"/>
                  </a:cubicBezTo>
                  <a:lnTo>
                    <a:pt x="5858" y="6716"/>
                  </a:lnTo>
                  <a:lnTo>
                    <a:pt x="5120" y="6716"/>
                  </a:lnTo>
                  <a:lnTo>
                    <a:pt x="5120" y="7502"/>
                  </a:lnTo>
                  <a:cubicBezTo>
                    <a:pt x="4692" y="7550"/>
                    <a:pt x="4311" y="7550"/>
                    <a:pt x="3834" y="7550"/>
                  </a:cubicBezTo>
                  <a:cubicBezTo>
                    <a:pt x="2953" y="7550"/>
                    <a:pt x="2072" y="7431"/>
                    <a:pt x="1453" y="7216"/>
                  </a:cubicBezTo>
                  <a:cubicBezTo>
                    <a:pt x="810" y="7026"/>
                    <a:pt x="643" y="6788"/>
                    <a:pt x="643" y="6716"/>
                  </a:cubicBezTo>
                  <a:lnTo>
                    <a:pt x="643" y="4969"/>
                  </a:lnTo>
                  <a:lnTo>
                    <a:pt x="643" y="4969"/>
                  </a:lnTo>
                  <a:cubicBezTo>
                    <a:pt x="786" y="5059"/>
                    <a:pt x="991" y="5149"/>
                    <a:pt x="1238" y="5240"/>
                  </a:cubicBezTo>
                  <a:cubicBezTo>
                    <a:pt x="1929" y="5478"/>
                    <a:pt x="2858" y="5597"/>
                    <a:pt x="3834" y="5597"/>
                  </a:cubicBezTo>
                  <a:cubicBezTo>
                    <a:pt x="4811" y="5597"/>
                    <a:pt x="5739" y="5478"/>
                    <a:pt x="6430" y="5240"/>
                  </a:cubicBezTo>
                  <a:cubicBezTo>
                    <a:pt x="6668" y="5144"/>
                    <a:pt x="6882" y="5049"/>
                    <a:pt x="7049" y="4954"/>
                  </a:cubicBezTo>
                  <a:close/>
                  <a:moveTo>
                    <a:pt x="619" y="7573"/>
                  </a:moveTo>
                  <a:cubicBezTo>
                    <a:pt x="762" y="7669"/>
                    <a:pt x="977" y="7764"/>
                    <a:pt x="1238" y="7859"/>
                  </a:cubicBezTo>
                  <a:cubicBezTo>
                    <a:pt x="1929" y="8097"/>
                    <a:pt x="2858" y="8216"/>
                    <a:pt x="3834" y="8216"/>
                  </a:cubicBezTo>
                  <a:cubicBezTo>
                    <a:pt x="4311" y="8216"/>
                    <a:pt x="4692" y="8216"/>
                    <a:pt x="5120" y="8145"/>
                  </a:cubicBezTo>
                  <a:lnTo>
                    <a:pt x="5120" y="10193"/>
                  </a:lnTo>
                  <a:lnTo>
                    <a:pt x="3834" y="10193"/>
                  </a:lnTo>
                  <a:cubicBezTo>
                    <a:pt x="2905" y="10193"/>
                    <a:pt x="2048" y="10074"/>
                    <a:pt x="1429" y="9883"/>
                  </a:cubicBezTo>
                  <a:cubicBezTo>
                    <a:pt x="762" y="9669"/>
                    <a:pt x="619" y="9431"/>
                    <a:pt x="619" y="9359"/>
                  </a:cubicBezTo>
                  <a:lnTo>
                    <a:pt x="619" y="7573"/>
                  </a:lnTo>
                  <a:close/>
                  <a:moveTo>
                    <a:pt x="8931" y="7383"/>
                  </a:moveTo>
                  <a:lnTo>
                    <a:pt x="8931" y="10193"/>
                  </a:lnTo>
                  <a:lnTo>
                    <a:pt x="5739" y="10193"/>
                  </a:lnTo>
                  <a:lnTo>
                    <a:pt x="5739" y="7383"/>
                  </a:lnTo>
                  <a:close/>
                  <a:moveTo>
                    <a:pt x="3834" y="0"/>
                  </a:moveTo>
                  <a:cubicBezTo>
                    <a:pt x="2858" y="0"/>
                    <a:pt x="1953" y="119"/>
                    <a:pt x="1238" y="358"/>
                  </a:cubicBezTo>
                  <a:cubicBezTo>
                    <a:pt x="191" y="667"/>
                    <a:pt x="0" y="1120"/>
                    <a:pt x="0" y="1453"/>
                  </a:cubicBezTo>
                  <a:lnTo>
                    <a:pt x="0" y="9336"/>
                  </a:lnTo>
                  <a:cubicBezTo>
                    <a:pt x="0" y="9669"/>
                    <a:pt x="191" y="10122"/>
                    <a:pt x="1238" y="10431"/>
                  </a:cubicBezTo>
                  <a:cubicBezTo>
                    <a:pt x="1929" y="10669"/>
                    <a:pt x="2858" y="10788"/>
                    <a:pt x="3834" y="10788"/>
                  </a:cubicBezTo>
                  <a:lnTo>
                    <a:pt x="9574" y="10788"/>
                  </a:lnTo>
                  <a:lnTo>
                    <a:pt x="9574" y="6716"/>
                  </a:lnTo>
                  <a:lnTo>
                    <a:pt x="8811" y="6716"/>
                  </a:lnTo>
                  <a:lnTo>
                    <a:pt x="8811" y="6478"/>
                  </a:lnTo>
                  <a:cubicBezTo>
                    <a:pt x="8811" y="5763"/>
                    <a:pt x="8335" y="5192"/>
                    <a:pt x="7668" y="5025"/>
                  </a:cubicBezTo>
                  <a:lnTo>
                    <a:pt x="7668" y="1453"/>
                  </a:lnTo>
                  <a:cubicBezTo>
                    <a:pt x="7668" y="1120"/>
                    <a:pt x="7478" y="667"/>
                    <a:pt x="6430" y="358"/>
                  </a:cubicBezTo>
                  <a:cubicBezTo>
                    <a:pt x="5739" y="119"/>
                    <a:pt x="4811" y="0"/>
                    <a:pt x="3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4" name="Google Shape;1194;p75"/>
            <p:cNvSpPr/>
            <p:nvPr/>
          </p:nvSpPr>
          <p:spPr>
            <a:xfrm>
              <a:off x="6674435" y="4266881"/>
              <a:ext cx="54478" cy="68757"/>
            </a:xfrm>
            <a:custGeom>
              <a:avLst/>
              <a:gdLst/>
              <a:ahLst/>
              <a:cxnLst/>
              <a:rect l="l" t="t" r="r" b="b"/>
              <a:pathLst>
                <a:path w="1549" h="1955" extrusionOk="0">
                  <a:moveTo>
                    <a:pt x="786" y="621"/>
                  </a:moveTo>
                  <a:cubicBezTo>
                    <a:pt x="881" y="621"/>
                    <a:pt x="953" y="693"/>
                    <a:pt x="953" y="764"/>
                  </a:cubicBezTo>
                  <a:cubicBezTo>
                    <a:pt x="953" y="859"/>
                    <a:pt x="881" y="931"/>
                    <a:pt x="786" y="931"/>
                  </a:cubicBezTo>
                  <a:cubicBezTo>
                    <a:pt x="715" y="931"/>
                    <a:pt x="643" y="859"/>
                    <a:pt x="643" y="764"/>
                  </a:cubicBezTo>
                  <a:cubicBezTo>
                    <a:pt x="643" y="693"/>
                    <a:pt x="715" y="621"/>
                    <a:pt x="786" y="621"/>
                  </a:cubicBezTo>
                  <a:close/>
                  <a:moveTo>
                    <a:pt x="755" y="1"/>
                  </a:moveTo>
                  <a:cubicBezTo>
                    <a:pt x="742" y="1"/>
                    <a:pt x="728" y="1"/>
                    <a:pt x="715" y="2"/>
                  </a:cubicBezTo>
                  <a:cubicBezTo>
                    <a:pt x="357" y="26"/>
                    <a:pt x="48" y="335"/>
                    <a:pt x="24" y="716"/>
                  </a:cubicBezTo>
                  <a:cubicBezTo>
                    <a:pt x="0" y="1050"/>
                    <a:pt x="191" y="1336"/>
                    <a:pt x="477" y="1478"/>
                  </a:cubicBezTo>
                  <a:lnTo>
                    <a:pt x="477" y="1955"/>
                  </a:lnTo>
                  <a:lnTo>
                    <a:pt x="1096" y="1955"/>
                  </a:lnTo>
                  <a:lnTo>
                    <a:pt x="1096" y="1478"/>
                  </a:lnTo>
                  <a:cubicBezTo>
                    <a:pt x="1358" y="1359"/>
                    <a:pt x="1548" y="1097"/>
                    <a:pt x="1548" y="764"/>
                  </a:cubicBezTo>
                  <a:cubicBezTo>
                    <a:pt x="1548" y="349"/>
                    <a:pt x="1169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95" name="Google Shape;1195;p75"/>
          <p:cNvGrpSpPr/>
          <p:nvPr/>
        </p:nvGrpSpPr>
        <p:grpSpPr>
          <a:xfrm>
            <a:off x="6423990" y="1607712"/>
            <a:ext cx="380293" cy="334221"/>
            <a:chOff x="6423990" y="1607712"/>
            <a:chExt cx="380293" cy="334221"/>
          </a:xfrm>
        </p:grpSpPr>
        <p:sp>
          <p:nvSpPr>
            <p:cNvPr id="1196" name="Google Shape;1196;p75"/>
            <p:cNvSpPr/>
            <p:nvPr/>
          </p:nvSpPr>
          <p:spPr>
            <a:xfrm>
              <a:off x="6423990" y="1607712"/>
              <a:ext cx="380293" cy="334221"/>
            </a:xfrm>
            <a:custGeom>
              <a:avLst/>
              <a:gdLst/>
              <a:ahLst/>
              <a:cxnLst/>
              <a:rect l="l" t="t" r="r" b="b"/>
              <a:pathLst>
                <a:path w="10813" h="9503" extrusionOk="0">
                  <a:moveTo>
                    <a:pt x="10170" y="619"/>
                  </a:moveTo>
                  <a:lnTo>
                    <a:pt x="10170" y="5620"/>
                  </a:lnTo>
                  <a:lnTo>
                    <a:pt x="620" y="5620"/>
                  </a:lnTo>
                  <a:lnTo>
                    <a:pt x="620" y="619"/>
                  </a:lnTo>
                  <a:close/>
                  <a:moveTo>
                    <a:pt x="10170" y="6287"/>
                  </a:moveTo>
                  <a:lnTo>
                    <a:pt x="10170" y="7121"/>
                  </a:lnTo>
                  <a:lnTo>
                    <a:pt x="620" y="7121"/>
                  </a:lnTo>
                  <a:lnTo>
                    <a:pt x="620" y="6287"/>
                  </a:lnTo>
                  <a:lnTo>
                    <a:pt x="5097" y="6287"/>
                  </a:lnTo>
                  <a:lnTo>
                    <a:pt x="5097" y="6668"/>
                  </a:lnTo>
                  <a:lnTo>
                    <a:pt x="5716" y="6668"/>
                  </a:lnTo>
                  <a:lnTo>
                    <a:pt x="5716" y="6287"/>
                  </a:lnTo>
                  <a:close/>
                  <a:moveTo>
                    <a:pt x="1" y="0"/>
                  </a:moveTo>
                  <a:lnTo>
                    <a:pt x="1" y="7740"/>
                  </a:lnTo>
                  <a:lnTo>
                    <a:pt x="5049" y="7740"/>
                  </a:lnTo>
                  <a:lnTo>
                    <a:pt x="5049" y="8859"/>
                  </a:lnTo>
                  <a:lnTo>
                    <a:pt x="1906" y="8859"/>
                  </a:lnTo>
                  <a:lnTo>
                    <a:pt x="1906" y="9502"/>
                  </a:lnTo>
                  <a:lnTo>
                    <a:pt x="8931" y="9502"/>
                  </a:lnTo>
                  <a:lnTo>
                    <a:pt x="8931" y="8859"/>
                  </a:lnTo>
                  <a:lnTo>
                    <a:pt x="5692" y="8859"/>
                  </a:lnTo>
                  <a:lnTo>
                    <a:pt x="5692" y="7740"/>
                  </a:lnTo>
                  <a:lnTo>
                    <a:pt x="10813" y="7740"/>
                  </a:lnTo>
                  <a:lnTo>
                    <a:pt x="10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7" name="Google Shape;1197;p75"/>
            <p:cNvSpPr/>
            <p:nvPr/>
          </p:nvSpPr>
          <p:spPr>
            <a:xfrm>
              <a:off x="6465877" y="1682237"/>
              <a:ext cx="105580" cy="105580"/>
            </a:xfrm>
            <a:custGeom>
              <a:avLst/>
              <a:gdLst/>
              <a:ahLst/>
              <a:cxnLst/>
              <a:rect l="l" t="t" r="r" b="b"/>
              <a:pathLst>
                <a:path w="3002" h="3002" extrusionOk="0">
                  <a:moveTo>
                    <a:pt x="1144" y="668"/>
                  </a:moveTo>
                  <a:lnTo>
                    <a:pt x="1144" y="1811"/>
                  </a:lnTo>
                  <a:lnTo>
                    <a:pt x="2287" y="1811"/>
                  </a:lnTo>
                  <a:cubicBezTo>
                    <a:pt x="2157" y="2135"/>
                    <a:pt x="1871" y="2341"/>
                    <a:pt x="1516" y="2341"/>
                  </a:cubicBezTo>
                  <a:cubicBezTo>
                    <a:pt x="1480" y="2341"/>
                    <a:pt x="1443" y="2339"/>
                    <a:pt x="1406" y="2335"/>
                  </a:cubicBezTo>
                  <a:cubicBezTo>
                    <a:pt x="977" y="2311"/>
                    <a:pt x="643" y="1977"/>
                    <a:pt x="620" y="1573"/>
                  </a:cubicBezTo>
                  <a:cubicBezTo>
                    <a:pt x="596" y="1192"/>
                    <a:pt x="834" y="834"/>
                    <a:pt x="1144" y="668"/>
                  </a:cubicBezTo>
                  <a:close/>
                  <a:moveTo>
                    <a:pt x="1525" y="1"/>
                  </a:moveTo>
                  <a:cubicBezTo>
                    <a:pt x="691" y="1"/>
                    <a:pt x="0" y="644"/>
                    <a:pt x="0" y="1477"/>
                  </a:cubicBezTo>
                  <a:cubicBezTo>
                    <a:pt x="0" y="2311"/>
                    <a:pt x="667" y="3001"/>
                    <a:pt x="1525" y="3001"/>
                  </a:cubicBezTo>
                  <a:cubicBezTo>
                    <a:pt x="2334" y="3001"/>
                    <a:pt x="3001" y="2311"/>
                    <a:pt x="3001" y="1477"/>
                  </a:cubicBezTo>
                  <a:lnTo>
                    <a:pt x="3001" y="1192"/>
                  </a:lnTo>
                  <a:lnTo>
                    <a:pt x="1810" y="1192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8" name="Google Shape;1198;p75"/>
            <p:cNvSpPr/>
            <p:nvPr/>
          </p:nvSpPr>
          <p:spPr>
            <a:xfrm>
              <a:off x="6542935" y="1646223"/>
              <a:ext cx="64537" cy="63693"/>
            </a:xfrm>
            <a:custGeom>
              <a:avLst/>
              <a:gdLst/>
              <a:ahLst/>
              <a:cxnLst/>
              <a:rect l="l" t="t" r="r" b="b"/>
              <a:pathLst>
                <a:path w="1835" h="1811" extrusionOk="0">
                  <a:moveTo>
                    <a:pt x="643" y="715"/>
                  </a:moveTo>
                  <a:cubicBezTo>
                    <a:pt x="834" y="810"/>
                    <a:pt x="1024" y="977"/>
                    <a:pt x="1120" y="1191"/>
                  </a:cubicBezTo>
                  <a:lnTo>
                    <a:pt x="643" y="1191"/>
                  </a:lnTo>
                  <a:lnTo>
                    <a:pt x="643" y="715"/>
                  </a:lnTo>
                  <a:close/>
                  <a:moveTo>
                    <a:pt x="0" y="1"/>
                  </a:moveTo>
                  <a:lnTo>
                    <a:pt x="0" y="1811"/>
                  </a:lnTo>
                  <a:lnTo>
                    <a:pt x="1834" y="1811"/>
                  </a:lnTo>
                  <a:lnTo>
                    <a:pt x="1834" y="1501"/>
                  </a:lnTo>
                  <a:cubicBezTo>
                    <a:pt x="1834" y="691"/>
                    <a:pt x="11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9" name="Google Shape;1199;p75"/>
            <p:cNvSpPr/>
            <p:nvPr/>
          </p:nvSpPr>
          <p:spPr>
            <a:xfrm>
              <a:off x="6640918" y="1688955"/>
              <a:ext cx="21805" cy="31864"/>
            </a:xfrm>
            <a:custGeom>
              <a:avLst/>
              <a:gdLst/>
              <a:ahLst/>
              <a:cxnLst/>
              <a:rect l="l" t="t" r="r" b="b"/>
              <a:pathLst>
                <a:path w="620" h="906" extrusionOk="0">
                  <a:moveTo>
                    <a:pt x="1" y="0"/>
                  </a:moveTo>
                  <a:lnTo>
                    <a:pt x="1" y="905"/>
                  </a:lnTo>
                  <a:lnTo>
                    <a:pt x="620" y="905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0" name="Google Shape;1200;p75"/>
            <p:cNvSpPr/>
            <p:nvPr/>
          </p:nvSpPr>
          <p:spPr>
            <a:xfrm>
              <a:off x="6640918" y="1654594"/>
              <a:ext cx="21805" cy="16811"/>
            </a:xfrm>
            <a:custGeom>
              <a:avLst/>
              <a:gdLst/>
              <a:ahLst/>
              <a:cxnLst/>
              <a:rect l="l" t="t" r="r" b="b"/>
              <a:pathLst>
                <a:path w="620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20" y="477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1" name="Google Shape;1201;p75"/>
            <p:cNvSpPr/>
            <p:nvPr/>
          </p:nvSpPr>
          <p:spPr>
            <a:xfrm>
              <a:off x="6685303" y="1688955"/>
              <a:ext cx="22649" cy="31864"/>
            </a:xfrm>
            <a:custGeom>
              <a:avLst/>
              <a:gdLst/>
              <a:ahLst/>
              <a:cxnLst/>
              <a:rect l="l" t="t" r="r" b="b"/>
              <a:pathLst>
                <a:path w="644" h="906" extrusionOk="0">
                  <a:moveTo>
                    <a:pt x="1" y="0"/>
                  </a:moveTo>
                  <a:lnTo>
                    <a:pt x="1" y="905"/>
                  </a:lnTo>
                  <a:lnTo>
                    <a:pt x="644" y="905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2" name="Google Shape;1202;p75"/>
            <p:cNvSpPr/>
            <p:nvPr/>
          </p:nvSpPr>
          <p:spPr>
            <a:xfrm>
              <a:off x="6685303" y="1654594"/>
              <a:ext cx="22649" cy="16811"/>
            </a:xfrm>
            <a:custGeom>
              <a:avLst/>
              <a:gdLst/>
              <a:ahLst/>
              <a:cxnLst/>
              <a:rect l="l" t="t" r="r" b="b"/>
              <a:pathLst>
                <a:path w="64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44" y="477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3" name="Google Shape;1203;p75"/>
            <p:cNvSpPr/>
            <p:nvPr/>
          </p:nvSpPr>
          <p:spPr>
            <a:xfrm>
              <a:off x="6730531" y="1688955"/>
              <a:ext cx="21841" cy="31864"/>
            </a:xfrm>
            <a:custGeom>
              <a:avLst/>
              <a:gdLst/>
              <a:ahLst/>
              <a:cxnLst/>
              <a:rect l="l" t="t" r="r" b="b"/>
              <a:pathLst>
                <a:path w="621" h="906" extrusionOk="0">
                  <a:moveTo>
                    <a:pt x="1" y="0"/>
                  </a:moveTo>
                  <a:lnTo>
                    <a:pt x="1" y="905"/>
                  </a:lnTo>
                  <a:lnTo>
                    <a:pt x="620" y="905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4" name="Google Shape;1204;p75"/>
            <p:cNvSpPr/>
            <p:nvPr/>
          </p:nvSpPr>
          <p:spPr>
            <a:xfrm>
              <a:off x="6730531" y="1654594"/>
              <a:ext cx="21841" cy="16811"/>
            </a:xfrm>
            <a:custGeom>
              <a:avLst/>
              <a:gdLst/>
              <a:ahLst/>
              <a:cxnLst/>
              <a:rect l="l" t="t" r="r" b="b"/>
              <a:pathLst>
                <a:path w="62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20" y="477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5" name="Google Shape;1205;p75"/>
            <p:cNvSpPr/>
            <p:nvPr/>
          </p:nvSpPr>
          <p:spPr>
            <a:xfrm>
              <a:off x="6646792" y="1734183"/>
              <a:ext cx="111419" cy="52790"/>
            </a:xfrm>
            <a:custGeom>
              <a:avLst/>
              <a:gdLst/>
              <a:ahLst/>
              <a:cxnLst/>
              <a:rect l="l" t="t" r="r" b="b"/>
              <a:pathLst>
                <a:path w="3168" h="1501" extrusionOk="0">
                  <a:moveTo>
                    <a:pt x="2811" y="0"/>
                  </a:moveTo>
                  <a:lnTo>
                    <a:pt x="1906" y="667"/>
                  </a:lnTo>
                  <a:lnTo>
                    <a:pt x="1167" y="238"/>
                  </a:lnTo>
                  <a:lnTo>
                    <a:pt x="0" y="953"/>
                  </a:lnTo>
                  <a:lnTo>
                    <a:pt x="334" y="1501"/>
                  </a:lnTo>
                  <a:lnTo>
                    <a:pt x="1167" y="977"/>
                  </a:lnTo>
                  <a:lnTo>
                    <a:pt x="1929" y="1429"/>
                  </a:lnTo>
                  <a:lnTo>
                    <a:pt x="3168" y="54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06" name="Google Shape;1206;p75"/>
          <p:cNvGrpSpPr/>
          <p:nvPr/>
        </p:nvGrpSpPr>
        <p:grpSpPr>
          <a:xfrm>
            <a:off x="5606533" y="1575883"/>
            <a:ext cx="381137" cy="376917"/>
            <a:chOff x="5606533" y="1575883"/>
            <a:chExt cx="381137" cy="376917"/>
          </a:xfrm>
        </p:grpSpPr>
        <p:sp>
          <p:nvSpPr>
            <p:cNvPr id="1207" name="Google Shape;1207;p75"/>
            <p:cNvSpPr/>
            <p:nvPr/>
          </p:nvSpPr>
          <p:spPr>
            <a:xfrm>
              <a:off x="5606533" y="1667994"/>
              <a:ext cx="168394" cy="284807"/>
            </a:xfrm>
            <a:custGeom>
              <a:avLst/>
              <a:gdLst/>
              <a:ahLst/>
              <a:cxnLst/>
              <a:rect l="l" t="t" r="r" b="b"/>
              <a:pathLst>
                <a:path w="4788" h="8098" extrusionOk="0">
                  <a:moveTo>
                    <a:pt x="4145" y="668"/>
                  </a:moveTo>
                  <a:lnTo>
                    <a:pt x="4145" y="7479"/>
                  </a:lnTo>
                  <a:lnTo>
                    <a:pt x="644" y="7479"/>
                  </a:lnTo>
                  <a:lnTo>
                    <a:pt x="644" y="668"/>
                  </a:lnTo>
                  <a:close/>
                  <a:moveTo>
                    <a:pt x="1" y="1"/>
                  </a:moveTo>
                  <a:lnTo>
                    <a:pt x="1" y="8098"/>
                  </a:lnTo>
                  <a:lnTo>
                    <a:pt x="4788" y="8098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8" name="Google Shape;1208;p75"/>
            <p:cNvSpPr/>
            <p:nvPr/>
          </p:nvSpPr>
          <p:spPr>
            <a:xfrm>
              <a:off x="5650918" y="1712413"/>
              <a:ext cx="79625" cy="21805"/>
            </a:xfrm>
            <a:custGeom>
              <a:avLst/>
              <a:gdLst/>
              <a:ahLst/>
              <a:cxnLst/>
              <a:rect l="l" t="t" r="r" b="b"/>
              <a:pathLst>
                <a:path w="2264" h="620" extrusionOk="0">
                  <a:moveTo>
                    <a:pt x="1" y="0"/>
                  </a:moveTo>
                  <a:lnTo>
                    <a:pt x="1" y="619"/>
                  </a:lnTo>
                  <a:lnTo>
                    <a:pt x="2263" y="619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9" name="Google Shape;1209;p75"/>
            <p:cNvSpPr/>
            <p:nvPr/>
          </p:nvSpPr>
          <p:spPr>
            <a:xfrm>
              <a:off x="5650918" y="1755954"/>
              <a:ext cx="79625" cy="22649"/>
            </a:xfrm>
            <a:custGeom>
              <a:avLst/>
              <a:gdLst/>
              <a:ahLst/>
              <a:cxnLst/>
              <a:rect l="l" t="t" r="r" b="b"/>
              <a:pathLst>
                <a:path w="2264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263" y="643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0" name="Google Shape;1210;p75"/>
            <p:cNvSpPr/>
            <p:nvPr/>
          </p:nvSpPr>
          <p:spPr>
            <a:xfrm>
              <a:off x="5677753" y="1816270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381" y="0"/>
                  </a:moveTo>
                  <a:cubicBezTo>
                    <a:pt x="238" y="0"/>
                    <a:pt x="119" y="72"/>
                    <a:pt x="71" y="191"/>
                  </a:cubicBezTo>
                  <a:cubicBezTo>
                    <a:pt x="0" y="405"/>
                    <a:pt x="167" y="619"/>
                    <a:pt x="381" y="619"/>
                  </a:cubicBezTo>
                  <a:cubicBezTo>
                    <a:pt x="595" y="619"/>
                    <a:pt x="762" y="405"/>
                    <a:pt x="667" y="167"/>
                  </a:cubicBezTo>
                  <a:cubicBezTo>
                    <a:pt x="619" y="48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1" name="Google Shape;1211;p75"/>
            <p:cNvSpPr/>
            <p:nvPr/>
          </p:nvSpPr>
          <p:spPr>
            <a:xfrm>
              <a:off x="5661821" y="1873210"/>
              <a:ext cx="58664" cy="22649"/>
            </a:xfrm>
            <a:custGeom>
              <a:avLst/>
              <a:gdLst/>
              <a:ahLst/>
              <a:cxnLst/>
              <a:rect l="l" t="t" r="r" b="b"/>
              <a:pathLst>
                <a:path w="1668" h="644" extrusionOk="0">
                  <a:moveTo>
                    <a:pt x="1" y="0"/>
                  </a:moveTo>
                  <a:lnTo>
                    <a:pt x="1" y="643"/>
                  </a:lnTo>
                  <a:lnTo>
                    <a:pt x="1668" y="643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2" name="Google Shape;1212;p75"/>
            <p:cNvSpPr/>
            <p:nvPr/>
          </p:nvSpPr>
          <p:spPr>
            <a:xfrm>
              <a:off x="5817624" y="1667994"/>
              <a:ext cx="170047" cy="284807"/>
            </a:xfrm>
            <a:custGeom>
              <a:avLst/>
              <a:gdLst/>
              <a:ahLst/>
              <a:cxnLst/>
              <a:rect l="l" t="t" r="r" b="b"/>
              <a:pathLst>
                <a:path w="4835" h="8098" extrusionOk="0">
                  <a:moveTo>
                    <a:pt x="4168" y="668"/>
                  </a:moveTo>
                  <a:lnTo>
                    <a:pt x="4168" y="7479"/>
                  </a:lnTo>
                  <a:lnTo>
                    <a:pt x="667" y="7479"/>
                  </a:lnTo>
                  <a:lnTo>
                    <a:pt x="667" y="668"/>
                  </a:lnTo>
                  <a:close/>
                  <a:moveTo>
                    <a:pt x="0" y="1"/>
                  </a:moveTo>
                  <a:lnTo>
                    <a:pt x="0" y="8098"/>
                  </a:lnTo>
                  <a:lnTo>
                    <a:pt x="4834" y="8098"/>
                  </a:lnTo>
                  <a:lnTo>
                    <a:pt x="4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3" name="Google Shape;1213;p75"/>
            <p:cNvSpPr/>
            <p:nvPr/>
          </p:nvSpPr>
          <p:spPr>
            <a:xfrm>
              <a:off x="5862852" y="1712413"/>
              <a:ext cx="79590" cy="21805"/>
            </a:xfrm>
            <a:custGeom>
              <a:avLst/>
              <a:gdLst/>
              <a:ahLst/>
              <a:cxnLst/>
              <a:rect l="l" t="t" r="r" b="b"/>
              <a:pathLst>
                <a:path w="2263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262" y="619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4" name="Google Shape;1214;p75"/>
            <p:cNvSpPr/>
            <p:nvPr/>
          </p:nvSpPr>
          <p:spPr>
            <a:xfrm>
              <a:off x="5862852" y="1755954"/>
              <a:ext cx="79590" cy="22649"/>
            </a:xfrm>
            <a:custGeom>
              <a:avLst/>
              <a:gdLst/>
              <a:ahLst/>
              <a:cxnLst/>
              <a:rect l="l" t="t" r="r" b="b"/>
              <a:pathLst>
                <a:path w="226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262" y="643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5" name="Google Shape;1215;p75"/>
            <p:cNvSpPr/>
            <p:nvPr/>
          </p:nvSpPr>
          <p:spPr>
            <a:xfrm>
              <a:off x="5888808" y="1816270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381" y="0"/>
                  </a:moveTo>
                  <a:cubicBezTo>
                    <a:pt x="238" y="0"/>
                    <a:pt x="119" y="72"/>
                    <a:pt x="96" y="191"/>
                  </a:cubicBezTo>
                  <a:cubicBezTo>
                    <a:pt x="0" y="429"/>
                    <a:pt x="191" y="619"/>
                    <a:pt x="381" y="619"/>
                  </a:cubicBezTo>
                  <a:cubicBezTo>
                    <a:pt x="596" y="619"/>
                    <a:pt x="762" y="405"/>
                    <a:pt x="691" y="167"/>
                  </a:cubicBezTo>
                  <a:cubicBezTo>
                    <a:pt x="619" y="48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6" name="Google Shape;1216;p75"/>
            <p:cNvSpPr/>
            <p:nvPr/>
          </p:nvSpPr>
          <p:spPr>
            <a:xfrm>
              <a:off x="5872876" y="1873210"/>
              <a:ext cx="58664" cy="22649"/>
            </a:xfrm>
            <a:custGeom>
              <a:avLst/>
              <a:gdLst/>
              <a:ahLst/>
              <a:cxnLst/>
              <a:rect l="l" t="t" r="r" b="b"/>
              <a:pathLst>
                <a:path w="1668" h="644" extrusionOk="0">
                  <a:moveTo>
                    <a:pt x="1" y="0"/>
                  </a:moveTo>
                  <a:lnTo>
                    <a:pt x="1" y="643"/>
                  </a:lnTo>
                  <a:lnTo>
                    <a:pt x="1668" y="643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7" name="Google Shape;1217;p75"/>
            <p:cNvSpPr/>
            <p:nvPr/>
          </p:nvSpPr>
          <p:spPr>
            <a:xfrm>
              <a:off x="5737190" y="1575883"/>
              <a:ext cx="122321" cy="76249"/>
            </a:xfrm>
            <a:custGeom>
              <a:avLst/>
              <a:gdLst/>
              <a:ahLst/>
              <a:cxnLst/>
              <a:rect l="l" t="t" r="r" b="b"/>
              <a:pathLst>
                <a:path w="3478" h="2168" extrusionOk="0">
                  <a:moveTo>
                    <a:pt x="2573" y="0"/>
                  </a:moveTo>
                  <a:lnTo>
                    <a:pt x="2049" y="334"/>
                  </a:lnTo>
                  <a:lnTo>
                    <a:pt x="2263" y="691"/>
                  </a:lnTo>
                  <a:cubicBezTo>
                    <a:pt x="2001" y="596"/>
                    <a:pt x="1763" y="548"/>
                    <a:pt x="1644" y="548"/>
                  </a:cubicBezTo>
                  <a:cubicBezTo>
                    <a:pt x="739" y="548"/>
                    <a:pt x="1" y="1286"/>
                    <a:pt x="1" y="2167"/>
                  </a:cubicBezTo>
                  <a:lnTo>
                    <a:pt x="620" y="2167"/>
                  </a:lnTo>
                  <a:cubicBezTo>
                    <a:pt x="620" y="1620"/>
                    <a:pt x="1073" y="1167"/>
                    <a:pt x="1644" y="1167"/>
                  </a:cubicBezTo>
                  <a:cubicBezTo>
                    <a:pt x="1692" y="1167"/>
                    <a:pt x="1882" y="1191"/>
                    <a:pt x="2073" y="1286"/>
                  </a:cubicBezTo>
                  <a:lnTo>
                    <a:pt x="1787" y="1405"/>
                  </a:lnTo>
                  <a:lnTo>
                    <a:pt x="2001" y="2001"/>
                  </a:lnTo>
                  <a:lnTo>
                    <a:pt x="3478" y="1453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18" name="Google Shape;1218;p75"/>
          <p:cNvGrpSpPr/>
          <p:nvPr/>
        </p:nvGrpSpPr>
        <p:grpSpPr>
          <a:xfrm>
            <a:off x="5621621" y="2173070"/>
            <a:ext cx="349308" cy="378605"/>
            <a:chOff x="5621621" y="2173070"/>
            <a:chExt cx="349308" cy="378605"/>
          </a:xfrm>
        </p:grpSpPr>
        <p:sp>
          <p:nvSpPr>
            <p:cNvPr id="1219" name="Google Shape;1219;p75"/>
            <p:cNvSpPr/>
            <p:nvPr/>
          </p:nvSpPr>
          <p:spPr>
            <a:xfrm>
              <a:off x="5669347" y="2173070"/>
              <a:ext cx="253822" cy="118101"/>
            </a:xfrm>
            <a:custGeom>
              <a:avLst/>
              <a:gdLst/>
              <a:ahLst/>
              <a:cxnLst/>
              <a:rect l="l" t="t" r="r" b="b"/>
              <a:pathLst>
                <a:path w="7217" h="3358" extrusionOk="0">
                  <a:moveTo>
                    <a:pt x="6598" y="619"/>
                  </a:moveTo>
                  <a:lnTo>
                    <a:pt x="6598" y="2715"/>
                  </a:lnTo>
                  <a:lnTo>
                    <a:pt x="620" y="2715"/>
                  </a:lnTo>
                  <a:lnTo>
                    <a:pt x="620" y="619"/>
                  </a:lnTo>
                  <a:close/>
                  <a:moveTo>
                    <a:pt x="1" y="0"/>
                  </a:moveTo>
                  <a:lnTo>
                    <a:pt x="1" y="3358"/>
                  </a:lnTo>
                  <a:lnTo>
                    <a:pt x="7217" y="3358"/>
                  </a:lnTo>
                  <a:lnTo>
                    <a:pt x="7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0" name="Google Shape;1220;p75"/>
            <p:cNvSpPr/>
            <p:nvPr/>
          </p:nvSpPr>
          <p:spPr>
            <a:xfrm>
              <a:off x="5846920" y="2219952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2" y="1"/>
                  </a:moveTo>
                  <a:cubicBezTo>
                    <a:pt x="239" y="1"/>
                    <a:pt x="96" y="120"/>
                    <a:pt x="48" y="263"/>
                  </a:cubicBezTo>
                  <a:cubicBezTo>
                    <a:pt x="1" y="477"/>
                    <a:pt x="143" y="644"/>
                    <a:pt x="358" y="644"/>
                  </a:cubicBezTo>
                  <a:cubicBezTo>
                    <a:pt x="501" y="644"/>
                    <a:pt x="644" y="548"/>
                    <a:pt x="691" y="382"/>
                  </a:cubicBezTo>
                  <a:cubicBezTo>
                    <a:pt x="715" y="191"/>
                    <a:pt x="572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1" name="Google Shape;1221;p75"/>
            <p:cNvSpPr/>
            <p:nvPr/>
          </p:nvSpPr>
          <p:spPr>
            <a:xfrm>
              <a:off x="5694493" y="2312941"/>
              <a:ext cx="203564" cy="54443"/>
            </a:xfrm>
            <a:custGeom>
              <a:avLst/>
              <a:gdLst/>
              <a:ahLst/>
              <a:cxnLst/>
              <a:rect l="l" t="t" r="r" b="b"/>
              <a:pathLst>
                <a:path w="5788" h="1548" extrusionOk="0">
                  <a:moveTo>
                    <a:pt x="2572" y="0"/>
                  </a:moveTo>
                  <a:lnTo>
                    <a:pt x="2572" y="929"/>
                  </a:lnTo>
                  <a:lnTo>
                    <a:pt x="0" y="929"/>
                  </a:lnTo>
                  <a:lnTo>
                    <a:pt x="0" y="1548"/>
                  </a:lnTo>
                  <a:lnTo>
                    <a:pt x="5787" y="1548"/>
                  </a:lnTo>
                  <a:lnTo>
                    <a:pt x="5787" y="929"/>
                  </a:lnTo>
                  <a:lnTo>
                    <a:pt x="3191" y="929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2" name="Google Shape;1222;p75"/>
            <p:cNvSpPr/>
            <p:nvPr/>
          </p:nvSpPr>
          <p:spPr>
            <a:xfrm>
              <a:off x="5621621" y="2391651"/>
              <a:ext cx="142403" cy="160024"/>
            </a:xfrm>
            <a:custGeom>
              <a:avLst/>
              <a:gdLst/>
              <a:ahLst/>
              <a:cxnLst/>
              <a:rect l="l" t="t" r="r" b="b"/>
              <a:pathLst>
                <a:path w="4049" h="4550" extrusionOk="0">
                  <a:moveTo>
                    <a:pt x="3454" y="620"/>
                  </a:moveTo>
                  <a:lnTo>
                    <a:pt x="3454" y="2811"/>
                  </a:lnTo>
                  <a:lnTo>
                    <a:pt x="667" y="2811"/>
                  </a:lnTo>
                  <a:lnTo>
                    <a:pt x="667" y="620"/>
                  </a:lnTo>
                  <a:close/>
                  <a:moveTo>
                    <a:pt x="0" y="1"/>
                  </a:moveTo>
                  <a:lnTo>
                    <a:pt x="0" y="3454"/>
                  </a:lnTo>
                  <a:lnTo>
                    <a:pt x="1739" y="3454"/>
                  </a:lnTo>
                  <a:lnTo>
                    <a:pt x="1739" y="3930"/>
                  </a:lnTo>
                  <a:lnTo>
                    <a:pt x="1072" y="3930"/>
                  </a:lnTo>
                  <a:lnTo>
                    <a:pt x="1072" y="4549"/>
                  </a:lnTo>
                  <a:lnTo>
                    <a:pt x="3049" y="4549"/>
                  </a:lnTo>
                  <a:lnTo>
                    <a:pt x="3049" y="3930"/>
                  </a:lnTo>
                  <a:lnTo>
                    <a:pt x="2358" y="3930"/>
                  </a:lnTo>
                  <a:lnTo>
                    <a:pt x="2358" y="3454"/>
                  </a:lnTo>
                  <a:lnTo>
                    <a:pt x="4049" y="3454"/>
                  </a:lnTo>
                  <a:lnTo>
                    <a:pt x="4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3" name="Google Shape;1223;p75"/>
            <p:cNvSpPr/>
            <p:nvPr/>
          </p:nvSpPr>
          <p:spPr>
            <a:xfrm>
              <a:off x="5827647" y="2391651"/>
              <a:ext cx="143283" cy="160024"/>
            </a:xfrm>
            <a:custGeom>
              <a:avLst/>
              <a:gdLst/>
              <a:ahLst/>
              <a:cxnLst/>
              <a:rect l="l" t="t" r="r" b="b"/>
              <a:pathLst>
                <a:path w="4074" h="4550" extrusionOk="0">
                  <a:moveTo>
                    <a:pt x="3430" y="620"/>
                  </a:moveTo>
                  <a:lnTo>
                    <a:pt x="3430" y="2811"/>
                  </a:lnTo>
                  <a:lnTo>
                    <a:pt x="644" y="2811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454"/>
                  </a:lnTo>
                  <a:lnTo>
                    <a:pt x="1715" y="3454"/>
                  </a:lnTo>
                  <a:lnTo>
                    <a:pt x="1715" y="3930"/>
                  </a:lnTo>
                  <a:lnTo>
                    <a:pt x="1049" y="3930"/>
                  </a:lnTo>
                  <a:lnTo>
                    <a:pt x="1049" y="4549"/>
                  </a:lnTo>
                  <a:lnTo>
                    <a:pt x="3025" y="4549"/>
                  </a:lnTo>
                  <a:lnTo>
                    <a:pt x="3025" y="3930"/>
                  </a:lnTo>
                  <a:lnTo>
                    <a:pt x="2335" y="3930"/>
                  </a:lnTo>
                  <a:lnTo>
                    <a:pt x="2335" y="3454"/>
                  </a:lnTo>
                  <a:lnTo>
                    <a:pt x="4073" y="3454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4" name="Google Shape;1224;p75"/>
            <p:cNvSpPr/>
            <p:nvPr/>
          </p:nvSpPr>
          <p:spPr>
            <a:xfrm>
              <a:off x="5726322" y="2220796"/>
              <a:ext cx="72907" cy="22649"/>
            </a:xfrm>
            <a:custGeom>
              <a:avLst/>
              <a:gdLst/>
              <a:ahLst/>
              <a:cxnLst/>
              <a:rect l="l" t="t" r="r" b="b"/>
              <a:pathLst>
                <a:path w="207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072" y="643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25" name="Google Shape;1225;p75"/>
          <p:cNvGrpSpPr/>
          <p:nvPr/>
        </p:nvGrpSpPr>
        <p:grpSpPr>
          <a:xfrm>
            <a:off x="5605689" y="3375778"/>
            <a:ext cx="379449" cy="371888"/>
            <a:chOff x="5605689" y="3375778"/>
            <a:chExt cx="379449" cy="371888"/>
          </a:xfrm>
        </p:grpSpPr>
        <p:sp>
          <p:nvSpPr>
            <p:cNvPr id="1226" name="Google Shape;1226;p75"/>
            <p:cNvSpPr/>
            <p:nvPr/>
          </p:nvSpPr>
          <p:spPr>
            <a:xfrm>
              <a:off x="5711234" y="3441933"/>
              <a:ext cx="155838" cy="108921"/>
            </a:xfrm>
            <a:custGeom>
              <a:avLst/>
              <a:gdLst/>
              <a:ahLst/>
              <a:cxnLst/>
              <a:rect l="l" t="t" r="r" b="b"/>
              <a:pathLst>
                <a:path w="4431" h="3097" extrusionOk="0">
                  <a:moveTo>
                    <a:pt x="2215" y="644"/>
                  </a:moveTo>
                  <a:cubicBezTo>
                    <a:pt x="3001" y="644"/>
                    <a:pt x="3501" y="810"/>
                    <a:pt x="3716" y="882"/>
                  </a:cubicBezTo>
                  <a:cubicBezTo>
                    <a:pt x="3501" y="1001"/>
                    <a:pt x="2977" y="1120"/>
                    <a:pt x="2215" y="1120"/>
                  </a:cubicBezTo>
                  <a:cubicBezTo>
                    <a:pt x="1453" y="1120"/>
                    <a:pt x="953" y="977"/>
                    <a:pt x="739" y="882"/>
                  </a:cubicBezTo>
                  <a:cubicBezTo>
                    <a:pt x="929" y="763"/>
                    <a:pt x="1453" y="644"/>
                    <a:pt x="2215" y="644"/>
                  </a:cubicBezTo>
                  <a:close/>
                  <a:moveTo>
                    <a:pt x="3763" y="1549"/>
                  </a:moveTo>
                  <a:lnTo>
                    <a:pt x="3763" y="2144"/>
                  </a:lnTo>
                  <a:cubicBezTo>
                    <a:pt x="3644" y="2239"/>
                    <a:pt x="3097" y="2430"/>
                    <a:pt x="2192" y="2430"/>
                  </a:cubicBezTo>
                  <a:cubicBezTo>
                    <a:pt x="1310" y="2430"/>
                    <a:pt x="763" y="2263"/>
                    <a:pt x="620" y="2144"/>
                  </a:cubicBezTo>
                  <a:lnTo>
                    <a:pt x="620" y="1549"/>
                  </a:lnTo>
                  <a:cubicBezTo>
                    <a:pt x="667" y="1573"/>
                    <a:pt x="715" y="1573"/>
                    <a:pt x="763" y="1596"/>
                  </a:cubicBezTo>
                  <a:cubicBezTo>
                    <a:pt x="1144" y="1715"/>
                    <a:pt x="1668" y="1787"/>
                    <a:pt x="2192" y="1787"/>
                  </a:cubicBezTo>
                  <a:cubicBezTo>
                    <a:pt x="2715" y="1787"/>
                    <a:pt x="3239" y="1715"/>
                    <a:pt x="3620" y="1596"/>
                  </a:cubicBezTo>
                  <a:cubicBezTo>
                    <a:pt x="3692" y="1573"/>
                    <a:pt x="3716" y="1573"/>
                    <a:pt x="3763" y="1549"/>
                  </a:cubicBezTo>
                  <a:close/>
                  <a:moveTo>
                    <a:pt x="2192" y="1"/>
                  </a:moveTo>
                  <a:cubicBezTo>
                    <a:pt x="1668" y="1"/>
                    <a:pt x="1144" y="48"/>
                    <a:pt x="763" y="167"/>
                  </a:cubicBezTo>
                  <a:cubicBezTo>
                    <a:pt x="263" y="334"/>
                    <a:pt x="1" y="572"/>
                    <a:pt x="1" y="882"/>
                  </a:cubicBezTo>
                  <a:lnTo>
                    <a:pt x="1" y="2192"/>
                  </a:lnTo>
                  <a:cubicBezTo>
                    <a:pt x="1" y="2501"/>
                    <a:pt x="263" y="2739"/>
                    <a:pt x="763" y="2906"/>
                  </a:cubicBezTo>
                  <a:cubicBezTo>
                    <a:pt x="1144" y="3025"/>
                    <a:pt x="1668" y="3097"/>
                    <a:pt x="2192" y="3097"/>
                  </a:cubicBezTo>
                  <a:cubicBezTo>
                    <a:pt x="2715" y="3097"/>
                    <a:pt x="3239" y="3025"/>
                    <a:pt x="3620" y="2906"/>
                  </a:cubicBezTo>
                  <a:cubicBezTo>
                    <a:pt x="4121" y="2763"/>
                    <a:pt x="4406" y="2525"/>
                    <a:pt x="4406" y="2192"/>
                  </a:cubicBezTo>
                  <a:lnTo>
                    <a:pt x="4406" y="882"/>
                  </a:lnTo>
                  <a:cubicBezTo>
                    <a:pt x="4430" y="572"/>
                    <a:pt x="4168" y="334"/>
                    <a:pt x="3620" y="167"/>
                  </a:cubicBezTo>
                  <a:cubicBezTo>
                    <a:pt x="3239" y="48"/>
                    <a:pt x="2715" y="1"/>
                    <a:pt x="2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7" name="Google Shape;1227;p75"/>
            <p:cNvSpPr/>
            <p:nvPr/>
          </p:nvSpPr>
          <p:spPr>
            <a:xfrm>
              <a:off x="5605689" y="3375778"/>
              <a:ext cx="379449" cy="371888"/>
            </a:xfrm>
            <a:custGeom>
              <a:avLst/>
              <a:gdLst/>
              <a:ahLst/>
              <a:cxnLst/>
              <a:rect l="l" t="t" r="r" b="b"/>
              <a:pathLst>
                <a:path w="10789" h="10574" extrusionOk="0">
                  <a:moveTo>
                    <a:pt x="5383" y="667"/>
                  </a:moveTo>
                  <a:lnTo>
                    <a:pt x="5788" y="1310"/>
                  </a:lnTo>
                  <a:lnTo>
                    <a:pt x="8384" y="1310"/>
                  </a:lnTo>
                  <a:lnTo>
                    <a:pt x="8384" y="5597"/>
                  </a:lnTo>
                  <a:lnTo>
                    <a:pt x="1954" y="5597"/>
                  </a:lnTo>
                  <a:lnTo>
                    <a:pt x="1978" y="1096"/>
                  </a:lnTo>
                  <a:lnTo>
                    <a:pt x="2335" y="667"/>
                  </a:lnTo>
                  <a:close/>
                  <a:moveTo>
                    <a:pt x="1477" y="8788"/>
                  </a:moveTo>
                  <a:lnTo>
                    <a:pt x="1620" y="9002"/>
                  </a:lnTo>
                  <a:lnTo>
                    <a:pt x="2359" y="9002"/>
                  </a:lnTo>
                  <a:lnTo>
                    <a:pt x="2359" y="9979"/>
                  </a:lnTo>
                  <a:lnTo>
                    <a:pt x="668" y="9979"/>
                  </a:lnTo>
                  <a:lnTo>
                    <a:pt x="668" y="8788"/>
                  </a:lnTo>
                  <a:close/>
                  <a:moveTo>
                    <a:pt x="5407" y="8788"/>
                  </a:moveTo>
                  <a:lnTo>
                    <a:pt x="5550" y="9002"/>
                  </a:lnTo>
                  <a:lnTo>
                    <a:pt x="6288" y="9002"/>
                  </a:lnTo>
                  <a:lnTo>
                    <a:pt x="6288" y="9979"/>
                  </a:lnTo>
                  <a:lnTo>
                    <a:pt x="4597" y="9979"/>
                  </a:lnTo>
                  <a:lnTo>
                    <a:pt x="4597" y="8788"/>
                  </a:lnTo>
                  <a:close/>
                  <a:moveTo>
                    <a:pt x="9289" y="8788"/>
                  </a:moveTo>
                  <a:lnTo>
                    <a:pt x="9455" y="9002"/>
                  </a:lnTo>
                  <a:lnTo>
                    <a:pt x="10217" y="9002"/>
                  </a:lnTo>
                  <a:lnTo>
                    <a:pt x="10217" y="9979"/>
                  </a:lnTo>
                  <a:lnTo>
                    <a:pt x="8503" y="9979"/>
                  </a:lnTo>
                  <a:lnTo>
                    <a:pt x="8503" y="8788"/>
                  </a:lnTo>
                  <a:close/>
                  <a:moveTo>
                    <a:pt x="2097" y="0"/>
                  </a:moveTo>
                  <a:lnTo>
                    <a:pt x="1382" y="834"/>
                  </a:lnTo>
                  <a:lnTo>
                    <a:pt x="1382" y="6192"/>
                  </a:lnTo>
                  <a:lnTo>
                    <a:pt x="4907" y="6192"/>
                  </a:lnTo>
                  <a:lnTo>
                    <a:pt x="4907" y="6811"/>
                  </a:lnTo>
                  <a:lnTo>
                    <a:pt x="954" y="6811"/>
                  </a:lnTo>
                  <a:lnTo>
                    <a:pt x="954" y="8097"/>
                  </a:lnTo>
                  <a:lnTo>
                    <a:pt x="1" y="8097"/>
                  </a:lnTo>
                  <a:lnTo>
                    <a:pt x="1" y="10574"/>
                  </a:lnTo>
                  <a:lnTo>
                    <a:pt x="2978" y="10574"/>
                  </a:lnTo>
                  <a:lnTo>
                    <a:pt x="2978" y="8312"/>
                  </a:lnTo>
                  <a:lnTo>
                    <a:pt x="1954" y="8312"/>
                  </a:lnTo>
                  <a:lnTo>
                    <a:pt x="1787" y="8097"/>
                  </a:lnTo>
                  <a:lnTo>
                    <a:pt x="1620" y="8097"/>
                  </a:lnTo>
                  <a:lnTo>
                    <a:pt x="1620" y="7478"/>
                  </a:lnTo>
                  <a:lnTo>
                    <a:pt x="4907" y="7478"/>
                  </a:lnTo>
                  <a:lnTo>
                    <a:pt x="4907" y="8097"/>
                  </a:lnTo>
                  <a:lnTo>
                    <a:pt x="3930" y="8097"/>
                  </a:lnTo>
                  <a:lnTo>
                    <a:pt x="3930" y="10574"/>
                  </a:lnTo>
                  <a:lnTo>
                    <a:pt x="6907" y="10574"/>
                  </a:lnTo>
                  <a:lnTo>
                    <a:pt x="6907" y="8312"/>
                  </a:lnTo>
                  <a:lnTo>
                    <a:pt x="5883" y="8312"/>
                  </a:lnTo>
                  <a:lnTo>
                    <a:pt x="5716" y="8097"/>
                  </a:lnTo>
                  <a:lnTo>
                    <a:pt x="5502" y="8097"/>
                  </a:lnTo>
                  <a:lnTo>
                    <a:pt x="5502" y="7478"/>
                  </a:lnTo>
                  <a:lnTo>
                    <a:pt x="8789" y="7478"/>
                  </a:lnTo>
                  <a:lnTo>
                    <a:pt x="8789" y="8097"/>
                  </a:lnTo>
                  <a:lnTo>
                    <a:pt x="7812" y="8097"/>
                  </a:lnTo>
                  <a:lnTo>
                    <a:pt x="7812" y="10574"/>
                  </a:lnTo>
                  <a:lnTo>
                    <a:pt x="10789" y="10574"/>
                  </a:lnTo>
                  <a:lnTo>
                    <a:pt x="10789" y="8312"/>
                  </a:lnTo>
                  <a:lnTo>
                    <a:pt x="9813" y="8312"/>
                  </a:lnTo>
                  <a:lnTo>
                    <a:pt x="9813" y="8335"/>
                  </a:lnTo>
                  <a:lnTo>
                    <a:pt x="9670" y="8121"/>
                  </a:lnTo>
                  <a:lnTo>
                    <a:pt x="9455" y="8121"/>
                  </a:lnTo>
                  <a:lnTo>
                    <a:pt x="9455" y="6859"/>
                  </a:lnTo>
                  <a:lnTo>
                    <a:pt x="5526" y="6859"/>
                  </a:lnTo>
                  <a:lnTo>
                    <a:pt x="5526" y="6216"/>
                  </a:lnTo>
                  <a:lnTo>
                    <a:pt x="9074" y="6216"/>
                  </a:lnTo>
                  <a:lnTo>
                    <a:pt x="9074" y="667"/>
                  </a:lnTo>
                  <a:lnTo>
                    <a:pt x="6169" y="667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28" name="Google Shape;1228;p75"/>
          <p:cNvGrpSpPr/>
          <p:nvPr/>
        </p:nvGrpSpPr>
        <p:grpSpPr>
          <a:xfrm>
            <a:off x="5656791" y="3982988"/>
            <a:ext cx="281466" cy="381137"/>
            <a:chOff x="5656791" y="3982988"/>
            <a:chExt cx="281466" cy="381137"/>
          </a:xfrm>
        </p:grpSpPr>
        <p:sp>
          <p:nvSpPr>
            <p:cNvPr id="1229" name="Google Shape;1229;p75"/>
            <p:cNvSpPr/>
            <p:nvPr/>
          </p:nvSpPr>
          <p:spPr>
            <a:xfrm>
              <a:off x="5838550" y="4191547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1" y="1"/>
                  </a:moveTo>
                  <a:cubicBezTo>
                    <a:pt x="239" y="1"/>
                    <a:pt x="96" y="120"/>
                    <a:pt x="72" y="263"/>
                  </a:cubicBezTo>
                  <a:cubicBezTo>
                    <a:pt x="0" y="501"/>
                    <a:pt x="143" y="644"/>
                    <a:pt x="358" y="644"/>
                  </a:cubicBezTo>
                  <a:cubicBezTo>
                    <a:pt x="501" y="644"/>
                    <a:pt x="667" y="525"/>
                    <a:pt x="691" y="382"/>
                  </a:cubicBezTo>
                  <a:cubicBezTo>
                    <a:pt x="715" y="167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0" name="Google Shape;1230;p75"/>
            <p:cNvSpPr/>
            <p:nvPr/>
          </p:nvSpPr>
          <p:spPr>
            <a:xfrm>
              <a:off x="5738878" y="4192391"/>
              <a:ext cx="54478" cy="21805"/>
            </a:xfrm>
            <a:custGeom>
              <a:avLst/>
              <a:gdLst/>
              <a:ahLst/>
              <a:cxnLst/>
              <a:rect l="l" t="t" r="r" b="b"/>
              <a:pathLst>
                <a:path w="1549" h="620" extrusionOk="0">
                  <a:moveTo>
                    <a:pt x="1" y="0"/>
                  </a:moveTo>
                  <a:lnTo>
                    <a:pt x="1" y="620"/>
                  </a:lnTo>
                  <a:lnTo>
                    <a:pt x="1548" y="620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1" name="Google Shape;1231;p75"/>
            <p:cNvSpPr/>
            <p:nvPr/>
          </p:nvSpPr>
          <p:spPr>
            <a:xfrm>
              <a:off x="5838550" y="4307959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1" y="1"/>
                  </a:moveTo>
                  <a:cubicBezTo>
                    <a:pt x="239" y="1"/>
                    <a:pt x="96" y="120"/>
                    <a:pt x="72" y="263"/>
                  </a:cubicBezTo>
                  <a:cubicBezTo>
                    <a:pt x="0" y="477"/>
                    <a:pt x="143" y="644"/>
                    <a:pt x="358" y="644"/>
                  </a:cubicBezTo>
                  <a:cubicBezTo>
                    <a:pt x="501" y="644"/>
                    <a:pt x="667" y="525"/>
                    <a:pt x="691" y="382"/>
                  </a:cubicBezTo>
                  <a:cubicBezTo>
                    <a:pt x="715" y="168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2" name="Google Shape;1232;p75"/>
            <p:cNvSpPr/>
            <p:nvPr/>
          </p:nvSpPr>
          <p:spPr>
            <a:xfrm>
              <a:off x="5738878" y="4308803"/>
              <a:ext cx="54478" cy="21805"/>
            </a:xfrm>
            <a:custGeom>
              <a:avLst/>
              <a:gdLst/>
              <a:ahLst/>
              <a:cxnLst/>
              <a:rect l="l" t="t" r="r" b="b"/>
              <a:pathLst>
                <a:path w="1549" h="620" extrusionOk="0">
                  <a:moveTo>
                    <a:pt x="1" y="1"/>
                  </a:moveTo>
                  <a:lnTo>
                    <a:pt x="1" y="620"/>
                  </a:lnTo>
                  <a:lnTo>
                    <a:pt x="1548" y="620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3" name="Google Shape;1233;p75"/>
            <p:cNvSpPr/>
            <p:nvPr/>
          </p:nvSpPr>
          <p:spPr>
            <a:xfrm>
              <a:off x="5656791" y="3982988"/>
              <a:ext cx="281466" cy="381137"/>
            </a:xfrm>
            <a:custGeom>
              <a:avLst/>
              <a:gdLst/>
              <a:ahLst/>
              <a:cxnLst/>
              <a:rect l="l" t="t" r="r" b="b"/>
              <a:pathLst>
                <a:path w="8003" h="10837" extrusionOk="0">
                  <a:moveTo>
                    <a:pt x="3978" y="668"/>
                  </a:moveTo>
                  <a:cubicBezTo>
                    <a:pt x="4311" y="668"/>
                    <a:pt x="4573" y="930"/>
                    <a:pt x="4597" y="1215"/>
                  </a:cubicBezTo>
                  <a:lnTo>
                    <a:pt x="4597" y="1525"/>
                  </a:lnTo>
                  <a:lnTo>
                    <a:pt x="5264" y="1525"/>
                  </a:lnTo>
                  <a:cubicBezTo>
                    <a:pt x="5526" y="1525"/>
                    <a:pt x="5788" y="1739"/>
                    <a:pt x="5835" y="2001"/>
                  </a:cubicBezTo>
                  <a:cubicBezTo>
                    <a:pt x="5859" y="2335"/>
                    <a:pt x="5621" y="2620"/>
                    <a:pt x="5287" y="2620"/>
                  </a:cubicBezTo>
                  <a:lnTo>
                    <a:pt x="2668" y="2620"/>
                  </a:lnTo>
                  <a:cubicBezTo>
                    <a:pt x="2654" y="2621"/>
                    <a:pt x="2640" y="2622"/>
                    <a:pt x="2626" y="2622"/>
                  </a:cubicBezTo>
                  <a:cubicBezTo>
                    <a:pt x="2313" y="2622"/>
                    <a:pt x="2073" y="2370"/>
                    <a:pt x="2073" y="2097"/>
                  </a:cubicBezTo>
                  <a:cubicBezTo>
                    <a:pt x="2073" y="1787"/>
                    <a:pt x="2311" y="1525"/>
                    <a:pt x="2644" y="1525"/>
                  </a:cubicBezTo>
                  <a:lnTo>
                    <a:pt x="3311" y="1525"/>
                  </a:lnTo>
                  <a:lnTo>
                    <a:pt x="3359" y="1263"/>
                  </a:lnTo>
                  <a:cubicBezTo>
                    <a:pt x="3382" y="930"/>
                    <a:pt x="3644" y="668"/>
                    <a:pt x="3978" y="668"/>
                  </a:cubicBezTo>
                  <a:close/>
                  <a:moveTo>
                    <a:pt x="7336" y="4406"/>
                  </a:moveTo>
                  <a:lnTo>
                    <a:pt x="7336" y="5954"/>
                  </a:lnTo>
                  <a:lnTo>
                    <a:pt x="6788" y="5954"/>
                  </a:lnTo>
                  <a:lnTo>
                    <a:pt x="6788" y="5002"/>
                  </a:lnTo>
                  <a:lnTo>
                    <a:pt x="1144" y="5002"/>
                  </a:lnTo>
                  <a:lnTo>
                    <a:pt x="1144" y="5954"/>
                  </a:lnTo>
                  <a:lnTo>
                    <a:pt x="620" y="5954"/>
                  </a:lnTo>
                  <a:lnTo>
                    <a:pt x="620" y="4406"/>
                  </a:lnTo>
                  <a:close/>
                  <a:moveTo>
                    <a:pt x="6145" y="5621"/>
                  </a:moveTo>
                  <a:lnTo>
                    <a:pt x="6145" y="6907"/>
                  </a:lnTo>
                  <a:lnTo>
                    <a:pt x="1787" y="6907"/>
                  </a:lnTo>
                  <a:lnTo>
                    <a:pt x="1787" y="5621"/>
                  </a:lnTo>
                  <a:close/>
                  <a:moveTo>
                    <a:pt x="7336" y="6621"/>
                  </a:moveTo>
                  <a:lnTo>
                    <a:pt x="7336" y="9265"/>
                  </a:lnTo>
                  <a:lnTo>
                    <a:pt x="6788" y="9265"/>
                  </a:lnTo>
                  <a:lnTo>
                    <a:pt x="6788" y="8288"/>
                  </a:lnTo>
                  <a:lnTo>
                    <a:pt x="1144" y="8288"/>
                  </a:lnTo>
                  <a:lnTo>
                    <a:pt x="1144" y="9265"/>
                  </a:lnTo>
                  <a:lnTo>
                    <a:pt x="620" y="9265"/>
                  </a:lnTo>
                  <a:lnTo>
                    <a:pt x="620" y="6621"/>
                  </a:lnTo>
                  <a:lnTo>
                    <a:pt x="1144" y="6621"/>
                  </a:lnTo>
                  <a:lnTo>
                    <a:pt x="1144" y="7574"/>
                  </a:lnTo>
                  <a:lnTo>
                    <a:pt x="6788" y="7574"/>
                  </a:lnTo>
                  <a:lnTo>
                    <a:pt x="6788" y="6621"/>
                  </a:lnTo>
                  <a:close/>
                  <a:moveTo>
                    <a:pt x="6145" y="8931"/>
                  </a:moveTo>
                  <a:lnTo>
                    <a:pt x="6145" y="10217"/>
                  </a:lnTo>
                  <a:lnTo>
                    <a:pt x="1787" y="10217"/>
                  </a:lnTo>
                  <a:lnTo>
                    <a:pt x="1787" y="8931"/>
                  </a:lnTo>
                  <a:close/>
                  <a:moveTo>
                    <a:pt x="3954" y="1"/>
                  </a:moveTo>
                  <a:cubicBezTo>
                    <a:pt x="3382" y="1"/>
                    <a:pt x="2906" y="358"/>
                    <a:pt x="2763" y="906"/>
                  </a:cubicBezTo>
                  <a:lnTo>
                    <a:pt x="2668" y="906"/>
                  </a:lnTo>
                  <a:cubicBezTo>
                    <a:pt x="1977" y="906"/>
                    <a:pt x="1430" y="1454"/>
                    <a:pt x="1477" y="2144"/>
                  </a:cubicBezTo>
                  <a:cubicBezTo>
                    <a:pt x="1501" y="2763"/>
                    <a:pt x="2025" y="3287"/>
                    <a:pt x="2668" y="3287"/>
                  </a:cubicBezTo>
                  <a:lnTo>
                    <a:pt x="3644" y="3287"/>
                  </a:lnTo>
                  <a:lnTo>
                    <a:pt x="3644" y="3787"/>
                  </a:lnTo>
                  <a:lnTo>
                    <a:pt x="1" y="3787"/>
                  </a:lnTo>
                  <a:lnTo>
                    <a:pt x="1" y="9884"/>
                  </a:lnTo>
                  <a:lnTo>
                    <a:pt x="1191" y="9884"/>
                  </a:lnTo>
                  <a:lnTo>
                    <a:pt x="1191" y="10836"/>
                  </a:lnTo>
                  <a:lnTo>
                    <a:pt x="6812" y="10836"/>
                  </a:lnTo>
                  <a:lnTo>
                    <a:pt x="6812" y="9884"/>
                  </a:lnTo>
                  <a:lnTo>
                    <a:pt x="8002" y="9884"/>
                  </a:lnTo>
                  <a:lnTo>
                    <a:pt x="8002" y="3787"/>
                  </a:lnTo>
                  <a:lnTo>
                    <a:pt x="4263" y="3787"/>
                  </a:lnTo>
                  <a:lnTo>
                    <a:pt x="4263" y="3287"/>
                  </a:lnTo>
                  <a:lnTo>
                    <a:pt x="5240" y="3287"/>
                  </a:lnTo>
                  <a:cubicBezTo>
                    <a:pt x="5907" y="3287"/>
                    <a:pt x="6478" y="2716"/>
                    <a:pt x="6431" y="2025"/>
                  </a:cubicBezTo>
                  <a:cubicBezTo>
                    <a:pt x="6383" y="1406"/>
                    <a:pt x="5883" y="906"/>
                    <a:pt x="5240" y="906"/>
                  </a:cubicBezTo>
                  <a:lnTo>
                    <a:pt x="5145" y="906"/>
                  </a:lnTo>
                  <a:cubicBezTo>
                    <a:pt x="5002" y="382"/>
                    <a:pt x="4525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34" name="Google Shape;1234;p75"/>
          <p:cNvGrpSpPr/>
          <p:nvPr/>
        </p:nvGrpSpPr>
        <p:grpSpPr>
          <a:xfrm>
            <a:off x="5607377" y="2884981"/>
            <a:ext cx="380293" cy="205217"/>
            <a:chOff x="5607377" y="2884981"/>
            <a:chExt cx="380293" cy="205217"/>
          </a:xfrm>
        </p:grpSpPr>
        <p:sp>
          <p:nvSpPr>
            <p:cNvPr id="1235" name="Google Shape;1235;p75"/>
            <p:cNvSpPr/>
            <p:nvPr/>
          </p:nvSpPr>
          <p:spPr>
            <a:xfrm>
              <a:off x="5607377" y="2884981"/>
              <a:ext cx="380293" cy="205217"/>
            </a:xfrm>
            <a:custGeom>
              <a:avLst/>
              <a:gdLst/>
              <a:ahLst/>
              <a:cxnLst/>
              <a:rect l="l" t="t" r="r" b="b"/>
              <a:pathLst>
                <a:path w="10813" h="5835" extrusionOk="0">
                  <a:moveTo>
                    <a:pt x="10146" y="619"/>
                  </a:moveTo>
                  <a:lnTo>
                    <a:pt x="10146" y="1905"/>
                  </a:lnTo>
                  <a:lnTo>
                    <a:pt x="5764" y="1905"/>
                  </a:lnTo>
                  <a:lnTo>
                    <a:pt x="5764" y="619"/>
                  </a:lnTo>
                  <a:close/>
                  <a:moveTo>
                    <a:pt x="2811" y="643"/>
                  </a:moveTo>
                  <a:lnTo>
                    <a:pt x="2811" y="4025"/>
                  </a:lnTo>
                  <a:lnTo>
                    <a:pt x="620" y="4025"/>
                  </a:lnTo>
                  <a:lnTo>
                    <a:pt x="620" y="643"/>
                  </a:lnTo>
                  <a:close/>
                  <a:moveTo>
                    <a:pt x="2763" y="4644"/>
                  </a:moveTo>
                  <a:lnTo>
                    <a:pt x="2763" y="5168"/>
                  </a:lnTo>
                  <a:lnTo>
                    <a:pt x="596" y="5168"/>
                  </a:lnTo>
                  <a:lnTo>
                    <a:pt x="596" y="4644"/>
                  </a:lnTo>
                  <a:lnTo>
                    <a:pt x="1358" y="4644"/>
                  </a:lnTo>
                  <a:lnTo>
                    <a:pt x="1358" y="4906"/>
                  </a:lnTo>
                  <a:lnTo>
                    <a:pt x="2001" y="4906"/>
                  </a:lnTo>
                  <a:lnTo>
                    <a:pt x="2001" y="4644"/>
                  </a:lnTo>
                  <a:close/>
                  <a:moveTo>
                    <a:pt x="10146" y="3930"/>
                  </a:moveTo>
                  <a:lnTo>
                    <a:pt x="10146" y="5216"/>
                  </a:lnTo>
                  <a:lnTo>
                    <a:pt x="5764" y="5216"/>
                  </a:lnTo>
                  <a:lnTo>
                    <a:pt x="5764" y="3930"/>
                  </a:lnTo>
                  <a:close/>
                  <a:moveTo>
                    <a:pt x="1" y="0"/>
                  </a:moveTo>
                  <a:lnTo>
                    <a:pt x="1" y="5835"/>
                  </a:lnTo>
                  <a:lnTo>
                    <a:pt x="3478" y="5835"/>
                  </a:lnTo>
                  <a:lnTo>
                    <a:pt x="3478" y="3239"/>
                  </a:lnTo>
                  <a:lnTo>
                    <a:pt x="4025" y="3239"/>
                  </a:lnTo>
                  <a:lnTo>
                    <a:pt x="4025" y="4882"/>
                  </a:lnTo>
                  <a:lnTo>
                    <a:pt x="5145" y="4882"/>
                  </a:lnTo>
                  <a:lnTo>
                    <a:pt x="5145" y="5835"/>
                  </a:lnTo>
                  <a:lnTo>
                    <a:pt x="10812" y="5835"/>
                  </a:lnTo>
                  <a:lnTo>
                    <a:pt x="10812" y="3263"/>
                  </a:lnTo>
                  <a:lnTo>
                    <a:pt x="5145" y="3263"/>
                  </a:lnTo>
                  <a:lnTo>
                    <a:pt x="5145" y="4263"/>
                  </a:lnTo>
                  <a:lnTo>
                    <a:pt x="4644" y="4263"/>
                  </a:lnTo>
                  <a:lnTo>
                    <a:pt x="4644" y="1596"/>
                  </a:lnTo>
                  <a:lnTo>
                    <a:pt x="5145" y="1596"/>
                  </a:lnTo>
                  <a:lnTo>
                    <a:pt x="5145" y="2548"/>
                  </a:lnTo>
                  <a:lnTo>
                    <a:pt x="10812" y="2548"/>
                  </a:lnTo>
                  <a:lnTo>
                    <a:pt x="10812" y="0"/>
                  </a:lnTo>
                  <a:lnTo>
                    <a:pt x="5145" y="0"/>
                  </a:lnTo>
                  <a:lnTo>
                    <a:pt x="5145" y="953"/>
                  </a:lnTo>
                  <a:lnTo>
                    <a:pt x="4025" y="953"/>
                  </a:lnTo>
                  <a:lnTo>
                    <a:pt x="4025" y="2596"/>
                  </a:lnTo>
                  <a:lnTo>
                    <a:pt x="3478" y="2596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6" name="Google Shape;1236;p75"/>
            <p:cNvSpPr/>
            <p:nvPr/>
          </p:nvSpPr>
          <p:spPr>
            <a:xfrm>
              <a:off x="5929851" y="2918463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57" y="1"/>
                  </a:moveTo>
                  <a:cubicBezTo>
                    <a:pt x="215" y="1"/>
                    <a:pt x="48" y="120"/>
                    <a:pt x="24" y="263"/>
                  </a:cubicBezTo>
                  <a:cubicBezTo>
                    <a:pt x="0" y="477"/>
                    <a:pt x="143" y="644"/>
                    <a:pt x="334" y="644"/>
                  </a:cubicBezTo>
                  <a:cubicBezTo>
                    <a:pt x="476" y="644"/>
                    <a:pt x="619" y="525"/>
                    <a:pt x="643" y="382"/>
                  </a:cubicBezTo>
                  <a:cubicBezTo>
                    <a:pt x="715" y="167"/>
                    <a:pt x="524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7" name="Google Shape;1237;p75"/>
            <p:cNvSpPr/>
            <p:nvPr/>
          </p:nvSpPr>
          <p:spPr>
            <a:xfrm>
              <a:off x="5830179" y="2918463"/>
              <a:ext cx="54478" cy="21805"/>
            </a:xfrm>
            <a:custGeom>
              <a:avLst/>
              <a:gdLst/>
              <a:ahLst/>
              <a:cxnLst/>
              <a:rect l="l" t="t" r="r" b="b"/>
              <a:pathLst>
                <a:path w="1549" h="620" extrusionOk="0">
                  <a:moveTo>
                    <a:pt x="0" y="1"/>
                  </a:moveTo>
                  <a:lnTo>
                    <a:pt x="0" y="620"/>
                  </a:lnTo>
                  <a:lnTo>
                    <a:pt x="1548" y="620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8" name="Google Shape;1238;p75"/>
            <p:cNvSpPr/>
            <p:nvPr/>
          </p:nvSpPr>
          <p:spPr>
            <a:xfrm>
              <a:off x="5929851" y="3033223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357" y="0"/>
                  </a:moveTo>
                  <a:cubicBezTo>
                    <a:pt x="215" y="0"/>
                    <a:pt x="48" y="119"/>
                    <a:pt x="24" y="262"/>
                  </a:cubicBezTo>
                  <a:cubicBezTo>
                    <a:pt x="0" y="477"/>
                    <a:pt x="143" y="667"/>
                    <a:pt x="334" y="667"/>
                  </a:cubicBezTo>
                  <a:cubicBezTo>
                    <a:pt x="476" y="667"/>
                    <a:pt x="619" y="548"/>
                    <a:pt x="643" y="405"/>
                  </a:cubicBezTo>
                  <a:cubicBezTo>
                    <a:pt x="715" y="191"/>
                    <a:pt x="524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9" name="Google Shape;1239;p75"/>
            <p:cNvSpPr/>
            <p:nvPr/>
          </p:nvSpPr>
          <p:spPr>
            <a:xfrm>
              <a:off x="5830179" y="3033223"/>
              <a:ext cx="54478" cy="22649"/>
            </a:xfrm>
            <a:custGeom>
              <a:avLst/>
              <a:gdLst/>
              <a:ahLst/>
              <a:cxnLst/>
              <a:rect l="l" t="t" r="r" b="b"/>
              <a:pathLst>
                <a:path w="154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1548" y="64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0" name="Google Shape;1240;p75"/>
          <p:cNvGrpSpPr/>
          <p:nvPr/>
        </p:nvGrpSpPr>
        <p:grpSpPr>
          <a:xfrm>
            <a:off x="4820906" y="3983833"/>
            <a:ext cx="336753" cy="381137"/>
            <a:chOff x="4820906" y="3983833"/>
            <a:chExt cx="336753" cy="381137"/>
          </a:xfrm>
        </p:grpSpPr>
        <p:sp>
          <p:nvSpPr>
            <p:cNvPr id="1241" name="Google Shape;1241;p75"/>
            <p:cNvSpPr/>
            <p:nvPr/>
          </p:nvSpPr>
          <p:spPr>
            <a:xfrm>
              <a:off x="5018596" y="4100245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05" y="1"/>
                  </a:moveTo>
                  <a:cubicBezTo>
                    <a:pt x="238" y="1"/>
                    <a:pt x="95" y="120"/>
                    <a:pt x="71" y="263"/>
                  </a:cubicBezTo>
                  <a:cubicBezTo>
                    <a:pt x="0" y="477"/>
                    <a:pt x="167" y="668"/>
                    <a:pt x="357" y="668"/>
                  </a:cubicBezTo>
                  <a:cubicBezTo>
                    <a:pt x="524" y="668"/>
                    <a:pt x="667" y="549"/>
                    <a:pt x="691" y="382"/>
                  </a:cubicBezTo>
                  <a:cubicBezTo>
                    <a:pt x="714" y="191"/>
                    <a:pt x="572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2" name="Google Shape;1242;p75"/>
            <p:cNvSpPr/>
            <p:nvPr/>
          </p:nvSpPr>
          <p:spPr>
            <a:xfrm>
              <a:off x="4820906" y="3983833"/>
              <a:ext cx="336753" cy="381137"/>
            </a:xfrm>
            <a:custGeom>
              <a:avLst/>
              <a:gdLst/>
              <a:ahLst/>
              <a:cxnLst/>
              <a:rect l="l" t="t" r="r" b="b"/>
              <a:pathLst>
                <a:path w="9575" h="10837" extrusionOk="0">
                  <a:moveTo>
                    <a:pt x="3883" y="620"/>
                  </a:moveTo>
                  <a:cubicBezTo>
                    <a:pt x="4764" y="620"/>
                    <a:pt x="5621" y="739"/>
                    <a:pt x="6264" y="953"/>
                  </a:cubicBezTo>
                  <a:cubicBezTo>
                    <a:pt x="6907" y="1168"/>
                    <a:pt x="7050" y="1406"/>
                    <a:pt x="7050" y="1477"/>
                  </a:cubicBezTo>
                  <a:cubicBezTo>
                    <a:pt x="7050" y="1525"/>
                    <a:pt x="6907" y="1763"/>
                    <a:pt x="6264" y="1977"/>
                  </a:cubicBezTo>
                  <a:cubicBezTo>
                    <a:pt x="5621" y="2168"/>
                    <a:pt x="4764" y="2311"/>
                    <a:pt x="3883" y="2311"/>
                  </a:cubicBezTo>
                  <a:cubicBezTo>
                    <a:pt x="2978" y="2311"/>
                    <a:pt x="2120" y="2192"/>
                    <a:pt x="1501" y="1977"/>
                  </a:cubicBezTo>
                  <a:cubicBezTo>
                    <a:pt x="834" y="1763"/>
                    <a:pt x="691" y="1525"/>
                    <a:pt x="691" y="1477"/>
                  </a:cubicBezTo>
                  <a:cubicBezTo>
                    <a:pt x="668" y="1406"/>
                    <a:pt x="811" y="1168"/>
                    <a:pt x="1501" y="953"/>
                  </a:cubicBezTo>
                  <a:cubicBezTo>
                    <a:pt x="2120" y="763"/>
                    <a:pt x="2978" y="620"/>
                    <a:pt x="3883" y="620"/>
                  </a:cubicBezTo>
                  <a:close/>
                  <a:moveTo>
                    <a:pt x="7098" y="2311"/>
                  </a:moveTo>
                  <a:lnTo>
                    <a:pt x="7098" y="4097"/>
                  </a:lnTo>
                  <a:cubicBezTo>
                    <a:pt x="7098" y="4144"/>
                    <a:pt x="6931" y="4382"/>
                    <a:pt x="6288" y="4597"/>
                  </a:cubicBezTo>
                  <a:cubicBezTo>
                    <a:pt x="5669" y="4787"/>
                    <a:pt x="4788" y="4930"/>
                    <a:pt x="3906" y="4930"/>
                  </a:cubicBezTo>
                  <a:cubicBezTo>
                    <a:pt x="3001" y="4930"/>
                    <a:pt x="2144" y="4811"/>
                    <a:pt x="1525" y="4597"/>
                  </a:cubicBezTo>
                  <a:cubicBezTo>
                    <a:pt x="858" y="4382"/>
                    <a:pt x="715" y="4144"/>
                    <a:pt x="715" y="4097"/>
                  </a:cubicBezTo>
                  <a:lnTo>
                    <a:pt x="715" y="2334"/>
                  </a:lnTo>
                  <a:lnTo>
                    <a:pt x="715" y="2334"/>
                  </a:lnTo>
                  <a:cubicBezTo>
                    <a:pt x="856" y="2402"/>
                    <a:pt x="1053" y="2487"/>
                    <a:pt x="1287" y="2573"/>
                  </a:cubicBezTo>
                  <a:cubicBezTo>
                    <a:pt x="1977" y="2811"/>
                    <a:pt x="2882" y="2930"/>
                    <a:pt x="3883" y="2930"/>
                  </a:cubicBezTo>
                  <a:cubicBezTo>
                    <a:pt x="4859" y="2930"/>
                    <a:pt x="5788" y="2811"/>
                    <a:pt x="6455" y="2573"/>
                  </a:cubicBezTo>
                  <a:cubicBezTo>
                    <a:pt x="6693" y="2477"/>
                    <a:pt x="6907" y="2382"/>
                    <a:pt x="7098" y="2311"/>
                  </a:cubicBezTo>
                  <a:close/>
                  <a:moveTo>
                    <a:pt x="7098" y="4954"/>
                  </a:moveTo>
                  <a:lnTo>
                    <a:pt x="7098" y="6716"/>
                  </a:lnTo>
                  <a:lnTo>
                    <a:pt x="6216" y="6716"/>
                  </a:lnTo>
                  <a:cubicBezTo>
                    <a:pt x="6312" y="6621"/>
                    <a:pt x="6335" y="6502"/>
                    <a:pt x="6312" y="6383"/>
                  </a:cubicBezTo>
                  <a:cubicBezTo>
                    <a:pt x="6288" y="6264"/>
                    <a:pt x="6145" y="6169"/>
                    <a:pt x="6026" y="6169"/>
                  </a:cubicBezTo>
                  <a:cubicBezTo>
                    <a:pt x="5859" y="6169"/>
                    <a:pt x="5716" y="6288"/>
                    <a:pt x="5692" y="6431"/>
                  </a:cubicBezTo>
                  <a:cubicBezTo>
                    <a:pt x="5669" y="6550"/>
                    <a:pt x="5716" y="6645"/>
                    <a:pt x="5788" y="6740"/>
                  </a:cubicBezTo>
                  <a:lnTo>
                    <a:pt x="5192" y="6740"/>
                  </a:lnTo>
                  <a:lnTo>
                    <a:pt x="5192" y="7502"/>
                  </a:lnTo>
                  <a:cubicBezTo>
                    <a:pt x="4764" y="7574"/>
                    <a:pt x="4383" y="7574"/>
                    <a:pt x="3906" y="7574"/>
                  </a:cubicBezTo>
                  <a:cubicBezTo>
                    <a:pt x="3001" y="7574"/>
                    <a:pt x="2144" y="7455"/>
                    <a:pt x="1525" y="7240"/>
                  </a:cubicBezTo>
                  <a:cubicBezTo>
                    <a:pt x="858" y="7026"/>
                    <a:pt x="715" y="6788"/>
                    <a:pt x="715" y="6740"/>
                  </a:cubicBezTo>
                  <a:lnTo>
                    <a:pt x="715" y="4983"/>
                  </a:lnTo>
                  <a:lnTo>
                    <a:pt x="715" y="4983"/>
                  </a:lnTo>
                  <a:cubicBezTo>
                    <a:pt x="856" y="5065"/>
                    <a:pt x="1053" y="5131"/>
                    <a:pt x="1287" y="5216"/>
                  </a:cubicBezTo>
                  <a:cubicBezTo>
                    <a:pt x="1977" y="5454"/>
                    <a:pt x="2882" y="5573"/>
                    <a:pt x="3883" y="5573"/>
                  </a:cubicBezTo>
                  <a:cubicBezTo>
                    <a:pt x="4859" y="5573"/>
                    <a:pt x="5788" y="5454"/>
                    <a:pt x="6455" y="5216"/>
                  </a:cubicBezTo>
                  <a:cubicBezTo>
                    <a:pt x="6693" y="5121"/>
                    <a:pt x="6907" y="5049"/>
                    <a:pt x="7098" y="4954"/>
                  </a:cubicBezTo>
                  <a:close/>
                  <a:moveTo>
                    <a:pt x="668" y="7574"/>
                  </a:moveTo>
                  <a:cubicBezTo>
                    <a:pt x="811" y="7669"/>
                    <a:pt x="1025" y="7740"/>
                    <a:pt x="1287" y="7836"/>
                  </a:cubicBezTo>
                  <a:cubicBezTo>
                    <a:pt x="1977" y="8074"/>
                    <a:pt x="2882" y="8193"/>
                    <a:pt x="3883" y="8193"/>
                  </a:cubicBezTo>
                  <a:cubicBezTo>
                    <a:pt x="4359" y="8193"/>
                    <a:pt x="4740" y="8193"/>
                    <a:pt x="5145" y="8145"/>
                  </a:cubicBezTo>
                  <a:lnTo>
                    <a:pt x="5145" y="10193"/>
                  </a:lnTo>
                  <a:lnTo>
                    <a:pt x="3883" y="10193"/>
                  </a:lnTo>
                  <a:cubicBezTo>
                    <a:pt x="2954" y="10193"/>
                    <a:pt x="2120" y="10074"/>
                    <a:pt x="1454" y="9860"/>
                  </a:cubicBezTo>
                  <a:cubicBezTo>
                    <a:pt x="811" y="9645"/>
                    <a:pt x="668" y="9407"/>
                    <a:pt x="668" y="9360"/>
                  </a:cubicBezTo>
                  <a:lnTo>
                    <a:pt x="668" y="7574"/>
                  </a:lnTo>
                  <a:close/>
                  <a:moveTo>
                    <a:pt x="8955" y="7359"/>
                  </a:moveTo>
                  <a:lnTo>
                    <a:pt x="8955" y="10193"/>
                  </a:lnTo>
                  <a:lnTo>
                    <a:pt x="5788" y="10193"/>
                  </a:lnTo>
                  <a:lnTo>
                    <a:pt x="5788" y="7359"/>
                  </a:lnTo>
                  <a:close/>
                  <a:moveTo>
                    <a:pt x="3835" y="1"/>
                  </a:moveTo>
                  <a:cubicBezTo>
                    <a:pt x="2859" y="1"/>
                    <a:pt x="1954" y="120"/>
                    <a:pt x="1239" y="358"/>
                  </a:cubicBezTo>
                  <a:cubicBezTo>
                    <a:pt x="215" y="691"/>
                    <a:pt x="1" y="1144"/>
                    <a:pt x="1" y="1477"/>
                  </a:cubicBezTo>
                  <a:lnTo>
                    <a:pt x="1" y="9384"/>
                  </a:lnTo>
                  <a:cubicBezTo>
                    <a:pt x="1" y="9717"/>
                    <a:pt x="215" y="10169"/>
                    <a:pt x="1239" y="10479"/>
                  </a:cubicBezTo>
                  <a:cubicBezTo>
                    <a:pt x="1930" y="10717"/>
                    <a:pt x="2859" y="10836"/>
                    <a:pt x="3835" y="10836"/>
                  </a:cubicBezTo>
                  <a:lnTo>
                    <a:pt x="9574" y="10836"/>
                  </a:lnTo>
                  <a:lnTo>
                    <a:pt x="9574" y="6716"/>
                  </a:lnTo>
                  <a:lnTo>
                    <a:pt x="7693" y="6716"/>
                  </a:lnTo>
                  <a:lnTo>
                    <a:pt x="7693" y="1477"/>
                  </a:lnTo>
                  <a:cubicBezTo>
                    <a:pt x="7693" y="1144"/>
                    <a:pt x="7479" y="691"/>
                    <a:pt x="6431" y="358"/>
                  </a:cubicBezTo>
                  <a:cubicBezTo>
                    <a:pt x="5740" y="120"/>
                    <a:pt x="4811" y="1"/>
                    <a:pt x="3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3" name="Google Shape;1243;p75"/>
            <p:cNvSpPr/>
            <p:nvPr/>
          </p:nvSpPr>
          <p:spPr>
            <a:xfrm>
              <a:off x="5043708" y="4264419"/>
              <a:ext cx="78781" cy="62005"/>
            </a:xfrm>
            <a:custGeom>
              <a:avLst/>
              <a:gdLst/>
              <a:ahLst/>
              <a:cxnLst/>
              <a:rect l="l" t="t" r="r" b="b"/>
              <a:pathLst>
                <a:path w="2240" h="1763" extrusionOk="0">
                  <a:moveTo>
                    <a:pt x="1787" y="0"/>
                  </a:moveTo>
                  <a:lnTo>
                    <a:pt x="929" y="882"/>
                  </a:lnTo>
                  <a:lnTo>
                    <a:pt x="453" y="381"/>
                  </a:lnTo>
                  <a:lnTo>
                    <a:pt x="0" y="834"/>
                  </a:lnTo>
                  <a:lnTo>
                    <a:pt x="929" y="1763"/>
                  </a:lnTo>
                  <a:lnTo>
                    <a:pt x="2239" y="453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4" name="Google Shape;1244;p75"/>
          <p:cNvGrpSpPr/>
          <p:nvPr/>
        </p:nvGrpSpPr>
        <p:grpSpPr>
          <a:xfrm>
            <a:off x="4799136" y="3418475"/>
            <a:ext cx="381981" cy="304924"/>
            <a:chOff x="4799136" y="3418475"/>
            <a:chExt cx="381981" cy="304924"/>
          </a:xfrm>
        </p:grpSpPr>
        <p:sp>
          <p:nvSpPr>
            <p:cNvPr id="1245" name="Google Shape;1245;p75"/>
            <p:cNvSpPr/>
            <p:nvPr/>
          </p:nvSpPr>
          <p:spPr>
            <a:xfrm>
              <a:off x="4799136" y="3501406"/>
              <a:ext cx="160868" cy="221993"/>
            </a:xfrm>
            <a:custGeom>
              <a:avLst/>
              <a:gdLst/>
              <a:ahLst/>
              <a:cxnLst/>
              <a:rect l="l" t="t" r="r" b="b"/>
              <a:pathLst>
                <a:path w="4574" h="6312" extrusionOk="0">
                  <a:moveTo>
                    <a:pt x="2311" y="667"/>
                  </a:moveTo>
                  <a:cubicBezTo>
                    <a:pt x="3216" y="667"/>
                    <a:pt x="3787" y="858"/>
                    <a:pt x="3930" y="977"/>
                  </a:cubicBezTo>
                  <a:cubicBezTo>
                    <a:pt x="3787" y="1096"/>
                    <a:pt x="3216" y="1310"/>
                    <a:pt x="2311" y="1310"/>
                  </a:cubicBezTo>
                  <a:cubicBezTo>
                    <a:pt x="1430" y="1310"/>
                    <a:pt x="858" y="1096"/>
                    <a:pt x="715" y="977"/>
                  </a:cubicBezTo>
                  <a:cubicBezTo>
                    <a:pt x="858" y="834"/>
                    <a:pt x="1430" y="667"/>
                    <a:pt x="2311" y="667"/>
                  </a:cubicBezTo>
                  <a:close/>
                  <a:moveTo>
                    <a:pt x="3954" y="1644"/>
                  </a:moveTo>
                  <a:lnTo>
                    <a:pt x="3954" y="2382"/>
                  </a:lnTo>
                  <a:cubicBezTo>
                    <a:pt x="3835" y="2501"/>
                    <a:pt x="3263" y="2739"/>
                    <a:pt x="2311" y="2739"/>
                  </a:cubicBezTo>
                  <a:cubicBezTo>
                    <a:pt x="1334" y="2739"/>
                    <a:pt x="763" y="2501"/>
                    <a:pt x="691" y="2382"/>
                  </a:cubicBezTo>
                  <a:lnTo>
                    <a:pt x="691" y="1644"/>
                  </a:lnTo>
                  <a:cubicBezTo>
                    <a:pt x="739" y="1668"/>
                    <a:pt x="763" y="1668"/>
                    <a:pt x="834" y="1691"/>
                  </a:cubicBezTo>
                  <a:cubicBezTo>
                    <a:pt x="1215" y="1810"/>
                    <a:pt x="1763" y="1906"/>
                    <a:pt x="2311" y="1906"/>
                  </a:cubicBezTo>
                  <a:cubicBezTo>
                    <a:pt x="2882" y="1906"/>
                    <a:pt x="3382" y="1858"/>
                    <a:pt x="3811" y="1691"/>
                  </a:cubicBezTo>
                  <a:cubicBezTo>
                    <a:pt x="3859" y="1668"/>
                    <a:pt x="3930" y="1668"/>
                    <a:pt x="3954" y="1644"/>
                  </a:cubicBezTo>
                  <a:close/>
                  <a:moveTo>
                    <a:pt x="3954" y="3120"/>
                  </a:moveTo>
                  <a:lnTo>
                    <a:pt x="3954" y="3882"/>
                  </a:lnTo>
                  <a:cubicBezTo>
                    <a:pt x="3859" y="4001"/>
                    <a:pt x="3311" y="4240"/>
                    <a:pt x="2311" y="4240"/>
                  </a:cubicBezTo>
                  <a:cubicBezTo>
                    <a:pt x="1334" y="4240"/>
                    <a:pt x="763" y="4001"/>
                    <a:pt x="667" y="3882"/>
                  </a:cubicBezTo>
                  <a:lnTo>
                    <a:pt x="667" y="3120"/>
                  </a:lnTo>
                  <a:lnTo>
                    <a:pt x="691" y="3120"/>
                  </a:lnTo>
                  <a:cubicBezTo>
                    <a:pt x="739" y="3168"/>
                    <a:pt x="763" y="3168"/>
                    <a:pt x="834" y="3192"/>
                  </a:cubicBezTo>
                  <a:cubicBezTo>
                    <a:pt x="1215" y="3311"/>
                    <a:pt x="1763" y="3406"/>
                    <a:pt x="2311" y="3406"/>
                  </a:cubicBezTo>
                  <a:cubicBezTo>
                    <a:pt x="2882" y="3406"/>
                    <a:pt x="3382" y="3335"/>
                    <a:pt x="3811" y="3192"/>
                  </a:cubicBezTo>
                  <a:cubicBezTo>
                    <a:pt x="3859" y="3168"/>
                    <a:pt x="3930" y="3168"/>
                    <a:pt x="3954" y="3120"/>
                  </a:cubicBezTo>
                  <a:close/>
                  <a:moveTo>
                    <a:pt x="3954" y="4597"/>
                  </a:moveTo>
                  <a:lnTo>
                    <a:pt x="3954" y="5335"/>
                  </a:lnTo>
                  <a:cubicBezTo>
                    <a:pt x="3835" y="5454"/>
                    <a:pt x="3263" y="5692"/>
                    <a:pt x="2311" y="5692"/>
                  </a:cubicBezTo>
                  <a:cubicBezTo>
                    <a:pt x="1334" y="5692"/>
                    <a:pt x="763" y="5454"/>
                    <a:pt x="691" y="5335"/>
                  </a:cubicBezTo>
                  <a:lnTo>
                    <a:pt x="691" y="4597"/>
                  </a:lnTo>
                  <a:cubicBezTo>
                    <a:pt x="739" y="4621"/>
                    <a:pt x="763" y="4621"/>
                    <a:pt x="834" y="4644"/>
                  </a:cubicBezTo>
                  <a:cubicBezTo>
                    <a:pt x="1215" y="4763"/>
                    <a:pt x="1763" y="4859"/>
                    <a:pt x="2311" y="4859"/>
                  </a:cubicBezTo>
                  <a:cubicBezTo>
                    <a:pt x="2882" y="4859"/>
                    <a:pt x="3382" y="4787"/>
                    <a:pt x="3811" y="4644"/>
                  </a:cubicBezTo>
                  <a:cubicBezTo>
                    <a:pt x="3859" y="4621"/>
                    <a:pt x="3930" y="4621"/>
                    <a:pt x="3954" y="4597"/>
                  </a:cubicBezTo>
                  <a:close/>
                  <a:moveTo>
                    <a:pt x="2287" y="1"/>
                  </a:moveTo>
                  <a:cubicBezTo>
                    <a:pt x="1715" y="1"/>
                    <a:pt x="1215" y="72"/>
                    <a:pt x="810" y="215"/>
                  </a:cubicBezTo>
                  <a:cubicBezTo>
                    <a:pt x="144" y="429"/>
                    <a:pt x="1" y="739"/>
                    <a:pt x="1" y="953"/>
                  </a:cubicBezTo>
                  <a:lnTo>
                    <a:pt x="1" y="5359"/>
                  </a:lnTo>
                  <a:cubicBezTo>
                    <a:pt x="1" y="5597"/>
                    <a:pt x="144" y="5907"/>
                    <a:pt x="810" y="6097"/>
                  </a:cubicBezTo>
                  <a:cubicBezTo>
                    <a:pt x="1191" y="6216"/>
                    <a:pt x="1715" y="6311"/>
                    <a:pt x="2287" y="6311"/>
                  </a:cubicBezTo>
                  <a:cubicBezTo>
                    <a:pt x="2858" y="6311"/>
                    <a:pt x="3358" y="6264"/>
                    <a:pt x="3787" y="6097"/>
                  </a:cubicBezTo>
                  <a:cubicBezTo>
                    <a:pt x="4430" y="5907"/>
                    <a:pt x="4573" y="5573"/>
                    <a:pt x="4573" y="5359"/>
                  </a:cubicBezTo>
                  <a:lnTo>
                    <a:pt x="4573" y="953"/>
                  </a:lnTo>
                  <a:cubicBezTo>
                    <a:pt x="4573" y="739"/>
                    <a:pt x="4430" y="429"/>
                    <a:pt x="3787" y="215"/>
                  </a:cubicBezTo>
                  <a:cubicBezTo>
                    <a:pt x="3382" y="96"/>
                    <a:pt x="2858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6" name="Google Shape;1246;p75"/>
            <p:cNvSpPr/>
            <p:nvPr/>
          </p:nvSpPr>
          <p:spPr>
            <a:xfrm>
              <a:off x="5019405" y="3501406"/>
              <a:ext cx="161712" cy="221993"/>
            </a:xfrm>
            <a:custGeom>
              <a:avLst/>
              <a:gdLst/>
              <a:ahLst/>
              <a:cxnLst/>
              <a:rect l="l" t="t" r="r" b="b"/>
              <a:pathLst>
                <a:path w="4598" h="6312" extrusionOk="0">
                  <a:moveTo>
                    <a:pt x="2311" y="667"/>
                  </a:moveTo>
                  <a:cubicBezTo>
                    <a:pt x="3192" y="667"/>
                    <a:pt x="3764" y="858"/>
                    <a:pt x="3906" y="977"/>
                  </a:cubicBezTo>
                  <a:cubicBezTo>
                    <a:pt x="3764" y="1096"/>
                    <a:pt x="3192" y="1310"/>
                    <a:pt x="2311" y="1310"/>
                  </a:cubicBezTo>
                  <a:cubicBezTo>
                    <a:pt x="1406" y="1310"/>
                    <a:pt x="858" y="1096"/>
                    <a:pt x="691" y="977"/>
                  </a:cubicBezTo>
                  <a:cubicBezTo>
                    <a:pt x="882" y="834"/>
                    <a:pt x="1406" y="667"/>
                    <a:pt x="2311" y="667"/>
                  </a:cubicBezTo>
                  <a:close/>
                  <a:moveTo>
                    <a:pt x="3930" y="1644"/>
                  </a:moveTo>
                  <a:lnTo>
                    <a:pt x="3930" y="2382"/>
                  </a:lnTo>
                  <a:cubicBezTo>
                    <a:pt x="3859" y="2501"/>
                    <a:pt x="3287" y="2739"/>
                    <a:pt x="2311" y="2739"/>
                  </a:cubicBezTo>
                  <a:cubicBezTo>
                    <a:pt x="1334" y="2739"/>
                    <a:pt x="763" y="2501"/>
                    <a:pt x="668" y="2382"/>
                  </a:cubicBezTo>
                  <a:lnTo>
                    <a:pt x="668" y="1644"/>
                  </a:lnTo>
                  <a:cubicBezTo>
                    <a:pt x="739" y="1668"/>
                    <a:pt x="763" y="1668"/>
                    <a:pt x="811" y="1691"/>
                  </a:cubicBezTo>
                  <a:cubicBezTo>
                    <a:pt x="1192" y="1810"/>
                    <a:pt x="1739" y="1906"/>
                    <a:pt x="2311" y="1906"/>
                  </a:cubicBezTo>
                  <a:cubicBezTo>
                    <a:pt x="2859" y="1906"/>
                    <a:pt x="3383" y="1858"/>
                    <a:pt x="3787" y="1691"/>
                  </a:cubicBezTo>
                  <a:cubicBezTo>
                    <a:pt x="3859" y="1668"/>
                    <a:pt x="3906" y="1668"/>
                    <a:pt x="3930" y="1644"/>
                  </a:cubicBezTo>
                  <a:close/>
                  <a:moveTo>
                    <a:pt x="3930" y="3120"/>
                  </a:moveTo>
                  <a:lnTo>
                    <a:pt x="3930" y="3882"/>
                  </a:lnTo>
                  <a:cubicBezTo>
                    <a:pt x="3859" y="4001"/>
                    <a:pt x="3287" y="4240"/>
                    <a:pt x="2311" y="4240"/>
                  </a:cubicBezTo>
                  <a:cubicBezTo>
                    <a:pt x="1334" y="4240"/>
                    <a:pt x="763" y="4001"/>
                    <a:pt x="668" y="3882"/>
                  </a:cubicBezTo>
                  <a:lnTo>
                    <a:pt x="668" y="3120"/>
                  </a:lnTo>
                  <a:cubicBezTo>
                    <a:pt x="739" y="3168"/>
                    <a:pt x="763" y="3168"/>
                    <a:pt x="811" y="3192"/>
                  </a:cubicBezTo>
                  <a:cubicBezTo>
                    <a:pt x="1192" y="3311"/>
                    <a:pt x="1739" y="3406"/>
                    <a:pt x="2311" y="3406"/>
                  </a:cubicBezTo>
                  <a:cubicBezTo>
                    <a:pt x="2859" y="3406"/>
                    <a:pt x="3383" y="3335"/>
                    <a:pt x="3787" y="3192"/>
                  </a:cubicBezTo>
                  <a:cubicBezTo>
                    <a:pt x="3859" y="3168"/>
                    <a:pt x="3906" y="3168"/>
                    <a:pt x="3930" y="3120"/>
                  </a:cubicBezTo>
                  <a:close/>
                  <a:moveTo>
                    <a:pt x="3930" y="4597"/>
                  </a:moveTo>
                  <a:lnTo>
                    <a:pt x="3930" y="5335"/>
                  </a:lnTo>
                  <a:cubicBezTo>
                    <a:pt x="3859" y="5454"/>
                    <a:pt x="3287" y="5692"/>
                    <a:pt x="2311" y="5692"/>
                  </a:cubicBezTo>
                  <a:cubicBezTo>
                    <a:pt x="1334" y="5692"/>
                    <a:pt x="763" y="5454"/>
                    <a:pt x="668" y="5335"/>
                  </a:cubicBezTo>
                  <a:lnTo>
                    <a:pt x="668" y="4597"/>
                  </a:lnTo>
                  <a:cubicBezTo>
                    <a:pt x="739" y="4621"/>
                    <a:pt x="763" y="4621"/>
                    <a:pt x="811" y="4644"/>
                  </a:cubicBezTo>
                  <a:cubicBezTo>
                    <a:pt x="1192" y="4763"/>
                    <a:pt x="1739" y="4859"/>
                    <a:pt x="2311" y="4859"/>
                  </a:cubicBezTo>
                  <a:cubicBezTo>
                    <a:pt x="2859" y="4859"/>
                    <a:pt x="3383" y="4787"/>
                    <a:pt x="3787" y="4644"/>
                  </a:cubicBezTo>
                  <a:cubicBezTo>
                    <a:pt x="3859" y="4621"/>
                    <a:pt x="3906" y="4621"/>
                    <a:pt x="3930" y="4597"/>
                  </a:cubicBezTo>
                  <a:close/>
                  <a:moveTo>
                    <a:pt x="2311" y="1"/>
                  </a:moveTo>
                  <a:cubicBezTo>
                    <a:pt x="1739" y="1"/>
                    <a:pt x="1239" y="72"/>
                    <a:pt x="811" y="215"/>
                  </a:cubicBezTo>
                  <a:cubicBezTo>
                    <a:pt x="168" y="429"/>
                    <a:pt x="1" y="739"/>
                    <a:pt x="1" y="953"/>
                  </a:cubicBezTo>
                  <a:lnTo>
                    <a:pt x="1" y="5359"/>
                  </a:lnTo>
                  <a:cubicBezTo>
                    <a:pt x="1" y="5597"/>
                    <a:pt x="168" y="5907"/>
                    <a:pt x="811" y="6097"/>
                  </a:cubicBezTo>
                  <a:cubicBezTo>
                    <a:pt x="1192" y="6216"/>
                    <a:pt x="1739" y="6311"/>
                    <a:pt x="2311" y="6311"/>
                  </a:cubicBezTo>
                  <a:cubicBezTo>
                    <a:pt x="2859" y="6311"/>
                    <a:pt x="3383" y="6264"/>
                    <a:pt x="3787" y="6097"/>
                  </a:cubicBezTo>
                  <a:cubicBezTo>
                    <a:pt x="4454" y="5907"/>
                    <a:pt x="4597" y="5573"/>
                    <a:pt x="4597" y="5359"/>
                  </a:cubicBezTo>
                  <a:lnTo>
                    <a:pt x="4597" y="953"/>
                  </a:lnTo>
                  <a:cubicBezTo>
                    <a:pt x="4597" y="739"/>
                    <a:pt x="4454" y="429"/>
                    <a:pt x="3787" y="215"/>
                  </a:cubicBezTo>
                  <a:cubicBezTo>
                    <a:pt x="3406" y="96"/>
                    <a:pt x="2859" y="1"/>
                    <a:pt x="2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7" name="Google Shape;1247;p75"/>
            <p:cNvSpPr/>
            <p:nvPr/>
          </p:nvSpPr>
          <p:spPr>
            <a:xfrm>
              <a:off x="4876193" y="3418475"/>
              <a:ext cx="227866" cy="65381"/>
            </a:xfrm>
            <a:custGeom>
              <a:avLst/>
              <a:gdLst/>
              <a:ahLst/>
              <a:cxnLst/>
              <a:rect l="l" t="t" r="r" b="b"/>
              <a:pathLst>
                <a:path w="6479" h="1859" extrusionOk="0">
                  <a:moveTo>
                    <a:pt x="3549" y="620"/>
                  </a:moveTo>
                  <a:cubicBezTo>
                    <a:pt x="3692" y="620"/>
                    <a:pt x="3811" y="715"/>
                    <a:pt x="3835" y="882"/>
                  </a:cubicBezTo>
                  <a:cubicBezTo>
                    <a:pt x="3882" y="1049"/>
                    <a:pt x="3739" y="1192"/>
                    <a:pt x="3573" y="1192"/>
                  </a:cubicBezTo>
                  <a:lnTo>
                    <a:pt x="2954" y="1192"/>
                  </a:lnTo>
                  <a:cubicBezTo>
                    <a:pt x="2811" y="1192"/>
                    <a:pt x="2692" y="1120"/>
                    <a:pt x="2644" y="954"/>
                  </a:cubicBezTo>
                  <a:cubicBezTo>
                    <a:pt x="2620" y="787"/>
                    <a:pt x="2763" y="620"/>
                    <a:pt x="2930" y="620"/>
                  </a:cubicBezTo>
                  <a:close/>
                  <a:moveTo>
                    <a:pt x="2930" y="1"/>
                  </a:moveTo>
                  <a:cubicBezTo>
                    <a:pt x="2549" y="1"/>
                    <a:pt x="2192" y="263"/>
                    <a:pt x="2072" y="620"/>
                  </a:cubicBezTo>
                  <a:lnTo>
                    <a:pt x="1" y="620"/>
                  </a:lnTo>
                  <a:lnTo>
                    <a:pt x="1" y="1811"/>
                  </a:lnTo>
                  <a:lnTo>
                    <a:pt x="644" y="1811"/>
                  </a:lnTo>
                  <a:lnTo>
                    <a:pt x="644" y="1263"/>
                  </a:lnTo>
                  <a:lnTo>
                    <a:pt x="2096" y="1263"/>
                  </a:lnTo>
                  <a:cubicBezTo>
                    <a:pt x="2215" y="1620"/>
                    <a:pt x="2573" y="1858"/>
                    <a:pt x="2954" y="1858"/>
                  </a:cubicBezTo>
                  <a:lnTo>
                    <a:pt x="3573" y="1858"/>
                  </a:lnTo>
                  <a:cubicBezTo>
                    <a:pt x="3978" y="1858"/>
                    <a:pt x="4335" y="1597"/>
                    <a:pt x="4430" y="1263"/>
                  </a:cubicBezTo>
                  <a:lnTo>
                    <a:pt x="5835" y="1263"/>
                  </a:lnTo>
                  <a:lnTo>
                    <a:pt x="5835" y="1811"/>
                  </a:lnTo>
                  <a:lnTo>
                    <a:pt x="6478" y="1811"/>
                  </a:lnTo>
                  <a:lnTo>
                    <a:pt x="6478" y="620"/>
                  </a:lnTo>
                  <a:lnTo>
                    <a:pt x="4406" y="620"/>
                  </a:lnTo>
                  <a:cubicBezTo>
                    <a:pt x="4287" y="287"/>
                    <a:pt x="3930" y="1"/>
                    <a:pt x="3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48" name="Google Shape;1248;p75"/>
          <p:cNvGrpSpPr/>
          <p:nvPr/>
        </p:nvGrpSpPr>
        <p:grpSpPr>
          <a:xfrm>
            <a:off x="4799980" y="2811265"/>
            <a:ext cx="381137" cy="334221"/>
            <a:chOff x="4799980" y="2811265"/>
            <a:chExt cx="381137" cy="334221"/>
          </a:xfrm>
        </p:grpSpPr>
        <p:sp>
          <p:nvSpPr>
            <p:cNvPr id="1249" name="Google Shape;1249;p75"/>
            <p:cNvSpPr/>
            <p:nvPr/>
          </p:nvSpPr>
          <p:spPr>
            <a:xfrm>
              <a:off x="4799980" y="2811265"/>
              <a:ext cx="381137" cy="334221"/>
            </a:xfrm>
            <a:custGeom>
              <a:avLst/>
              <a:gdLst/>
              <a:ahLst/>
              <a:cxnLst/>
              <a:rect l="l" t="t" r="r" b="b"/>
              <a:pathLst>
                <a:path w="10837" h="9503" extrusionOk="0">
                  <a:moveTo>
                    <a:pt x="10217" y="644"/>
                  </a:moveTo>
                  <a:lnTo>
                    <a:pt x="10217" y="5645"/>
                  </a:lnTo>
                  <a:lnTo>
                    <a:pt x="667" y="5645"/>
                  </a:lnTo>
                  <a:lnTo>
                    <a:pt x="667" y="644"/>
                  </a:lnTo>
                  <a:close/>
                  <a:moveTo>
                    <a:pt x="10169" y="6288"/>
                  </a:moveTo>
                  <a:lnTo>
                    <a:pt x="10169" y="7121"/>
                  </a:lnTo>
                  <a:lnTo>
                    <a:pt x="620" y="7121"/>
                  </a:lnTo>
                  <a:lnTo>
                    <a:pt x="620" y="6288"/>
                  </a:lnTo>
                  <a:lnTo>
                    <a:pt x="5097" y="6288"/>
                  </a:lnTo>
                  <a:lnTo>
                    <a:pt x="5097" y="6669"/>
                  </a:lnTo>
                  <a:lnTo>
                    <a:pt x="5716" y="6669"/>
                  </a:lnTo>
                  <a:lnTo>
                    <a:pt x="5716" y="6288"/>
                  </a:lnTo>
                  <a:close/>
                  <a:moveTo>
                    <a:pt x="0" y="1"/>
                  </a:moveTo>
                  <a:lnTo>
                    <a:pt x="0" y="7740"/>
                  </a:lnTo>
                  <a:lnTo>
                    <a:pt x="5073" y="7740"/>
                  </a:lnTo>
                  <a:lnTo>
                    <a:pt x="5073" y="8883"/>
                  </a:lnTo>
                  <a:lnTo>
                    <a:pt x="1906" y="8883"/>
                  </a:lnTo>
                  <a:lnTo>
                    <a:pt x="1906" y="9502"/>
                  </a:lnTo>
                  <a:lnTo>
                    <a:pt x="8931" y="9502"/>
                  </a:lnTo>
                  <a:lnTo>
                    <a:pt x="8931" y="8883"/>
                  </a:lnTo>
                  <a:lnTo>
                    <a:pt x="5692" y="8883"/>
                  </a:lnTo>
                  <a:lnTo>
                    <a:pt x="5692" y="7740"/>
                  </a:lnTo>
                  <a:lnTo>
                    <a:pt x="10836" y="7740"/>
                  </a:lnTo>
                  <a:lnTo>
                    <a:pt x="108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0" name="Google Shape;1250;p75"/>
            <p:cNvSpPr/>
            <p:nvPr/>
          </p:nvSpPr>
          <p:spPr>
            <a:xfrm>
              <a:off x="4901340" y="2852308"/>
              <a:ext cx="50258" cy="53634"/>
            </a:xfrm>
            <a:custGeom>
              <a:avLst/>
              <a:gdLst/>
              <a:ahLst/>
              <a:cxnLst/>
              <a:rect l="l" t="t" r="r" b="b"/>
              <a:pathLst>
                <a:path w="1429" h="1525" extrusionOk="0">
                  <a:moveTo>
                    <a:pt x="762" y="501"/>
                  </a:moveTo>
                  <a:cubicBezTo>
                    <a:pt x="905" y="501"/>
                    <a:pt x="905" y="596"/>
                    <a:pt x="905" y="620"/>
                  </a:cubicBezTo>
                  <a:cubicBezTo>
                    <a:pt x="905" y="667"/>
                    <a:pt x="905" y="739"/>
                    <a:pt x="738" y="739"/>
                  </a:cubicBezTo>
                  <a:lnTo>
                    <a:pt x="595" y="739"/>
                  </a:lnTo>
                  <a:lnTo>
                    <a:pt x="595" y="501"/>
                  </a:lnTo>
                  <a:close/>
                  <a:moveTo>
                    <a:pt x="0" y="0"/>
                  </a:moveTo>
                  <a:lnTo>
                    <a:pt x="0" y="1525"/>
                  </a:lnTo>
                  <a:lnTo>
                    <a:pt x="572" y="1525"/>
                  </a:lnTo>
                  <a:lnTo>
                    <a:pt x="595" y="1191"/>
                  </a:lnTo>
                  <a:lnTo>
                    <a:pt x="762" y="1191"/>
                  </a:lnTo>
                  <a:cubicBezTo>
                    <a:pt x="1167" y="1191"/>
                    <a:pt x="1429" y="953"/>
                    <a:pt x="1429" y="596"/>
                  </a:cubicBezTo>
                  <a:cubicBezTo>
                    <a:pt x="1429" y="239"/>
                    <a:pt x="116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1" name="Google Shape;1251;p75"/>
            <p:cNvSpPr/>
            <p:nvPr/>
          </p:nvSpPr>
          <p:spPr>
            <a:xfrm>
              <a:off x="4962465" y="2853152"/>
              <a:ext cx="51946" cy="53634"/>
            </a:xfrm>
            <a:custGeom>
              <a:avLst/>
              <a:gdLst/>
              <a:ahLst/>
              <a:cxnLst/>
              <a:rect l="l" t="t" r="r" b="b"/>
              <a:pathLst>
                <a:path w="1477" h="1525" extrusionOk="0">
                  <a:moveTo>
                    <a:pt x="0" y="0"/>
                  </a:moveTo>
                  <a:lnTo>
                    <a:pt x="0" y="1524"/>
                  </a:lnTo>
                  <a:lnTo>
                    <a:pt x="572" y="1524"/>
                  </a:lnTo>
                  <a:lnTo>
                    <a:pt x="572" y="1000"/>
                  </a:lnTo>
                  <a:lnTo>
                    <a:pt x="929" y="1000"/>
                  </a:lnTo>
                  <a:lnTo>
                    <a:pt x="929" y="1524"/>
                  </a:lnTo>
                  <a:lnTo>
                    <a:pt x="1477" y="1524"/>
                  </a:lnTo>
                  <a:lnTo>
                    <a:pt x="1477" y="0"/>
                  </a:lnTo>
                  <a:lnTo>
                    <a:pt x="929" y="0"/>
                  </a:lnTo>
                  <a:lnTo>
                    <a:pt x="929" y="500"/>
                  </a:lnTo>
                  <a:lnTo>
                    <a:pt x="572" y="50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5026123" y="2853152"/>
              <a:ext cx="50293" cy="53634"/>
            </a:xfrm>
            <a:custGeom>
              <a:avLst/>
              <a:gdLst/>
              <a:ahLst/>
              <a:cxnLst/>
              <a:rect l="l" t="t" r="r" b="b"/>
              <a:pathLst>
                <a:path w="1430" h="1525" extrusionOk="0">
                  <a:moveTo>
                    <a:pt x="715" y="477"/>
                  </a:moveTo>
                  <a:cubicBezTo>
                    <a:pt x="858" y="477"/>
                    <a:pt x="858" y="572"/>
                    <a:pt x="858" y="596"/>
                  </a:cubicBezTo>
                  <a:cubicBezTo>
                    <a:pt x="858" y="643"/>
                    <a:pt x="858" y="715"/>
                    <a:pt x="715" y="715"/>
                  </a:cubicBezTo>
                  <a:lnTo>
                    <a:pt x="572" y="715"/>
                  </a:lnTo>
                  <a:lnTo>
                    <a:pt x="572" y="477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572" y="1524"/>
                  </a:lnTo>
                  <a:lnTo>
                    <a:pt x="572" y="1167"/>
                  </a:lnTo>
                  <a:lnTo>
                    <a:pt x="739" y="1167"/>
                  </a:lnTo>
                  <a:cubicBezTo>
                    <a:pt x="1167" y="1167"/>
                    <a:pt x="1429" y="929"/>
                    <a:pt x="1429" y="572"/>
                  </a:cubicBezTo>
                  <a:cubicBezTo>
                    <a:pt x="1429" y="238"/>
                    <a:pt x="1167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4920578" y="2936048"/>
              <a:ext cx="42767" cy="48640"/>
            </a:xfrm>
            <a:custGeom>
              <a:avLst/>
              <a:gdLst/>
              <a:ahLst/>
              <a:cxnLst/>
              <a:rect l="l" t="t" r="r" b="b"/>
              <a:pathLst>
                <a:path w="1216" h="1383" extrusionOk="0">
                  <a:moveTo>
                    <a:pt x="1215" y="1"/>
                  </a:moveTo>
                  <a:lnTo>
                    <a:pt x="1" y="453"/>
                  </a:lnTo>
                  <a:lnTo>
                    <a:pt x="1" y="930"/>
                  </a:lnTo>
                  <a:lnTo>
                    <a:pt x="1215" y="1382"/>
                  </a:lnTo>
                  <a:lnTo>
                    <a:pt x="1215" y="834"/>
                  </a:lnTo>
                  <a:lnTo>
                    <a:pt x="763" y="692"/>
                  </a:lnTo>
                  <a:lnTo>
                    <a:pt x="1215" y="549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4967494" y="2921839"/>
              <a:ext cx="46917" cy="73716"/>
            </a:xfrm>
            <a:custGeom>
              <a:avLst/>
              <a:gdLst/>
              <a:ahLst/>
              <a:cxnLst/>
              <a:rect l="l" t="t" r="r" b="b"/>
              <a:pathLst>
                <a:path w="1334" h="2096" extrusionOk="0">
                  <a:moveTo>
                    <a:pt x="739" y="0"/>
                  </a:moveTo>
                  <a:lnTo>
                    <a:pt x="0" y="2096"/>
                  </a:lnTo>
                  <a:lnTo>
                    <a:pt x="596" y="2096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5017752" y="2935239"/>
              <a:ext cx="42732" cy="47761"/>
            </a:xfrm>
            <a:custGeom>
              <a:avLst/>
              <a:gdLst/>
              <a:ahLst/>
              <a:cxnLst/>
              <a:rect l="l" t="t" r="r" b="b"/>
              <a:pathLst>
                <a:path w="1215" h="1358" extrusionOk="0">
                  <a:moveTo>
                    <a:pt x="0" y="0"/>
                  </a:moveTo>
                  <a:lnTo>
                    <a:pt x="0" y="524"/>
                  </a:lnTo>
                  <a:lnTo>
                    <a:pt x="453" y="691"/>
                  </a:lnTo>
                  <a:lnTo>
                    <a:pt x="0" y="834"/>
                  </a:lnTo>
                  <a:lnTo>
                    <a:pt x="0" y="1357"/>
                  </a:lnTo>
                  <a:lnTo>
                    <a:pt x="1215" y="929"/>
                  </a:lnTo>
                  <a:lnTo>
                    <a:pt x="1215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256" name="Google Shape;1256;p75"/>
          <p:cNvSpPr/>
          <p:nvPr/>
        </p:nvSpPr>
        <p:spPr>
          <a:xfrm>
            <a:off x="4799980" y="2205708"/>
            <a:ext cx="378605" cy="340938"/>
          </a:xfrm>
          <a:custGeom>
            <a:avLst/>
            <a:gdLst/>
            <a:ahLst/>
            <a:cxnLst/>
            <a:rect l="l" t="t" r="r" b="b"/>
            <a:pathLst>
              <a:path w="10765" h="9694" extrusionOk="0">
                <a:moveTo>
                  <a:pt x="5430" y="620"/>
                </a:moveTo>
                <a:lnTo>
                  <a:pt x="7026" y="1144"/>
                </a:lnTo>
                <a:lnTo>
                  <a:pt x="5430" y="1739"/>
                </a:lnTo>
                <a:lnTo>
                  <a:pt x="3811" y="1144"/>
                </a:lnTo>
                <a:lnTo>
                  <a:pt x="5430" y="620"/>
                </a:lnTo>
                <a:close/>
                <a:moveTo>
                  <a:pt x="7645" y="1596"/>
                </a:moveTo>
                <a:lnTo>
                  <a:pt x="7645" y="4025"/>
                </a:lnTo>
                <a:lnTo>
                  <a:pt x="5740" y="4787"/>
                </a:lnTo>
                <a:lnTo>
                  <a:pt x="5740" y="2311"/>
                </a:lnTo>
                <a:lnTo>
                  <a:pt x="7645" y="1596"/>
                </a:lnTo>
                <a:close/>
                <a:moveTo>
                  <a:pt x="3192" y="1620"/>
                </a:moveTo>
                <a:lnTo>
                  <a:pt x="5097" y="2335"/>
                </a:lnTo>
                <a:lnTo>
                  <a:pt x="5097" y="4811"/>
                </a:lnTo>
                <a:lnTo>
                  <a:pt x="3192" y="4073"/>
                </a:lnTo>
                <a:lnTo>
                  <a:pt x="3192" y="1620"/>
                </a:lnTo>
                <a:close/>
                <a:moveTo>
                  <a:pt x="2858" y="4597"/>
                </a:moveTo>
                <a:lnTo>
                  <a:pt x="4525" y="5264"/>
                </a:lnTo>
                <a:lnTo>
                  <a:pt x="2858" y="5883"/>
                </a:lnTo>
                <a:lnTo>
                  <a:pt x="1191" y="5264"/>
                </a:lnTo>
                <a:lnTo>
                  <a:pt x="2858" y="4597"/>
                </a:lnTo>
                <a:close/>
                <a:moveTo>
                  <a:pt x="7955" y="4621"/>
                </a:moveTo>
                <a:lnTo>
                  <a:pt x="9622" y="5288"/>
                </a:lnTo>
                <a:lnTo>
                  <a:pt x="7955" y="5907"/>
                </a:lnTo>
                <a:lnTo>
                  <a:pt x="6287" y="5288"/>
                </a:lnTo>
                <a:lnTo>
                  <a:pt x="7955" y="4621"/>
                </a:lnTo>
                <a:close/>
                <a:moveTo>
                  <a:pt x="667" y="5740"/>
                </a:moveTo>
                <a:lnTo>
                  <a:pt x="2572" y="6454"/>
                </a:lnTo>
                <a:lnTo>
                  <a:pt x="2572" y="8931"/>
                </a:lnTo>
                <a:lnTo>
                  <a:pt x="667" y="8264"/>
                </a:lnTo>
                <a:lnTo>
                  <a:pt x="667" y="5740"/>
                </a:lnTo>
                <a:close/>
                <a:moveTo>
                  <a:pt x="5740" y="5740"/>
                </a:moveTo>
                <a:lnTo>
                  <a:pt x="7645" y="6454"/>
                </a:lnTo>
                <a:lnTo>
                  <a:pt x="7645" y="8931"/>
                </a:lnTo>
                <a:lnTo>
                  <a:pt x="5740" y="8264"/>
                </a:lnTo>
                <a:lnTo>
                  <a:pt x="5740" y="5740"/>
                </a:lnTo>
                <a:close/>
                <a:moveTo>
                  <a:pt x="10169" y="5740"/>
                </a:moveTo>
                <a:lnTo>
                  <a:pt x="10169" y="8264"/>
                </a:lnTo>
                <a:lnTo>
                  <a:pt x="8288" y="8931"/>
                </a:lnTo>
                <a:lnTo>
                  <a:pt x="8288" y="6454"/>
                </a:lnTo>
                <a:lnTo>
                  <a:pt x="10169" y="5740"/>
                </a:lnTo>
                <a:close/>
                <a:moveTo>
                  <a:pt x="5121" y="5764"/>
                </a:moveTo>
                <a:lnTo>
                  <a:pt x="5121" y="8288"/>
                </a:lnTo>
                <a:lnTo>
                  <a:pt x="3215" y="8955"/>
                </a:lnTo>
                <a:lnTo>
                  <a:pt x="3215" y="6478"/>
                </a:lnTo>
                <a:lnTo>
                  <a:pt x="5121" y="5764"/>
                </a:lnTo>
                <a:close/>
                <a:moveTo>
                  <a:pt x="5406" y="1"/>
                </a:moveTo>
                <a:lnTo>
                  <a:pt x="2549" y="953"/>
                </a:lnTo>
                <a:lnTo>
                  <a:pt x="2549" y="4073"/>
                </a:lnTo>
                <a:lnTo>
                  <a:pt x="0" y="5049"/>
                </a:lnTo>
                <a:lnTo>
                  <a:pt x="0" y="8717"/>
                </a:lnTo>
                <a:lnTo>
                  <a:pt x="2858" y="9693"/>
                </a:lnTo>
                <a:lnTo>
                  <a:pt x="5383" y="8812"/>
                </a:lnTo>
                <a:lnTo>
                  <a:pt x="7907" y="9693"/>
                </a:lnTo>
                <a:lnTo>
                  <a:pt x="10765" y="8717"/>
                </a:lnTo>
                <a:lnTo>
                  <a:pt x="10765" y="5049"/>
                </a:lnTo>
                <a:lnTo>
                  <a:pt x="8288" y="4073"/>
                </a:lnTo>
                <a:lnTo>
                  <a:pt x="8288" y="953"/>
                </a:lnTo>
                <a:lnTo>
                  <a:pt x="540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257" name="Google Shape;1257;p75"/>
          <p:cNvGrpSpPr/>
          <p:nvPr/>
        </p:nvGrpSpPr>
        <p:grpSpPr>
          <a:xfrm>
            <a:off x="4802477" y="1586751"/>
            <a:ext cx="376952" cy="380293"/>
            <a:chOff x="4802477" y="1586751"/>
            <a:chExt cx="376952" cy="380293"/>
          </a:xfrm>
        </p:grpSpPr>
        <p:sp>
          <p:nvSpPr>
            <p:cNvPr id="1258" name="Google Shape;1258;p75"/>
            <p:cNvSpPr/>
            <p:nvPr/>
          </p:nvSpPr>
          <p:spPr>
            <a:xfrm>
              <a:off x="4802477" y="1586751"/>
              <a:ext cx="213623" cy="380293"/>
            </a:xfrm>
            <a:custGeom>
              <a:avLst/>
              <a:gdLst/>
              <a:ahLst/>
              <a:cxnLst/>
              <a:rect l="l" t="t" r="r" b="b"/>
              <a:pathLst>
                <a:path w="6074" h="10813" extrusionOk="0">
                  <a:moveTo>
                    <a:pt x="5407" y="644"/>
                  </a:moveTo>
                  <a:lnTo>
                    <a:pt x="5407" y="10170"/>
                  </a:lnTo>
                  <a:lnTo>
                    <a:pt x="644" y="10170"/>
                  </a:lnTo>
                  <a:lnTo>
                    <a:pt x="644" y="644"/>
                  </a:lnTo>
                  <a:close/>
                  <a:moveTo>
                    <a:pt x="1" y="1"/>
                  </a:moveTo>
                  <a:lnTo>
                    <a:pt x="1" y="10813"/>
                  </a:lnTo>
                  <a:lnTo>
                    <a:pt x="6074" y="10813"/>
                  </a:lnTo>
                  <a:lnTo>
                    <a:pt x="60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4856920" y="1638697"/>
              <a:ext cx="103083" cy="22649"/>
            </a:xfrm>
            <a:custGeom>
              <a:avLst/>
              <a:gdLst/>
              <a:ahLst/>
              <a:cxnLst/>
              <a:rect l="l" t="t" r="r" b="b"/>
              <a:pathLst>
                <a:path w="2931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930" y="643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4856920" y="1683926"/>
              <a:ext cx="103083" cy="21805"/>
            </a:xfrm>
            <a:custGeom>
              <a:avLst/>
              <a:gdLst/>
              <a:ahLst/>
              <a:cxnLst/>
              <a:rect l="l" t="t" r="r" b="b"/>
              <a:pathLst>
                <a:path w="2931" h="620" extrusionOk="0">
                  <a:moveTo>
                    <a:pt x="1" y="0"/>
                  </a:moveTo>
                  <a:lnTo>
                    <a:pt x="1" y="620"/>
                  </a:lnTo>
                  <a:lnTo>
                    <a:pt x="2930" y="620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4856920" y="1729154"/>
              <a:ext cx="103083" cy="21805"/>
            </a:xfrm>
            <a:custGeom>
              <a:avLst/>
              <a:gdLst/>
              <a:ahLst/>
              <a:cxnLst/>
              <a:rect l="l" t="t" r="r" b="b"/>
              <a:pathLst>
                <a:path w="2931" h="620" extrusionOk="0">
                  <a:moveTo>
                    <a:pt x="1" y="0"/>
                  </a:moveTo>
                  <a:lnTo>
                    <a:pt x="1" y="620"/>
                  </a:lnTo>
                  <a:lnTo>
                    <a:pt x="2930" y="620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4870320" y="1869025"/>
              <a:ext cx="76249" cy="22649"/>
            </a:xfrm>
            <a:custGeom>
              <a:avLst/>
              <a:gdLst/>
              <a:ahLst/>
              <a:cxnLst/>
              <a:rect l="l" t="t" r="r" b="b"/>
              <a:pathLst>
                <a:path w="2168" h="644" extrusionOk="0">
                  <a:moveTo>
                    <a:pt x="1" y="0"/>
                  </a:moveTo>
                  <a:lnTo>
                    <a:pt x="1" y="643"/>
                  </a:lnTo>
                  <a:lnTo>
                    <a:pt x="2168" y="643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5036181" y="1653785"/>
              <a:ext cx="44420" cy="222802"/>
            </a:xfrm>
            <a:custGeom>
              <a:avLst/>
              <a:gdLst/>
              <a:ahLst/>
              <a:cxnLst/>
              <a:rect l="l" t="t" r="r" b="b"/>
              <a:pathLst>
                <a:path w="1263" h="6335" extrusionOk="0">
                  <a:moveTo>
                    <a:pt x="334" y="0"/>
                  </a:moveTo>
                  <a:lnTo>
                    <a:pt x="334" y="2858"/>
                  </a:lnTo>
                  <a:lnTo>
                    <a:pt x="0" y="2858"/>
                  </a:lnTo>
                  <a:lnTo>
                    <a:pt x="0" y="3477"/>
                  </a:lnTo>
                  <a:lnTo>
                    <a:pt x="334" y="3477"/>
                  </a:lnTo>
                  <a:lnTo>
                    <a:pt x="334" y="6335"/>
                  </a:lnTo>
                  <a:lnTo>
                    <a:pt x="1262" y="6335"/>
                  </a:lnTo>
                  <a:lnTo>
                    <a:pt x="1262" y="5692"/>
                  </a:lnTo>
                  <a:lnTo>
                    <a:pt x="977" y="5692"/>
                  </a:lnTo>
                  <a:lnTo>
                    <a:pt x="977" y="3477"/>
                  </a:lnTo>
                  <a:lnTo>
                    <a:pt x="1262" y="3477"/>
                  </a:lnTo>
                  <a:lnTo>
                    <a:pt x="1262" y="2858"/>
                  </a:lnTo>
                  <a:lnTo>
                    <a:pt x="977" y="2858"/>
                  </a:lnTo>
                  <a:lnTo>
                    <a:pt x="977" y="643"/>
                  </a:lnTo>
                  <a:lnTo>
                    <a:pt x="1262" y="643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5112395" y="1632824"/>
              <a:ext cx="67034" cy="67034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620"/>
                  </a:moveTo>
                  <a:cubicBezTo>
                    <a:pt x="1120" y="620"/>
                    <a:pt x="1262" y="763"/>
                    <a:pt x="1262" y="953"/>
                  </a:cubicBezTo>
                  <a:cubicBezTo>
                    <a:pt x="1262" y="1120"/>
                    <a:pt x="1120" y="1263"/>
                    <a:pt x="953" y="1263"/>
                  </a:cubicBezTo>
                  <a:cubicBezTo>
                    <a:pt x="762" y="1263"/>
                    <a:pt x="619" y="1120"/>
                    <a:pt x="619" y="953"/>
                  </a:cubicBezTo>
                  <a:cubicBezTo>
                    <a:pt x="619" y="739"/>
                    <a:pt x="762" y="620"/>
                    <a:pt x="953" y="620"/>
                  </a:cubicBezTo>
                  <a:close/>
                  <a:moveTo>
                    <a:pt x="953" y="1"/>
                  </a:moveTo>
                  <a:cubicBezTo>
                    <a:pt x="405" y="1"/>
                    <a:pt x="0" y="406"/>
                    <a:pt x="0" y="953"/>
                  </a:cubicBezTo>
                  <a:cubicBezTo>
                    <a:pt x="0" y="1477"/>
                    <a:pt x="405" y="1906"/>
                    <a:pt x="953" y="1906"/>
                  </a:cubicBezTo>
                  <a:cubicBezTo>
                    <a:pt x="1477" y="1906"/>
                    <a:pt x="1905" y="1477"/>
                    <a:pt x="1905" y="953"/>
                  </a:cubicBezTo>
                  <a:cubicBezTo>
                    <a:pt x="1905" y="406"/>
                    <a:pt x="14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5112395" y="1729998"/>
              <a:ext cx="67034" cy="67034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619"/>
                  </a:moveTo>
                  <a:cubicBezTo>
                    <a:pt x="1120" y="619"/>
                    <a:pt x="1262" y="786"/>
                    <a:pt x="1262" y="953"/>
                  </a:cubicBezTo>
                  <a:cubicBezTo>
                    <a:pt x="1262" y="1143"/>
                    <a:pt x="1120" y="1286"/>
                    <a:pt x="953" y="1286"/>
                  </a:cubicBezTo>
                  <a:cubicBezTo>
                    <a:pt x="762" y="1286"/>
                    <a:pt x="619" y="1143"/>
                    <a:pt x="619" y="953"/>
                  </a:cubicBezTo>
                  <a:cubicBezTo>
                    <a:pt x="619" y="786"/>
                    <a:pt x="762" y="619"/>
                    <a:pt x="953" y="619"/>
                  </a:cubicBezTo>
                  <a:close/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477"/>
                    <a:pt x="405" y="1905"/>
                    <a:pt x="953" y="1905"/>
                  </a:cubicBezTo>
                  <a:cubicBezTo>
                    <a:pt x="1477" y="1905"/>
                    <a:pt x="1905" y="1477"/>
                    <a:pt x="1905" y="953"/>
                  </a:cubicBezTo>
                  <a:cubicBezTo>
                    <a:pt x="1905" y="429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5112395" y="1827138"/>
              <a:ext cx="67034" cy="67034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644"/>
                  </a:moveTo>
                  <a:cubicBezTo>
                    <a:pt x="1120" y="644"/>
                    <a:pt x="1262" y="787"/>
                    <a:pt x="1262" y="953"/>
                  </a:cubicBezTo>
                  <a:cubicBezTo>
                    <a:pt x="1262" y="1144"/>
                    <a:pt x="1120" y="1287"/>
                    <a:pt x="953" y="1287"/>
                  </a:cubicBezTo>
                  <a:cubicBezTo>
                    <a:pt x="762" y="1287"/>
                    <a:pt x="619" y="1144"/>
                    <a:pt x="619" y="953"/>
                  </a:cubicBezTo>
                  <a:cubicBezTo>
                    <a:pt x="619" y="787"/>
                    <a:pt x="762" y="644"/>
                    <a:pt x="953" y="644"/>
                  </a:cubicBezTo>
                  <a:close/>
                  <a:moveTo>
                    <a:pt x="953" y="1"/>
                  </a:moveTo>
                  <a:cubicBezTo>
                    <a:pt x="405" y="1"/>
                    <a:pt x="0" y="429"/>
                    <a:pt x="0" y="953"/>
                  </a:cubicBezTo>
                  <a:cubicBezTo>
                    <a:pt x="0" y="1501"/>
                    <a:pt x="405" y="1906"/>
                    <a:pt x="953" y="1906"/>
                  </a:cubicBezTo>
                  <a:cubicBezTo>
                    <a:pt x="1477" y="1906"/>
                    <a:pt x="1905" y="1501"/>
                    <a:pt x="1905" y="953"/>
                  </a:cubicBezTo>
                  <a:cubicBezTo>
                    <a:pt x="1882" y="453"/>
                    <a:pt x="1477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4895466" y="1797841"/>
              <a:ext cx="26835" cy="22649"/>
            </a:xfrm>
            <a:custGeom>
              <a:avLst/>
              <a:gdLst/>
              <a:ahLst/>
              <a:cxnLst/>
              <a:rect l="l" t="t" r="r" b="b"/>
              <a:pathLst>
                <a:path w="763" h="644" extrusionOk="0">
                  <a:moveTo>
                    <a:pt x="381" y="0"/>
                  </a:moveTo>
                  <a:cubicBezTo>
                    <a:pt x="262" y="0"/>
                    <a:pt x="143" y="95"/>
                    <a:pt x="96" y="214"/>
                  </a:cubicBezTo>
                  <a:cubicBezTo>
                    <a:pt x="0" y="429"/>
                    <a:pt x="143" y="643"/>
                    <a:pt x="381" y="643"/>
                  </a:cubicBezTo>
                  <a:cubicBezTo>
                    <a:pt x="596" y="643"/>
                    <a:pt x="762" y="405"/>
                    <a:pt x="691" y="191"/>
                  </a:cubicBezTo>
                  <a:cubicBezTo>
                    <a:pt x="619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68" name="Google Shape;1268;p75"/>
          <p:cNvGrpSpPr/>
          <p:nvPr/>
        </p:nvGrpSpPr>
        <p:grpSpPr>
          <a:xfrm>
            <a:off x="3998455" y="3983833"/>
            <a:ext cx="336718" cy="381137"/>
            <a:chOff x="3998455" y="3983833"/>
            <a:chExt cx="336718" cy="381137"/>
          </a:xfrm>
        </p:grpSpPr>
        <p:sp>
          <p:nvSpPr>
            <p:cNvPr id="1269" name="Google Shape;1269;p75"/>
            <p:cNvSpPr/>
            <p:nvPr/>
          </p:nvSpPr>
          <p:spPr>
            <a:xfrm>
              <a:off x="4196111" y="4100245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381" y="1"/>
                  </a:moveTo>
                  <a:cubicBezTo>
                    <a:pt x="238" y="1"/>
                    <a:pt x="95" y="120"/>
                    <a:pt x="48" y="263"/>
                  </a:cubicBezTo>
                  <a:cubicBezTo>
                    <a:pt x="0" y="477"/>
                    <a:pt x="143" y="668"/>
                    <a:pt x="357" y="668"/>
                  </a:cubicBezTo>
                  <a:cubicBezTo>
                    <a:pt x="500" y="668"/>
                    <a:pt x="643" y="549"/>
                    <a:pt x="691" y="382"/>
                  </a:cubicBezTo>
                  <a:cubicBezTo>
                    <a:pt x="715" y="191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3998455" y="3983833"/>
              <a:ext cx="336718" cy="381137"/>
            </a:xfrm>
            <a:custGeom>
              <a:avLst/>
              <a:gdLst/>
              <a:ahLst/>
              <a:cxnLst/>
              <a:rect l="l" t="t" r="r" b="b"/>
              <a:pathLst>
                <a:path w="9574" h="10837" extrusionOk="0">
                  <a:moveTo>
                    <a:pt x="3858" y="620"/>
                  </a:moveTo>
                  <a:cubicBezTo>
                    <a:pt x="4763" y="620"/>
                    <a:pt x="5620" y="739"/>
                    <a:pt x="6239" y="953"/>
                  </a:cubicBezTo>
                  <a:cubicBezTo>
                    <a:pt x="6906" y="1168"/>
                    <a:pt x="7049" y="1406"/>
                    <a:pt x="7049" y="1477"/>
                  </a:cubicBezTo>
                  <a:cubicBezTo>
                    <a:pt x="7049" y="1525"/>
                    <a:pt x="6906" y="1763"/>
                    <a:pt x="6239" y="1977"/>
                  </a:cubicBezTo>
                  <a:cubicBezTo>
                    <a:pt x="5620" y="2168"/>
                    <a:pt x="4763" y="2311"/>
                    <a:pt x="3858" y="2311"/>
                  </a:cubicBezTo>
                  <a:cubicBezTo>
                    <a:pt x="2977" y="2311"/>
                    <a:pt x="2096" y="2192"/>
                    <a:pt x="1477" y="1977"/>
                  </a:cubicBezTo>
                  <a:cubicBezTo>
                    <a:pt x="834" y="1763"/>
                    <a:pt x="667" y="1525"/>
                    <a:pt x="667" y="1477"/>
                  </a:cubicBezTo>
                  <a:cubicBezTo>
                    <a:pt x="643" y="1406"/>
                    <a:pt x="786" y="1168"/>
                    <a:pt x="1477" y="953"/>
                  </a:cubicBezTo>
                  <a:cubicBezTo>
                    <a:pt x="2096" y="763"/>
                    <a:pt x="2977" y="620"/>
                    <a:pt x="3858" y="620"/>
                  </a:cubicBezTo>
                  <a:close/>
                  <a:moveTo>
                    <a:pt x="7073" y="2311"/>
                  </a:moveTo>
                  <a:lnTo>
                    <a:pt x="7073" y="4097"/>
                  </a:lnTo>
                  <a:cubicBezTo>
                    <a:pt x="7073" y="4144"/>
                    <a:pt x="6930" y="4382"/>
                    <a:pt x="6263" y="4597"/>
                  </a:cubicBezTo>
                  <a:cubicBezTo>
                    <a:pt x="5644" y="4787"/>
                    <a:pt x="4787" y="4930"/>
                    <a:pt x="3882" y="4930"/>
                  </a:cubicBezTo>
                  <a:cubicBezTo>
                    <a:pt x="3001" y="4930"/>
                    <a:pt x="2143" y="4811"/>
                    <a:pt x="1500" y="4597"/>
                  </a:cubicBezTo>
                  <a:cubicBezTo>
                    <a:pt x="857" y="4382"/>
                    <a:pt x="714" y="4144"/>
                    <a:pt x="714" y="4097"/>
                  </a:cubicBezTo>
                  <a:lnTo>
                    <a:pt x="714" y="2345"/>
                  </a:lnTo>
                  <a:lnTo>
                    <a:pt x="714" y="2345"/>
                  </a:lnTo>
                  <a:cubicBezTo>
                    <a:pt x="853" y="2412"/>
                    <a:pt x="1041" y="2492"/>
                    <a:pt x="1262" y="2573"/>
                  </a:cubicBezTo>
                  <a:cubicBezTo>
                    <a:pt x="1953" y="2811"/>
                    <a:pt x="2882" y="2930"/>
                    <a:pt x="3858" y="2930"/>
                  </a:cubicBezTo>
                  <a:cubicBezTo>
                    <a:pt x="4834" y="2930"/>
                    <a:pt x="5763" y="2811"/>
                    <a:pt x="6454" y="2573"/>
                  </a:cubicBezTo>
                  <a:cubicBezTo>
                    <a:pt x="6692" y="2477"/>
                    <a:pt x="6906" y="2382"/>
                    <a:pt x="7073" y="2311"/>
                  </a:cubicBezTo>
                  <a:close/>
                  <a:moveTo>
                    <a:pt x="7073" y="4954"/>
                  </a:moveTo>
                  <a:lnTo>
                    <a:pt x="7073" y="6716"/>
                  </a:lnTo>
                  <a:lnTo>
                    <a:pt x="6216" y="6716"/>
                  </a:lnTo>
                  <a:cubicBezTo>
                    <a:pt x="6311" y="6621"/>
                    <a:pt x="6335" y="6502"/>
                    <a:pt x="6311" y="6383"/>
                  </a:cubicBezTo>
                  <a:cubicBezTo>
                    <a:pt x="6263" y="6264"/>
                    <a:pt x="6120" y="6169"/>
                    <a:pt x="6001" y="6169"/>
                  </a:cubicBezTo>
                  <a:cubicBezTo>
                    <a:pt x="5858" y="6169"/>
                    <a:pt x="5715" y="6288"/>
                    <a:pt x="5668" y="6431"/>
                  </a:cubicBezTo>
                  <a:cubicBezTo>
                    <a:pt x="5644" y="6550"/>
                    <a:pt x="5715" y="6645"/>
                    <a:pt x="5763" y="6740"/>
                  </a:cubicBezTo>
                  <a:lnTo>
                    <a:pt x="5168" y="6740"/>
                  </a:lnTo>
                  <a:lnTo>
                    <a:pt x="5168" y="7502"/>
                  </a:lnTo>
                  <a:cubicBezTo>
                    <a:pt x="4811" y="7574"/>
                    <a:pt x="4429" y="7574"/>
                    <a:pt x="3882" y="7574"/>
                  </a:cubicBezTo>
                  <a:cubicBezTo>
                    <a:pt x="3001" y="7574"/>
                    <a:pt x="2143" y="7455"/>
                    <a:pt x="1500" y="7240"/>
                  </a:cubicBezTo>
                  <a:cubicBezTo>
                    <a:pt x="857" y="7026"/>
                    <a:pt x="714" y="6788"/>
                    <a:pt x="714" y="6740"/>
                  </a:cubicBezTo>
                  <a:lnTo>
                    <a:pt x="643" y="4954"/>
                  </a:lnTo>
                  <a:lnTo>
                    <a:pt x="643" y="4954"/>
                  </a:lnTo>
                  <a:cubicBezTo>
                    <a:pt x="786" y="5049"/>
                    <a:pt x="1000" y="5121"/>
                    <a:pt x="1262" y="5216"/>
                  </a:cubicBezTo>
                  <a:cubicBezTo>
                    <a:pt x="1953" y="5454"/>
                    <a:pt x="2882" y="5573"/>
                    <a:pt x="3858" y="5573"/>
                  </a:cubicBezTo>
                  <a:cubicBezTo>
                    <a:pt x="4834" y="5573"/>
                    <a:pt x="5763" y="5454"/>
                    <a:pt x="6454" y="5216"/>
                  </a:cubicBezTo>
                  <a:cubicBezTo>
                    <a:pt x="6692" y="5121"/>
                    <a:pt x="6906" y="5049"/>
                    <a:pt x="7073" y="4954"/>
                  </a:cubicBezTo>
                  <a:close/>
                  <a:moveTo>
                    <a:pt x="643" y="7574"/>
                  </a:moveTo>
                  <a:cubicBezTo>
                    <a:pt x="786" y="7669"/>
                    <a:pt x="1000" y="7740"/>
                    <a:pt x="1262" y="7836"/>
                  </a:cubicBezTo>
                  <a:cubicBezTo>
                    <a:pt x="1953" y="8074"/>
                    <a:pt x="2882" y="8193"/>
                    <a:pt x="3858" y="8193"/>
                  </a:cubicBezTo>
                  <a:cubicBezTo>
                    <a:pt x="4334" y="8193"/>
                    <a:pt x="4715" y="8193"/>
                    <a:pt x="5144" y="8145"/>
                  </a:cubicBezTo>
                  <a:lnTo>
                    <a:pt x="5144" y="10193"/>
                  </a:lnTo>
                  <a:lnTo>
                    <a:pt x="3858" y="10193"/>
                  </a:lnTo>
                  <a:cubicBezTo>
                    <a:pt x="2929" y="10193"/>
                    <a:pt x="2096" y="10074"/>
                    <a:pt x="1453" y="9860"/>
                  </a:cubicBezTo>
                  <a:cubicBezTo>
                    <a:pt x="786" y="9645"/>
                    <a:pt x="643" y="9407"/>
                    <a:pt x="643" y="9360"/>
                  </a:cubicBezTo>
                  <a:lnTo>
                    <a:pt x="643" y="7574"/>
                  </a:lnTo>
                  <a:close/>
                  <a:moveTo>
                    <a:pt x="8954" y="7359"/>
                  </a:moveTo>
                  <a:lnTo>
                    <a:pt x="8954" y="10193"/>
                  </a:lnTo>
                  <a:lnTo>
                    <a:pt x="5763" y="10193"/>
                  </a:lnTo>
                  <a:lnTo>
                    <a:pt x="5763" y="7359"/>
                  </a:lnTo>
                  <a:close/>
                  <a:moveTo>
                    <a:pt x="3834" y="1"/>
                  </a:moveTo>
                  <a:cubicBezTo>
                    <a:pt x="2858" y="1"/>
                    <a:pt x="1953" y="120"/>
                    <a:pt x="1238" y="358"/>
                  </a:cubicBezTo>
                  <a:cubicBezTo>
                    <a:pt x="191" y="691"/>
                    <a:pt x="0" y="1144"/>
                    <a:pt x="0" y="1477"/>
                  </a:cubicBezTo>
                  <a:lnTo>
                    <a:pt x="0" y="9384"/>
                  </a:lnTo>
                  <a:cubicBezTo>
                    <a:pt x="0" y="9717"/>
                    <a:pt x="191" y="10169"/>
                    <a:pt x="1238" y="10479"/>
                  </a:cubicBezTo>
                  <a:cubicBezTo>
                    <a:pt x="1929" y="10717"/>
                    <a:pt x="2858" y="10836"/>
                    <a:pt x="3834" y="10836"/>
                  </a:cubicBezTo>
                  <a:lnTo>
                    <a:pt x="9573" y="10836"/>
                  </a:lnTo>
                  <a:lnTo>
                    <a:pt x="9573" y="6716"/>
                  </a:lnTo>
                  <a:lnTo>
                    <a:pt x="7668" y="6716"/>
                  </a:lnTo>
                  <a:lnTo>
                    <a:pt x="7668" y="1477"/>
                  </a:lnTo>
                  <a:cubicBezTo>
                    <a:pt x="7668" y="1144"/>
                    <a:pt x="7454" y="691"/>
                    <a:pt x="6430" y="358"/>
                  </a:cubicBezTo>
                  <a:cubicBezTo>
                    <a:pt x="5739" y="120"/>
                    <a:pt x="4811" y="1"/>
                    <a:pt x="3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4227096" y="4262731"/>
              <a:ext cx="60317" cy="59508"/>
            </a:xfrm>
            <a:custGeom>
              <a:avLst/>
              <a:gdLst/>
              <a:ahLst/>
              <a:cxnLst/>
              <a:rect l="l" t="t" r="r" b="b"/>
              <a:pathLst>
                <a:path w="1715" h="1692" extrusionOk="0">
                  <a:moveTo>
                    <a:pt x="548" y="1"/>
                  </a:moveTo>
                  <a:lnTo>
                    <a:pt x="548" y="525"/>
                  </a:lnTo>
                  <a:lnTo>
                    <a:pt x="0" y="525"/>
                  </a:lnTo>
                  <a:lnTo>
                    <a:pt x="0" y="1168"/>
                  </a:lnTo>
                  <a:lnTo>
                    <a:pt x="548" y="1168"/>
                  </a:lnTo>
                  <a:lnTo>
                    <a:pt x="548" y="1692"/>
                  </a:lnTo>
                  <a:lnTo>
                    <a:pt x="1167" y="1692"/>
                  </a:lnTo>
                  <a:lnTo>
                    <a:pt x="1167" y="1168"/>
                  </a:lnTo>
                  <a:lnTo>
                    <a:pt x="1715" y="1168"/>
                  </a:lnTo>
                  <a:lnTo>
                    <a:pt x="1715" y="525"/>
                  </a:lnTo>
                  <a:lnTo>
                    <a:pt x="1167" y="52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72" name="Google Shape;1272;p75"/>
          <p:cNvGrpSpPr/>
          <p:nvPr/>
        </p:nvGrpSpPr>
        <p:grpSpPr>
          <a:xfrm>
            <a:off x="4000108" y="3387490"/>
            <a:ext cx="335065" cy="380293"/>
            <a:chOff x="4000108" y="3387490"/>
            <a:chExt cx="335065" cy="380293"/>
          </a:xfrm>
        </p:grpSpPr>
        <p:sp>
          <p:nvSpPr>
            <p:cNvPr id="1273" name="Google Shape;1273;p75"/>
            <p:cNvSpPr/>
            <p:nvPr/>
          </p:nvSpPr>
          <p:spPr>
            <a:xfrm>
              <a:off x="4000108" y="3387490"/>
              <a:ext cx="335065" cy="380293"/>
            </a:xfrm>
            <a:custGeom>
              <a:avLst/>
              <a:gdLst/>
              <a:ahLst/>
              <a:cxnLst/>
              <a:rect l="l" t="t" r="r" b="b"/>
              <a:pathLst>
                <a:path w="9527" h="10813" extrusionOk="0">
                  <a:moveTo>
                    <a:pt x="8907" y="644"/>
                  </a:moveTo>
                  <a:lnTo>
                    <a:pt x="8907" y="10170"/>
                  </a:lnTo>
                  <a:lnTo>
                    <a:pt x="667" y="10170"/>
                  </a:lnTo>
                  <a:lnTo>
                    <a:pt x="667" y="644"/>
                  </a:lnTo>
                  <a:close/>
                  <a:moveTo>
                    <a:pt x="1" y="1"/>
                  </a:moveTo>
                  <a:lnTo>
                    <a:pt x="1" y="10813"/>
                  </a:lnTo>
                  <a:lnTo>
                    <a:pt x="9526" y="10813"/>
                  </a:lnTo>
                  <a:lnTo>
                    <a:pt x="95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4" name="Google Shape;1274;p75"/>
            <p:cNvSpPr/>
            <p:nvPr/>
          </p:nvSpPr>
          <p:spPr>
            <a:xfrm>
              <a:off x="4044493" y="3430222"/>
              <a:ext cx="245451" cy="293177"/>
            </a:xfrm>
            <a:custGeom>
              <a:avLst/>
              <a:gdLst/>
              <a:ahLst/>
              <a:cxnLst/>
              <a:rect l="l" t="t" r="r" b="b"/>
              <a:pathLst>
                <a:path w="6979" h="8336" extrusionOk="0">
                  <a:moveTo>
                    <a:pt x="6383" y="667"/>
                  </a:moveTo>
                  <a:lnTo>
                    <a:pt x="6383" y="2596"/>
                  </a:lnTo>
                  <a:lnTo>
                    <a:pt x="668" y="2596"/>
                  </a:lnTo>
                  <a:lnTo>
                    <a:pt x="668" y="667"/>
                  </a:lnTo>
                  <a:close/>
                  <a:moveTo>
                    <a:pt x="6383" y="3215"/>
                  </a:moveTo>
                  <a:lnTo>
                    <a:pt x="6383" y="5144"/>
                  </a:lnTo>
                  <a:lnTo>
                    <a:pt x="668" y="5144"/>
                  </a:lnTo>
                  <a:lnTo>
                    <a:pt x="668" y="3215"/>
                  </a:lnTo>
                  <a:close/>
                  <a:moveTo>
                    <a:pt x="6359" y="5787"/>
                  </a:moveTo>
                  <a:lnTo>
                    <a:pt x="6359" y="7716"/>
                  </a:lnTo>
                  <a:lnTo>
                    <a:pt x="644" y="7716"/>
                  </a:lnTo>
                  <a:lnTo>
                    <a:pt x="644" y="5787"/>
                  </a:lnTo>
                  <a:close/>
                  <a:moveTo>
                    <a:pt x="1" y="0"/>
                  </a:moveTo>
                  <a:lnTo>
                    <a:pt x="1" y="8335"/>
                  </a:lnTo>
                  <a:lnTo>
                    <a:pt x="6978" y="8335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5" name="Google Shape;1275;p75"/>
            <p:cNvSpPr/>
            <p:nvPr/>
          </p:nvSpPr>
          <p:spPr>
            <a:xfrm>
              <a:off x="4224563" y="3475450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191" y="0"/>
                    <a:pt x="49" y="119"/>
                    <a:pt x="25" y="262"/>
                  </a:cubicBezTo>
                  <a:cubicBezTo>
                    <a:pt x="1" y="477"/>
                    <a:pt x="144" y="643"/>
                    <a:pt x="311" y="643"/>
                  </a:cubicBezTo>
                  <a:cubicBezTo>
                    <a:pt x="477" y="643"/>
                    <a:pt x="620" y="524"/>
                    <a:pt x="644" y="381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6" name="Google Shape;1276;p75"/>
            <p:cNvSpPr/>
            <p:nvPr/>
          </p:nvSpPr>
          <p:spPr>
            <a:xfrm>
              <a:off x="4185208" y="3475450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1" y="477"/>
                    <a:pt x="167" y="643"/>
                    <a:pt x="334" y="643"/>
                  </a:cubicBezTo>
                  <a:cubicBezTo>
                    <a:pt x="477" y="643"/>
                    <a:pt x="644" y="524"/>
                    <a:pt x="667" y="381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7" name="Google Shape;1277;p75"/>
            <p:cNvSpPr/>
            <p:nvPr/>
          </p:nvSpPr>
          <p:spPr>
            <a:xfrm>
              <a:off x="4147506" y="3475450"/>
              <a:ext cx="24338" cy="22649"/>
            </a:xfrm>
            <a:custGeom>
              <a:avLst/>
              <a:gdLst/>
              <a:ahLst/>
              <a:cxnLst/>
              <a:rect l="l" t="t" r="r" b="b"/>
              <a:pathLst>
                <a:path w="692" h="644" extrusionOk="0">
                  <a:moveTo>
                    <a:pt x="358" y="0"/>
                  </a:moveTo>
                  <a:cubicBezTo>
                    <a:pt x="215" y="0"/>
                    <a:pt x="72" y="119"/>
                    <a:pt x="49" y="262"/>
                  </a:cubicBezTo>
                  <a:cubicBezTo>
                    <a:pt x="1" y="477"/>
                    <a:pt x="144" y="643"/>
                    <a:pt x="334" y="643"/>
                  </a:cubicBezTo>
                  <a:cubicBezTo>
                    <a:pt x="477" y="643"/>
                    <a:pt x="644" y="524"/>
                    <a:pt x="668" y="381"/>
                  </a:cubicBezTo>
                  <a:cubicBezTo>
                    <a:pt x="692" y="167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8" name="Google Shape;1278;p75"/>
            <p:cNvSpPr/>
            <p:nvPr/>
          </p:nvSpPr>
          <p:spPr>
            <a:xfrm>
              <a:off x="4224563" y="3566751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191" y="0"/>
                    <a:pt x="49" y="119"/>
                    <a:pt x="25" y="262"/>
                  </a:cubicBezTo>
                  <a:cubicBezTo>
                    <a:pt x="1" y="476"/>
                    <a:pt x="144" y="643"/>
                    <a:pt x="311" y="643"/>
                  </a:cubicBezTo>
                  <a:cubicBezTo>
                    <a:pt x="477" y="643"/>
                    <a:pt x="620" y="524"/>
                    <a:pt x="644" y="381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79" name="Google Shape;1279;p75"/>
            <p:cNvSpPr/>
            <p:nvPr/>
          </p:nvSpPr>
          <p:spPr>
            <a:xfrm>
              <a:off x="4185208" y="3566751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1" y="476"/>
                    <a:pt x="167" y="643"/>
                    <a:pt x="334" y="643"/>
                  </a:cubicBezTo>
                  <a:cubicBezTo>
                    <a:pt x="477" y="643"/>
                    <a:pt x="644" y="524"/>
                    <a:pt x="667" y="381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0" name="Google Shape;1280;p75"/>
            <p:cNvSpPr/>
            <p:nvPr/>
          </p:nvSpPr>
          <p:spPr>
            <a:xfrm>
              <a:off x="4147506" y="3566751"/>
              <a:ext cx="24338" cy="22649"/>
            </a:xfrm>
            <a:custGeom>
              <a:avLst/>
              <a:gdLst/>
              <a:ahLst/>
              <a:cxnLst/>
              <a:rect l="l" t="t" r="r" b="b"/>
              <a:pathLst>
                <a:path w="692" h="644" extrusionOk="0">
                  <a:moveTo>
                    <a:pt x="358" y="0"/>
                  </a:moveTo>
                  <a:cubicBezTo>
                    <a:pt x="215" y="0"/>
                    <a:pt x="72" y="119"/>
                    <a:pt x="49" y="262"/>
                  </a:cubicBezTo>
                  <a:cubicBezTo>
                    <a:pt x="1" y="476"/>
                    <a:pt x="144" y="643"/>
                    <a:pt x="334" y="643"/>
                  </a:cubicBezTo>
                  <a:cubicBezTo>
                    <a:pt x="477" y="643"/>
                    <a:pt x="644" y="524"/>
                    <a:pt x="668" y="381"/>
                  </a:cubicBezTo>
                  <a:cubicBezTo>
                    <a:pt x="692" y="167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1" name="Google Shape;1281;p75"/>
            <p:cNvSpPr/>
            <p:nvPr/>
          </p:nvSpPr>
          <p:spPr>
            <a:xfrm>
              <a:off x="4224563" y="3656365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382" y="0"/>
                  </a:moveTo>
                  <a:cubicBezTo>
                    <a:pt x="239" y="0"/>
                    <a:pt x="72" y="119"/>
                    <a:pt x="49" y="262"/>
                  </a:cubicBezTo>
                  <a:cubicBezTo>
                    <a:pt x="1" y="477"/>
                    <a:pt x="144" y="667"/>
                    <a:pt x="358" y="667"/>
                  </a:cubicBezTo>
                  <a:cubicBezTo>
                    <a:pt x="501" y="667"/>
                    <a:pt x="644" y="548"/>
                    <a:pt x="668" y="381"/>
                  </a:cubicBezTo>
                  <a:cubicBezTo>
                    <a:pt x="715" y="191"/>
                    <a:pt x="549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2" name="Google Shape;1282;p75"/>
            <p:cNvSpPr/>
            <p:nvPr/>
          </p:nvSpPr>
          <p:spPr>
            <a:xfrm>
              <a:off x="4185208" y="3656365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405" y="0"/>
                  </a:moveTo>
                  <a:cubicBezTo>
                    <a:pt x="239" y="0"/>
                    <a:pt x="96" y="119"/>
                    <a:pt x="72" y="262"/>
                  </a:cubicBezTo>
                  <a:cubicBezTo>
                    <a:pt x="1" y="477"/>
                    <a:pt x="191" y="667"/>
                    <a:pt x="358" y="667"/>
                  </a:cubicBezTo>
                  <a:cubicBezTo>
                    <a:pt x="525" y="667"/>
                    <a:pt x="667" y="548"/>
                    <a:pt x="691" y="381"/>
                  </a:cubicBezTo>
                  <a:cubicBezTo>
                    <a:pt x="715" y="191"/>
                    <a:pt x="572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3" name="Google Shape;1283;p75"/>
            <p:cNvSpPr/>
            <p:nvPr/>
          </p:nvSpPr>
          <p:spPr>
            <a:xfrm>
              <a:off x="4147506" y="3656365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406" y="0"/>
                  </a:moveTo>
                  <a:cubicBezTo>
                    <a:pt x="239" y="0"/>
                    <a:pt x="96" y="119"/>
                    <a:pt x="72" y="262"/>
                  </a:cubicBezTo>
                  <a:cubicBezTo>
                    <a:pt x="1" y="477"/>
                    <a:pt x="168" y="667"/>
                    <a:pt x="358" y="667"/>
                  </a:cubicBezTo>
                  <a:cubicBezTo>
                    <a:pt x="525" y="667"/>
                    <a:pt x="668" y="548"/>
                    <a:pt x="692" y="381"/>
                  </a:cubicBezTo>
                  <a:cubicBezTo>
                    <a:pt x="715" y="191"/>
                    <a:pt x="573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4" name="Google Shape;1284;p75"/>
            <p:cNvSpPr/>
            <p:nvPr/>
          </p:nvSpPr>
          <p:spPr>
            <a:xfrm>
              <a:off x="4090566" y="3475450"/>
              <a:ext cx="31864" cy="21805"/>
            </a:xfrm>
            <a:custGeom>
              <a:avLst/>
              <a:gdLst/>
              <a:ahLst/>
              <a:cxnLst/>
              <a:rect l="l" t="t" r="r" b="b"/>
              <a:pathLst>
                <a:path w="906" h="620" extrusionOk="0">
                  <a:moveTo>
                    <a:pt x="1" y="0"/>
                  </a:moveTo>
                  <a:lnTo>
                    <a:pt x="1" y="620"/>
                  </a:lnTo>
                  <a:lnTo>
                    <a:pt x="906" y="62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5" name="Google Shape;1285;p75"/>
            <p:cNvSpPr/>
            <p:nvPr/>
          </p:nvSpPr>
          <p:spPr>
            <a:xfrm>
              <a:off x="4090566" y="3566751"/>
              <a:ext cx="31864" cy="21805"/>
            </a:xfrm>
            <a:custGeom>
              <a:avLst/>
              <a:gdLst/>
              <a:ahLst/>
              <a:cxnLst/>
              <a:rect l="l" t="t" r="r" b="b"/>
              <a:pathLst>
                <a:path w="906" h="620" extrusionOk="0">
                  <a:moveTo>
                    <a:pt x="1" y="0"/>
                  </a:moveTo>
                  <a:lnTo>
                    <a:pt x="1" y="619"/>
                  </a:lnTo>
                  <a:lnTo>
                    <a:pt x="906" y="619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6" name="Google Shape;1286;p75"/>
            <p:cNvSpPr/>
            <p:nvPr/>
          </p:nvSpPr>
          <p:spPr>
            <a:xfrm>
              <a:off x="4090566" y="3656365"/>
              <a:ext cx="31864" cy="21805"/>
            </a:xfrm>
            <a:custGeom>
              <a:avLst/>
              <a:gdLst/>
              <a:ahLst/>
              <a:cxnLst/>
              <a:rect l="l" t="t" r="r" b="b"/>
              <a:pathLst>
                <a:path w="906" h="620" extrusionOk="0">
                  <a:moveTo>
                    <a:pt x="1" y="0"/>
                  </a:moveTo>
                  <a:lnTo>
                    <a:pt x="1" y="619"/>
                  </a:lnTo>
                  <a:lnTo>
                    <a:pt x="906" y="619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87" name="Google Shape;1287;p75"/>
          <p:cNvGrpSpPr/>
          <p:nvPr/>
        </p:nvGrpSpPr>
        <p:grpSpPr>
          <a:xfrm>
            <a:off x="3977494" y="2811265"/>
            <a:ext cx="379449" cy="325850"/>
            <a:chOff x="3977494" y="2811265"/>
            <a:chExt cx="379449" cy="325850"/>
          </a:xfrm>
        </p:grpSpPr>
        <p:sp>
          <p:nvSpPr>
            <p:cNvPr id="1288" name="Google Shape;1288;p75"/>
            <p:cNvSpPr/>
            <p:nvPr/>
          </p:nvSpPr>
          <p:spPr>
            <a:xfrm>
              <a:off x="3977494" y="2896693"/>
              <a:ext cx="172579" cy="240422"/>
            </a:xfrm>
            <a:custGeom>
              <a:avLst/>
              <a:gdLst/>
              <a:ahLst/>
              <a:cxnLst/>
              <a:rect l="l" t="t" r="r" b="b"/>
              <a:pathLst>
                <a:path w="4907" h="6836" extrusionOk="0">
                  <a:moveTo>
                    <a:pt x="4311" y="620"/>
                  </a:moveTo>
                  <a:lnTo>
                    <a:pt x="4311" y="2049"/>
                  </a:lnTo>
                  <a:lnTo>
                    <a:pt x="644" y="2049"/>
                  </a:lnTo>
                  <a:lnTo>
                    <a:pt x="644" y="620"/>
                  </a:lnTo>
                  <a:close/>
                  <a:moveTo>
                    <a:pt x="4287" y="2692"/>
                  </a:moveTo>
                  <a:lnTo>
                    <a:pt x="4287" y="4120"/>
                  </a:lnTo>
                  <a:lnTo>
                    <a:pt x="620" y="4120"/>
                  </a:lnTo>
                  <a:lnTo>
                    <a:pt x="620" y="2692"/>
                  </a:lnTo>
                  <a:close/>
                  <a:moveTo>
                    <a:pt x="4287" y="4763"/>
                  </a:moveTo>
                  <a:lnTo>
                    <a:pt x="4287" y="6192"/>
                  </a:lnTo>
                  <a:lnTo>
                    <a:pt x="620" y="6192"/>
                  </a:lnTo>
                  <a:lnTo>
                    <a:pt x="620" y="4763"/>
                  </a:lnTo>
                  <a:close/>
                  <a:moveTo>
                    <a:pt x="1" y="1"/>
                  </a:moveTo>
                  <a:lnTo>
                    <a:pt x="1" y="6835"/>
                  </a:lnTo>
                  <a:lnTo>
                    <a:pt x="4906" y="6835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89" name="Google Shape;1289;p75"/>
            <p:cNvSpPr/>
            <p:nvPr/>
          </p:nvSpPr>
          <p:spPr>
            <a:xfrm>
              <a:off x="4090566" y="2931863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1"/>
                  </a:moveTo>
                  <a:cubicBezTo>
                    <a:pt x="191" y="1"/>
                    <a:pt x="72" y="96"/>
                    <a:pt x="48" y="239"/>
                  </a:cubicBezTo>
                  <a:cubicBezTo>
                    <a:pt x="1" y="453"/>
                    <a:pt x="167" y="620"/>
                    <a:pt x="358" y="620"/>
                  </a:cubicBezTo>
                  <a:cubicBezTo>
                    <a:pt x="501" y="620"/>
                    <a:pt x="620" y="549"/>
                    <a:pt x="644" y="382"/>
                  </a:cubicBezTo>
                  <a:cubicBezTo>
                    <a:pt x="715" y="215"/>
                    <a:pt x="548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0" name="Google Shape;1290;p75"/>
            <p:cNvSpPr/>
            <p:nvPr/>
          </p:nvSpPr>
          <p:spPr>
            <a:xfrm>
              <a:off x="4059581" y="293186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1"/>
                  </a:moveTo>
                  <a:cubicBezTo>
                    <a:pt x="215" y="1"/>
                    <a:pt x="96" y="96"/>
                    <a:pt x="72" y="239"/>
                  </a:cubicBezTo>
                  <a:cubicBezTo>
                    <a:pt x="0" y="453"/>
                    <a:pt x="191" y="620"/>
                    <a:pt x="358" y="620"/>
                  </a:cubicBezTo>
                  <a:cubicBezTo>
                    <a:pt x="524" y="620"/>
                    <a:pt x="643" y="549"/>
                    <a:pt x="667" y="382"/>
                  </a:cubicBezTo>
                  <a:cubicBezTo>
                    <a:pt x="715" y="215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1" name="Google Shape;1291;p75"/>
            <p:cNvSpPr/>
            <p:nvPr/>
          </p:nvSpPr>
          <p:spPr>
            <a:xfrm>
              <a:off x="4090566" y="3005579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72"/>
                    <a:pt x="48" y="239"/>
                  </a:cubicBezTo>
                  <a:cubicBezTo>
                    <a:pt x="1" y="429"/>
                    <a:pt x="143" y="620"/>
                    <a:pt x="358" y="620"/>
                  </a:cubicBezTo>
                  <a:cubicBezTo>
                    <a:pt x="501" y="620"/>
                    <a:pt x="620" y="524"/>
                    <a:pt x="644" y="382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2" name="Google Shape;1292;p75"/>
            <p:cNvSpPr/>
            <p:nvPr/>
          </p:nvSpPr>
          <p:spPr>
            <a:xfrm>
              <a:off x="4059581" y="3005579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215" y="0"/>
                    <a:pt x="96" y="72"/>
                    <a:pt x="72" y="239"/>
                  </a:cubicBezTo>
                  <a:cubicBezTo>
                    <a:pt x="0" y="429"/>
                    <a:pt x="167" y="620"/>
                    <a:pt x="358" y="620"/>
                  </a:cubicBezTo>
                  <a:cubicBezTo>
                    <a:pt x="524" y="620"/>
                    <a:pt x="643" y="524"/>
                    <a:pt x="667" y="382"/>
                  </a:cubicBezTo>
                  <a:cubicBezTo>
                    <a:pt x="715" y="167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3" name="Google Shape;1293;p75"/>
            <p:cNvSpPr/>
            <p:nvPr/>
          </p:nvSpPr>
          <p:spPr>
            <a:xfrm>
              <a:off x="4090566" y="3078451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96"/>
                    <a:pt x="48" y="238"/>
                  </a:cubicBezTo>
                  <a:cubicBezTo>
                    <a:pt x="1" y="429"/>
                    <a:pt x="143" y="620"/>
                    <a:pt x="358" y="620"/>
                  </a:cubicBezTo>
                  <a:cubicBezTo>
                    <a:pt x="501" y="620"/>
                    <a:pt x="620" y="548"/>
                    <a:pt x="644" y="381"/>
                  </a:cubicBezTo>
                  <a:cubicBezTo>
                    <a:pt x="715" y="191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4" name="Google Shape;1294;p75"/>
            <p:cNvSpPr/>
            <p:nvPr/>
          </p:nvSpPr>
          <p:spPr>
            <a:xfrm>
              <a:off x="4059581" y="3078451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215" y="0"/>
                    <a:pt x="96" y="96"/>
                    <a:pt x="72" y="238"/>
                  </a:cubicBezTo>
                  <a:cubicBezTo>
                    <a:pt x="0" y="429"/>
                    <a:pt x="167" y="620"/>
                    <a:pt x="358" y="620"/>
                  </a:cubicBezTo>
                  <a:cubicBezTo>
                    <a:pt x="524" y="620"/>
                    <a:pt x="643" y="548"/>
                    <a:pt x="667" y="381"/>
                  </a:cubicBezTo>
                  <a:cubicBezTo>
                    <a:pt x="715" y="191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5" name="Google Shape;1295;p75"/>
            <p:cNvSpPr/>
            <p:nvPr/>
          </p:nvSpPr>
          <p:spPr>
            <a:xfrm>
              <a:off x="4016040" y="2931863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38" y="620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6" name="Google Shape;1296;p75"/>
            <p:cNvSpPr/>
            <p:nvPr/>
          </p:nvSpPr>
          <p:spPr>
            <a:xfrm>
              <a:off x="4016040" y="3005579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0" y="0"/>
                  </a:moveTo>
                  <a:lnTo>
                    <a:pt x="0" y="620"/>
                  </a:lnTo>
                  <a:lnTo>
                    <a:pt x="738" y="62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7" name="Google Shape;1297;p75"/>
            <p:cNvSpPr/>
            <p:nvPr/>
          </p:nvSpPr>
          <p:spPr>
            <a:xfrm>
              <a:off x="4016040" y="3077607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38" y="620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8" name="Google Shape;1298;p75"/>
            <p:cNvSpPr/>
            <p:nvPr/>
          </p:nvSpPr>
          <p:spPr>
            <a:xfrm>
              <a:off x="4184364" y="2896693"/>
              <a:ext cx="172579" cy="240422"/>
            </a:xfrm>
            <a:custGeom>
              <a:avLst/>
              <a:gdLst/>
              <a:ahLst/>
              <a:cxnLst/>
              <a:rect l="l" t="t" r="r" b="b"/>
              <a:pathLst>
                <a:path w="4907" h="6836" extrusionOk="0">
                  <a:moveTo>
                    <a:pt x="4311" y="620"/>
                  </a:moveTo>
                  <a:lnTo>
                    <a:pt x="4311" y="2049"/>
                  </a:lnTo>
                  <a:lnTo>
                    <a:pt x="668" y="2049"/>
                  </a:lnTo>
                  <a:lnTo>
                    <a:pt x="668" y="620"/>
                  </a:lnTo>
                  <a:close/>
                  <a:moveTo>
                    <a:pt x="4311" y="2692"/>
                  </a:moveTo>
                  <a:lnTo>
                    <a:pt x="4287" y="4120"/>
                  </a:lnTo>
                  <a:lnTo>
                    <a:pt x="668" y="4120"/>
                  </a:lnTo>
                  <a:lnTo>
                    <a:pt x="668" y="2692"/>
                  </a:lnTo>
                  <a:close/>
                  <a:moveTo>
                    <a:pt x="4311" y="4763"/>
                  </a:moveTo>
                  <a:lnTo>
                    <a:pt x="4287" y="6192"/>
                  </a:lnTo>
                  <a:lnTo>
                    <a:pt x="668" y="6192"/>
                  </a:lnTo>
                  <a:lnTo>
                    <a:pt x="668" y="4763"/>
                  </a:lnTo>
                  <a:close/>
                  <a:moveTo>
                    <a:pt x="1" y="1"/>
                  </a:moveTo>
                  <a:lnTo>
                    <a:pt x="1" y="6835"/>
                  </a:lnTo>
                  <a:lnTo>
                    <a:pt x="4907" y="6835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99" name="Google Shape;1299;p75"/>
            <p:cNvSpPr/>
            <p:nvPr/>
          </p:nvSpPr>
          <p:spPr>
            <a:xfrm>
              <a:off x="4297436" y="2931863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1"/>
                  </a:moveTo>
                  <a:cubicBezTo>
                    <a:pt x="215" y="1"/>
                    <a:pt x="96" y="96"/>
                    <a:pt x="72" y="239"/>
                  </a:cubicBezTo>
                  <a:cubicBezTo>
                    <a:pt x="1" y="453"/>
                    <a:pt x="191" y="620"/>
                    <a:pt x="358" y="620"/>
                  </a:cubicBezTo>
                  <a:cubicBezTo>
                    <a:pt x="501" y="620"/>
                    <a:pt x="620" y="549"/>
                    <a:pt x="668" y="382"/>
                  </a:cubicBezTo>
                  <a:cubicBezTo>
                    <a:pt x="715" y="215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0" name="Google Shape;1300;p75"/>
            <p:cNvSpPr/>
            <p:nvPr/>
          </p:nvSpPr>
          <p:spPr>
            <a:xfrm>
              <a:off x="4267295" y="293186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1"/>
                  </a:moveTo>
                  <a:cubicBezTo>
                    <a:pt x="215" y="1"/>
                    <a:pt x="96" y="96"/>
                    <a:pt x="48" y="239"/>
                  </a:cubicBezTo>
                  <a:cubicBezTo>
                    <a:pt x="0" y="453"/>
                    <a:pt x="167" y="620"/>
                    <a:pt x="358" y="620"/>
                  </a:cubicBezTo>
                  <a:cubicBezTo>
                    <a:pt x="501" y="620"/>
                    <a:pt x="620" y="549"/>
                    <a:pt x="643" y="382"/>
                  </a:cubicBezTo>
                  <a:cubicBezTo>
                    <a:pt x="715" y="215"/>
                    <a:pt x="524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1" name="Google Shape;1301;p75"/>
            <p:cNvSpPr/>
            <p:nvPr/>
          </p:nvSpPr>
          <p:spPr>
            <a:xfrm>
              <a:off x="4297436" y="3005579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215" y="0"/>
                    <a:pt x="96" y="72"/>
                    <a:pt x="72" y="239"/>
                  </a:cubicBezTo>
                  <a:cubicBezTo>
                    <a:pt x="1" y="429"/>
                    <a:pt x="144" y="620"/>
                    <a:pt x="358" y="620"/>
                  </a:cubicBezTo>
                  <a:cubicBezTo>
                    <a:pt x="501" y="620"/>
                    <a:pt x="620" y="524"/>
                    <a:pt x="668" y="382"/>
                  </a:cubicBezTo>
                  <a:cubicBezTo>
                    <a:pt x="715" y="167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2" name="Google Shape;1302;p75"/>
            <p:cNvSpPr/>
            <p:nvPr/>
          </p:nvSpPr>
          <p:spPr>
            <a:xfrm>
              <a:off x="4266451" y="3005579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72"/>
                    <a:pt x="48" y="239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01" y="620"/>
                    <a:pt x="620" y="524"/>
                    <a:pt x="644" y="382"/>
                  </a:cubicBezTo>
                  <a:cubicBezTo>
                    <a:pt x="715" y="167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3" name="Google Shape;1303;p75"/>
            <p:cNvSpPr/>
            <p:nvPr/>
          </p:nvSpPr>
          <p:spPr>
            <a:xfrm>
              <a:off x="4297436" y="3078451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215" y="0"/>
                    <a:pt x="96" y="96"/>
                    <a:pt x="72" y="238"/>
                  </a:cubicBezTo>
                  <a:cubicBezTo>
                    <a:pt x="1" y="429"/>
                    <a:pt x="144" y="620"/>
                    <a:pt x="358" y="620"/>
                  </a:cubicBezTo>
                  <a:cubicBezTo>
                    <a:pt x="501" y="620"/>
                    <a:pt x="620" y="548"/>
                    <a:pt x="668" y="381"/>
                  </a:cubicBezTo>
                  <a:cubicBezTo>
                    <a:pt x="715" y="191"/>
                    <a:pt x="549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4" name="Google Shape;1304;p75"/>
            <p:cNvSpPr/>
            <p:nvPr/>
          </p:nvSpPr>
          <p:spPr>
            <a:xfrm>
              <a:off x="4266451" y="3078451"/>
              <a:ext cx="25182" cy="21805"/>
            </a:xfrm>
            <a:custGeom>
              <a:avLst/>
              <a:gdLst/>
              <a:ahLst/>
              <a:cxnLst/>
              <a:rect l="l" t="t" r="r" b="b"/>
              <a:pathLst>
                <a:path w="716" h="620" extrusionOk="0">
                  <a:moveTo>
                    <a:pt x="358" y="0"/>
                  </a:moveTo>
                  <a:cubicBezTo>
                    <a:pt x="191" y="0"/>
                    <a:pt x="72" y="96"/>
                    <a:pt x="48" y="238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01" y="620"/>
                    <a:pt x="620" y="548"/>
                    <a:pt x="644" y="381"/>
                  </a:cubicBezTo>
                  <a:cubicBezTo>
                    <a:pt x="715" y="191"/>
                    <a:pt x="525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5" name="Google Shape;1305;p75"/>
            <p:cNvSpPr/>
            <p:nvPr/>
          </p:nvSpPr>
          <p:spPr>
            <a:xfrm>
              <a:off x="4222910" y="2931863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62" y="620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6" name="Google Shape;1306;p75"/>
            <p:cNvSpPr/>
            <p:nvPr/>
          </p:nvSpPr>
          <p:spPr>
            <a:xfrm>
              <a:off x="4222910" y="3005579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0" y="0"/>
                  </a:moveTo>
                  <a:lnTo>
                    <a:pt x="0" y="620"/>
                  </a:lnTo>
                  <a:lnTo>
                    <a:pt x="762" y="62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7" name="Google Shape;1307;p75"/>
            <p:cNvSpPr/>
            <p:nvPr/>
          </p:nvSpPr>
          <p:spPr>
            <a:xfrm>
              <a:off x="4222910" y="3077607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0" y="1"/>
                  </a:moveTo>
                  <a:lnTo>
                    <a:pt x="0" y="620"/>
                  </a:lnTo>
                  <a:lnTo>
                    <a:pt x="762" y="620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08" name="Google Shape;1308;p75"/>
            <p:cNvSpPr/>
            <p:nvPr/>
          </p:nvSpPr>
          <p:spPr>
            <a:xfrm>
              <a:off x="4052863" y="2811265"/>
              <a:ext cx="228711" cy="65381"/>
            </a:xfrm>
            <a:custGeom>
              <a:avLst/>
              <a:gdLst/>
              <a:ahLst/>
              <a:cxnLst/>
              <a:rect l="l" t="t" r="r" b="b"/>
              <a:pathLst>
                <a:path w="6503" h="1859" extrusionOk="0">
                  <a:moveTo>
                    <a:pt x="3597" y="644"/>
                  </a:moveTo>
                  <a:cubicBezTo>
                    <a:pt x="3740" y="644"/>
                    <a:pt x="3883" y="763"/>
                    <a:pt x="3883" y="905"/>
                  </a:cubicBezTo>
                  <a:cubicBezTo>
                    <a:pt x="3859" y="1072"/>
                    <a:pt x="3740" y="1191"/>
                    <a:pt x="3597" y="1191"/>
                  </a:cubicBezTo>
                  <a:lnTo>
                    <a:pt x="2978" y="1191"/>
                  </a:lnTo>
                  <a:cubicBezTo>
                    <a:pt x="2811" y="1191"/>
                    <a:pt x="2668" y="1072"/>
                    <a:pt x="2668" y="929"/>
                  </a:cubicBezTo>
                  <a:cubicBezTo>
                    <a:pt x="2668" y="786"/>
                    <a:pt x="2787" y="644"/>
                    <a:pt x="2978" y="644"/>
                  </a:cubicBezTo>
                  <a:close/>
                  <a:moveTo>
                    <a:pt x="2978" y="1"/>
                  </a:moveTo>
                  <a:cubicBezTo>
                    <a:pt x="2573" y="1"/>
                    <a:pt x="2216" y="263"/>
                    <a:pt x="2097" y="620"/>
                  </a:cubicBezTo>
                  <a:lnTo>
                    <a:pt x="1" y="620"/>
                  </a:lnTo>
                  <a:lnTo>
                    <a:pt x="1" y="1810"/>
                  </a:lnTo>
                  <a:lnTo>
                    <a:pt x="620" y="1810"/>
                  </a:lnTo>
                  <a:lnTo>
                    <a:pt x="620" y="1263"/>
                  </a:lnTo>
                  <a:lnTo>
                    <a:pt x="2073" y="1263"/>
                  </a:lnTo>
                  <a:cubicBezTo>
                    <a:pt x="2192" y="1620"/>
                    <a:pt x="2549" y="1858"/>
                    <a:pt x="2930" y="1858"/>
                  </a:cubicBezTo>
                  <a:lnTo>
                    <a:pt x="3573" y="1858"/>
                  </a:lnTo>
                  <a:cubicBezTo>
                    <a:pt x="3978" y="1858"/>
                    <a:pt x="4311" y="1596"/>
                    <a:pt x="4430" y="1263"/>
                  </a:cubicBezTo>
                  <a:lnTo>
                    <a:pt x="5883" y="1263"/>
                  </a:lnTo>
                  <a:lnTo>
                    <a:pt x="5883" y="1810"/>
                  </a:lnTo>
                  <a:lnTo>
                    <a:pt x="6502" y="1810"/>
                  </a:lnTo>
                  <a:lnTo>
                    <a:pt x="6502" y="620"/>
                  </a:lnTo>
                  <a:lnTo>
                    <a:pt x="4454" y="620"/>
                  </a:lnTo>
                  <a:cubicBezTo>
                    <a:pt x="4335" y="263"/>
                    <a:pt x="3978" y="1"/>
                    <a:pt x="3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09" name="Google Shape;1309;p75"/>
          <p:cNvGrpSpPr/>
          <p:nvPr/>
        </p:nvGrpSpPr>
        <p:grpSpPr>
          <a:xfrm>
            <a:off x="3977494" y="2173070"/>
            <a:ext cx="379449" cy="380258"/>
            <a:chOff x="3977494" y="2173070"/>
            <a:chExt cx="379449" cy="380258"/>
          </a:xfrm>
        </p:grpSpPr>
        <p:sp>
          <p:nvSpPr>
            <p:cNvPr id="1310" name="Google Shape;1310;p75"/>
            <p:cNvSpPr/>
            <p:nvPr/>
          </p:nvSpPr>
          <p:spPr>
            <a:xfrm>
              <a:off x="3977494" y="2173070"/>
              <a:ext cx="379449" cy="380258"/>
            </a:xfrm>
            <a:custGeom>
              <a:avLst/>
              <a:gdLst/>
              <a:ahLst/>
              <a:cxnLst/>
              <a:rect l="l" t="t" r="r" b="b"/>
              <a:pathLst>
                <a:path w="10789" h="10812" extrusionOk="0">
                  <a:moveTo>
                    <a:pt x="10169" y="643"/>
                  </a:moveTo>
                  <a:lnTo>
                    <a:pt x="10169" y="10169"/>
                  </a:lnTo>
                  <a:lnTo>
                    <a:pt x="644" y="10169"/>
                  </a:lnTo>
                  <a:lnTo>
                    <a:pt x="644" y="643"/>
                  </a:lnTo>
                  <a:close/>
                  <a:moveTo>
                    <a:pt x="1" y="0"/>
                  </a:moveTo>
                  <a:lnTo>
                    <a:pt x="1" y="10812"/>
                  </a:lnTo>
                  <a:lnTo>
                    <a:pt x="10789" y="10812"/>
                  </a:lnTo>
                  <a:lnTo>
                    <a:pt x="10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1" name="Google Shape;1311;p75"/>
            <p:cNvSpPr/>
            <p:nvPr/>
          </p:nvSpPr>
          <p:spPr>
            <a:xfrm>
              <a:off x="4031093" y="2227478"/>
              <a:ext cx="271407" cy="271407"/>
            </a:xfrm>
            <a:custGeom>
              <a:avLst/>
              <a:gdLst/>
              <a:ahLst/>
              <a:cxnLst/>
              <a:rect l="l" t="t" r="r" b="b"/>
              <a:pathLst>
                <a:path w="7717" h="7717" extrusionOk="0">
                  <a:moveTo>
                    <a:pt x="3909" y="2644"/>
                  </a:moveTo>
                  <a:cubicBezTo>
                    <a:pt x="3924" y="2644"/>
                    <a:pt x="3939" y="2644"/>
                    <a:pt x="3954" y="2644"/>
                  </a:cubicBezTo>
                  <a:cubicBezTo>
                    <a:pt x="4573" y="2668"/>
                    <a:pt x="5073" y="3168"/>
                    <a:pt x="5097" y="3811"/>
                  </a:cubicBezTo>
                  <a:cubicBezTo>
                    <a:pt x="5145" y="4478"/>
                    <a:pt x="4573" y="5073"/>
                    <a:pt x="3883" y="5073"/>
                  </a:cubicBezTo>
                  <a:cubicBezTo>
                    <a:pt x="3192" y="5050"/>
                    <a:pt x="2668" y="4526"/>
                    <a:pt x="2668" y="3859"/>
                  </a:cubicBezTo>
                  <a:cubicBezTo>
                    <a:pt x="2668" y="3183"/>
                    <a:pt x="3216" y="2644"/>
                    <a:pt x="3909" y="2644"/>
                  </a:cubicBezTo>
                  <a:close/>
                  <a:moveTo>
                    <a:pt x="2311" y="1"/>
                  </a:moveTo>
                  <a:lnTo>
                    <a:pt x="1287" y="1001"/>
                  </a:lnTo>
                  <a:lnTo>
                    <a:pt x="1739" y="1454"/>
                  </a:lnTo>
                  <a:lnTo>
                    <a:pt x="2001" y="1215"/>
                  </a:lnTo>
                  <a:lnTo>
                    <a:pt x="2001" y="3835"/>
                  </a:lnTo>
                  <a:cubicBezTo>
                    <a:pt x="2001" y="4311"/>
                    <a:pt x="2192" y="4716"/>
                    <a:pt x="2454" y="5050"/>
                  </a:cubicBezTo>
                  <a:lnTo>
                    <a:pt x="1239" y="5050"/>
                  </a:lnTo>
                  <a:lnTo>
                    <a:pt x="1477" y="4788"/>
                  </a:lnTo>
                  <a:lnTo>
                    <a:pt x="1025" y="4335"/>
                  </a:lnTo>
                  <a:lnTo>
                    <a:pt x="1" y="5359"/>
                  </a:lnTo>
                  <a:lnTo>
                    <a:pt x="1072" y="6431"/>
                  </a:lnTo>
                  <a:lnTo>
                    <a:pt x="1573" y="6002"/>
                  </a:lnTo>
                  <a:lnTo>
                    <a:pt x="1263" y="5716"/>
                  </a:lnTo>
                  <a:lnTo>
                    <a:pt x="3906" y="5716"/>
                  </a:lnTo>
                  <a:cubicBezTo>
                    <a:pt x="4359" y="5716"/>
                    <a:pt x="4811" y="5526"/>
                    <a:pt x="5097" y="5264"/>
                  </a:cubicBezTo>
                  <a:lnTo>
                    <a:pt x="5097" y="6478"/>
                  </a:lnTo>
                  <a:lnTo>
                    <a:pt x="4859" y="6240"/>
                  </a:lnTo>
                  <a:lnTo>
                    <a:pt x="4406" y="6693"/>
                  </a:lnTo>
                  <a:lnTo>
                    <a:pt x="5430" y="7717"/>
                  </a:lnTo>
                  <a:lnTo>
                    <a:pt x="6478" y="6645"/>
                  </a:lnTo>
                  <a:lnTo>
                    <a:pt x="6026" y="6193"/>
                  </a:lnTo>
                  <a:lnTo>
                    <a:pt x="5716" y="6478"/>
                  </a:lnTo>
                  <a:lnTo>
                    <a:pt x="5716" y="3835"/>
                  </a:lnTo>
                  <a:cubicBezTo>
                    <a:pt x="5716" y="3383"/>
                    <a:pt x="5550" y="2954"/>
                    <a:pt x="5288" y="2644"/>
                  </a:cubicBezTo>
                  <a:lnTo>
                    <a:pt x="6502" y="2644"/>
                  </a:lnTo>
                  <a:lnTo>
                    <a:pt x="6193" y="2954"/>
                  </a:lnTo>
                  <a:lnTo>
                    <a:pt x="6645" y="3383"/>
                  </a:lnTo>
                  <a:lnTo>
                    <a:pt x="7717" y="2359"/>
                  </a:lnTo>
                  <a:lnTo>
                    <a:pt x="6693" y="1335"/>
                  </a:lnTo>
                  <a:lnTo>
                    <a:pt x="6240" y="1787"/>
                  </a:lnTo>
                  <a:lnTo>
                    <a:pt x="6478" y="2025"/>
                  </a:lnTo>
                  <a:lnTo>
                    <a:pt x="3859" y="2025"/>
                  </a:lnTo>
                  <a:cubicBezTo>
                    <a:pt x="3382" y="2025"/>
                    <a:pt x="2954" y="2192"/>
                    <a:pt x="2620" y="2478"/>
                  </a:cubicBezTo>
                  <a:lnTo>
                    <a:pt x="2620" y="1215"/>
                  </a:lnTo>
                  <a:lnTo>
                    <a:pt x="2930" y="1525"/>
                  </a:lnTo>
                  <a:lnTo>
                    <a:pt x="3382" y="1073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312" name="Google Shape;1312;p75"/>
          <p:cNvSpPr/>
          <p:nvPr/>
        </p:nvSpPr>
        <p:spPr>
          <a:xfrm>
            <a:off x="3977494" y="1638697"/>
            <a:ext cx="379449" cy="315791"/>
          </a:xfrm>
          <a:custGeom>
            <a:avLst/>
            <a:gdLst/>
            <a:ahLst/>
            <a:cxnLst/>
            <a:rect l="l" t="t" r="r" b="b"/>
            <a:pathLst>
              <a:path w="10789" h="8979" extrusionOk="0">
                <a:moveTo>
                  <a:pt x="6716" y="643"/>
                </a:moveTo>
                <a:lnTo>
                  <a:pt x="6716" y="1548"/>
                </a:lnTo>
                <a:lnTo>
                  <a:pt x="3978" y="1548"/>
                </a:lnTo>
                <a:lnTo>
                  <a:pt x="3978" y="643"/>
                </a:lnTo>
                <a:close/>
                <a:moveTo>
                  <a:pt x="3120" y="4835"/>
                </a:moveTo>
                <a:lnTo>
                  <a:pt x="3120" y="5573"/>
                </a:lnTo>
                <a:lnTo>
                  <a:pt x="1453" y="5573"/>
                </a:lnTo>
                <a:lnTo>
                  <a:pt x="1453" y="4835"/>
                </a:lnTo>
                <a:close/>
                <a:moveTo>
                  <a:pt x="9360" y="4835"/>
                </a:moveTo>
                <a:lnTo>
                  <a:pt x="9360" y="5573"/>
                </a:lnTo>
                <a:lnTo>
                  <a:pt x="7693" y="5573"/>
                </a:lnTo>
                <a:lnTo>
                  <a:pt x="7693" y="4835"/>
                </a:lnTo>
                <a:close/>
                <a:moveTo>
                  <a:pt x="5049" y="5549"/>
                </a:moveTo>
                <a:lnTo>
                  <a:pt x="5049" y="6978"/>
                </a:lnTo>
                <a:lnTo>
                  <a:pt x="3930" y="6978"/>
                </a:lnTo>
                <a:lnTo>
                  <a:pt x="3930" y="7669"/>
                </a:lnTo>
                <a:lnTo>
                  <a:pt x="2930" y="7669"/>
                </a:lnTo>
                <a:lnTo>
                  <a:pt x="2930" y="6978"/>
                </a:lnTo>
                <a:lnTo>
                  <a:pt x="2406" y="6978"/>
                </a:lnTo>
                <a:lnTo>
                  <a:pt x="2406" y="6240"/>
                </a:lnTo>
                <a:lnTo>
                  <a:pt x="3763" y="6240"/>
                </a:lnTo>
                <a:lnTo>
                  <a:pt x="3763" y="5549"/>
                </a:lnTo>
                <a:close/>
                <a:moveTo>
                  <a:pt x="8240" y="3525"/>
                </a:moveTo>
                <a:lnTo>
                  <a:pt x="8240" y="4216"/>
                </a:lnTo>
                <a:lnTo>
                  <a:pt x="7074" y="4216"/>
                </a:lnTo>
                <a:lnTo>
                  <a:pt x="7074" y="6192"/>
                </a:lnTo>
                <a:lnTo>
                  <a:pt x="8455" y="6192"/>
                </a:lnTo>
                <a:lnTo>
                  <a:pt x="8455" y="6978"/>
                </a:lnTo>
                <a:lnTo>
                  <a:pt x="7907" y="6978"/>
                </a:lnTo>
                <a:lnTo>
                  <a:pt x="7907" y="7645"/>
                </a:lnTo>
                <a:lnTo>
                  <a:pt x="6907" y="7669"/>
                </a:lnTo>
                <a:lnTo>
                  <a:pt x="6907" y="6978"/>
                </a:lnTo>
                <a:lnTo>
                  <a:pt x="5716" y="6978"/>
                </a:lnTo>
                <a:lnTo>
                  <a:pt x="5716" y="4882"/>
                </a:lnTo>
                <a:lnTo>
                  <a:pt x="3763" y="4882"/>
                </a:lnTo>
                <a:lnTo>
                  <a:pt x="3763" y="4216"/>
                </a:lnTo>
                <a:lnTo>
                  <a:pt x="2620" y="4216"/>
                </a:lnTo>
                <a:lnTo>
                  <a:pt x="2620" y="3525"/>
                </a:lnTo>
                <a:close/>
                <a:moveTo>
                  <a:pt x="2311" y="7597"/>
                </a:moveTo>
                <a:lnTo>
                  <a:pt x="2311" y="8335"/>
                </a:lnTo>
                <a:lnTo>
                  <a:pt x="644" y="8335"/>
                </a:lnTo>
                <a:lnTo>
                  <a:pt x="644" y="7597"/>
                </a:lnTo>
                <a:close/>
                <a:moveTo>
                  <a:pt x="6240" y="7597"/>
                </a:moveTo>
                <a:lnTo>
                  <a:pt x="6240" y="8335"/>
                </a:lnTo>
                <a:lnTo>
                  <a:pt x="4573" y="8335"/>
                </a:lnTo>
                <a:lnTo>
                  <a:pt x="4573" y="7597"/>
                </a:lnTo>
                <a:close/>
                <a:moveTo>
                  <a:pt x="10169" y="7597"/>
                </a:moveTo>
                <a:lnTo>
                  <a:pt x="10169" y="8335"/>
                </a:lnTo>
                <a:lnTo>
                  <a:pt x="8502" y="8335"/>
                </a:lnTo>
                <a:lnTo>
                  <a:pt x="8502" y="7597"/>
                </a:lnTo>
                <a:close/>
                <a:moveTo>
                  <a:pt x="3406" y="0"/>
                </a:moveTo>
                <a:lnTo>
                  <a:pt x="3406" y="2191"/>
                </a:lnTo>
                <a:lnTo>
                  <a:pt x="5073" y="2191"/>
                </a:lnTo>
                <a:lnTo>
                  <a:pt x="5073" y="2906"/>
                </a:lnTo>
                <a:lnTo>
                  <a:pt x="1977" y="2906"/>
                </a:lnTo>
                <a:lnTo>
                  <a:pt x="1977" y="4216"/>
                </a:lnTo>
                <a:lnTo>
                  <a:pt x="834" y="4216"/>
                </a:lnTo>
                <a:lnTo>
                  <a:pt x="834" y="6240"/>
                </a:lnTo>
                <a:lnTo>
                  <a:pt x="1787" y="6240"/>
                </a:lnTo>
                <a:lnTo>
                  <a:pt x="1787" y="6954"/>
                </a:lnTo>
                <a:lnTo>
                  <a:pt x="1" y="6954"/>
                </a:lnTo>
                <a:lnTo>
                  <a:pt x="1" y="8978"/>
                </a:lnTo>
                <a:lnTo>
                  <a:pt x="2930" y="8978"/>
                </a:lnTo>
                <a:lnTo>
                  <a:pt x="2930" y="8288"/>
                </a:lnTo>
                <a:lnTo>
                  <a:pt x="3930" y="8288"/>
                </a:lnTo>
                <a:lnTo>
                  <a:pt x="3930" y="8978"/>
                </a:lnTo>
                <a:lnTo>
                  <a:pt x="6859" y="8978"/>
                </a:lnTo>
                <a:lnTo>
                  <a:pt x="6859" y="8288"/>
                </a:lnTo>
                <a:lnTo>
                  <a:pt x="7859" y="8288"/>
                </a:lnTo>
                <a:lnTo>
                  <a:pt x="7859" y="8978"/>
                </a:lnTo>
                <a:lnTo>
                  <a:pt x="10789" y="8978"/>
                </a:lnTo>
                <a:lnTo>
                  <a:pt x="10789" y="6954"/>
                </a:lnTo>
                <a:lnTo>
                  <a:pt x="9074" y="6954"/>
                </a:lnTo>
                <a:lnTo>
                  <a:pt x="9074" y="6192"/>
                </a:lnTo>
                <a:lnTo>
                  <a:pt x="10003" y="6192"/>
                </a:lnTo>
                <a:lnTo>
                  <a:pt x="10003" y="4168"/>
                </a:lnTo>
                <a:lnTo>
                  <a:pt x="8860" y="4168"/>
                </a:lnTo>
                <a:lnTo>
                  <a:pt x="8860" y="2882"/>
                </a:lnTo>
                <a:lnTo>
                  <a:pt x="5716" y="2882"/>
                </a:lnTo>
                <a:lnTo>
                  <a:pt x="5716" y="2191"/>
                </a:lnTo>
                <a:lnTo>
                  <a:pt x="7383" y="2191"/>
                </a:lnTo>
                <a:lnTo>
                  <a:pt x="73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13" name="Google Shape;1313;p75"/>
          <p:cNvGrpSpPr/>
          <p:nvPr/>
        </p:nvGrpSpPr>
        <p:grpSpPr>
          <a:xfrm>
            <a:off x="3159194" y="3387490"/>
            <a:ext cx="379449" cy="330035"/>
            <a:chOff x="3159194" y="3387490"/>
            <a:chExt cx="379449" cy="330035"/>
          </a:xfrm>
        </p:grpSpPr>
        <p:sp>
          <p:nvSpPr>
            <p:cNvPr id="1314" name="Google Shape;1314;p75"/>
            <p:cNvSpPr/>
            <p:nvPr/>
          </p:nvSpPr>
          <p:spPr>
            <a:xfrm>
              <a:off x="3303250" y="3387490"/>
              <a:ext cx="235393" cy="129039"/>
            </a:xfrm>
            <a:custGeom>
              <a:avLst/>
              <a:gdLst/>
              <a:ahLst/>
              <a:cxnLst/>
              <a:rect l="l" t="t" r="r" b="b"/>
              <a:pathLst>
                <a:path w="6693" h="3669" extrusionOk="0">
                  <a:moveTo>
                    <a:pt x="5740" y="1049"/>
                  </a:moveTo>
                  <a:cubicBezTo>
                    <a:pt x="5883" y="1049"/>
                    <a:pt x="6002" y="1168"/>
                    <a:pt x="6026" y="1311"/>
                  </a:cubicBezTo>
                  <a:cubicBezTo>
                    <a:pt x="6026" y="1454"/>
                    <a:pt x="5907" y="1596"/>
                    <a:pt x="5764" y="1596"/>
                  </a:cubicBezTo>
                  <a:lnTo>
                    <a:pt x="4883" y="1596"/>
                  </a:lnTo>
                  <a:cubicBezTo>
                    <a:pt x="4716" y="1596"/>
                    <a:pt x="4597" y="1477"/>
                    <a:pt x="4573" y="1334"/>
                  </a:cubicBezTo>
                  <a:cubicBezTo>
                    <a:pt x="4573" y="1168"/>
                    <a:pt x="4692" y="1049"/>
                    <a:pt x="4835" y="1049"/>
                  </a:cubicBezTo>
                  <a:close/>
                  <a:moveTo>
                    <a:pt x="644" y="644"/>
                  </a:moveTo>
                  <a:cubicBezTo>
                    <a:pt x="1835" y="811"/>
                    <a:pt x="2787" y="1787"/>
                    <a:pt x="2883" y="3001"/>
                  </a:cubicBezTo>
                  <a:lnTo>
                    <a:pt x="644" y="3001"/>
                  </a:lnTo>
                  <a:lnTo>
                    <a:pt x="644" y="644"/>
                  </a:lnTo>
                  <a:close/>
                  <a:moveTo>
                    <a:pt x="1" y="1"/>
                  </a:moveTo>
                  <a:lnTo>
                    <a:pt x="1" y="3668"/>
                  </a:lnTo>
                  <a:lnTo>
                    <a:pt x="3526" y="3668"/>
                  </a:lnTo>
                  <a:lnTo>
                    <a:pt x="3526" y="3335"/>
                  </a:lnTo>
                  <a:lnTo>
                    <a:pt x="3526" y="3216"/>
                  </a:lnTo>
                  <a:cubicBezTo>
                    <a:pt x="3526" y="2668"/>
                    <a:pt x="3406" y="2192"/>
                    <a:pt x="3168" y="1763"/>
                  </a:cubicBezTo>
                  <a:lnTo>
                    <a:pt x="4049" y="1763"/>
                  </a:lnTo>
                  <a:cubicBezTo>
                    <a:pt x="4192" y="2025"/>
                    <a:pt x="4478" y="2239"/>
                    <a:pt x="4812" y="2239"/>
                  </a:cubicBezTo>
                  <a:lnTo>
                    <a:pt x="5740" y="2239"/>
                  </a:lnTo>
                  <a:cubicBezTo>
                    <a:pt x="6264" y="2239"/>
                    <a:pt x="6693" y="1787"/>
                    <a:pt x="6669" y="1287"/>
                  </a:cubicBezTo>
                  <a:cubicBezTo>
                    <a:pt x="6621" y="811"/>
                    <a:pt x="6240" y="406"/>
                    <a:pt x="5764" y="406"/>
                  </a:cubicBezTo>
                  <a:lnTo>
                    <a:pt x="4835" y="406"/>
                  </a:lnTo>
                  <a:cubicBezTo>
                    <a:pt x="4407" y="406"/>
                    <a:pt x="4049" y="715"/>
                    <a:pt x="3954" y="1120"/>
                  </a:cubicBezTo>
                  <a:lnTo>
                    <a:pt x="2763" y="1120"/>
                  </a:lnTo>
                  <a:cubicBezTo>
                    <a:pt x="2168" y="453"/>
                    <a:pt x="1311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5" name="Google Shape;1315;p75"/>
            <p:cNvSpPr/>
            <p:nvPr/>
          </p:nvSpPr>
          <p:spPr>
            <a:xfrm>
              <a:off x="3159194" y="3430222"/>
              <a:ext cx="379449" cy="287304"/>
            </a:xfrm>
            <a:custGeom>
              <a:avLst/>
              <a:gdLst/>
              <a:ahLst/>
              <a:cxnLst/>
              <a:rect l="l" t="t" r="r" b="b"/>
              <a:pathLst>
                <a:path w="10789" h="8169" extrusionOk="0">
                  <a:moveTo>
                    <a:pt x="2859" y="667"/>
                  </a:moveTo>
                  <a:lnTo>
                    <a:pt x="2859" y="3644"/>
                  </a:lnTo>
                  <a:lnTo>
                    <a:pt x="5716" y="3644"/>
                  </a:lnTo>
                  <a:cubicBezTo>
                    <a:pt x="5526" y="4858"/>
                    <a:pt x="4478" y="5787"/>
                    <a:pt x="3192" y="5787"/>
                  </a:cubicBezTo>
                  <a:cubicBezTo>
                    <a:pt x="3178" y="5787"/>
                    <a:pt x="3163" y="5788"/>
                    <a:pt x="3149" y="5788"/>
                  </a:cubicBezTo>
                  <a:cubicBezTo>
                    <a:pt x="1740" y="5788"/>
                    <a:pt x="596" y="4630"/>
                    <a:pt x="596" y="3215"/>
                  </a:cubicBezTo>
                  <a:cubicBezTo>
                    <a:pt x="596" y="1906"/>
                    <a:pt x="1596" y="810"/>
                    <a:pt x="2859" y="667"/>
                  </a:cubicBezTo>
                  <a:close/>
                  <a:moveTo>
                    <a:pt x="10122" y="4597"/>
                  </a:moveTo>
                  <a:lnTo>
                    <a:pt x="10122" y="7573"/>
                  </a:lnTo>
                  <a:lnTo>
                    <a:pt x="7955" y="7573"/>
                  </a:lnTo>
                  <a:lnTo>
                    <a:pt x="7955" y="4597"/>
                  </a:lnTo>
                  <a:close/>
                  <a:moveTo>
                    <a:pt x="3263" y="0"/>
                  </a:moveTo>
                  <a:cubicBezTo>
                    <a:pt x="1501" y="0"/>
                    <a:pt x="1" y="1453"/>
                    <a:pt x="1" y="3215"/>
                  </a:cubicBezTo>
                  <a:cubicBezTo>
                    <a:pt x="1" y="4882"/>
                    <a:pt x="1263" y="6240"/>
                    <a:pt x="2859" y="6406"/>
                  </a:cubicBezTo>
                  <a:lnTo>
                    <a:pt x="2859" y="7621"/>
                  </a:lnTo>
                  <a:lnTo>
                    <a:pt x="7336" y="7621"/>
                  </a:lnTo>
                  <a:lnTo>
                    <a:pt x="7336" y="8169"/>
                  </a:lnTo>
                  <a:lnTo>
                    <a:pt x="10789" y="8169"/>
                  </a:lnTo>
                  <a:lnTo>
                    <a:pt x="10789" y="3906"/>
                  </a:lnTo>
                  <a:lnTo>
                    <a:pt x="7336" y="3906"/>
                  </a:lnTo>
                  <a:lnTo>
                    <a:pt x="7336" y="7002"/>
                  </a:lnTo>
                  <a:lnTo>
                    <a:pt x="3502" y="7002"/>
                  </a:lnTo>
                  <a:lnTo>
                    <a:pt x="3502" y="6406"/>
                  </a:lnTo>
                  <a:cubicBezTo>
                    <a:pt x="4216" y="6335"/>
                    <a:pt x="4883" y="6025"/>
                    <a:pt x="5407" y="5501"/>
                  </a:cubicBezTo>
                  <a:cubicBezTo>
                    <a:pt x="6002" y="4954"/>
                    <a:pt x="6359" y="4144"/>
                    <a:pt x="6383" y="3334"/>
                  </a:cubicBezTo>
                  <a:lnTo>
                    <a:pt x="6383" y="3001"/>
                  </a:lnTo>
                  <a:lnTo>
                    <a:pt x="3502" y="3001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6" name="Google Shape;1316;p75"/>
            <p:cNvSpPr/>
            <p:nvPr/>
          </p:nvSpPr>
          <p:spPr>
            <a:xfrm>
              <a:off x="3464927" y="3610292"/>
              <a:ext cx="24302" cy="23494"/>
            </a:xfrm>
            <a:custGeom>
              <a:avLst/>
              <a:gdLst/>
              <a:ahLst/>
              <a:cxnLst/>
              <a:rect l="l" t="t" r="r" b="b"/>
              <a:pathLst>
                <a:path w="691" h="668" extrusionOk="0">
                  <a:moveTo>
                    <a:pt x="357" y="0"/>
                  </a:moveTo>
                  <a:cubicBezTo>
                    <a:pt x="215" y="0"/>
                    <a:pt x="72" y="120"/>
                    <a:pt x="48" y="262"/>
                  </a:cubicBezTo>
                  <a:cubicBezTo>
                    <a:pt x="0" y="477"/>
                    <a:pt x="167" y="667"/>
                    <a:pt x="334" y="667"/>
                  </a:cubicBezTo>
                  <a:cubicBezTo>
                    <a:pt x="476" y="667"/>
                    <a:pt x="643" y="548"/>
                    <a:pt x="667" y="381"/>
                  </a:cubicBezTo>
                  <a:cubicBezTo>
                    <a:pt x="691" y="191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7" name="Google Shape;1317;p75"/>
            <p:cNvSpPr/>
            <p:nvPr/>
          </p:nvSpPr>
          <p:spPr>
            <a:xfrm>
              <a:off x="3464927" y="3655521"/>
              <a:ext cx="24302" cy="22649"/>
            </a:xfrm>
            <a:custGeom>
              <a:avLst/>
              <a:gdLst/>
              <a:ahLst/>
              <a:cxnLst/>
              <a:rect l="l" t="t" r="r" b="b"/>
              <a:pathLst>
                <a:path w="691" h="644" extrusionOk="0">
                  <a:moveTo>
                    <a:pt x="357" y="0"/>
                  </a:moveTo>
                  <a:cubicBezTo>
                    <a:pt x="215" y="0"/>
                    <a:pt x="72" y="119"/>
                    <a:pt x="48" y="262"/>
                  </a:cubicBezTo>
                  <a:cubicBezTo>
                    <a:pt x="0" y="477"/>
                    <a:pt x="167" y="643"/>
                    <a:pt x="334" y="643"/>
                  </a:cubicBezTo>
                  <a:cubicBezTo>
                    <a:pt x="476" y="643"/>
                    <a:pt x="643" y="524"/>
                    <a:pt x="667" y="381"/>
                  </a:cubicBezTo>
                  <a:cubicBezTo>
                    <a:pt x="691" y="167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18" name="Google Shape;1318;p75"/>
          <p:cNvGrpSpPr/>
          <p:nvPr/>
        </p:nvGrpSpPr>
        <p:grpSpPr>
          <a:xfrm>
            <a:off x="3159194" y="3973774"/>
            <a:ext cx="379449" cy="378605"/>
            <a:chOff x="3159194" y="3973774"/>
            <a:chExt cx="379449" cy="378605"/>
          </a:xfrm>
        </p:grpSpPr>
        <p:sp>
          <p:nvSpPr>
            <p:cNvPr id="1319" name="Google Shape;1319;p75"/>
            <p:cNvSpPr/>
            <p:nvPr/>
          </p:nvSpPr>
          <p:spPr>
            <a:xfrm>
              <a:off x="3159194" y="3973774"/>
              <a:ext cx="379449" cy="378605"/>
            </a:xfrm>
            <a:custGeom>
              <a:avLst/>
              <a:gdLst/>
              <a:ahLst/>
              <a:cxnLst/>
              <a:rect l="l" t="t" r="r" b="b"/>
              <a:pathLst>
                <a:path w="10789" h="10765" extrusionOk="0">
                  <a:moveTo>
                    <a:pt x="8145" y="882"/>
                  </a:moveTo>
                  <a:lnTo>
                    <a:pt x="9884" y="2644"/>
                  </a:lnTo>
                  <a:lnTo>
                    <a:pt x="8360" y="4168"/>
                  </a:lnTo>
                  <a:lnTo>
                    <a:pt x="6621" y="2406"/>
                  </a:lnTo>
                  <a:lnTo>
                    <a:pt x="8145" y="882"/>
                  </a:lnTo>
                  <a:close/>
                  <a:moveTo>
                    <a:pt x="5835" y="2549"/>
                  </a:moveTo>
                  <a:lnTo>
                    <a:pt x="8265" y="4978"/>
                  </a:lnTo>
                  <a:lnTo>
                    <a:pt x="4121" y="9098"/>
                  </a:lnTo>
                  <a:lnTo>
                    <a:pt x="1716" y="6693"/>
                  </a:lnTo>
                  <a:lnTo>
                    <a:pt x="5835" y="2549"/>
                  </a:lnTo>
                  <a:close/>
                  <a:moveTo>
                    <a:pt x="1263" y="7121"/>
                  </a:moveTo>
                  <a:lnTo>
                    <a:pt x="3645" y="9527"/>
                  </a:lnTo>
                  <a:lnTo>
                    <a:pt x="3287" y="9884"/>
                  </a:lnTo>
                  <a:lnTo>
                    <a:pt x="906" y="7455"/>
                  </a:lnTo>
                  <a:lnTo>
                    <a:pt x="1263" y="7121"/>
                  </a:lnTo>
                  <a:close/>
                  <a:moveTo>
                    <a:pt x="8145" y="1"/>
                  </a:moveTo>
                  <a:lnTo>
                    <a:pt x="6169" y="1954"/>
                  </a:lnTo>
                  <a:lnTo>
                    <a:pt x="5835" y="1644"/>
                  </a:lnTo>
                  <a:lnTo>
                    <a:pt x="1" y="7479"/>
                  </a:lnTo>
                  <a:lnTo>
                    <a:pt x="3287" y="10765"/>
                  </a:lnTo>
                  <a:lnTo>
                    <a:pt x="9146" y="4907"/>
                  </a:lnTo>
                  <a:lnTo>
                    <a:pt x="8812" y="4621"/>
                  </a:lnTo>
                  <a:lnTo>
                    <a:pt x="10789" y="2644"/>
                  </a:lnTo>
                  <a:lnTo>
                    <a:pt x="8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0" name="Google Shape;1320;p75"/>
            <p:cNvSpPr/>
            <p:nvPr/>
          </p:nvSpPr>
          <p:spPr>
            <a:xfrm>
              <a:off x="3420542" y="4033246"/>
              <a:ext cx="29332" cy="29367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381" y="1"/>
                  </a:moveTo>
                  <a:lnTo>
                    <a:pt x="0" y="382"/>
                  </a:lnTo>
                  <a:lnTo>
                    <a:pt x="429" y="834"/>
                  </a:lnTo>
                  <a:lnTo>
                    <a:pt x="834" y="45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1" name="Google Shape;1321;p75"/>
            <p:cNvSpPr/>
            <p:nvPr/>
          </p:nvSpPr>
          <p:spPr>
            <a:xfrm>
              <a:off x="3450683" y="4060890"/>
              <a:ext cx="29332" cy="29367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381" y="1"/>
                  </a:moveTo>
                  <a:lnTo>
                    <a:pt x="0" y="382"/>
                  </a:lnTo>
                  <a:lnTo>
                    <a:pt x="453" y="834"/>
                  </a:lnTo>
                  <a:lnTo>
                    <a:pt x="834" y="429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2" name="Google Shape;1322;p75"/>
            <p:cNvSpPr/>
            <p:nvPr/>
          </p:nvSpPr>
          <p:spPr>
            <a:xfrm>
              <a:off x="3284856" y="4129577"/>
              <a:ext cx="96331" cy="96331"/>
            </a:xfrm>
            <a:custGeom>
              <a:avLst/>
              <a:gdLst/>
              <a:ahLst/>
              <a:cxnLst/>
              <a:rect l="l" t="t" r="r" b="b"/>
              <a:pathLst>
                <a:path w="2739" h="2739" extrusionOk="0">
                  <a:moveTo>
                    <a:pt x="2310" y="0"/>
                  </a:moveTo>
                  <a:lnTo>
                    <a:pt x="0" y="2287"/>
                  </a:lnTo>
                  <a:lnTo>
                    <a:pt x="453" y="2739"/>
                  </a:lnTo>
                  <a:lnTo>
                    <a:pt x="2739" y="453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23" name="Google Shape;1323;p75"/>
          <p:cNvGrpSpPr/>
          <p:nvPr/>
        </p:nvGrpSpPr>
        <p:grpSpPr>
          <a:xfrm>
            <a:off x="3158385" y="2801206"/>
            <a:ext cx="380258" cy="348464"/>
            <a:chOff x="3158385" y="2801206"/>
            <a:chExt cx="380258" cy="348464"/>
          </a:xfrm>
        </p:grpSpPr>
        <p:sp>
          <p:nvSpPr>
            <p:cNvPr id="1324" name="Google Shape;1324;p75"/>
            <p:cNvSpPr/>
            <p:nvPr/>
          </p:nvSpPr>
          <p:spPr>
            <a:xfrm>
              <a:off x="3158385" y="2801206"/>
              <a:ext cx="380258" cy="348464"/>
            </a:xfrm>
            <a:custGeom>
              <a:avLst/>
              <a:gdLst/>
              <a:ahLst/>
              <a:cxnLst/>
              <a:rect l="l" t="t" r="r" b="b"/>
              <a:pathLst>
                <a:path w="10812" h="9908" extrusionOk="0">
                  <a:moveTo>
                    <a:pt x="1453" y="620"/>
                  </a:moveTo>
                  <a:lnTo>
                    <a:pt x="1453" y="1453"/>
                  </a:lnTo>
                  <a:lnTo>
                    <a:pt x="619" y="1453"/>
                  </a:lnTo>
                  <a:lnTo>
                    <a:pt x="619" y="620"/>
                  </a:lnTo>
                  <a:close/>
                  <a:moveTo>
                    <a:pt x="10193" y="620"/>
                  </a:moveTo>
                  <a:lnTo>
                    <a:pt x="10193" y="1453"/>
                  </a:lnTo>
                  <a:lnTo>
                    <a:pt x="2096" y="1453"/>
                  </a:lnTo>
                  <a:lnTo>
                    <a:pt x="2096" y="620"/>
                  </a:lnTo>
                  <a:close/>
                  <a:moveTo>
                    <a:pt x="10193" y="2073"/>
                  </a:moveTo>
                  <a:lnTo>
                    <a:pt x="10193" y="2954"/>
                  </a:lnTo>
                  <a:lnTo>
                    <a:pt x="619" y="2954"/>
                  </a:lnTo>
                  <a:lnTo>
                    <a:pt x="619" y="2073"/>
                  </a:lnTo>
                  <a:close/>
                  <a:moveTo>
                    <a:pt x="2024" y="3573"/>
                  </a:moveTo>
                  <a:lnTo>
                    <a:pt x="2024" y="5049"/>
                  </a:lnTo>
                  <a:lnTo>
                    <a:pt x="619" y="5049"/>
                  </a:lnTo>
                  <a:lnTo>
                    <a:pt x="619" y="3573"/>
                  </a:lnTo>
                  <a:close/>
                  <a:moveTo>
                    <a:pt x="4072" y="3573"/>
                  </a:moveTo>
                  <a:lnTo>
                    <a:pt x="4072" y="5049"/>
                  </a:lnTo>
                  <a:lnTo>
                    <a:pt x="2691" y="5049"/>
                  </a:lnTo>
                  <a:lnTo>
                    <a:pt x="2691" y="3573"/>
                  </a:lnTo>
                  <a:close/>
                  <a:moveTo>
                    <a:pt x="6097" y="3573"/>
                  </a:moveTo>
                  <a:lnTo>
                    <a:pt x="6097" y="5049"/>
                  </a:lnTo>
                  <a:lnTo>
                    <a:pt x="4715" y="5049"/>
                  </a:lnTo>
                  <a:lnTo>
                    <a:pt x="4715" y="3573"/>
                  </a:lnTo>
                  <a:close/>
                  <a:moveTo>
                    <a:pt x="8121" y="3573"/>
                  </a:moveTo>
                  <a:lnTo>
                    <a:pt x="8121" y="5049"/>
                  </a:lnTo>
                  <a:lnTo>
                    <a:pt x="6740" y="5049"/>
                  </a:lnTo>
                  <a:lnTo>
                    <a:pt x="6740" y="3573"/>
                  </a:lnTo>
                  <a:close/>
                  <a:moveTo>
                    <a:pt x="10193" y="3573"/>
                  </a:moveTo>
                  <a:lnTo>
                    <a:pt x="10193" y="5049"/>
                  </a:lnTo>
                  <a:lnTo>
                    <a:pt x="8788" y="5049"/>
                  </a:lnTo>
                  <a:lnTo>
                    <a:pt x="8788" y="3573"/>
                  </a:lnTo>
                  <a:close/>
                  <a:moveTo>
                    <a:pt x="2024" y="5692"/>
                  </a:moveTo>
                  <a:lnTo>
                    <a:pt x="2024" y="7169"/>
                  </a:lnTo>
                  <a:lnTo>
                    <a:pt x="619" y="7169"/>
                  </a:lnTo>
                  <a:lnTo>
                    <a:pt x="619" y="5692"/>
                  </a:lnTo>
                  <a:close/>
                  <a:moveTo>
                    <a:pt x="4072" y="5692"/>
                  </a:moveTo>
                  <a:lnTo>
                    <a:pt x="4072" y="7169"/>
                  </a:lnTo>
                  <a:lnTo>
                    <a:pt x="2691" y="7169"/>
                  </a:lnTo>
                  <a:lnTo>
                    <a:pt x="2691" y="5692"/>
                  </a:lnTo>
                  <a:close/>
                  <a:moveTo>
                    <a:pt x="6097" y="5692"/>
                  </a:moveTo>
                  <a:lnTo>
                    <a:pt x="6097" y="7169"/>
                  </a:lnTo>
                  <a:lnTo>
                    <a:pt x="4715" y="7169"/>
                  </a:lnTo>
                  <a:lnTo>
                    <a:pt x="4715" y="5692"/>
                  </a:lnTo>
                  <a:close/>
                  <a:moveTo>
                    <a:pt x="8121" y="5692"/>
                  </a:moveTo>
                  <a:lnTo>
                    <a:pt x="8121" y="7169"/>
                  </a:lnTo>
                  <a:lnTo>
                    <a:pt x="6740" y="7169"/>
                  </a:lnTo>
                  <a:lnTo>
                    <a:pt x="6740" y="5692"/>
                  </a:lnTo>
                  <a:close/>
                  <a:moveTo>
                    <a:pt x="10193" y="5692"/>
                  </a:moveTo>
                  <a:lnTo>
                    <a:pt x="10193" y="7169"/>
                  </a:lnTo>
                  <a:lnTo>
                    <a:pt x="8788" y="7169"/>
                  </a:lnTo>
                  <a:lnTo>
                    <a:pt x="8788" y="5692"/>
                  </a:lnTo>
                  <a:close/>
                  <a:moveTo>
                    <a:pt x="2024" y="7788"/>
                  </a:moveTo>
                  <a:lnTo>
                    <a:pt x="2024" y="9288"/>
                  </a:lnTo>
                  <a:lnTo>
                    <a:pt x="619" y="9288"/>
                  </a:lnTo>
                  <a:lnTo>
                    <a:pt x="619" y="7788"/>
                  </a:lnTo>
                  <a:close/>
                  <a:moveTo>
                    <a:pt x="4072" y="7788"/>
                  </a:moveTo>
                  <a:lnTo>
                    <a:pt x="4072" y="9288"/>
                  </a:lnTo>
                  <a:lnTo>
                    <a:pt x="2691" y="9288"/>
                  </a:lnTo>
                  <a:lnTo>
                    <a:pt x="2691" y="7788"/>
                  </a:lnTo>
                  <a:close/>
                  <a:moveTo>
                    <a:pt x="6097" y="7788"/>
                  </a:moveTo>
                  <a:lnTo>
                    <a:pt x="6097" y="9288"/>
                  </a:lnTo>
                  <a:lnTo>
                    <a:pt x="4715" y="9288"/>
                  </a:lnTo>
                  <a:lnTo>
                    <a:pt x="4715" y="7788"/>
                  </a:lnTo>
                  <a:close/>
                  <a:moveTo>
                    <a:pt x="8121" y="7788"/>
                  </a:moveTo>
                  <a:lnTo>
                    <a:pt x="8121" y="9288"/>
                  </a:lnTo>
                  <a:lnTo>
                    <a:pt x="6740" y="9288"/>
                  </a:lnTo>
                  <a:lnTo>
                    <a:pt x="6740" y="7788"/>
                  </a:lnTo>
                  <a:close/>
                  <a:moveTo>
                    <a:pt x="10193" y="7788"/>
                  </a:moveTo>
                  <a:lnTo>
                    <a:pt x="10193" y="9288"/>
                  </a:lnTo>
                  <a:lnTo>
                    <a:pt x="8788" y="9288"/>
                  </a:lnTo>
                  <a:lnTo>
                    <a:pt x="8788" y="7788"/>
                  </a:lnTo>
                  <a:close/>
                  <a:moveTo>
                    <a:pt x="0" y="1"/>
                  </a:moveTo>
                  <a:lnTo>
                    <a:pt x="0" y="9908"/>
                  </a:lnTo>
                  <a:lnTo>
                    <a:pt x="10812" y="9908"/>
                  </a:lnTo>
                  <a:lnTo>
                    <a:pt x="10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5" name="Google Shape;1325;p75"/>
            <p:cNvSpPr/>
            <p:nvPr/>
          </p:nvSpPr>
          <p:spPr>
            <a:xfrm>
              <a:off x="3336767" y="3016482"/>
              <a:ext cx="25991" cy="22649"/>
            </a:xfrm>
            <a:custGeom>
              <a:avLst/>
              <a:gdLst/>
              <a:ahLst/>
              <a:cxnLst/>
              <a:rect l="l" t="t" r="r" b="b"/>
              <a:pathLst>
                <a:path w="739" h="644" extrusionOk="0">
                  <a:moveTo>
                    <a:pt x="382" y="0"/>
                  </a:moveTo>
                  <a:cubicBezTo>
                    <a:pt x="239" y="0"/>
                    <a:pt x="120" y="95"/>
                    <a:pt x="72" y="238"/>
                  </a:cubicBezTo>
                  <a:cubicBezTo>
                    <a:pt x="1" y="453"/>
                    <a:pt x="143" y="643"/>
                    <a:pt x="358" y="643"/>
                  </a:cubicBezTo>
                  <a:cubicBezTo>
                    <a:pt x="501" y="643"/>
                    <a:pt x="620" y="548"/>
                    <a:pt x="667" y="405"/>
                  </a:cubicBezTo>
                  <a:cubicBezTo>
                    <a:pt x="739" y="191"/>
                    <a:pt x="548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6" name="Google Shape;1326;p75"/>
            <p:cNvSpPr/>
            <p:nvPr/>
          </p:nvSpPr>
          <p:spPr>
            <a:xfrm>
              <a:off x="3263051" y="3090163"/>
              <a:ext cx="26026" cy="21805"/>
            </a:xfrm>
            <a:custGeom>
              <a:avLst/>
              <a:gdLst/>
              <a:ahLst/>
              <a:cxnLst/>
              <a:rect l="l" t="t" r="r" b="b"/>
              <a:pathLst>
                <a:path w="740" h="620" extrusionOk="0">
                  <a:moveTo>
                    <a:pt x="382" y="1"/>
                  </a:moveTo>
                  <a:cubicBezTo>
                    <a:pt x="239" y="1"/>
                    <a:pt x="120" y="96"/>
                    <a:pt x="72" y="239"/>
                  </a:cubicBezTo>
                  <a:cubicBezTo>
                    <a:pt x="1" y="453"/>
                    <a:pt x="191" y="620"/>
                    <a:pt x="358" y="620"/>
                  </a:cubicBezTo>
                  <a:cubicBezTo>
                    <a:pt x="501" y="620"/>
                    <a:pt x="620" y="525"/>
                    <a:pt x="668" y="382"/>
                  </a:cubicBezTo>
                  <a:cubicBezTo>
                    <a:pt x="739" y="215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7" name="Google Shape;1327;p75"/>
            <p:cNvSpPr/>
            <p:nvPr/>
          </p:nvSpPr>
          <p:spPr>
            <a:xfrm>
              <a:off x="3479170" y="3091007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81" y="1"/>
                  </a:moveTo>
                  <a:cubicBezTo>
                    <a:pt x="238" y="1"/>
                    <a:pt x="119" y="96"/>
                    <a:pt x="71" y="239"/>
                  </a:cubicBezTo>
                  <a:cubicBezTo>
                    <a:pt x="0" y="429"/>
                    <a:pt x="143" y="620"/>
                    <a:pt x="357" y="620"/>
                  </a:cubicBezTo>
                  <a:cubicBezTo>
                    <a:pt x="500" y="620"/>
                    <a:pt x="619" y="548"/>
                    <a:pt x="667" y="382"/>
                  </a:cubicBezTo>
                  <a:cubicBezTo>
                    <a:pt x="738" y="191"/>
                    <a:pt x="548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8" name="Google Shape;1328;p75"/>
            <p:cNvSpPr/>
            <p:nvPr/>
          </p:nvSpPr>
          <p:spPr>
            <a:xfrm>
              <a:off x="3263895" y="2942765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406" y="0"/>
                  </a:moveTo>
                  <a:cubicBezTo>
                    <a:pt x="239" y="0"/>
                    <a:pt x="120" y="72"/>
                    <a:pt x="96" y="239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25" y="620"/>
                    <a:pt x="644" y="524"/>
                    <a:pt x="691" y="381"/>
                  </a:cubicBezTo>
                  <a:cubicBezTo>
                    <a:pt x="763" y="167"/>
                    <a:pt x="572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329" name="Google Shape;1329;p75"/>
          <p:cNvSpPr/>
          <p:nvPr/>
        </p:nvSpPr>
        <p:spPr>
          <a:xfrm>
            <a:off x="3376966" y="2289483"/>
            <a:ext cx="24338" cy="22649"/>
          </a:xfrm>
          <a:custGeom>
            <a:avLst/>
            <a:gdLst/>
            <a:ahLst/>
            <a:cxnLst/>
            <a:rect l="l" t="t" r="r" b="b"/>
            <a:pathLst>
              <a:path w="692" h="644" extrusionOk="0">
                <a:moveTo>
                  <a:pt x="358" y="0"/>
                </a:moveTo>
                <a:cubicBezTo>
                  <a:pt x="215" y="0"/>
                  <a:pt x="72" y="119"/>
                  <a:pt x="48" y="262"/>
                </a:cubicBezTo>
                <a:cubicBezTo>
                  <a:pt x="1" y="453"/>
                  <a:pt x="167" y="643"/>
                  <a:pt x="334" y="643"/>
                </a:cubicBezTo>
                <a:cubicBezTo>
                  <a:pt x="477" y="643"/>
                  <a:pt x="644" y="524"/>
                  <a:pt x="667" y="381"/>
                </a:cubicBezTo>
                <a:cubicBezTo>
                  <a:pt x="691" y="167"/>
                  <a:pt x="548" y="0"/>
                  <a:pt x="3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30" name="Google Shape;1330;p75"/>
          <p:cNvSpPr/>
          <p:nvPr/>
        </p:nvSpPr>
        <p:spPr>
          <a:xfrm>
            <a:off x="3179311" y="2173070"/>
            <a:ext cx="337562" cy="381102"/>
          </a:xfrm>
          <a:custGeom>
            <a:avLst/>
            <a:gdLst/>
            <a:ahLst/>
            <a:cxnLst/>
            <a:rect l="l" t="t" r="r" b="b"/>
            <a:pathLst>
              <a:path w="9598" h="10836" extrusionOk="0">
                <a:moveTo>
                  <a:pt x="3835" y="619"/>
                </a:moveTo>
                <a:cubicBezTo>
                  <a:pt x="4740" y="619"/>
                  <a:pt x="5597" y="738"/>
                  <a:pt x="6216" y="953"/>
                </a:cubicBezTo>
                <a:cubicBezTo>
                  <a:pt x="6883" y="1143"/>
                  <a:pt x="7026" y="1381"/>
                  <a:pt x="7026" y="1453"/>
                </a:cubicBezTo>
                <a:cubicBezTo>
                  <a:pt x="7026" y="1500"/>
                  <a:pt x="6883" y="1738"/>
                  <a:pt x="6216" y="1953"/>
                </a:cubicBezTo>
                <a:cubicBezTo>
                  <a:pt x="5597" y="2167"/>
                  <a:pt x="4740" y="2286"/>
                  <a:pt x="3835" y="2286"/>
                </a:cubicBezTo>
                <a:cubicBezTo>
                  <a:pt x="2953" y="2286"/>
                  <a:pt x="2096" y="2167"/>
                  <a:pt x="1453" y="1953"/>
                </a:cubicBezTo>
                <a:cubicBezTo>
                  <a:pt x="810" y="1738"/>
                  <a:pt x="667" y="1500"/>
                  <a:pt x="667" y="1453"/>
                </a:cubicBezTo>
                <a:cubicBezTo>
                  <a:pt x="667" y="1381"/>
                  <a:pt x="810" y="1167"/>
                  <a:pt x="1453" y="953"/>
                </a:cubicBezTo>
                <a:cubicBezTo>
                  <a:pt x="2096" y="738"/>
                  <a:pt x="2953" y="619"/>
                  <a:pt x="3835" y="619"/>
                </a:cubicBezTo>
                <a:close/>
                <a:moveTo>
                  <a:pt x="7097" y="2286"/>
                </a:moveTo>
                <a:lnTo>
                  <a:pt x="7097" y="4072"/>
                </a:lnTo>
                <a:cubicBezTo>
                  <a:pt x="7097" y="4120"/>
                  <a:pt x="6930" y="4358"/>
                  <a:pt x="6287" y="4572"/>
                </a:cubicBezTo>
                <a:cubicBezTo>
                  <a:pt x="5668" y="4787"/>
                  <a:pt x="4787" y="4906"/>
                  <a:pt x="3906" y="4906"/>
                </a:cubicBezTo>
                <a:cubicBezTo>
                  <a:pt x="3001" y="4906"/>
                  <a:pt x="2144" y="4787"/>
                  <a:pt x="1525" y="4572"/>
                </a:cubicBezTo>
                <a:cubicBezTo>
                  <a:pt x="858" y="4358"/>
                  <a:pt x="715" y="4120"/>
                  <a:pt x="715" y="4072"/>
                </a:cubicBezTo>
                <a:lnTo>
                  <a:pt x="715" y="2316"/>
                </a:lnTo>
                <a:lnTo>
                  <a:pt x="715" y="2316"/>
                </a:lnTo>
                <a:cubicBezTo>
                  <a:pt x="856" y="2401"/>
                  <a:pt x="1052" y="2484"/>
                  <a:pt x="1286" y="2548"/>
                </a:cubicBezTo>
                <a:cubicBezTo>
                  <a:pt x="1977" y="2786"/>
                  <a:pt x="2882" y="2905"/>
                  <a:pt x="3882" y="2905"/>
                </a:cubicBezTo>
                <a:cubicBezTo>
                  <a:pt x="4859" y="2905"/>
                  <a:pt x="5787" y="2786"/>
                  <a:pt x="6454" y="2548"/>
                </a:cubicBezTo>
                <a:cubicBezTo>
                  <a:pt x="6692" y="2453"/>
                  <a:pt x="6907" y="2381"/>
                  <a:pt x="7097" y="2286"/>
                </a:cubicBezTo>
                <a:close/>
                <a:moveTo>
                  <a:pt x="7097" y="4930"/>
                </a:moveTo>
                <a:lnTo>
                  <a:pt x="7097" y="6692"/>
                </a:lnTo>
                <a:lnTo>
                  <a:pt x="6216" y="6692"/>
                </a:lnTo>
                <a:cubicBezTo>
                  <a:pt x="6311" y="6597"/>
                  <a:pt x="6335" y="6478"/>
                  <a:pt x="6311" y="6358"/>
                </a:cubicBezTo>
                <a:cubicBezTo>
                  <a:pt x="6287" y="6239"/>
                  <a:pt x="6145" y="6144"/>
                  <a:pt x="6025" y="6144"/>
                </a:cubicBezTo>
                <a:cubicBezTo>
                  <a:pt x="5859" y="6144"/>
                  <a:pt x="5716" y="6263"/>
                  <a:pt x="5692" y="6430"/>
                </a:cubicBezTo>
                <a:cubicBezTo>
                  <a:pt x="5668" y="6549"/>
                  <a:pt x="5716" y="6620"/>
                  <a:pt x="5787" y="6716"/>
                </a:cubicBezTo>
                <a:lnTo>
                  <a:pt x="5192" y="6716"/>
                </a:lnTo>
                <a:lnTo>
                  <a:pt x="5192" y="7502"/>
                </a:lnTo>
                <a:cubicBezTo>
                  <a:pt x="4835" y="7549"/>
                  <a:pt x="4430" y="7549"/>
                  <a:pt x="3906" y="7549"/>
                </a:cubicBezTo>
                <a:cubicBezTo>
                  <a:pt x="3001" y="7549"/>
                  <a:pt x="2144" y="7430"/>
                  <a:pt x="1525" y="7216"/>
                </a:cubicBezTo>
                <a:cubicBezTo>
                  <a:pt x="858" y="7025"/>
                  <a:pt x="715" y="6787"/>
                  <a:pt x="715" y="6716"/>
                </a:cubicBezTo>
                <a:lnTo>
                  <a:pt x="667" y="4930"/>
                </a:lnTo>
                <a:lnTo>
                  <a:pt x="667" y="4930"/>
                </a:lnTo>
                <a:cubicBezTo>
                  <a:pt x="810" y="5025"/>
                  <a:pt x="1024" y="5120"/>
                  <a:pt x="1286" y="5215"/>
                </a:cubicBezTo>
                <a:cubicBezTo>
                  <a:pt x="1977" y="5453"/>
                  <a:pt x="2882" y="5549"/>
                  <a:pt x="3882" y="5549"/>
                </a:cubicBezTo>
                <a:cubicBezTo>
                  <a:pt x="4859" y="5549"/>
                  <a:pt x="5787" y="5453"/>
                  <a:pt x="6454" y="5215"/>
                </a:cubicBezTo>
                <a:cubicBezTo>
                  <a:pt x="6692" y="5120"/>
                  <a:pt x="6907" y="5025"/>
                  <a:pt x="7097" y="4930"/>
                </a:cubicBezTo>
                <a:close/>
                <a:moveTo>
                  <a:pt x="667" y="7549"/>
                </a:moveTo>
                <a:cubicBezTo>
                  <a:pt x="810" y="7644"/>
                  <a:pt x="1024" y="7740"/>
                  <a:pt x="1286" y="7835"/>
                </a:cubicBezTo>
                <a:cubicBezTo>
                  <a:pt x="1977" y="8073"/>
                  <a:pt x="2882" y="8192"/>
                  <a:pt x="3882" y="8192"/>
                </a:cubicBezTo>
                <a:cubicBezTo>
                  <a:pt x="4358" y="8192"/>
                  <a:pt x="4740" y="8192"/>
                  <a:pt x="5144" y="8121"/>
                </a:cubicBezTo>
                <a:lnTo>
                  <a:pt x="5144" y="10169"/>
                </a:lnTo>
                <a:lnTo>
                  <a:pt x="3882" y="10169"/>
                </a:lnTo>
                <a:cubicBezTo>
                  <a:pt x="2953" y="10169"/>
                  <a:pt x="2096" y="10050"/>
                  <a:pt x="1453" y="9859"/>
                </a:cubicBezTo>
                <a:cubicBezTo>
                  <a:pt x="810" y="9645"/>
                  <a:pt x="667" y="9407"/>
                  <a:pt x="667" y="9335"/>
                </a:cubicBezTo>
                <a:lnTo>
                  <a:pt x="667" y="7549"/>
                </a:lnTo>
                <a:close/>
                <a:moveTo>
                  <a:pt x="8955" y="7335"/>
                </a:moveTo>
                <a:lnTo>
                  <a:pt x="8955" y="10169"/>
                </a:lnTo>
                <a:lnTo>
                  <a:pt x="5787" y="10169"/>
                </a:lnTo>
                <a:lnTo>
                  <a:pt x="5787" y="7335"/>
                </a:lnTo>
                <a:close/>
                <a:moveTo>
                  <a:pt x="3835" y="0"/>
                </a:moveTo>
                <a:cubicBezTo>
                  <a:pt x="2858" y="0"/>
                  <a:pt x="1977" y="119"/>
                  <a:pt x="1263" y="357"/>
                </a:cubicBezTo>
                <a:cubicBezTo>
                  <a:pt x="215" y="691"/>
                  <a:pt x="0" y="1119"/>
                  <a:pt x="0" y="1453"/>
                </a:cubicBezTo>
                <a:lnTo>
                  <a:pt x="0" y="9383"/>
                </a:lnTo>
                <a:cubicBezTo>
                  <a:pt x="0" y="9692"/>
                  <a:pt x="215" y="10145"/>
                  <a:pt x="1263" y="10478"/>
                </a:cubicBezTo>
                <a:cubicBezTo>
                  <a:pt x="1929" y="10716"/>
                  <a:pt x="2858" y="10836"/>
                  <a:pt x="3835" y="10836"/>
                </a:cubicBezTo>
                <a:lnTo>
                  <a:pt x="9598" y="10836"/>
                </a:lnTo>
                <a:lnTo>
                  <a:pt x="9598" y="6692"/>
                </a:lnTo>
                <a:lnTo>
                  <a:pt x="7693" y="6692"/>
                </a:lnTo>
                <a:lnTo>
                  <a:pt x="7693" y="1453"/>
                </a:lnTo>
                <a:cubicBezTo>
                  <a:pt x="7693" y="1119"/>
                  <a:pt x="7478" y="667"/>
                  <a:pt x="6430" y="357"/>
                </a:cubicBezTo>
                <a:cubicBezTo>
                  <a:pt x="5740" y="119"/>
                  <a:pt x="4835" y="0"/>
                  <a:pt x="3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31" name="Google Shape;1331;p75"/>
          <p:cNvSpPr/>
          <p:nvPr/>
        </p:nvSpPr>
        <p:spPr>
          <a:xfrm>
            <a:off x="3407951" y="2470397"/>
            <a:ext cx="59508" cy="21805"/>
          </a:xfrm>
          <a:custGeom>
            <a:avLst/>
            <a:gdLst/>
            <a:ahLst/>
            <a:cxnLst/>
            <a:rect l="l" t="t" r="r" b="b"/>
            <a:pathLst>
              <a:path w="1692" h="620" extrusionOk="0">
                <a:moveTo>
                  <a:pt x="1" y="0"/>
                </a:moveTo>
                <a:lnTo>
                  <a:pt x="1" y="619"/>
                </a:lnTo>
                <a:lnTo>
                  <a:pt x="1692" y="619"/>
                </a:lnTo>
                <a:lnTo>
                  <a:pt x="16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32" name="Google Shape;1332;p75"/>
          <p:cNvGrpSpPr/>
          <p:nvPr/>
        </p:nvGrpSpPr>
        <p:grpSpPr>
          <a:xfrm>
            <a:off x="3217822" y="1586751"/>
            <a:ext cx="267222" cy="380293"/>
            <a:chOff x="3217822" y="1586751"/>
            <a:chExt cx="267222" cy="380293"/>
          </a:xfrm>
        </p:grpSpPr>
        <p:sp>
          <p:nvSpPr>
            <p:cNvPr id="1333" name="Google Shape;1333;p75"/>
            <p:cNvSpPr/>
            <p:nvPr/>
          </p:nvSpPr>
          <p:spPr>
            <a:xfrm>
              <a:off x="3376966" y="1755954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215" y="0"/>
                    <a:pt x="96" y="96"/>
                    <a:pt x="72" y="239"/>
                  </a:cubicBezTo>
                  <a:cubicBezTo>
                    <a:pt x="1" y="453"/>
                    <a:pt x="191" y="643"/>
                    <a:pt x="358" y="643"/>
                  </a:cubicBezTo>
                  <a:cubicBezTo>
                    <a:pt x="525" y="643"/>
                    <a:pt x="620" y="548"/>
                    <a:pt x="667" y="405"/>
                  </a:cubicBezTo>
                  <a:cubicBezTo>
                    <a:pt x="715" y="215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4" name="Google Shape;1334;p75"/>
            <p:cNvSpPr/>
            <p:nvPr/>
          </p:nvSpPr>
          <p:spPr>
            <a:xfrm>
              <a:off x="3345137" y="1755954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0"/>
                  </a:moveTo>
                  <a:cubicBezTo>
                    <a:pt x="191" y="0"/>
                    <a:pt x="72" y="96"/>
                    <a:pt x="48" y="239"/>
                  </a:cubicBezTo>
                  <a:cubicBezTo>
                    <a:pt x="1" y="453"/>
                    <a:pt x="167" y="643"/>
                    <a:pt x="358" y="643"/>
                  </a:cubicBezTo>
                  <a:cubicBezTo>
                    <a:pt x="501" y="643"/>
                    <a:pt x="620" y="548"/>
                    <a:pt x="644" y="405"/>
                  </a:cubicBezTo>
                  <a:cubicBezTo>
                    <a:pt x="715" y="215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5" name="Google Shape;1335;p75"/>
            <p:cNvSpPr/>
            <p:nvPr/>
          </p:nvSpPr>
          <p:spPr>
            <a:xfrm>
              <a:off x="3376966" y="1831323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215" y="1"/>
                    <a:pt x="96" y="96"/>
                    <a:pt x="72" y="239"/>
                  </a:cubicBezTo>
                  <a:cubicBezTo>
                    <a:pt x="1" y="453"/>
                    <a:pt x="191" y="644"/>
                    <a:pt x="358" y="644"/>
                  </a:cubicBezTo>
                  <a:cubicBezTo>
                    <a:pt x="525" y="644"/>
                    <a:pt x="620" y="548"/>
                    <a:pt x="667" y="406"/>
                  </a:cubicBezTo>
                  <a:cubicBezTo>
                    <a:pt x="715" y="191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6" name="Google Shape;1336;p75"/>
            <p:cNvSpPr/>
            <p:nvPr/>
          </p:nvSpPr>
          <p:spPr>
            <a:xfrm>
              <a:off x="3345137" y="1831323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191" y="1"/>
                    <a:pt x="72" y="96"/>
                    <a:pt x="48" y="239"/>
                  </a:cubicBezTo>
                  <a:cubicBezTo>
                    <a:pt x="1" y="453"/>
                    <a:pt x="167" y="644"/>
                    <a:pt x="358" y="644"/>
                  </a:cubicBezTo>
                  <a:cubicBezTo>
                    <a:pt x="501" y="644"/>
                    <a:pt x="620" y="548"/>
                    <a:pt x="644" y="406"/>
                  </a:cubicBezTo>
                  <a:cubicBezTo>
                    <a:pt x="715" y="191"/>
                    <a:pt x="548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7" name="Google Shape;1337;p75"/>
            <p:cNvSpPr/>
            <p:nvPr/>
          </p:nvSpPr>
          <p:spPr>
            <a:xfrm>
              <a:off x="3376966" y="1907536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215" y="1"/>
                    <a:pt x="96" y="96"/>
                    <a:pt x="72" y="263"/>
                  </a:cubicBezTo>
                  <a:cubicBezTo>
                    <a:pt x="1" y="430"/>
                    <a:pt x="167" y="644"/>
                    <a:pt x="358" y="644"/>
                  </a:cubicBezTo>
                  <a:cubicBezTo>
                    <a:pt x="525" y="644"/>
                    <a:pt x="620" y="549"/>
                    <a:pt x="667" y="406"/>
                  </a:cubicBezTo>
                  <a:cubicBezTo>
                    <a:pt x="715" y="191"/>
                    <a:pt x="548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8" name="Google Shape;1338;p75"/>
            <p:cNvSpPr/>
            <p:nvPr/>
          </p:nvSpPr>
          <p:spPr>
            <a:xfrm>
              <a:off x="3345137" y="1907536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58" y="1"/>
                  </a:moveTo>
                  <a:cubicBezTo>
                    <a:pt x="191" y="1"/>
                    <a:pt x="72" y="96"/>
                    <a:pt x="48" y="263"/>
                  </a:cubicBezTo>
                  <a:cubicBezTo>
                    <a:pt x="1" y="430"/>
                    <a:pt x="144" y="644"/>
                    <a:pt x="358" y="644"/>
                  </a:cubicBezTo>
                  <a:cubicBezTo>
                    <a:pt x="501" y="644"/>
                    <a:pt x="620" y="549"/>
                    <a:pt x="644" y="406"/>
                  </a:cubicBezTo>
                  <a:cubicBezTo>
                    <a:pt x="715" y="191"/>
                    <a:pt x="525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9" name="Google Shape;1339;p75"/>
            <p:cNvSpPr/>
            <p:nvPr/>
          </p:nvSpPr>
          <p:spPr>
            <a:xfrm>
              <a:off x="3297412" y="1755954"/>
              <a:ext cx="28488" cy="22649"/>
            </a:xfrm>
            <a:custGeom>
              <a:avLst/>
              <a:gdLst/>
              <a:ahLst/>
              <a:cxnLst/>
              <a:rect l="l" t="t" r="r" b="b"/>
              <a:pathLst>
                <a:path w="810" h="644" extrusionOk="0">
                  <a:moveTo>
                    <a:pt x="0" y="0"/>
                  </a:moveTo>
                  <a:lnTo>
                    <a:pt x="0" y="643"/>
                  </a:lnTo>
                  <a:lnTo>
                    <a:pt x="810" y="643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0" name="Google Shape;1340;p75"/>
            <p:cNvSpPr/>
            <p:nvPr/>
          </p:nvSpPr>
          <p:spPr>
            <a:xfrm>
              <a:off x="3297412" y="1831323"/>
              <a:ext cx="28488" cy="22649"/>
            </a:xfrm>
            <a:custGeom>
              <a:avLst/>
              <a:gdLst/>
              <a:ahLst/>
              <a:cxnLst/>
              <a:rect l="l" t="t" r="r" b="b"/>
              <a:pathLst>
                <a:path w="810" h="644" extrusionOk="0">
                  <a:moveTo>
                    <a:pt x="0" y="1"/>
                  </a:moveTo>
                  <a:lnTo>
                    <a:pt x="0" y="644"/>
                  </a:lnTo>
                  <a:lnTo>
                    <a:pt x="810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1" name="Google Shape;1341;p75"/>
            <p:cNvSpPr/>
            <p:nvPr/>
          </p:nvSpPr>
          <p:spPr>
            <a:xfrm>
              <a:off x="3297412" y="1906727"/>
              <a:ext cx="28488" cy="22649"/>
            </a:xfrm>
            <a:custGeom>
              <a:avLst/>
              <a:gdLst/>
              <a:ahLst/>
              <a:cxnLst/>
              <a:rect l="l" t="t" r="r" b="b"/>
              <a:pathLst>
                <a:path w="810" h="644" extrusionOk="0">
                  <a:moveTo>
                    <a:pt x="0" y="0"/>
                  </a:moveTo>
                  <a:lnTo>
                    <a:pt x="0" y="643"/>
                  </a:lnTo>
                  <a:lnTo>
                    <a:pt x="810" y="643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2" name="Google Shape;1342;p75"/>
            <p:cNvSpPr/>
            <p:nvPr/>
          </p:nvSpPr>
          <p:spPr>
            <a:xfrm>
              <a:off x="3217822" y="1586751"/>
              <a:ext cx="267222" cy="380293"/>
            </a:xfrm>
            <a:custGeom>
              <a:avLst/>
              <a:gdLst/>
              <a:ahLst/>
              <a:cxnLst/>
              <a:rect l="l" t="t" r="r" b="b"/>
              <a:pathLst>
                <a:path w="7598" h="10813" extrusionOk="0">
                  <a:moveTo>
                    <a:pt x="3906" y="620"/>
                  </a:moveTo>
                  <a:cubicBezTo>
                    <a:pt x="4240" y="620"/>
                    <a:pt x="4502" y="882"/>
                    <a:pt x="4526" y="1192"/>
                  </a:cubicBezTo>
                  <a:lnTo>
                    <a:pt x="4526" y="1477"/>
                  </a:lnTo>
                  <a:lnTo>
                    <a:pt x="5192" y="1477"/>
                  </a:lnTo>
                  <a:cubicBezTo>
                    <a:pt x="5478" y="1477"/>
                    <a:pt x="5716" y="1692"/>
                    <a:pt x="5764" y="1978"/>
                  </a:cubicBezTo>
                  <a:cubicBezTo>
                    <a:pt x="5788" y="2311"/>
                    <a:pt x="5526" y="2573"/>
                    <a:pt x="5216" y="2573"/>
                  </a:cubicBezTo>
                  <a:lnTo>
                    <a:pt x="2597" y="2573"/>
                  </a:lnTo>
                  <a:cubicBezTo>
                    <a:pt x="2568" y="2577"/>
                    <a:pt x="2540" y="2579"/>
                    <a:pt x="2513" y="2579"/>
                  </a:cubicBezTo>
                  <a:cubicBezTo>
                    <a:pt x="2224" y="2579"/>
                    <a:pt x="2025" y="2354"/>
                    <a:pt x="2025" y="2049"/>
                  </a:cubicBezTo>
                  <a:cubicBezTo>
                    <a:pt x="2025" y="1763"/>
                    <a:pt x="2263" y="1525"/>
                    <a:pt x="2573" y="1525"/>
                  </a:cubicBezTo>
                  <a:lnTo>
                    <a:pt x="3263" y="1525"/>
                  </a:lnTo>
                  <a:lnTo>
                    <a:pt x="3287" y="1215"/>
                  </a:lnTo>
                  <a:cubicBezTo>
                    <a:pt x="3311" y="882"/>
                    <a:pt x="3573" y="620"/>
                    <a:pt x="3906" y="620"/>
                  </a:cubicBezTo>
                  <a:close/>
                  <a:moveTo>
                    <a:pt x="5693" y="4407"/>
                  </a:moveTo>
                  <a:lnTo>
                    <a:pt x="5693" y="5883"/>
                  </a:lnTo>
                  <a:lnTo>
                    <a:pt x="1763" y="5883"/>
                  </a:lnTo>
                  <a:lnTo>
                    <a:pt x="1763" y="4407"/>
                  </a:lnTo>
                  <a:close/>
                  <a:moveTo>
                    <a:pt x="1120" y="5478"/>
                  </a:moveTo>
                  <a:lnTo>
                    <a:pt x="1120" y="6955"/>
                  </a:lnTo>
                  <a:lnTo>
                    <a:pt x="549" y="6955"/>
                  </a:lnTo>
                  <a:lnTo>
                    <a:pt x="549" y="5478"/>
                  </a:lnTo>
                  <a:close/>
                  <a:moveTo>
                    <a:pt x="5693" y="6550"/>
                  </a:moveTo>
                  <a:lnTo>
                    <a:pt x="5693" y="8026"/>
                  </a:lnTo>
                  <a:lnTo>
                    <a:pt x="1763" y="8026"/>
                  </a:lnTo>
                  <a:lnTo>
                    <a:pt x="1763" y="6550"/>
                  </a:lnTo>
                  <a:close/>
                  <a:moveTo>
                    <a:pt x="6883" y="7622"/>
                  </a:moveTo>
                  <a:lnTo>
                    <a:pt x="6883" y="9098"/>
                  </a:lnTo>
                  <a:lnTo>
                    <a:pt x="6312" y="9098"/>
                  </a:lnTo>
                  <a:lnTo>
                    <a:pt x="6312" y="7622"/>
                  </a:lnTo>
                  <a:close/>
                  <a:moveTo>
                    <a:pt x="5693" y="8693"/>
                  </a:moveTo>
                  <a:lnTo>
                    <a:pt x="5693" y="10170"/>
                  </a:lnTo>
                  <a:lnTo>
                    <a:pt x="1763" y="10170"/>
                  </a:lnTo>
                  <a:lnTo>
                    <a:pt x="1763" y="8693"/>
                  </a:lnTo>
                  <a:close/>
                  <a:moveTo>
                    <a:pt x="3906" y="1"/>
                  </a:moveTo>
                  <a:cubicBezTo>
                    <a:pt x="3335" y="1"/>
                    <a:pt x="2716" y="882"/>
                    <a:pt x="2716" y="882"/>
                  </a:cubicBezTo>
                  <a:lnTo>
                    <a:pt x="2620" y="882"/>
                  </a:lnTo>
                  <a:cubicBezTo>
                    <a:pt x="1954" y="882"/>
                    <a:pt x="1382" y="1454"/>
                    <a:pt x="1430" y="2144"/>
                  </a:cubicBezTo>
                  <a:cubicBezTo>
                    <a:pt x="1477" y="2763"/>
                    <a:pt x="1978" y="3264"/>
                    <a:pt x="2620" y="3264"/>
                  </a:cubicBezTo>
                  <a:lnTo>
                    <a:pt x="3645" y="3264"/>
                  </a:lnTo>
                  <a:lnTo>
                    <a:pt x="3645" y="3811"/>
                  </a:lnTo>
                  <a:lnTo>
                    <a:pt x="1192" y="3811"/>
                  </a:lnTo>
                  <a:lnTo>
                    <a:pt x="1192" y="4859"/>
                  </a:lnTo>
                  <a:lnTo>
                    <a:pt x="1" y="4859"/>
                  </a:lnTo>
                  <a:lnTo>
                    <a:pt x="1" y="7622"/>
                  </a:lnTo>
                  <a:lnTo>
                    <a:pt x="1192" y="7622"/>
                  </a:lnTo>
                  <a:lnTo>
                    <a:pt x="1192" y="10813"/>
                  </a:lnTo>
                  <a:lnTo>
                    <a:pt x="6407" y="10813"/>
                  </a:lnTo>
                  <a:lnTo>
                    <a:pt x="6407" y="9741"/>
                  </a:lnTo>
                  <a:lnTo>
                    <a:pt x="7598" y="9741"/>
                  </a:lnTo>
                  <a:lnTo>
                    <a:pt x="7598" y="6955"/>
                  </a:lnTo>
                  <a:lnTo>
                    <a:pt x="6312" y="6955"/>
                  </a:lnTo>
                  <a:lnTo>
                    <a:pt x="6312" y="3787"/>
                  </a:lnTo>
                  <a:lnTo>
                    <a:pt x="4216" y="3787"/>
                  </a:lnTo>
                  <a:lnTo>
                    <a:pt x="4216" y="3240"/>
                  </a:lnTo>
                  <a:lnTo>
                    <a:pt x="5192" y="3240"/>
                  </a:lnTo>
                  <a:cubicBezTo>
                    <a:pt x="5740" y="3240"/>
                    <a:pt x="6264" y="2835"/>
                    <a:pt x="6383" y="2263"/>
                  </a:cubicBezTo>
                  <a:cubicBezTo>
                    <a:pt x="6502" y="1525"/>
                    <a:pt x="5931" y="858"/>
                    <a:pt x="5216" y="858"/>
                  </a:cubicBezTo>
                  <a:lnTo>
                    <a:pt x="5097" y="858"/>
                  </a:lnTo>
                  <a:cubicBezTo>
                    <a:pt x="5097" y="858"/>
                    <a:pt x="4478" y="1"/>
                    <a:pt x="3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43" name="Google Shape;1343;p75"/>
          <p:cNvGrpSpPr/>
          <p:nvPr/>
        </p:nvGrpSpPr>
        <p:grpSpPr>
          <a:xfrm>
            <a:off x="2349299" y="4015661"/>
            <a:ext cx="381102" cy="380293"/>
            <a:chOff x="2349299" y="4015661"/>
            <a:chExt cx="381102" cy="380293"/>
          </a:xfrm>
        </p:grpSpPr>
        <p:sp>
          <p:nvSpPr>
            <p:cNvPr id="1344" name="Google Shape;1344;p75"/>
            <p:cNvSpPr/>
            <p:nvPr/>
          </p:nvSpPr>
          <p:spPr>
            <a:xfrm>
              <a:off x="2408771" y="4120362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0"/>
                  </a:moveTo>
                  <a:lnTo>
                    <a:pt x="0" y="620"/>
                  </a:lnTo>
                  <a:lnTo>
                    <a:pt x="1310" y="62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5" name="Google Shape;1345;p75"/>
            <p:cNvSpPr/>
            <p:nvPr/>
          </p:nvSpPr>
          <p:spPr>
            <a:xfrm>
              <a:off x="2408771" y="4162250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310" y="61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6" name="Google Shape;1346;p75"/>
            <p:cNvSpPr/>
            <p:nvPr/>
          </p:nvSpPr>
          <p:spPr>
            <a:xfrm>
              <a:off x="2408771" y="4203293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310" y="61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7" name="Google Shape;1347;p75"/>
            <p:cNvSpPr/>
            <p:nvPr/>
          </p:nvSpPr>
          <p:spPr>
            <a:xfrm>
              <a:off x="2408771" y="4245146"/>
              <a:ext cx="46073" cy="21805"/>
            </a:xfrm>
            <a:custGeom>
              <a:avLst/>
              <a:gdLst/>
              <a:ahLst/>
              <a:cxnLst/>
              <a:rect l="l" t="t" r="r" b="b"/>
              <a:pathLst>
                <a:path w="1310" h="620" extrusionOk="0">
                  <a:moveTo>
                    <a:pt x="0" y="1"/>
                  </a:moveTo>
                  <a:lnTo>
                    <a:pt x="0" y="620"/>
                  </a:lnTo>
                  <a:lnTo>
                    <a:pt x="1310" y="620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8" name="Google Shape;1348;p75"/>
            <p:cNvSpPr/>
            <p:nvPr/>
          </p:nvSpPr>
          <p:spPr>
            <a:xfrm>
              <a:off x="2597212" y="4260234"/>
              <a:ext cx="73751" cy="73751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048" y="667"/>
                  </a:moveTo>
                  <a:cubicBezTo>
                    <a:pt x="1286" y="667"/>
                    <a:pt x="1453" y="834"/>
                    <a:pt x="1453" y="1072"/>
                  </a:cubicBezTo>
                  <a:cubicBezTo>
                    <a:pt x="1453" y="1310"/>
                    <a:pt x="1286" y="1501"/>
                    <a:pt x="1048" y="1501"/>
                  </a:cubicBezTo>
                  <a:cubicBezTo>
                    <a:pt x="810" y="1501"/>
                    <a:pt x="620" y="1310"/>
                    <a:pt x="620" y="1072"/>
                  </a:cubicBezTo>
                  <a:cubicBezTo>
                    <a:pt x="620" y="834"/>
                    <a:pt x="810" y="667"/>
                    <a:pt x="1048" y="667"/>
                  </a:cubicBezTo>
                  <a:close/>
                  <a:moveTo>
                    <a:pt x="1048" y="0"/>
                  </a:moveTo>
                  <a:cubicBezTo>
                    <a:pt x="453" y="0"/>
                    <a:pt x="0" y="477"/>
                    <a:pt x="0" y="1048"/>
                  </a:cubicBezTo>
                  <a:cubicBezTo>
                    <a:pt x="0" y="1644"/>
                    <a:pt x="477" y="2096"/>
                    <a:pt x="1048" y="2096"/>
                  </a:cubicBezTo>
                  <a:cubicBezTo>
                    <a:pt x="1596" y="2096"/>
                    <a:pt x="2096" y="1620"/>
                    <a:pt x="2096" y="1048"/>
                  </a:cubicBezTo>
                  <a:cubicBezTo>
                    <a:pt x="2096" y="477"/>
                    <a:pt x="162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9" name="Google Shape;1349;p75"/>
            <p:cNvSpPr/>
            <p:nvPr/>
          </p:nvSpPr>
          <p:spPr>
            <a:xfrm>
              <a:off x="2349299" y="4015661"/>
              <a:ext cx="381102" cy="380293"/>
            </a:xfrm>
            <a:custGeom>
              <a:avLst/>
              <a:gdLst/>
              <a:ahLst/>
              <a:cxnLst/>
              <a:rect l="l" t="t" r="r" b="b"/>
              <a:pathLst>
                <a:path w="10836" h="10813" extrusionOk="0">
                  <a:moveTo>
                    <a:pt x="1334" y="620"/>
                  </a:moveTo>
                  <a:lnTo>
                    <a:pt x="1334" y="1310"/>
                  </a:lnTo>
                  <a:lnTo>
                    <a:pt x="643" y="1310"/>
                  </a:lnTo>
                  <a:lnTo>
                    <a:pt x="643" y="620"/>
                  </a:lnTo>
                  <a:close/>
                  <a:moveTo>
                    <a:pt x="9074" y="620"/>
                  </a:moveTo>
                  <a:lnTo>
                    <a:pt x="9074" y="1310"/>
                  </a:lnTo>
                  <a:lnTo>
                    <a:pt x="1953" y="1310"/>
                  </a:lnTo>
                  <a:lnTo>
                    <a:pt x="1953" y="620"/>
                  </a:lnTo>
                  <a:close/>
                  <a:moveTo>
                    <a:pt x="9074" y="1930"/>
                  </a:moveTo>
                  <a:lnTo>
                    <a:pt x="9074" y="5930"/>
                  </a:lnTo>
                  <a:cubicBezTo>
                    <a:pt x="9026" y="5883"/>
                    <a:pt x="8978" y="5859"/>
                    <a:pt x="8931" y="5859"/>
                  </a:cubicBezTo>
                  <a:lnTo>
                    <a:pt x="8812" y="5287"/>
                  </a:lnTo>
                  <a:lnTo>
                    <a:pt x="7430" y="5287"/>
                  </a:lnTo>
                  <a:lnTo>
                    <a:pt x="7311" y="5859"/>
                  </a:lnTo>
                  <a:cubicBezTo>
                    <a:pt x="7264" y="5883"/>
                    <a:pt x="7192" y="5883"/>
                    <a:pt x="7168" y="5930"/>
                  </a:cubicBezTo>
                  <a:lnTo>
                    <a:pt x="6692" y="5621"/>
                  </a:lnTo>
                  <a:lnTo>
                    <a:pt x="5716" y="6597"/>
                  </a:lnTo>
                  <a:lnTo>
                    <a:pt x="6002" y="7073"/>
                  </a:lnTo>
                  <a:cubicBezTo>
                    <a:pt x="5978" y="7145"/>
                    <a:pt x="5954" y="7169"/>
                    <a:pt x="5954" y="7240"/>
                  </a:cubicBezTo>
                  <a:lnTo>
                    <a:pt x="5382" y="7359"/>
                  </a:lnTo>
                  <a:lnTo>
                    <a:pt x="5382" y="8217"/>
                  </a:lnTo>
                  <a:lnTo>
                    <a:pt x="691" y="8217"/>
                  </a:lnTo>
                  <a:lnTo>
                    <a:pt x="691" y="1930"/>
                  </a:lnTo>
                  <a:close/>
                  <a:moveTo>
                    <a:pt x="8240" y="5930"/>
                  </a:moveTo>
                  <a:lnTo>
                    <a:pt x="8335" y="6335"/>
                  </a:lnTo>
                  <a:lnTo>
                    <a:pt x="8502" y="6407"/>
                  </a:lnTo>
                  <a:cubicBezTo>
                    <a:pt x="8621" y="6430"/>
                    <a:pt x="8788" y="6478"/>
                    <a:pt x="8907" y="6550"/>
                  </a:cubicBezTo>
                  <a:lnTo>
                    <a:pt x="9074" y="6645"/>
                  </a:lnTo>
                  <a:lnTo>
                    <a:pt x="9431" y="6407"/>
                  </a:lnTo>
                  <a:lnTo>
                    <a:pt x="9693" y="6669"/>
                  </a:lnTo>
                  <a:lnTo>
                    <a:pt x="9455" y="7026"/>
                  </a:lnTo>
                  <a:lnTo>
                    <a:pt x="9550" y="7193"/>
                  </a:lnTo>
                  <a:cubicBezTo>
                    <a:pt x="9621" y="7312"/>
                    <a:pt x="9669" y="7431"/>
                    <a:pt x="9693" y="7597"/>
                  </a:cubicBezTo>
                  <a:lnTo>
                    <a:pt x="9764" y="7764"/>
                  </a:lnTo>
                  <a:lnTo>
                    <a:pt x="10169" y="7859"/>
                  </a:lnTo>
                  <a:lnTo>
                    <a:pt x="10169" y="8217"/>
                  </a:lnTo>
                  <a:lnTo>
                    <a:pt x="9764" y="8312"/>
                  </a:lnTo>
                  <a:lnTo>
                    <a:pt x="9693" y="8479"/>
                  </a:lnTo>
                  <a:cubicBezTo>
                    <a:pt x="9669" y="8598"/>
                    <a:pt x="9621" y="8740"/>
                    <a:pt x="9550" y="8860"/>
                  </a:cubicBezTo>
                  <a:lnTo>
                    <a:pt x="9455" y="9050"/>
                  </a:lnTo>
                  <a:lnTo>
                    <a:pt x="9693" y="9407"/>
                  </a:lnTo>
                  <a:lnTo>
                    <a:pt x="9431" y="9669"/>
                  </a:lnTo>
                  <a:lnTo>
                    <a:pt x="9074" y="9431"/>
                  </a:lnTo>
                  <a:lnTo>
                    <a:pt x="8907" y="9526"/>
                  </a:lnTo>
                  <a:cubicBezTo>
                    <a:pt x="8788" y="9574"/>
                    <a:pt x="8669" y="9645"/>
                    <a:pt x="8502" y="9669"/>
                  </a:cubicBezTo>
                  <a:lnTo>
                    <a:pt x="8335" y="9741"/>
                  </a:lnTo>
                  <a:lnTo>
                    <a:pt x="8240" y="10146"/>
                  </a:lnTo>
                  <a:lnTo>
                    <a:pt x="7883" y="10146"/>
                  </a:lnTo>
                  <a:lnTo>
                    <a:pt x="7788" y="9741"/>
                  </a:lnTo>
                  <a:lnTo>
                    <a:pt x="7621" y="9669"/>
                  </a:lnTo>
                  <a:cubicBezTo>
                    <a:pt x="7502" y="9645"/>
                    <a:pt x="7359" y="9574"/>
                    <a:pt x="7216" y="9526"/>
                  </a:cubicBezTo>
                  <a:lnTo>
                    <a:pt x="7049" y="9431"/>
                  </a:lnTo>
                  <a:lnTo>
                    <a:pt x="6692" y="9669"/>
                  </a:lnTo>
                  <a:lnTo>
                    <a:pt x="6430" y="9407"/>
                  </a:lnTo>
                  <a:lnTo>
                    <a:pt x="6668" y="9050"/>
                  </a:lnTo>
                  <a:lnTo>
                    <a:pt x="6573" y="8860"/>
                  </a:lnTo>
                  <a:cubicBezTo>
                    <a:pt x="6502" y="8740"/>
                    <a:pt x="6454" y="8621"/>
                    <a:pt x="6430" y="8479"/>
                  </a:cubicBezTo>
                  <a:lnTo>
                    <a:pt x="6359" y="8312"/>
                  </a:lnTo>
                  <a:lnTo>
                    <a:pt x="5954" y="8217"/>
                  </a:lnTo>
                  <a:lnTo>
                    <a:pt x="5954" y="7859"/>
                  </a:lnTo>
                  <a:lnTo>
                    <a:pt x="6359" y="7764"/>
                  </a:lnTo>
                  <a:lnTo>
                    <a:pt x="6430" y="7597"/>
                  </a:lnTo>
                  <a:cubicBezTo>
                    <a:pt x="6454" y="7478"/>
                    <a:pt x="6502" y="7312"/>
                    <a:pt x="6573" y="7193"/>
                  </a:cubicBezTo>
                  <a:lnTo>
                    <a:pt x="6668" y="7026"/>
                  </a:lnTo>
                  <a:lnTo>
                    <a:pt x="6430" y="6669"/>
                  </a:lnTo>
                  <a:lnTo>
                    <a:pt x="6692" y="6407"/>
                  </a:lnTo>
                  <a:lnTo>
                    <a:pt x="7049" y="6645"/>
                  </a:lnTo>
                  <a:lnTo>
                    <a:pt x="7216" y="6550"/>
                  </a:lnTo>
                  <a:cubicBezTo>
                    <a:pt x="7335" y="6478"/>
                    <a:pt x="7454" y="6430"/>
                    <a:pt x="7621" y="6407"/>
                  </a:cubicBezTo>
                  <a:lnTo>
                    <a:pt x="7788" y="6335"/>
                  </a:lnTo>
                  <a:lnTo>
                    <a:pt x="7883" y="5930"/>
                  </a:lnTo>
                  <a:close/>
                  <a:moveTo>
                    <a:pt x="0" y="1"/>
                  </a:moveTo>
                  <a:lnTo>
                    <a:pt x="0" y="1930"/>
                  </a:lnTo>
                  <a:lnTo>
                    <a:pt x="0" y="8860"/>
                  </a:lnTo>
                  <a:lnTo>
                    <a:pt x="5906" y="8860"/>
                  </a:lnTo>
                  <a:cubicBezTo>
                    <a:pt x="5954" y="8931"/>
                    <a:pt x="5954" y="8955"/>
                    <a:pt x="5978" y="9026"/>
                  </a:cubicBezTo>
                  <a:lnTo>
                    <a:pt x="5668" y="9503"/>
                  </a:lnTo>
                  <a:lnTo>
                    <a:pt x="6668" y="10479"/>
                  </a:lnTo>
                  <a:lnTo>
                    <a:pt x="7145" y="10169"/>
                  </a:lnTo>
                  <a:cubicBezTo>
                    <a:pt x="7192" y="10217"/>
                    <a:pt x="7240" y="10241"/>
                    <a:pt x="7288" y="10241"/>
                  </a:cubicBezTo>
                  <a:lnTo>
                    <a:pt x="7407" y="10812"/>
                  </a:lnTo>
                  <a:lnTo>
                    <a:pt x="8788" y="10812"/>
                  </a:lnTo>
                  <a:lnTo>
                    <a:pt x="8883" y="10241"/>
                  </a:lnTo>
                  <a:cubicBezTo>
                    <a:pt x="8955" y="10217"/>
                    <a:pt x="9002" y="10217"/>
                    <a:pt x="9050" y="10169"/>
                  </a:cubicBezTo>
                  <a:lnTo>
                    <a:pt x="9526" y="10479"/>
                  </a:lnTo>
                  <a:lnTo>
                    <a:pt x="10502" y="9503"/>
                  </a:lnTo>
                  <a:lnTo>
                    <a:pt x="10217" y="9026"/>
                  </a:lnTo>
                  <a:cubicBezTo>
                    <a:pt x="10241" y="8955"/>
                    <a:pt x="10264" y="8931"/>
                    <a:pt x="10264" y="8860"/>
                  </a:cubicBezTo>
                  <a:lnTo>
                    <a:pt x="10836" y="8717"/>
                  </a:lnTo>
                  <a:lnTo>
                    <a:pt x="10836" y="7359"/>
                  </a:lnTo>
                  <a:lnTo>
                    <a:pt x="10264" y="7240"/>
                  </a:lnTo>
                  <a:cubicBezTo>
                    <a:pt x="10241" y="7169"/>
                    <a:pt x="10241" y="7145"/>
                    <a:pt x="10217" y="7073"/>
                  </a:cubicBezTo>
                  <a:lnTo>
                    <a:pt x="10502" y="6597"/>
                  </a:lnTo>
                  <a:lnTo>
                    <a:pt x="9693" y="5811"/>
                  </a:lnTo>
                  <a:lnTo>
                    <a:pt x="9693" y="1930"/>
                  </a:lnTo>
                  <a:lnTo>
                    <a:pt x="96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0" name="Google Shape;1350;p75"/>
            <p:cNvSpPr/>
            <p:nvPr/>
          </p:nvSpPr>
          <p:spPr>
            <a:xfrm>
              <a:off x="2493355" y="4120362"/>
              <a:ext cx="140750" cy="21805"/>
            </a:xfrm>
            <a:custGeom>
              <a:avLst/>
              <a:gdLst/>
              <a:ahLst/>
              <a:cxnLst/>
              <a:rect l="l" t="t" r="r" b="b"/>
              <a:pathLst>
                <a:path w="4002" h="620" extrusionOk="0">
                  <a:moveTo>
                    <a:pt x="0" y="0"/>
                  </a:moveTo>
                  <a:lnTo>
                    <a:pt x="0" y="620"/>
                  </a:lnTo>
                  <a:lnTo>
                    <a:pt x="4001" y="620"/>
                  </a:lnTo>
                  <a:lnTo>
                    <a:pt x="4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1" name="Google Shape;1351;p75"/>
            <p:cNvSpPr/>
            <p:nvPr/>
          </p:nvSpPr>
          <p:spPr>
            <a:xfrm>
              <a:off x="2492511" y="4162250"/>
              <a:ext cx="108921" cy="21805"/>
            </a:xfrm>
            <a:custGeom>
              <a:avLst/>
              <a:gdLst/>
              <a:ahLst/>
              <a:cxnLst/>
              <a:rect l="l" t="t" r="r" b="b"/>
              <a:pathLst>
                <a:path w="3097" h="620" extrusionOk="0">
                  <a:moveTo>
                    <a:pt x="1" y="0"/>
                  </a:moveTo>
                  <a:lnTo>
                    <a:pt x="1" y="619"/>
                  </a:lnTo>
                  <a:lnTo>
                    <a:pt x="3096" y="619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2" name="Google Shape;1352;p75"/>
            <p:cNvSpPr/>
            <p:nvPr/>
          </p:nvSpPr>
          <p:spPr>
            <a:xfrm>
              <a:off x="2492511" y="4203293"/>
              <a:ext cx="66190" cy="21805"/>
            </a:xfrm>
            <a:custGeom>
              <a:avLst/>
              <a:gdLst/>
              <a:ahLst/>
              <a:cxnLst/>
              <a:rect l="l" t="t" r="r" b="b"/>
              <a:pathLst>
                <a:path w="1882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882" y="61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3" name="Google Shape;1353;p75"/>
            <p:cNvSpPr/>
            <p:nvPr/>
          </p:nvSpPr>
          <p:spPr>
            <a:xfrm>
              <a:off x="2493355" y="4245146"/>
              <a:ext cx="32708" cy="21805"/>
            </a:xfrm>
            <a:custGeom>
              <a:avLst/>
              <a:gdLst/>
              <a:ahLst/>
              <a:cxnLst/>
              <a:rect l="l" t="t" r="r" b="b"/>
              <a:pathLst>
                <a:path w="930" h="620" extrusionOk="0">
                  <a:moveTo>
                    <a:pt x="0" y="1"/>
                  </a:moveTo>
                  <a:lnTo>
                    <a:pt x="0" y="620"/>
                  </a:lnTo>
                  <a:lnTo>
                    <a:pt x="929" y="620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54" name="Google Shape;1354;p75"/>
          <p:cNvGrpSpPr/>
          <p:nvPr/>
        </p:nvGrpSpPr>
        <p:grpSpPr>
          <a:xfrm>
            <a:off x="2370225" y="3387490"/>
            <a:ext cx="336753" cy="381137"/>
            <a:chOff x="2370225" y="3387490"/>
            <a:chExt cx="336753" cy="381137"/>
          </a:xfrm>
        </p:grpSpPr>
        <p:sp>
          <p:nvSpPr>
            <p:cNvPr id="1355" name="Google Shape;1355;p75"/>
            <p:cNvSpPr/>
            <p:nvPr/>
          </p:nvSpPr>
          <p:spPr>
            <a:xfrm>
              <a:off x="2567880" y="3503938"/>
              <a:ext cx="25182" cy="22614"/>
            </a:xfrm>
            <a:custGeom>
              <a:avLst/>
              <a:gdLst/>
              <a:ahLst/>
              <a:cxnLst/>
              <a:rect l="l" t="t" r="r" b="b"/>
              <a:pathLst>
                <a:path w="716" h="643" extrusionOk="0">
                  <a:moveTo>
                    <a:pt x="382" y="0"/>
                  </a:moveTo>
                  <a:cubicBezTo>
                    <a:pt x="239" y="0"/>
                    <a:pt x="96" y="119"/>
                    <a:pt x="72" y="262"/>
                  </a:cubicBezTo>
                  <a:cubicBezTo>
                    <a:pt x="1" y="476"/>
                    <a:pt x="144" y="643"/>
                    <a:pt x="358" y="643"/>
                  </a:cubicBezTo>
                  <a:cubicBezTo>
                    <a:pt x="501" y="643"/>
                    <a:pt x="668" y="524"/>
                    <a:pt x="691" y="381"/>
                  </a:cubicBezTo>
                  <a:cubicBezTo>
                    <a:pt x="715" y="167"/>
                    <a:pt x="572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6" name="Google Shape;1356;p75"/>
            <p:cNvSpPr/>
            <p:nvPr/>
          </p:nvSpPr>
          <p:spPr>
            <a:xfrm>
              <a:off x="2370225" y="3387490"/>
              <a:ext cx="336753" cy="381137"/>
            </a:xfrm>
            <a:custGeom>
              <a:avLst/>
              <a:gdLst/>
              <a:ahLst/>
              <a:cxnLst/>
              <a:rect l="l" t="t" r="r" b="b"/>
              <a:pathLst>
                <a:path w="9575" h="10837" extrusionOk="0">
                  <a:moveTo>
                    <a:pt x="3859" y="620"/>
                  </a:moveTo>
                  <a:cubicBezTo>
                    <a:pt x="4764" y="620"/>
                    <a:pt x="5621" y="739"/>
                    <a:pt x="6240" y="953"/>
                  </a:cubicBezTo>
                  <a:cubicBezTo>
                    <a:pt x="6907" y="1168"/>
                    <a:pt x="7050" y="1406"/>
                    <a:pt x="7050" y="1454"/>
                  </a:cubicBezTo>
                  <a:cubicBezTo>
                    <a:pt x="7050" y="1501"/>
                    <a:pt x="6907" y="1763"/>
                    <a:pt x="6240" y="1954"/>
                  </a:cubicBezTo>
                  <a:cubicBezTo>
                    <a:pt x="5621" y="2168"/>
                    <a:pt x="4764" y="2287"/>
                    <a:pt x="3859" y="2287"/>
                  </a:cubicBezTo>
                  <a:cubicBezTo>
                    <a:pt x="2977" y="2287"/>
                    <a:pt x="2120" y="2168"/>
                    <a:pt x="1477" y="1954"/>
                  </a:cubicBezTo>
                  <a:cubicBezTo>
                    <a:pt x="834" y="1763"/>
                    <a:pt x="691" y="1501"/>
                    <a:pt x="691" y="1454"/>
                  </a:cubicBezTo>
                  <a:cubicBezTo>
                    <a:pt x="644" y="1406"/>
                    <a:pt x="810" y="1168"/>
                    <a:pt x="1477" y="953"/>
                  </a:cubicBezTo>
                  <a:cubicBezTo>
                    <a:pt x="2120" y="739"/>
                    <a:pt x="2977" y="620"/>
                    <a:pt x="3859" y="620"/>
                  </a:cubicBezTo>
                  <a:close/>
                  <a:moveTo>
                    <a:pt x="7074" y="2287"/>
                  </a:moveTo>
                  <a:lnTo>
                    <a:pt x="7074" y="4073"/>
                  </a:lnTo>
                  <a:cubicBezTo>
                    <a:pt x="7074" y="4145"/>
                    <a:pt x="6931" y="4383"/>
                    <a:pt x="6288" y="4573"/>
                  </a:cubicBezTo>
                  <a:cubicBezTo>
                    <a:pt x="5645" y="4788"/>
                    <a:pt x="4787" y="4907"/>
                    <a:pt x="3906" y="4907"/>
                  </a:cubicBezTo>
                  <a:cubicBezTo>
                    <a:pt x="3001" y="4907"/>
                    <a:pt x="2144" y="4788"/>
                    <a:pt x="1525" y="4573"/>
                  </a:cubicBezTo>
                  <a:cubicBezTo>
                    <a:pt x="858" y="4383"/>
                    <a:pt x="715" y="4145"/>
                    <a:pt x="715" y="4073"/>
                  </a:cubicBezTo>
                  <a:lnTo>
                    <a:pt x="715" y="2327"/>
                  </a:lnTo>
                  <a:lnTo>
                    <a:pt x="715" y="2327"/>
                  </a:lnTo>
                  <a:cubicBezTo>
                    <a:pt x="865" y="2408"/>
                    <a:pt x="1041" y="2488"/>
                    <a:pt x="1287" y="2549"/>
                  </a:cubicBezTo>
                  <a:cubicBezTo>
                    <a:pt x="1953" y="2787"/>
                    <a:pt x="2882" y="2906"/>
                    <a:pt x="3859" y="2906"/>
                  </a:cubicBezTo>
                  <a:cubicBezTo>
                    <a:pt x="4859" y="2906"/>
                    <a:pt x="5764" y="2787"/>
                    <a:pt x="6454" y="2549"/>
                  </a:cubicBezTo>
                  <a:cubicBezTo>
                    <a:pt x="6693" y="2454"/>
                    <a:pt x="6907" y="2382"/>
                    <a:pt x="7074" y="2287"/>
                  </a:cubicBezTo>
                  <a:close/>
                  <a:moveTo>
                    <a:pt x="7074" y="4930"/>
                  </a:moveTo>
                  <a:lnTo>
                    <a:pt x="7074" y="6693"/>
                  </a:lnTo>
                  <a:lnTo>
                    <a:pt x="6216" y="6693"/>
                  </a:lnTo>
                  <a:cubicBezTo>
                    <a:pt x="6311" y="6597"/>
                    <a:pt x="6335" y="6478"/>
                    <a:pt x="6311" y="6359"/>
                  </a:cubicBezTo>
                  <a:cubicBezTo>
                    <a:pt x="6288" y="6240"/>
                    <a:pt x="6121" y="6169"/>
                    <a:pt x="6002" y="6169"/>
                  </a:cubicBezTo>
                  <a:cubicBezTo>
                    <a:pt x="5859" y="6169"/>
                    <a:pt x="5716" y="6264"/>
                    <a:pt x="5692" y="6431"/>
                  </a:cubicBezTo>
                  <a:cubicBezTo>
                    <a:pt x="5645" y="6550"/>
                    <a:pt x="5716" y="6621"/>
                    <a:pt x="5764" y="6716"/>
                  </a:cubicBezTo>
                  <a:lnTo>
                    <a:pt x="5168" y="6716"/>
                  </a:lnTo>
                  <a:lnTo>
                    <a:pt x="5168" y="7502"/>
                  </a:lnTo>
                  <a:cubicBezTo>
                    <a:pt x="4811" y="7550"/>
                    <a:pt x="4430" y="7550"/>
                    <a:pt x="3906" y="7550"/>
                  </a:cubicBezTo>
                  <a:cubicBezTo>
                    <a:pt x="3001" y="7550"/>
                    <a:pt x="2144" y="7431"/>
                    <a:pt x="1525" y="7217"/>
                  </a:cubicBezTo>
                  <a:cubicBezTo>
                    <a:pt x="858" y="7026"/>
                    <a:pt x="715" y="6788"/>
                    <a:pt x="715" y="6716"/>
                  </a:cubicBezTo>
                  <a:lnTo>
                    <a:pt x="644" y="4930"/>
                  </a:lnTo>
                  <a:lnTo>
                    <a:pt x="644" y="4930"/>
                  </a:lnTo>
                  <a:cubicBezTo>
                    <a:pt x="810" y="5026"/>
                    <a:pt x="1001" y="5121"/>
                    <a:pt x="1287" y="5216"/>
                  </a:cubicBezTo>
                  <a:cubicBezTo>
                    <a:pt x="1953" y="5454"/>
                    <a:pt x="2882" y="5573"/>
                    <a:pt x="3859" y="5573"/>
                  </a:cubicBezTo>
                  <a:cubicBezTo>
                    <a:pt x="4859" y="5573"/>
                    <a:pt x="5764" y="5454"/>
                    <a:pt x="6454" y="5216"/>
                  </a:cubicBezTo>
                  <a:cubicBezTo>
                    <a:pt x="6693" y="5121"/>
                    <a:pt x="6907" y="5026"/>
                    <a:pt x="7074" y="4930"/>
                  </a:cubicBezTo>
                  <a:close/>
                  <a:moveTo>
                    <a:pt x="644" y="7550"/>
                  </a:moveTo>
                  <a:cubicBezTo>
                    <a:pt x="810" y="7645"/>
                    <a:pt x="1001" y="7740"/>
                    <a:pt x="1287" y="7836"/>
                  </a:cubicBezTo>
                  <a:cubicBezTo>
                    <a:pt x="1953" y="8074"/>
                    <a:pt x="2882" y="8193"/>
                    <a:pt x="3859" y="8193"/>
                  </a:cubicBezTo>
                  <a:cubicBezTo>
                    <a:pt x="4335" y="8193"/>
                    <a:pt x="4716" y="8193"/>
                    <a:pt x="5145" y="8122"/>
                  </a:cubicBezTo>
                  <a:lnTo>
                    <a:pt x="5145" y="10170"/>
                  </a:lnTo>
                  <a:lnTo>
                    <a:pt x="3859" y="10170"/>
                  </a:lnTo>
                  <a:cubicBezTo>
                    <a:pt x="2930" y="10170"/>
                    <a:pt x="2120" y="10050"/>
                    <a:pt x="1453" y="9860"/>
                  </a:cubicBezTo>
                  <a:cubicBezTo>
                    <a:pt x="810" y="9646"/>
                    <a:pt x="644" y="9407"/>
                    <a:pt x="644" y="9336"/>
                  </a:cubicBezTo>
                  <a:lnTo>
                    <a:pt x="644" y="7550"/>
                  </a:lnTo>
                  <a:close/>
                  <a:moveTo>
                    <a:pt x="8955" y="7359"/>
                  </a:moveTo>
                  <a:lnTo>
                    <a:pt x="8955" y="10170"/>
                  </a:lnTo>
                  <a:lnTo>
                    <a:pt x="5764" y="10170"/>
                  </a:lnTo>
                  <a:lnTo>
                    <a:pt x="5764" y="7359"/>
                  </a:lnTo>
                  <a:close/>
                  <a:moveTo>
                    <a:pt x="3835" y="1"/>
                  </a:moveTo>
                  <a:cubicBezTo>
                    <a:pt x="2858" y="1"/>
                    <a:pt x="1953" y="120"/>
                    <a:pt x="1239" y="358"/>
                  </a:cubicBezTo>
                  <a:cubicBezTo>
                    <a:pt x="215" y="691"/>
                    <a:pt x="1" y="1120"/>
                    <a:pt x="1" y="1454"/>
                  </a:cubicBezTo>
                  <a:lnTo>
                    <a:pt x="1" y="9384"/>
                  </a:lnTo>
                  <a:cubicBezTo>
                    <a:pt x="1" y="9693"/>
                    <a:pt x="215" y="10146"/>
                    <a:pt x="1239" y="10479"/>
                  </a:cubicBezTo>
                  <a:cubicBezTo>
                    <a:pt x="1930" y="10717"/>
                    <a:pt x="2858" y="10836"/>
                    <a:pt x="3835" y="10836"/>
                  </a:cubicBezTo>
                  <a:lnTo>
                    <a:pt x="9574" y="10836"/>
                  </a:lnTo>
                  <a:lnTo>
                    <a:pt x="9574" y="6693"/>
                  </a:lnTo>
                  <a:lnTo>
                    <a:pt x="7669" y="6693"/>
                  </a:lnTo>
                  <a:lnTo>
                    <a:pt x="7669" y="1454"/>
                  </a:lnTo>
                  <a:cubicBezTo>
                    <a:pt x="7669" y="1120"/>
                    <a:pt x="7478" y="668"/>
                    <a:pt x="6431" y="358"/>
                  </a:cubicBezTo>
                  <a:cubicBezTo>
                    <a:pt x="5740" y="120"/>
                    <a:pt x="4811" y="1"/>
                    <a:pt x="3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7" name="Google Shape;1357;p75"/>
            <p:cNvSpPr/>
            <p:nvPr/>
          </p:nvSpPr>
          <p:spPr>
            <a:xfrm>
              <a:off x="2593871" y="3659706"/>
              <a:ext cx="72872" cy="75404"/>
            </a:xfrm>
            <a:custGeom>
              <a:avLst/>
              <a:gdLst/>
              <a:ahLst/>
              <a:cxnLst/>
              <a:rect l="l" t="t" r="r" b="b"/>
              <a:pathLst>
                <a:path w="2072" h="2144" extrusionOk="0">
                  <a:moveTo>
                    <a:pt x="691" y="0"/>
                  </a:moveTo>
                  <a:lnTo>
                    <a:pt x="691" y="929"/>
                  </a:lnTo>
                  <a:lnTo>
                    <a:pt x="453" y="691"/>
                  </a:lnTo>
                  <a:lnTo>
                    <a:pt x="0" y="1120"/>
                  </a:lnTo>
                  <a:lnTo>
                    <a:pt x="1024" y="2144"/>
                  </a:lnTo>
                  <a:lnTo>
                    <a:pt x="2072" y="1072"/>
                  </a:lnTo>
                  <a:lnTo>
                    <a:pt x="1619" y="620"/>
                  </a:lnTo>
                  <a:lnTo>
                    <a:pt x="1310" y="92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58" name="Google Shape;1358;p75"/>
          <p:cNvGrpSpPr/>
          <p:nvPr/>
        </p:nvGrpSpPr>
        <p:grpSpPr>
          <a:xfrm>
            <a:off x="2355137" y="2769377"/>
            <a:ext cx="366893" cy="380293"/>
            <a:chOff x="2355137" y="2769377"/>
            <a:chExt cx="366893" cy="380293"/>
          </a:xfrm>
        </p:grpSpPr>
        <p:sp>
          <p:nvSpPr>
            <p:cNvPr id="1359" name="Google Shape;1359;p75"/>
            <p:cNvSpPr/>
            <p:nvPr/>
          </p:nvSpPr>
          <p:spPr>
            <a:xfrm>
              <a:off x="2421327" y="3024008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81" y="0"/>
                  </a:moveTo>
                  <a:cubicBezTo>
                    <a:pt x="238" y="0"/>
                    <a:pt x="119" y="96"/>
                    <a:pt x="96" y="239"/>
                  </a:cubicBezTo>
                  <a:cubicBezTo>
                    <a:pt x="0" y="429"/>
                    <a:pt x="143" y="620"/>
                    <a:pt x="358" y="620"/>
                  </a:cubicBezTo>
                  <a:cubicBezTo>
                    <a:pt x="500" y="620"/>
                    <a:pt x="620" y="548"/>
                    <a:pt x="691" y="381"/>
                  </a:cubicBezTo>
                  <a:cubicBezTo>
                    <a:pt x="739" y="191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0" name="Google Shape;1360;p75"/>
            <p:cNvSpPr/>
            <p:nvPr/>
          </p:nvSpPr>
          <p:spPr>
            <a:xfrm>
              <a:off x="2462370" y="3024008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81" y="0"/>
                  </a:moveTo>
                  <a:cubicBezTo>
                    <a:pt x="238" y="0"/>
                    <a:pt x="119" y="96"/>
                    <a:pt x="95" y="239"/>
                  </a:cubicBezTo>
                  <a:cubicBezTo>
                    <a:pt x="0" y="429"/>
                    <a:pt x="167" y="620"/>
                    <a:pt x="357" y="620"/>
                  </a:cubicBezTo>
                  <a:cubicBezTo>
                    <a:pt x="500" y="620"/>
                    <a:pt x="619" y="548"/>
                    <a:pt x="691" y="381"/>
                  </a:cubicBezTo>
                  <a:cubicBezTo>
                    <a:pt x="738" y="191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1" name="Google Shape;1361;p75"/>
            <p:cNvSpPr/>
            <p:nvPr/>
          </p:nvSpPr>
          <p:spPr>
            <a:xfrm>
              <a:off x="2503414" y="3024008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405" y="0"/>
                  </a:moveTo>
                  <a:cubicBezTo>
                    <a:pt x="262" y="0"/>
                    <a:pt x="143" y="96"/>
                    <a:pt x="119" y="239"/>
                  </a:cubicBezTo>
                  <a:cubicBezTo>
                    <a:pt x="0" y="429"/>
                    <a:pt x="167" y="620"/>
                    <a:pt x="381" y="620"/>
                  </a:cubicBezTo>
                  <a:cubicBezTo>
                    <a:pt x="524" y="620"/>
                    <a:pt x="643" y="548"/>
                    <a:pt x="715" y="381"/>
                  </a:cubicBezTo>
                  <a:cubicBezTo>
                    <a:pt x="762" y="191"/>
                    <a:pt x="596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2" name="Google Shape;1362;p75"/>
            <p:cNvSpPr/>
            <p:nvPr/>
          </p:nvSpPr>
          <p:spPr>
            <a:xfrm>
              <a:off x="2656685" y="3035720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405" y="1"/>
                  </a:moveTo>
                  <a:cubicBezTo>
                    <a:pt x="238" y="1"/>
                    <a:pt x="119" y="96"/>
                    <a:pt x="72" y="239"/>
                  </a:cubicBezTo>
                  <a:cubicBezTo>
                    <a:pt x="0" y="453"/>
                    <a:pt x="191" y="620"/>
                    <a:pt x="357" y="620"/>
                  </a:cubicBezTo>
                  <a:cubicBezTo>
                    <a:pt x="500" y="620"/>
                    <a:pt x="619" y="525"/>
                    <a:pt x="667" y="382"/>
                  </a:cubicBezTo>
                  <a:cubicBezTo>
                    <a:pt x="738" y="215"/>
                    <a:pt x="596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3" name="Google Shape;1363;p75"/>
            <p:cNvSpPr/>
            <p:nvPr/>
          </p:nvSpPr>
          <p:spPr>
            <a:xfrm>
              <a:off x="2355137" y="2769377"/>
              <a:ext cx="366893" cy="380293"/>
            </a:xfrm>
            <a:custGeom>
              <a:avLst/>
              <a:gdLst/>
              <a:ahLst/>
              <a:cxnLst/>
              <a:rect l="l" t="t" r="r" b="b"/>
              <a:pathLst>
                <a:path w="10432" h="10813" extrusionOk="0">
                  <a:moveTo>
                    <a:pt x="5407" y="644"/>
                  </a:moveTo>
                  <a:cubicBezTo>
                    <a:pt x="5716" y="644"/>
                    <a:pt x="6002" y="906"/>
                    <a:pt x="6026" y="1192"/>
                  </a:cubicBezTo>
                  <a:lnTo>
                    <a:pt x="6026" y="1501"/>
                  </a:lnTo>
                  <a:lnTo>
                    <a:pt x="6669" y="1501"/>
                  </a:lnTo>
                  <a:cubicBezTo>
                    <a:pt x="6955" y="1501"/>
                    <a:pt x="7193" y="1668"/>
                    <a:pt x="7217" y="1954"/>
                  </a:cubicBezTo>
                  <a:cubicBezTo>
                    <a:pt x="7264" y="2287"/>
                    <a:pt x="7002" y="2597"/>
                    <a:pt x="6669" y="2597"/>
                  </a:cubicBezTo>
                  <a:lnTo>
                    <a:pt x="4049" y="2597"/>
                  </a:lnTo>
                  <a:cubicBezTo>
                    <a:pt x="4036" y="2598"/>
                    <a:pt x="4023" y="2598"/>
                    <a:pt x="4010" y="2598"/>
                  </a:cubicBezTo>
                  <a:cubicBezTo>
                    <a:pt x="3742" y="2598"/>
                    <a:pt x="3526" y="2368"/>
                    <a:pt x="3526" y="2073"/>
                  </a:cubicBezTo>
                  <a:cubicBezTo>
                    <a:pt x="3526" y="1763"/>
                    <a:pt x="3764" y="1525"/>
                    <a:pt x="4049" y="1525"/>
                  </a:cubicBezTo>
                  <a:lnTo>
                    <a:pt x="4740" y="1525"/>
                  </a:lnTo>
                  <a:lnTo>
                    <a:pt x="4764" y="1239"/>
                  </a:lnTo>
                  <a:cubicBezTo>
                    <a:pt x="4812" y="906"/>
                    <a:pt x="5073" y="644"/>
                    <a:pt x="5407" y="644"/>
                  </a:cubicBezTo>
                  <a:close/>
                  <a:moveTo>
                    <a:pt x="9836" y="6788"/>
                  </a:moveTo>
                  <a:lnTo>
                    <a:pt x="9836" y="9003"/>
                  </a:lnTo>
                  <a:lnTo>
                    <a:pt x="8074" y="9003"/>
                  </a:lnTo>
                  <a:lnTo>
                    <a:pt x="8074" y="6788"/>
                  </a:lnTo>
                  <a:close/>
                  <a:moveTo>
                    <a:pt x="5716" y="5883"/>
                  </a:moveTo>
                  <a:lnTo>
                    <a:pt x="5716" y="9026"/>
                  </a:lnTo>
                  <a:lnTo>
                    <a:pt x="1120" y="9026"/>
                  </a:lnTo>
                  <a:lnTo>
                    <a:pt x="1120" y="5883"/>
                  </a:lnTo>
                  <a:close/>
                  <a:moveTo>
                    <a:pt x="6169" y="9646"/>
                  </a:moveTo>
                  <a:lnTo>
                    <a:pt x="6169" y="10193"/>
                  </a:lnTo>
                  <a:lnTo>
                    <a:pt x="668" y="10193"/>
                  </a:lnTo>
                  <a:lnTo>
                    <a:pt x="668" y="9646"/>
                  </a:lnTo>
                  <a:close/>
                  <a:moveTo>
                    <a:pt x="9836" y="9622"/>
                  </a:moveTo>
                  <a:lnTo>
                    <a:pt x="9836" y="10193"/>
                  </a:lnTo>
                  <a:lnTo>
                    <a:pt x="8074" y="10193"/>
                  </a:lnTo>
                  <a:lnTo>
                    <a:pt x="8074" y="9622"/>
                  </a:lnTo>
                  <a:close/>
                  <a:moveTo>
                    <a:pt x="5407" y="1"/>
                  </a:moveTo>
                  <a:cubicBezTo>
                    <a:pt x="4835" y="1"/>
                    <a:pt x="4359" y="358"/>
                    <a:pt x="4216" y="906"/>
                  </a:cubicBezTo>
                  <a:lnTo>
                    <a:pt x="4097" y="906"/>
                  </a:lnTo>
                  <a:cubicBezTo>
                    <a:pt x="3454" y="906"/>
                    <a:pt x="2954" y="1382"/>
                    <a:pt x="2906" y="1977"/>
                  </a:cubicBezTo>
                  <a:cubicBezTo>
                    <a:pt x="2835" y="2668"/>
                    <a:pt x="3406" y="3263"/>
                    <a:pt x="4097" y="3263"/>
                  </a:cubicBezTo>
                  <a:lnTo>
                    <a:pt x="5097" y="3263"/>
                  </a:lnTo>
                  <a:lnTo>
                    <a:pt x="5097" y="3787"/>
                  </a:lnTo>
                  <a:lnTo>
                    <a:pt x="2120" y="3787"/>
                  </a:lnTo>
                  <a:lnTo>
                    <a:pt x="2120" y="5240"/>
                  </a:lnTo>
                  <a:lnTo>
                    <a:pt x="477" y="5240"/>
                  </a:lnTo>
                  <a:lnTo>
                    <a:pt x="477" y="9026"/>
                  </a:lnTo>
                  <a:lnTo>
                    <a:pt x="1" y="9026"/>
                  </a:lnTo>
                  <a:lnTo>
                    <a:pt x="1" y="10813"/>
                  </a:lnTo>
                  <a:lnTo>
                    <a:pt x="6788" y="10813"/>
                  </a:lnTo>
                  <a:lnTo>
                    <a:pt x="6788" y="9026"/>
                  </a:lnTo>
                  <a:lnTo>
                    <a:pt x="6312" y="9026"/>
                  </a:lnTo>
                  <a:lnTo>
                    <a:pt x="6312" y="5240"/>
                  </a:lnTo>
                  <a:lnTo>
                    <a:pt x="2716" y="5240"/>
                  </a:lnTo>
                  <a:lnTo>
                    <a:pt x="2716" y="4406"/>
                  </a:lnTo>
                  <a:lnTo>
                    <a:pt x="8050" y="4406"/>
                  </a:lnTo>
                  <a:lnTo>
                    <a:pt x="8050" y="6169"/>
                  </a:lnTo>
                  <a:lnTo>
                    <a:pt x="7407" y="6169"/>
                  </a:lnTo>
                  <a:lnTo>
                    <a:pt x="7407" y="10813"/>
                  </a:lnTo>
                  <a:lnTo>
                    <a:pt x="10432" y="10813"/>
                  </a:lnTo>
                  <a:lnTo>
                    <a:pt x="10432" y="6145"/>
                  </a:lnTo>
                  <a:lnTo>
                    <a:pt x="8693" y="6145"/>
                  </a:lnTo>
                  <a:lnTo>
                    <a:pt x="8693" y="3763"/>
                  </a:lnTo>
                  <a:lnTo>
                    <a:pt x="5716" y="3763"/>
                  </a:lnTo>
                  <a:lnTo>
                    <a:pt x="5716" y="3263"/>
                  </a:lnTo>
                  <a:lnTo>
                    <a:pt x="6669" y="3263"/>
                  </a:lnTo>
                  <a:cubicBezTo>
                    <a:pt x="7312" y="3263"/>
                    <a:pt x="7812" y="2787"/>
                    <a:pt x="7860" y="2192"/>
                  </a:cubicBezTo>
                  <a:cubicBezTo>
                    <a:pt x="7931" y="1501"/>
                    <a:pt x="7360" y="906"/>
                    <a:pt x="6669" y="906"/>
                  </a:cubicBezTo>
                  <a:lnTo>
                    <a:pt x="6598" y="906"/>
                  </a:lnTo>
                  <a:cubicBezTo>
                    <a:pt x="6431" y="406"/>
                    <a:pt x="5955" y="1"/>
                    <a:pt x="5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64" name="Google Shape;1364;p75"/>
          <p:cNvGrpSpPr/>
          <p:nvPr/>
        </p:nvGrpSpPr>
        <p:grpSpPr>
          <a:xfrm>
            <a:off x="2350143" y="2266868"/>
            <a:ext cx="380258" cy="164174"/>
            <a:chOff x="2350143" y="2266868"/>
            <a:chExt cx="380258" cy="164174"/>
          </a:xfrm>
        </p:grpSpPr>
        <p:sp>
          <p:nvSpPr>
            <p:cNvPr id="1365" name="Google Shape;1365;p75"/>
            <p:cNvSpPr/>
            <p:nvPr/>
          </p:nvSpPr>
          <p:spPr>
            <a:xfrm>
              <a:off x="2350143" y="2266868"/>
              <a:ext cx="380258" cy="164174"/>
            </a:xfrm>
            <a:custGeom>
              <a:avLst/>
              <a:gdLst/>
              <a:ahLst/>
              <a:cxnLst/>
              <a:rect l="l" t="t" r="r" b="b"/>
              <a:pathLst>
                <a:path w="10812" h="4668" extrusionOk="0">
                  <a:moveTo>
                    <a:pt x="10193" y="667"/>
                  </a:moveTo>
                  <a:lnTo>
                    <a:pt x="10193" y="4025"/>
                  </a:lnTo>
                  <a:lnTo>
                    <a:pt x="619" y="4025"/>
                  </a:lnTo>
                  <a:lnTo>
                    <a:pt x="619" y="667"/>
                  </a:lnTo>
                  <a:close/>
                  <a:moveTo>
                    <a:pt x="0" y="0"/>
                  </a:moveTo>
                  <a:lnTo>
                    <a:pt x="0" y="4668"/>
                  </a:lnTo>
                  <a:lnTo>
                    <a:pt x="10812" y="4668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6" name="Google Shape;1366;p75"/>
            <p:cNvSpPr/>
            <p:nvPr/>
          </p:nvSpPr>
          <p:spPr>
            <a:xfrm>
              <a:off x="2405395" y="2311253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34" y="0"/>
                  </a:moveTo>
                  <a:cubicBezTo>
                    <a:pt x="144" y="0"/>
                    <a:pt x="1" y="167"/>
                    <a:pt x="48" y="381"/>
                  </a:cubicBezTo>
                  <a:cubicBezTo>
                    <a:pt x="72" y="524"/>
                    <a:pt x="215" y="643"/>
                    <a:pt x="358" y="643"/>
                  </a:cubicBezTo>
                  <a:cubicBezTo>
                    <a:pt x="572" y="643"/>
                    <a:pt x="715" y="477"/>
                    <a:pt x="668" y="262"/>
                  </a:cubicBezTo>
                  <a:cubicBezTo>
                    <a:pt x="644" y="119"/>
                    <a:pt x="47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7" name="Google Shape;1367;p75"/>
            <p:cNvSpPr/>
            <p:nvPr/>
          </p:nvSpPr>
          <p:spPr>
            <a:xfrm>
              <a:off x="2405395" y="2364852"/>
              <a:ext cx="25182" cy="22649"/>
            </a:xfrm>
            <a:custGeom>
              <a:avLst/>
              <a:gdLst/>
              <a:ahLst/>
              <a:cxnLst/>
              <a:rect l="l" t="t" r="r" b="b"/>
              <a:pathLst>
                <a:path w="716" h="644" extrusionOk="0">
                  <a:moveTo>
                    <a:pt x="334" y="0"/>
                  </a:moveTo>
                  <a:cubicBezTo>
                    <a:pt x="144" y="0"/>
                    <a:pt x="1" y="167"/>
                    <a:pt x="48" y="382"/>
                  </a:cubicBezTo>
                  <a:cubicBezTo>
                    <a:pt x="72" y="524"/>
                    <a:pt x="215" y="643"/>
                    <a:pt x="358" y="643"/>
                  </a:cubicBezTo>
                  <a:cubicBezTo>
                    <a:pt x="572" y="643"/>
                    <a:pt x="715" y="477"/>
                    <a:pt x="668" y="262"/>
                  </a:cubicBezTo>
                  <a:cubicBezTo>
                    <a:pt x="644" y="96"/>
                    <a:pt x="47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8" name="Google Shape;1368;p75"/>
            <p:cNvSpPr/>
            <p:nvPr/>
          </p:nvSpPr>
          <p:spPr>
            <a:xfrm>
              <a:off x="2465712" y="2302038"/>
              <a:ext cx="92989" cy="93834"/>
            </a:xfrm>
            <a:custGeom>
              <a:avLst/>
              <a:gdLst/>
              <a:ahLst/>
              <a:cxnLst/>
              <a:rect l="l" t="t" r="r" b="b"/>
              <a:pathLst>
                <a:path w="2644" h="2668" extrusionOk="0">
                  <a:moveTo>
                    <a:pt x="1977" y="643"/>
                  </a:moveTo>
                  <a:lnTo>
                    <a:pt x="1977" y="1620"/>
                  </a:lnTo>
                  <a:lnTo>
                    <a:pt x="1572" y="1620"/>
                  </a:lnTo>
                  <a:lnTo>
                    <a:pt x="1572" y="2025"/>
                  </a:lnTo>
                  <a:lnTo>
                    <a:pt x="1048" y="2025"/>
                  </a:lnTo>
                  <a:lnTo>
                    <a:pt x="1048" y="1620"/>
                  </a:lnTo>
                  <a:lnTo>
                    <a:pt x="643" y="1620"/>
                  </a:lnTo>
                  <a:lnTo>
                    <a:pt x="643" y="643"/>
                  </a:lnTo>
                  <a:close/>
                  <a:moveTo>
                    <a:pt x="0" y="0"/>
                  </a:moveTo>
                  <a:lnTo>
                    <a:pt x="0" y="2287"/>
                  </a:lnTo>
                  <a:lnTo>
                    <a:pt x="405" y="2287"/>
                  </a:lnTo>
                  <a:lnTo>
                    <a:pt x="405" y="2668"/>
                  </a:lnTo>
                  <a:lnTo>
                    <a:pt x="2191" y="2668"/>
                  </a:lnTo>
                  <a:lnTo>
                    <a:pt x="2191" y="2263"/>
                  </a:lnTo>
                  <a:lnTo>
                    <a:pt x="2644" y="2263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9" name="Google Shape;1369;p75"/>
            <p:cNvSpPr/>
            <p:nvPr/>
          </p:nvSpPr>
          <p:spPr>
            <a:xfrm>
              <a:off x="2585465" y="2302038"/>
              <a:ext cx="93869" cy="93834"/>
            </a:xfrm>
            <a:custGeom>
              <a:avLst/>
              <a:gdLst/>
              <a:ahLst/>
              <a:cxnLst/>
              <a:rect l="l" t="t" r="r" b="b"/>
              <a:pathLst>
                <a:path w="2669" h="2668" extrusionOk="0">
                  <a:moveTo>
                    <a:pt x="2001" y="643"/>
                  </a:moveTo>
                  <a:lnTo>
                    <a:pt x="2001" y="1620"/>
                  </a:lnTo>
                  <a:lnTo>
                    <a:pt x="1573" y="1620"/>
                  </a:lnTo>
                  <a:lnTo>
                    <a:pt x="1573" y="2025"/>
                  </a:lnTo>
                  <a:lnTo>
                    <a:pt x="1073" y="2025"/>
                  </a:lnTo>
                  <a:lnTo>
                    <a:pt x="1073" y="1620"/>
                  </a:lnTo>
                  <a:lnTo>
                    <a:pt x="668" y="1620"/>
                  </a:lnTo>
                  <a:lnTo>
                    <a:pt x="668" y="643"/>
                  </a:lnTo>
                  <a:close/>
                  <a:moveTo>
                    <a:pt x="1" y="0"/>
                  </a:moveTo>
                  <a:lnTo>
                    <a:pt x="1" y="2287"/>
                  </a:lnTo>
                  <a:lnTo>
                    <a:pt x="453" y="2287"/>
                  </a:lnTo>
                  <a:lnTo>
                    <a:pt x="453" y="2668"/>
                  </a:lnTo>
                  <a:lnTo>
                    <a:pt x="2240" y="2668"/>
                  </a:lnTo>
                  <a:lnTo>
                    <a:pt x="2240" y="2263"/>
                  </a:lnTo>
                  <a:lnTo>
                    <a:pt x="2668" y="2263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70" name="Google Shape;1370;p75"/>
          <p:cNvGrpSpPr/>
          <p:nvPr/>
        </p:nvGrpSpPr>
        <p:grpSpPr>
          <a:xfrm>
            <a:off x="2350143" y="1596809"/>
            <a:ext cx="379449" cy="379449"/>
            <a:chOff x="2350143" y="1596809"/>
            <a:chExt cx="379449" cy="379449"/>
          </a:xfrm>
        </p:grpSpPr>
        <p:sp>
          <p:nvSpPr>
            <p:cNvPr id="1371" name="Google Shape;1371;p75"/>
            <p:cNvSpPr/>
            <p:nvPr/>
          </p:nvSpPr>
          <p:spPr>
            <a:xfrm>
              <a:off x="2350143" y="1596809"/>
              <a:ext cx="158335" cy="178453"/>
            </a:xfrm>
            <a:custGeom>
              <a:avLst/>
              <a:gdLst/>
              <a:ahLst/>
              <a:cxnLst/>
              <a:rect l="l" t="t" r="r" b="b"/>
              <a:pathLst>
                <a:path w="4502" h="5074" extrusionOk="0">
                  <a:moveTo>
                    <a:pt x="3834" y="644"/>
                  </a:moveTo>
                  <a:lnTo>
                    <a:pt x="3834" y="3168"/>
                  </a:lnTo>
                  <a:lnTo>
                    <a:pt x="619" y="3168"/>
                  </a:lnTo>
                  <a:lnTo>
                    <a:pt x="619" y="644"/>
                  </a:lnTo>
                  <a:close/>
                  <a:moveTo>
                    <a:pt x="0" y="1"/>
                  </a:moveTo>
                  <a:lnTo>
                    <a:pt x="0" y="3811"/>
                  </a:lnTo>
                  <a:lnTo>
                    <a:pt x="1905" y="3811"/>
                  </a:lnTo>
                  <a:lnTo>
                    <a:pt x="1905" y="4454"/>
                  </a:lnTo>
                  <a:lnTo>
                    <a:pt x="1119" y="4454"/>
                  </a:lnTo>
                  <a:lnTo>
                    <a:pt x="1119" y="5073"/>
                  </a:lnTo>
                  <a:lnTo>
                    <a:pt x="3334" y="5073"/>
                  </a:lnTo>
                  <a:lnTo>
                    <a:pt x="3334" y="4454"/>
                  </a:lnTo>
                  <a:lnTo>
                    <a:pt x="2548" y="4454"/>
                  </a:lnTo>
                  <a:lnTo>
                    <a:pt x="2548" y="3811"/>
                  </a:lnTo>
                  <a:lnTo>
                    <a:pt x="4501" y="3811"/>
                  </a:lnTo>
                  <a:lnTo>
                    <a:pt x="45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2" name="Google Shape;1372;p75"/>
            <p:cNvSpPr/>
            <p:nvPr/>
          </p:nvSpPr>
          <p:spPr>
            <a:xfrm>
              <a:off x="2350143" y="1797841"/>
              <a:ext cx="158335" cy="178417"/>
            </a:xfrm>
            <a:custGeom>
              <a:avLst/>
              <a:gdLst/>
              <a:ahLst/>
              <a:cxnLst/>
              <a:rect l="l" t="t" r="r" b="b"/>
              <a:pathLst>
                <a:path w="4502" h="5073" extrusionOk="0">
                  <a:moveTo>
                    <a:pt x="3834" y="643"/>
                  </a:moveTo>
                  <a:lnTo>
                    <a:pt x="3834" y="3167"/>
                  </a:lnTo>
                  <a:lnTo>
                    <a:pt x="619" y="3167"/>
                  </a:lnTo>
                  <a:lnTo>
                    <a:pt x="619" y="643"/>
                  </a:lnTo>
                  <a:close/>
                  <a:moveTo>
                    <a:pt x="0" y="0"/>
                  </a:moveTo>
                  <a:lnTo>
                    <a:pt x="0" y="3810"/>
                  </a:lnTo>
                  <a:lnTo>
                    <a:pt x="1905" y="3810"/>
                  </a:lnTo>
                  <a:lnTo>
                    <a:pt x="1905" y="4453"/>
                  </a:lnTo>
                  <a:lnTo>
                    <a:pt x="1119" y="4453"/>
                  </a:lnTo>
                  <a:lnTo>
                    <a:pt x="1119" y="5073"/>
                  </a:lnTo>
                  <a:lnTo>
                    <a:pt x="3334" y="5073"/>
                  </a:lnTo>
                  <a:lnTo>
                    <a:pt x="3334" y="4453"/>
                  </a:lnTo>
                  <a:lnTo>
                    <a:pt x="2548" y="4453"/>
                  </a:lnTo>
                  <a:lnTo>
                    <a:pt x="2548" y="3810"/>
                  </a:lnTo>
                  <a:lnTo>
                    <a:pt x="4501" y="3810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3" name="Google Shape;1373;p75"/>
            <p:cNvSpPr/>
            <p:nvPr/>
          </p:nvSpPr>
          <p:spPr>
            <a:xfrm>
              <a:off x="2530213" y="1663808"/>
              <a:ext cx="51102" cy="222837"/>
            </a:xfrm>
            <a:custGeom>
              <a:avLst/>
              <a:gdLst/>
              <a:ahLst/>
              <a:cxnLst/>
              <a:rect l="l" t="t" r="r" b="b"/>
              <a:pathLst>
                <a:path w="1453" h="6336" extrusionOk="0">
                  <a:moveTo>
                    <a:pt x="0" y="1"/>
                  </a:moveTo>
                  <a:lnTo>
                    <a:pt x="0" y="644"/>
                  </a:lnTo>
                  <a:lnTo>
                    <a:pt x="500" y="644"/>
                  </a:lnTo>
                  <a:lnTo>
                    <a:pt x="500" y="5716"/>
                  </a:lnTo>
                  <a:lnTo>
                    <a:pt x="0" y="5716"/>
                  </a:lnTo>
                  <a:lnTo>
                    <a:pt x="0" y="6335"/>
                  </a:lnTo>
                  <a:lnTo>
                    <a:pt x="1143" y="6335"/>
                  </a:lnTo>
                  <a:lnTo>
                    <a:pt x="1143" y="3430"/>
                  </a:lnTo>
                  <a:lnTo>
                    <a:pt x="1453" y="3430"/>
                  </a:lnTo>
                  <a:lnTo>
                    <a:pt x="1453" y="2763"/>
                  </a:lnTo>
                  <a:lnTo>
                    <a:pt x="1143" y="2763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4" name="Google Shape;1374;p75"/>
            <p:cNvSpPr/>
            <p:nvPr/>
          </p:nvSpPr>
          <p:spPr>
            <a:xfrm>
              <a:off x="2602242" y="1654594"/>
              <a:ext cx="127351" cy="237925"/>
            </a:xfrm>
            <a:custGeom>
              <a:avLst/>
              <a:gdLst/>
              <a:ahLst/>
              <a:cxnLst/>
              <a:rect l="l" t="t" r="r" b="b"/>
              <a:pathLst>
                <a:path w="3621" h="6765" extrusionOk="0">
                  <a:moveTo>
                    <a:pt x="2977" y="668"/>
                  </a:moveTo>
                  <a:lnTo>
                    <a:pt x="2977" y="6145"/>
                  </a:lnTo>
                  <a:lnTo>
                    <a:pt x="667" y="6145"/>
                  </a:lnTo>
                  <a:lnTo>
                    <a:pt x="667" y="668"/>
                  </a:lnTo>
                  <a:close/>
                  <a:moveTo>
                    <a:pt x="0" y="1"/>
                  </a:moveTo>
                  <a:lnTo>
                    <a:pt x="0" y="6764"/>
                  </a:lnTo>
                  <a:lnTo>
                    <a:pt x="3620" y="676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5" name="Google Shape;1375;p75"/>
            <p:cNvSpPr/>
            <p:nvPr/>
          </p:nvSpPr>
          <p:spPr>
            <a:xfrm>
              <a:off x="2648314" y="1700666"/>
              <a:ext cx="36858" cy="21805"/>
            </a:xfrm>
            <a:custGeom>
              <a:avLst/>
              <a:gdLst/>
              <a:ahLst/>
              <a:cxnLst/>
              <a:rect l="l" t="t" r="r" b="b"/>
              <a:pathLst>
                <a:path w="1048" h="620" extrusionOk="0">
                  <a:moveTo>
                    <a:pt x="0" y="1"/>
                  </a:moveTo>
                  <a:lnTo>
                    <a:pt x="0" y="620"/>
                  </a:lnTo>
                  <a:lnTo>
                    <a:pt x="1048" y="620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6" name="Google Shape;1376;p75"/>
            <p:cNvSpPr/>
            <p:nvPr/>
          </p:nvSpPr>
          <p:spPr>
            <a:xfrm>
              <a:off x="2647470" y="1776880"/>
              <a:ext cx="36893" cy="22649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0" y="1"/>
                  </a:moveTo>
                  <a:lnTo>
                    <a:pt x="0" y="644"/>
                  </a:lnTo>
                  <a:lnTo>
                    <a:pt x="1048" y="644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7" name="Google Shape;1377;p75"/>
            <p:cNvSpPr/>
            <p:nvPr/>
          </p:nvSpPr>
          <p:spPr>
            <a:xfrm>
              <a:off x="2647470" y="1824641"/>
              <a:ext cx="36893" cy="21805"/>
            </a:xfrm>
            <a:custGeom>
              <a:avLst/>
              <a:gdLst/>
              <a:ahLst/>
              <a:cxnLst/>
              <a:rect l="l" t="t" r="r" b="b"/>
              <a:pathLst>
                <a:path w="1049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048" y="619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78" name="Google Shape;1378;p75"/>
          <p:cNvGrpSpPr/>
          <p:nvPr/>
        </p:nvGrpSpPr>
        <p:grpSpPr>
          <a:xfrm>
            <a:off x="1551116" y="3994735"/>
            <a:ext cx="379449" cy="380258"/>
            <a:chOff x="1551116" y="3994735"/>
            <a:chExt cx="379449" cy="380258"/>
          </a:xfrm>
        </p:grpSpPr>
        <p:sp>
          <p:nvSpPr>
            <p:cNvPr id="1379" name="Google Shape;1379;p75"/>
            <p:cNvSpPr/>
            <p:nvPr/>
          </p:nvSpPr>
          <p:spPr>
            <a:xfrm>
              <a:off x="1551116" y="3994735"/>
              <a:ext cx="379449" cy="380258"/>
            </a:xfrm>
            <a:custGeom>
              <a:avLst/>
              <a:gdLst/>
              <a:ahLst/>
              <a:cxnLst/>
              <a:rect l="l" t="t" r="r" b="b"/>
              <a:pathLst>
                <a:path w="10789" h="10812" extrusionOk="0">
                  <a:moveTo>
                    <a:pt x="3787" y="619"/>
                  </a:moveTo>
                  <a:lnTo>
                    <a:pt x="3787" y="2787"/>
                  </a:lnTo>
                  <a:lnTo>
                    <a:pt x="1024" y="2787"/>
                  </a:lnTo>
                  <a:lnTo>
                    <a:pt x="1024" y="619"/>
                  </a:lnTo>
                  <a:close/>
                  <a:moveTo>
                    <a:pt x="9812" y="619"/>
                  </a:moveTo>
                  <a:lnTo>
                    <a:pt x="9812" y="2787"/>
                  </a:lnTo>
                  <a:lnTo>
                    <a:pt x="7025" y="2787"/>
                  </a:lnTo>
                  <a:lnTo>
                    <a:pt x="7025" y="619"/>
                  </a:lnTo>
                  <a:close/>
                  <a:moveTo>
                    <a:pt x="3096" y="3430"/>
                  </a:moveTo>
                  <a:cubicBezTo>
                    <a:pt x="2953" y="3596"/>
                    <a:pt x="2810" y="3811"/>
                    <a:pt x="2691" y="4025"/>
                  </a:cubicBezTo>
                  <a:lnTo>
                    <a:pt x="643" y="4025"/>
                  </a:lnTo>
                  <a:lnTo>
                    <a:pt x="643" y="3430"/>
                  </a:lnTo>
                  <a:close/>
                  <a:moveTo>
                    <a:pt x="10169" y="3430"/>
                  </a:moveTo>
                  <a:lnTo>
                    <a:pt x="10169" y="4025"/>
                  </a:lnTo>
                  <a:lnTo>
                    <a:pt x="8097" y="4025"/>
                  </a:lnTo>
                  <a:cubicBezTo>
                    <a:pt x="7978" y="3811"/>
                    <a:pt x="7835" y="3596"/>
                    <a:pt x="7692" y="3430"/>
                  </a:cubicBezTo>
                  <a:close/>
                  <a:moveTo>
                    <a:pt x="5406" y="3001"/>
                  </a:moveTo>
                  <a:cubicBezTo>
                    <a:pt x="6763" y="3001"/>
                    <a:pt x="7859" y="4096"/>
                    <a:pt x="7859" y="5478"/>
                  </a:cubicBezTo>
                  <a:cubicBezTo>
                    <a:pt x="7859" y="6835"/>
                    <a:pt x="6763" y="7954"/>
                    <a:pt x="5406" y="7954"/>
                  </a:cubicBezTo>
                  <a:cubicBezTo>
                    <a:pt x="4025" y="7954"/>
                    <a:pt x="2929" y="6811"/>
                    <a:pt x="2929" y="5478"/>
                  </a:cubicBezTo>
                  <a:cubicBezTo>
                    <a:pt x="2929" y="4096"/>
                    <a:pt x="4025" y="3001"/>
                    <a:pt x="5406" y="3001"/>
                  </a:cubicBezTo>
                  <a:close/>
                  <a:moveTo>
                    <a:pt x="2572" y="6787"/>
                  </a:moveTo>
                  <a:cubicBezTo>
                    <a:pt x="2834" y="7311"/>
                    <a:pt x="3215" y="7788"/>
                    <a:pt x="3739" y="8121"/>
                  </a:cubicBezTo>
                  <a:lnTo>
                    <a:pt x="3739" y="8954"/>
                  </a:lnTo>
                  <a:lnTo>
                    <a:pt x="1000" y="8954"/>
                  </a:lnTo>
                  <a:lnTo>
                    <a:pt x="1000" y="6787"/>
                  </a:lnTo>
                  <a:close/>
                  <a:moveTo>
                    <a:pt x="8192" y="6764"/>
                  </a:moveTo>
                  <a:lnTo>
                    <a:pt x="9812" y="6787"/>
                  </a:lnTo>
                  <a:lnTo>
                    <a:pt x="9812" y="8954"/>
                  </a:lnTo>
                  <a:lnTo>
                    <a:pt x="7025" y="8954"/>
                  </a:lnTo>
                  <a:lnTo>
                    <a:pt x="7025" y="8097"/>
                  </a:lnTo>
                  <a:cubicBezTo>
                    <a:pt x="7525" y="7764"/>
                    <a:pt x="7954" y="7311"/>
                    <a:pt x="8192" y="6764"/>
                  </a:cubicBezTo>
                  <a:close/>
                  <a:moveTo>
                    <a:pt x="4144" y="9574"/>
                  </a:moveTo>
                  <a:lnTo>
                    <a:pt x="4144" y="10169"/>
                  </a:lnTo>
                  <a:lnTo>
                    <a:pt x="619" y="10169"/>
                  </a:lnTo>
                  <a:lnTo>
                    <a:pt x="619" y="9574"/>
                  </a:lnTo>
                  <a:close/>
                  <a:moveTo>
                    <a:pt x="10169" y="9574"/>
                  </a:moveTo>
                  <a:lnTo>
                    <a:pt x="10169" y="10169"/>
                  </a:lnTo>
                  <a:lnTo>
                    <a:pt x="6644" y="10169"/>
                  </a:lnTo>
                  <a:lnTo>
                    <a:pt x="6644" y="9574"/>
                  </a:lnTo>
                  <a:close/>
                  <a:moveTo>
                    <a:pt x="405" y="0"/>
                  </a:moveTo>
                  <a:lnTo>
                    <a:pt x="405" y="2787"/>
                  </a:lnTo>
                  <a:lnTo>
                    <a:pt x="48" y="2787"/>
                  </a:lnTo>
                  <a:lnTo>
                    <a:pt x="48" y="4644"/>
                  </a:lnTo>
                  <a:lnTo>
                    <a:pt x="2453" y="4644"/>
                  </a:lnTo>
                  <a:cubicBezTo>
                    <a:pt x="2382" y="4906"/>
                    <a:pt x="2334" y="5168"/>
                    <a:pt x="2334" y="5478"/>
                  </a:cubicBezTo>
                  <a:cubicBezTo>
                    <a:pt x="2334" y="5716"/>
                    <a:pt x="2358" y="5930"/>
                    <a:pt x="2382" y="6168"/>
                  </a:cubicBezTo>
                  <a:lnTo>
                    <a:pt x="357" y="6168"/>
                  </a:lnTo>
                  <a:lnTo>
                    <a:pt x="357" y="8954"/>
                  </a:lnTo>
                  <a:lnTo>
                    <a:pt x="0" y="8954"/>
                  </a:lnTo>
                  <a:lnTo>
                    <a:pt x="0" y="10812"/>
                  </a:lnTo>
                  <a:lnTo>
                    <a:pt x="4763" y="10812"/>
                  </a:lnTo>
                  <a:lnTo>
                    <a:pt x="4763" y="8954"/>
                  </a:lnTo>
                  <a:lnTo>
                    <a:pt x="4406" y="8954"/>
                  </a:lnTo>
                  <a:lnTo>
                    <a:pt x="4406" y="8431"/>
                  </a:lnTo>
                  <a:cubicBezTo>
                    <a:pt x="4715" y="8550"/>
                    <a:pt x="5073" y="8573"/>
                    <a:pt x="5406" y="8573"/>
                  </a:cubicBezTo>
                  <a:cubicBezTo>
                    <a:pt x="5763" y="8573"/>
                    <a:pt x="6073" y="8502"/>
                    <a:pt x="6382" y="8431"/>
                  </a:cubicBezTo>
                  <a:lnTo>
                    <a:pt x="6382" y="8954"/>
                  </a:lnTo>
                  <a:lnTo>
                    <a:pt x="6001" y="8954"/>
                  </a:lnTo>
                  <a:lnTo>
                    <a:pt x="6001" y="10812"/>
                  </a:lnTo>
                  <a:lnTo>
                    <a:pt x="10764" y="10812"/>
                  </a:lnTo>
                  <a:lnTo>
                    <a:pt x="10764" y="8954"/>
                  </a:lnTo>
                  <a:lnTo>
                    <a:pt x="10407" y="8954"/>
                  </a:lnTo>
                  <a:lnTo>
                    <a:pt x="10407" y="6168"/>
                  </a:lnTo>
                  <a:lnTo>
                    <a:pt x="8383" y="6168"/>
                  </a:lnTo>
                  <a:cubicBezTo>
                    <a:pt x="8430" y="5930"/>
                    <a:pt x="8430" y="5716"/>
                    <a:pt x="8430" y="5478"/>
                  </a:cubicBezTo>
                  <a:cubicBezTo>
                    <a:pt x="8430" y="5168"/>
                    <a:pt x="8407" y="4906"/>
                    <a:pt x="8311" y="4668"/>
                  </a:cubicBezTo>
                  <a:lnTo>
                    <a:pt x="10717" y="4668"/>
                  </a:lnTo>
                  <a:lnTo>
                    <a:pt x="10788" y="2787"/>
                  </a:lnTo>
                  <a:lnTo>
                    <a:pt x="10431" y="2787"/>
                  </a:lnTo>
                  <a:lnTo>
                    <a:pt x="10431" y="0"/>
                  </a:lnTo>
                  <a:lnTo>
                    <a:pt x="6406" y="0"/>
                  </a:lnTo>
                  <a:lnTo>
                    <a:pt x="6406" y="2548"/>
                  </a:lnTo>
                  <a:cubicBezTo>
                    <a:pt x="6120" y="2429"/>
                    <a:pt x="5763" y="2405"/>
                    <a:pt x="5430" y="2405"/>
                  </a:cubicBezTo>
                  <a:cubicBezTo>
                    <a:pt x="5073" y="2405"/>
                    <a:pt x="4739" y="2477"/>
                    <a:pt x="4453" y="2548"/>
                  </a:cubicBezTo>
                  <a:lnTo>
                    <a:pt x="4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0" name="Google Shape;1380;p75"/>
            <p:cNvSpPr/>
            <p:nvPr/>
          </p:nvSpPr>
          <p:spPr>
            <a:xfrm>
              <a:off x="1694328" y="4110902"/>
              <a:ext cx="97175" cy="142650"/>
            </a:xfrm>
            <a:custGeom>
              <a:avLst/>
              <a:gdLst/>
              <a:ahLst/>
              <a:cxnLst/>
              <a:rect l="l" t="t" r="r" b="b"/>
              <a:pathLst>
                <a:path w="2763" h="4056" extrusionOk="0">
                  <a:moveTo>
                    <a:pt x="1334" y="650"/>
                  </a:moveTo>
                  <a:cubicBezTo>
                    <a:pt x="1524" y="650"/>
                    <a:pt x="1715" y="841"/>
                    <a:pt x="1715" y="1031"/>
                  </a:cubicBezTo>
                  <a:cubicBezTo>
                    <a:pt x="1715" y="1246"/>
                    <a:pt x="1524" y="1436"/>
                    <a:pt x="1334" y="1436"/>
                  </a:cubicBezTo>
                  <a:cubicBezTo>
                    <a:pt x="1120" y="1436"/>
                    <a:pt x="929" y="1246"/>
                    <a:pt x="929" y="1031"/>
                  </a:cubicBezTo>
                  <a:cubicBezTo>
                    <a:pt x="905" y="841"/>
                    <a:pt x="1096" y="650"/>
                    <a:pt x="1334" y="650"/>
                  </a:cubicBezTo>
                  <a:close/>
                  <a:moveTo>
                    <a:pt x="1384" y="2046"/>
                  </a:moveTo>
                  <a:cubicBezTo>
                    <a:pt x="1781" y="2046"/>
                    <a:pt x="2096" y="2359"/>
                    <a:pt x="2096" y="2770"/>
                  </a:cubicBezTo>
                  <a:lnTo>
                    <a:pt x="2096" y="3389"/>
                  </a:lnTo>
                  <a:lnTo>
                    <a:pt x="643" y="3389"/>
                  </a:lnTo>
                  <a:lnTo>
                    <a:pt x="643" y="2794"/>
                  </a:lnTo>
                  <a:cubicBezTo>
                    <a:pt x="643" y="2436"/>
                    <a:pt x="905" y="2103"/>
                    <a:pt x="1263" y="2055"/>
                  </a:cubicBezTo>
                  <a:cubicBezTo>
                    <a:pt x="1304" y="2049"/>
                    <a:pt x="1344" y="2046"/>
                    <a:pt x="1384" y="2046"/>
                  </a:cubicBezTo>
                  <a:close/>
                  <a:moveTo>
                    <a:pt x="1292" y="1"/>
                  </a:moveTo>
                  <a:cubicBezTo>
                    <a:pt x="745" y="1"/>
                    <a:pt x="286" y="474"/>
                    <a:pt x="286" y="1031"/>
                  </a:cubicBezTo>
                  <a:cubicBezTo>
                    <a:pt x="286" y="1317"/>
                    <a:pt x="381" y="1555"/>
                    <a:pt x="548" y="1722"/>
                  </a:cubicBezTo>
                  <a:cubicBezTo>
                    <a:pt x="215" y="1960"/>
                    <a:pt x="0" y="2341"/>
                    <a:pt x="0" y="2794"/>
                  </a:cubicBezTo>
                  <a:lnTo>
                    <a:pt x="0" y="4056"/>
                  </a:lnTo>
                  <a:lnTo>
                    <a:pt x="2739" y="4056"/>
                  </a:lnTo>
                  <a:lnTo>
                    <a:pt x="2739" y="2794"/>
                  </a:lnTo>
                  <a:cubicBezTo>
                    <a:pt x="2763" y="2317"/>
                    <a:pt x="2525" y="1936"/>
                    <a:pt x="2167" y="1674"/>
                  </a:cubicBezTo>
                  <a:cubicBezTo>
                    <a:pt x="2310" y="1460"/>
                    <a:pt x="2406" y="1222"/>
                    <a:pt x="2358" y="960"/>
                  </a:cubicBezTo>
                  <a:cubicBezTo>
                    <a:pt x="2334" y="436"/>
                    <a:pt x="1906" y="31"/>
                    <a:pt x="1405" y="7"/>
                  </a:cubicBezTo>
                  <a:cubicBezTo>
                    <a:pt x="1367" y="3"/>
                    <a:pt x="1329" y="1"/>
                    <a:pt x="1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81" name="Google Shape;1381;p75"/>
          <p:cNvGrpSpPr/>
          <p:nvPr/>
        </p:nvGrpSpPr>
        <p:grpSpPr>
          <a:xfrm>
            <a:off x="1552769" y="3386681"/>
            <a:ext cx="376952" cy="381102"/>
            <a:chOff x="1552769" y="3386681"/>
            <a:chExt cx="376952" cy="381102"/>
          </a:xfrm>
        </p:grpSpPr>
        <p:sp>
          <p:nvSpPr>
            <p:cNvPr id="1382" name="Google Shape;1382;p75"/>
            <p:cNvSpPr/>
            <p:nvPr/>
          </p:nvSpPr>
          <p:spPr>
            <a:xfrm>
              <a:off x="1618115" y="3671417"/>
              <a:ext cx="87116" cy="21841"/>
            </a:xfrm>
            <a:custGeom>
              <a:avLst/>
              <a:gdLst/>
              <a:ahLst/>
              <a:cxnLst/>
              <a:rect l="l" t="t" r="r" b="b"/>
              <a:pathLst>
                <a:path w="2477" h="621" extrusionOk="0">
                  <a:moveTo>
                    <a:pt x="0" y="1"/>
                  </a:moveTo>
                  <a:lnTo>
                    <a:pt x="0" y="620"/>
                  </a:lnTo>
                  <a:lnTo>
                    <a:pt x="2477" y="62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3" name="Google Shape;1383;p75"/>
            <p:cNvSpPr/>
            <p:nvPr/>
          </p:nvSpPr>
          <p:spPr>
            <a:xfrm>
              <a:off x="1608056" y="3439436"/>
              <a:ext cx="103892" cy="22649"/>
            </a:xfrm>
            <a:custGeom>
              <a:avLst/>
              <a:gdLst/>
              <a:ahLst/>
              <a:cxnLst/>
              <a:rect l="l" t="t" r="r" b="b"/>
              <a:pathLst>
                <a:path w="2954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953" y="643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4" name="Google Shape;1384;p75"/>
            <p:cNvSpPr/>
            <p:nvPr/>
          </p:nvSpPr>
          <p:spPr>
            <a:xfrm>
              <a:off x="1608056" y="3484665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53" y="619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5" name="Google Shape;1385;p75"/>
            <p:cNvSpPr/>
            <p:nvPr/>
          </p:nvSpPr>
          <p:spPr>
            <a:xfrm>
              <a:off x="1608056" y="3529893"/>
              <a:ext cx="103892" cy="21805"/>
            </a:xfrm>
            <a:custGeom>
              <a:avLst/>
              <a:gdLst/>
              <a:ahLst/>
              <a:cxnLst/>
              <a:rect l="l" t="t" r="r" b="b"/>
              <a:pathLst>
                <a:path w="2954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53" y="619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6" name="Google Shape;1386;p75"/>
            <p:cNvSpPr/>
            <p:nvPr/>
          </p:nvSpPr>
          <p:spPr>
            <a:xfrm>
              <a:off x="1552769" y="3386681"/>
              <a:ext cx="376952" cy="381102"/>
            </a:xfrm>
            <a:custGeom>
              <a:avLst/>
              <a:gdLst/>
              <a:ahLst/>
              <a:cxnLst/>
              <a:rect l="l" t="t" r="r" b="b"/>
              <a:pathLst>
                <a:path w="10718" h="10836" extrusionOk="0">
                  <a:moveTo>
                    <a:pt x="7145" y="6263"/>
                  </a:moveTo>
                  <a:lnTo>
                    <a:pt x="7145" y="6263"/>
                  </a:lnTo>
                  <a:cubicBezTo>
                    <a:pt x="7050" y="6549"/>
                    <a:pt x="6955" y="6835"/>
                    <a:pt x="6931" y="7144"/>
                  </a:cubicBezTo>
                  <a:cubicBezTo>
                    <a:pt x="6693" y="7097"/>
                    <a:pt x="6454" y="7097"/>
                    <a:pt x="6240" y="7073"/>
                  </a:cubicBezTo>
                  <a:cubicBezTo>
                    <a:pt x="6454" y="6739"/>
                    <a:pt x="6740" y="6454"/>
                    <a:pt x="7145" y="6263"/>
                  </a:cubicBezTo>
                  <a:close/>
                  <a:moveTo>
                    <a:pt x="8002" y="6096"/>
                  </a:moveTo>
                  <a:cubicBezTo>
                    <a:pt x="8026" y="6120"/>
                    <a:pt x="8169" y="6239"/>
                    <a:pt x="8288" y="6620"/>
                  </a:cubicBezTo>
                  <a:cubicBezTo>
                    <a:pt x="8360" y="6787"/>
                    <a:pt x="8383" y="6978"/>
                    <a:pt x="8407" y="7168"/>
                  </a:cubicBezTo>
                  <a:lnTo>
                    <a:pt x="7526" y="7168"/>
                  </a:lnTo>
                  <a:cubicBezTo>
                    <a:pt x="7550" y="6954"/>
                    <a:pt x="7621" y="6787"/>
                    <a:pt x="7645" y="6620"/>
                  </a:cubicBezTo>
                  <a:cubicBezTo>
                    <a:pt x="7812" y="6239"/>
                    <a:pt x="7931" y="6120"/>
                    <a:pt x="8002" y="6096"/>
                  </a:cubicBezTo>
                  <a:close/>
                  <a:moveTo>
                    <a:pt x="8860" y="6311"/>
                  </a:moveTo>
                  <a:lnTo>
                    <a:pt x="8860" y="6311"/>
                  </a:lnTo>
                  <a:cubicBezTo>
                    <a:pt x="9217" y="6454"/>
                    <a:pt x="9550" y="6739"/>
                    <a:pt x="9765" y="7097"/>
                  </a:cubicBezTo>
                  <a:cubicBezTo>
                    <a:pt x="9550" y="7144"/>
                    <a:pt x="9312" y="7168"/>
                    <a:pt x="9074" y="7168"/>
                  </a:cubicBezTo>
                  <a:cubicBezTo>
                    <a:pt x="9003" y="6835"/>
                    <a:pt x="8955" y="6549"/>
                    <a:pt x="8860" y="6311"/>
                  </a:cubicBezTo>
                  <a:close/>
                  <a:moveTo>
                    <a:pt x="6002" y="7692"/>
                  </a:moveTo>
                  <a:cubicBezTo>
                    <a:pt x="6264" y="7740"/>
                    <a:pt x="6574" y="7763"/>
                    <a:pt x="6859" y="7787"/>
                  </a:cubicBezTo>
                  <a:lnTo>
                    <a:pt x="6859" y="8145"/>
                  </a:lnTo>
                  <a:cubicBezTo>
                    <a:pt x="6859" y="8287"/>
                    <a:pt x="6859" y="8478"/>
                    <a:pt x="6907" y="8621"/>
                  </a:cubicBezTo>
                  <a:cubicBezTo>
                    <a:pt x="6597" y="8597"/>
                    <a:pt x="6312" y="8573"/>
                    <a:pt x="6026" y="8526"/>
                  </a:cubicBezTo>
                  <a:cubicBezTo>
                    <a:pt x="5954" y="8406"/>
                    <a:pt x="5954" y="8264"/>
                    <a:pt x="5954" y="8145"/>
                  </a:cubicBezTo>
                  <a:cubicBezTo>
                    <a:pt x="5954" y="8002"/>
                    <a:pt x="5978" y="7859"/>
                    <a:pt x="6002" y="7692"/>
                  </a:cubicBezTo>
                  <a:close/>
                  <a:moveTo>
                    <a:pt x="10003" y="7692"/>
                  </a:moveTo>
                  <a:cubicBezTo>
                    <a:pt x="10027" y="7859"/>
                    <a:pt x="10050" y="8002"/>
                    <a:pt x="10050" y="8145"/>
                  </a:cubicBezTo>
                  <a:cubicBezTo>
                    <a:pt x="10050" y="8287"/>
                    <a:pt x="10050" y="8406"/>
                    <a:pt x="10027" y="8526"/>
                  </a:cubicBezTo>
                  <a:cubicBezTo>
                    <a:pt x="9765" y="8573"/>
                    <a:pt x="9455" y="8597"/>
                    <a:pt x="9169" y="8621"/>
                  </a:cubicBezTo>
                  <a:cubicBezTo>
                    <a:pt x="9169" y="8478"/>
                    <a:pt x="9193" y="8287"/>
                    <a:pt x="9193" y="8145"/>
                  </a:cubicBezTo>
                  <a:cubicBezTo>
                    <a:pt x="9122" y="8025"/>
                    <a:pt x="9122" y="7906"/>
                    <a:pt x="9122" y="7787"/>
                  </a:cubicBezTo>
                  <a:cubicBezTo>
                    <a:pt x="9431" y="7763"/>
                    <a:pt x="9717" y="7740"/>
                    <a:pt x="10003" y="7692"/>
                  </a:cubicBezTo>
                  <a:close/>
                  <a:moveTo>
                    <a:pt x="8502" y="7811"/>
                  </a:moveTo>
                  <a:lnTo>
                    <a:pt x="8502" y="8145"/>
                  </a:lnTo>
                  <a:cubicBezTo>
                    <a:pt x="8502" y="8335"/>
                    <a:pt x="8502" y="8502"/>
                    <a:pt x="8479" y="8645"/>
                  </a:cubicBezTo>
                  <a:lnTo>
                    <a:pt x="7526" y="8645"/>
                  </a:lnTo>
                  <a:cubicBezTo>
                    <a:pt x="7526" y="8478"/>
                    <a:pt x="7502" y="8335"/>
                    <a:pt x="7502" y="8145"/>
                  </a:cubicBezTo>
                  <a:lnTo>
                    <a:pt x="7502" y="7811"/>
                  </a:lnTo>
                  <a:close/>
                  <a:moveTo>
                    <a:pt x="6240" y="9216"/>
                  </a:moveTo>
                  <a:cubicBezTo>
                    <a:pt x="6454" y="9240"/>
                    <a:pt x="6693" y="9288"/>
                    <a:pt x="6931" y="9288"/>
                  </a:cubicBezTo>
                  <a:cubicBezTo>
                    <a:pt x="6978" y="9550"/>
                    <a:pt x="7050" y="9788"/>
                    <a:pt x="7145" y="10002"/>
                  </a:cubicBezTo>
                  <a:cubicBezTo>
                    <a:pt x="6788" y="9812"/>
                    <a:pt x="6454" y="9550"/>
                    <a:pt x="6240" y="9216"/>
                  </a:cubicBezTo>
                  <a:close/>
                  <a:moveTo>
                    <a:pt x="9765" y="9216"/>
                  </a:moveTo>
                  <a:cubicBezTo>
                    <a:pt x="9526" y="9550"/>
                    <a:pt x="9217" y="9812"/>
                    <a:pt x="8860" y="10002"/>
                  </a:cubicBezTo>
                  <a:cubicBezTo>
                    <a:pt x="8955" y="9788"/>
                    <a:pt x="9003" y="9526"/>
                    <a:pt x="9074" y="9288"/>
                  </a:cubicBezTo>
                  <a:cubicBezTo>
                    <a:pt x="9312" y="9240"/>
                    <a:pt x="9550" y="9240"/>
                    <a:pt x="9765" y="9216"/>
                  </a:cubicBezTo>
                  <a:close/>
                  <a:moveTo>
                    <a:pt x="8383" y="9311"/>
                  </a:moveTo>
                  <a:cubicBezTo>
                    <a:pt x="8360" y="9430"/>
                    <a:pt x="8336" y="9550"/>
                    <a:pt x="8288" y="9645"/>
                  </a:cubicBezTo>
                  <a:cubicBezTo>
                    <a:pt x="8169" y="10050"/>
                    <a:pt x="8026" y="10169"/>
                    <a:pt x="8002" y="10169"/>
                  </a:cubicBezTo>
                  <a:cubicBezTo>
                    <a:pt x="7979" y="10145"/>
                    <a:pt x="7812" y="10026"/>
                    <a:pt x="7693" y="9645"/>
                  </a:cubicBezTo>
                  <a:cubicBezTo>
                    <a:pt x="7669" y="9526"/>
                    <a:pt x="7645" y="9430"/>
                    <a:pt x="7621" y="9311"/>
                  </a:cubicBezTo>
                  <a:close/>
                  <a:moveTo>
                    <a:pt x="5430" y="667"/>
                  </a:moveTo>
                  <a:lnTo>
                    <a:pt x="5430" y="7335"/>
                  </a:lnTo>
                  <a:cubicBezTo>
                    <a:pt x="5335" y="7597"/>
                    <a:pt x="5311" y="7883"/>
                    <a:pt x="5311" y="8145"/>
                  </a:cubicBezTo>
                  <a:cubicBezTo>
                    <a:pt x="5311" y="8954"/>
                    <a:pt x="5669" y="9692"/>
                    <a:pt x="6264" y="10193"/>
                  </a:cubicBezTo>
                  <a:lnTo>
                    <a:pt x="668" y="10193"/>
                  </a:lnTo>
                  <a:lnTo>
                    <a:pt x="668" y="667"/>
                  </a:lnTo>
                  <a:close/>
                  <a:moveTo>
                    <a:pt x="1" y="0"/>
                  </a:moveTo>
                  <a:lnTo>
                    <a:pt x="1" y="10836"/>
                  </a:lnTo>
                  <a:lnTo>
                    <a:pt x="7979" y="10836"/>
                  </a:lnTo>
                  <a:cubicBezTo>
                    <a:pt x="9479" y="10836"/>
                    <a:pt x="10717" y="9573"/>
                    <a:pt x="10646" y="8049"/>
                  </a:cubicBezTo>
                  <a:cubicBezTo>
                    <a:pt x="10646" y="6668"/>
                    <a:pt x="9431" y="5477"/>
                    <a:pt x="8002" y="5430"/>
                  </a:cubicBezTo>
                  <a:cubicBezTo>
                    <a:pt x="7264" y="5430"/>
                    <a:pt x="6574" y="5739"/>
                    <a:pt x="6073" y="6239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7" name="Google Shape;1387;p75"/>
            <p:cNvSpPr/>
            <p:nvPr/>
          </p:nvSpPr>
          <p:spPr>
            <a:xfrm>
              <a:off x="1644914" y="3598580"/>
              <a:ext cx="26835" cy="22649"/>
            </a:xfrm>
            <a:custGeom>
              <a:avLst/>
              <a:gdLst/>
              <a:ahLst/>
              <a:cxnLst/>
              <a:rect l="l" t="t" r="r" b="b"/>
              <a:pathLst>
                <a:path w="763" h="644" extrusionOk="0">
                  <a:moveTo>
                    <a:pt x="381" y="0"/>
                  </a:moveTo>
                  <a:cubicBezTo>
                    <a:pt x="238" y="0"/>
                    <a:pt x="119" y="95"/>
                    <a:pt x="72" y="214"/>
                  </a:cubicBezTo>
                  <a:cubicBezTo>
                    <a:pt x="0" y="453"/>
                    <a:pt x="167" y="643"/>
                    <a:pt x="381" y="643"/>
                  </a:cubicBezTo>
                  <a:cubicBezTo>
                    <a:pt x="596" y="643"/>
                    <a:pt x="762" y="405"/>
                    <a:pt x="667" y="191"/>
                  </a:cubicBezTo>
                  <a:cubicBezTo>
                    <a:pt x="619" y="71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88" name="Google Shape;1388;p75"/>
          <p:cNvGrpSpPr/>
          <p:nvPr/>
        </p:nvGrpSpPr>
        <p:grpSpPr>
          <a:xfrm>
            <a:off x="1550272" y="2769377"/>
            <a:ext cx="380293" cy="374420"/>
            <a:chOff x="1550272" y="2769377"/>
            <a:chExt cx="380293" cy="374420"/>
          </a:xfrm>
        </p:grpSpPr>
        <p:sp>
          <p:nvSpPr>
            <p:cNvPr id="1389" name="Google Shape;1389;p75"/>
            <p:cNvSpPr/>
            <p:nvPr/>
          </p:nvSpPr>
          <p:spPr>
            <a:xfrm>
              <a:off x="1639041" y="2856493"/>
              <a:ext cx="204408" cy="201032"/>
            </a:xfrm>
            <a:custGeom>
              <a:avLst/>
              <a:gdLst/>
              <a:ahLst/>
              <a:cxnLst/>
              <a:rect l="l" t="t" r="r" b="b"/>
              <a:pathLst>
                <a:path w="5812" h="5716" extrusionOk="0">
                  <a:moveTo>
                    <a:pt x="5168" y="620"/>
                  </a:moveTo>
                  <a:lnTo>
                    <a:pt x="5168" y="5073"/>
                  </a:lnTo>
                  <a:lnTo>
                    <a:pt x="596" y="5073"/>
                  </a:lnTo>
                  <a:lnTo>
                    <a:pt x="596" y="620"/>
                  </a:lnTo>
                  <a:close/>
                  <a:moveTo>
                    <a:pt x="1" y="1"/>
                  </a:moveTo>
                  <a:lnTo>
                    <a:pt x="1" y="5716"/>
                  </a:lnTo>
                  <a:lnTo>
                    <a:pt x="5811" y="5716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0" name="Google Shape;1390;p75"/>
            <p:cNvSpPr/>
            <p:nvPr/>
          </p:nvSpPr>
          <p:spPr>
            <a:xfrm>
              <a:off x="1687611" y="2900878"/>
              <a:ext cx="24338" cy="22649"/>
            </a:xfrm>
            <a:custGeom>
              <a:avLst/>
              <a:gdLst/>
              <a:ahLst/>
              <a:cxnLst/>
              <a:rect l="l" t="t" r="r" b="b"/>
              <a:pathLst>
                <a:path w="692" h="644" extrusionOk="0">
                  <a:moveTo>
                    <a:pt x="358" y="1"/>
                  </a:moveTo>
                  <a:cubicBezTo>
                    <a:pt x="215" y="1"/>
                    <a:pt x="48" y="120"/>
                    <a:pt x="25" y="263"/>
                  </a:cubicBezTo>
                  <a:cubicBezTo>
                    <a:pt x="1" y="477"/>
                    <a:pt x="144" y="644"/>
                    <a:pt x="334" y="644"/>
                  </a:cubicBezTo>
                  <a:cubicBezTo>
                    <a:pt x="477" y="644"/>
                    <a:pt x="620" y="525"/>
                    <a:pt x="644" y="382"/>
                  </a:cubicBezTo>
                  <a:cubicBezTo>
                    <a:pt x="691" y="167"/>
                    <a:pt x="525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1" name="Google Shape;1391;p75"/>
            <p:cNvSpPr/>
            <p:nvPr/>
          </p:nvSpPr>
          <p:spPr>
            <a:xfrm>
              <a:off x="1730342" y="2900878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81" y="1"/>
                  </a:moveTo>
                  <a:cubicBezTo>
                    <a:pt x="239" y="1"/>
                    <a:pt x="96" y="120"/>
                    <a:pt x="72" y="263"/>
                  </a:cubicBezTo>
                  <a:cubicBezTo>
                    <a:pt x="0" y="477"/>
                    <a:pt x="143" y="644"/>
                    <a:pt x="358" y="644"/>
                  </a:cubicBezTo>
                  <a:cubicBezTo>
                    <a:pt x="500" y="644"/>
                    <a:pt x="667" y="525"/>
                    <a:pt x="691" y="382"/>
                  </a:cubicBezTo>
                  <a:cubicBezTo>
                    <a:pt x="715" y="167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2" name="Google Shape;1392;p75"/>
            <p:cNvSpPr/>
            <p:nvPr/>
          </p:nvSpPr>
          <p:spPr>
            <a:xfrm>
              <a:off x="1550272" y="2769377"/>
              <a:ext cx="380293" cy="374420"/>
            </a:xfrm>
            <a:custGeom>
              <a:avLst/>
              <a:gdLst/>
              <a:ahLst/>
              <a:cxnLst/>
              <a:rect l="l" t="t" r="r" b="b"/>
              <a:pathLst>
                <a:path w="10813" h="10646" extrusionOk="0">
                  <a:moveTo>
                    <a:pt x="8907" y="1954"/>
                  </a:moveTo>
                  <a:lnTo>
                    <a:pt x="8907" y="8741"/>
                  </a:lnTo>
                  <a:lnTo>
                    <a:pt x="1977" y="8741"/>
                  </a:lnTo>
                  <a:lnTo>
                    <a:pt x="1977" y="1954"/>
                  </a:lnTo>
                  <a:close/>
                  <a:moveTo>
                    <a:pt x="2096" y="1"/>
                  </a:moveTo>
                  <a:lnTo>
                    <a:pt x="2096" y="1287"/>
                  </a:lnTo>
                  <a:lnTo>
                    <a:pt x="1310" y="1287"/>
                  </a:lnTo>
                  <a:lnTo>
                    <a:pt x="1310" y="1977"/>
                  </a:lnTo>
                  <a:lnTo>
                    <a:pt x="0" y="1977"/>
                  </a:lnTo>
                  <a:lnTo>
                    <a:pt x="0" y="2597"/>
                  </a:lnTo>
                  <a:lnTo>
                    <a:pt x="1310" y="2597"/>
                  </a:lnTo>
                  <a:lnTo>
                    <a:pt x="1310" y="3502"/>
                  </a:lnTo>
                  <a:lnTo>
                    <a:pt x="0" y="3502"/>
                  </a:lnTo>
                  <a:lnTo>
                    <a:pt x="0" y="4121"/>
                  </a:lnTo>
                  <a:lnTo>
                    <a:pt x="1310" y="4121"/>
                  </a:lnTo>
                  <a:lnTo>
                    <a:pt x="1310" y="5002"/>
                  </a:lnTo>
                  <a:lnTo>
                    <a:pt x="0" y="5002"/>
                  </a:lnTo>
                  <a:lnTo>
                    <a:pt x="0" y="5645"/>
                  </a:lnTo>
                  <a:lnTo>
                    <a:pt x="1310" y="5645"/>
                  </a:lnTo>
                  <a:lnTo>
                    <a:pt x="1310" y="6526"/>
                  </a:lnTo>
                  <a:lnTo>
                    <a:pt x="0" y="6526"/>
                  </a:lnTo>
                  <a:lnTo>
                    <a:pt x="0" y="7145"/>
                  </a:lnTo>
                  <a:lnTo>
                    <a:pt x="1310" y="7145"/>
                  </a:lnTo>
                  <a:lnTo>
                    <a:pt x="1310" y="8050"/>
                  </a:lnTo>
                  <a:lnTo>
                    <a:pt x="0" y="8050"/>
                  </a:lnTo>
                  <a:lnTo>
                    <a:pt x="0" y="8669"/>
                  </a:lnTo>
                  <a:lnTo>
                    <a:pt x="1310" y="8669"/>
                  </a:lnTo>
                  <a:lnTo>
                    <a:pt x="1310" y="9360"/>
                  </a:lnTo>
                  <a:lnTo>
                    <a:pt x="2096" y="9360"/>
                  </a:lnTo>
                  <a:lnTo>
                    <a:pt x="2096" y="10646"/>
                  </a:lnTo>
                  <a:lnTo>
                    <a:pt x="2715" y="10646"/>
                  </a:lnTo>
                  <a:lnTo>
                    <a:pt x="2715" y="9360"/>
                  </a:lnTo>
                  <a:lnTo>
                    <a:pt x="3596" y="9360"/>
                  </a:lnTo>
                  <a:lnTo>
                    <a:pt x="3596" y="10646"/>
                  </a:lnTo>
                  <a:lnTo>
                    <a:pt x="4239" y="10646"/>
                  </a:lnTo>
                  <a:lnTo>
                    <a:pt x="4239" y="9360"/>
                  </a:lnTo>
                  <a:lnTo>
                    <a:pt x="5120" y="9360"/>
                  </a:lnTo>
                  <a:lnTo>
                    <a:pt x="5120" y="10646"/>
                  </a:lnTo>
                  <a:lnTo>
                    <a:pt x="5740" y="10646"/>
                  </a:lnTo>
                  <a:lnTo>
                    <a:pt x="5740" y="9360"/>
                  </a:lnTo>
                  <a:lnTo>
                    <a:pt x="6645" y="9360"/>
                  </a:lnTo>
                  <a:lnTo>
                    <a:pt x="6645" y="10646"/>
                  </a:lnTo>
                  <a:lnTo>
                    <a:pt x="7264" y="10646"/>
                  </a:lnTo>
                  <a:lnTo>
                    <a:pt x="7264" y="9360"/>
                  </a:lnTo>
                  <a:lnTo>
                    <a:pt x="8169" y="9360"/>
                  </a:lnTo>
                  <a:lnTo>
                    <a:pt x="8169" y="10646"/>
                  </a:lnTo>
                  <a:lnTo>
                    <a:pt x="8788" y="10646"/>
                  </a:lnTo>
                  <a:lnTo>
                    <a:pt x="8788" y="9360"/>
                  </a:lnTo>
                  <a:lnTo>
                    <a:pt x="9526" y="9360"/>
                  </a:lnTo>
                  <a:lnTo>
                    <a:pt x="9526" y="8669"/>
                  </a:lnTo>
                  <a:lnTo>
                    <a:pt x="10812" y="8669"/>
                  </a:lnTo>
                  <a:lnTo>
                    <a:pt x="10812" y="8050"/>
                  </a:lnTo>
                  <a:lnTo>
                    <a:pt x="9526" y="8050"/>
                  </a:lnTo>
                  <a:lnTo>
                    <a:pt x="9526" y="7145"/>
                  </a:lnTo>
                  <a:lnTo>
                    <a:pt x="10812" y="7145"/>
                  </a:lnTo>
                  <a:lnTo>
                    <a:pt x="10812" y="6526"/>
                  </a:lnTo>
                  <a:lnTo>
                    <a:pt x="9526" y="6526"/>
                  </a:lnTo>
                  <a:lnTo>
                    <a:pt x="9526" y="5645"/>
                  </a:lnTo>
                  <a:lnTo>
                    <a:pt x="10812" y="5645"/>
                  </a:lnTo>
                  <a:lnTo>
                    <a:pt x="10812" y="5002"/>
                  </a:lnTo>
                  <a:lnTo>
                    <a:pt x="9526" y="5002"/>
                  </a:lnTo>
                  <a:lnTo>
                    <a:pt x="9526" y="4121"/>
                  </a:lnTo>
                  <a:lnTo>
                    <a:pt x="10812" y="4121"/>
                  </a:lnTo>
                  <a:lnTo>
                    <a:pt x="10812" y="3502"/>
                  </a:lnTo>
                  <a:lnTo>
                    <a:pt x="9526" y="3502"/>
                  </a:lnTo>
                  <a:lnTo>
                    <a:pt x="9526" y="2597"/>
                  </a:lnTo>
                  <a:lnTo>
                    <a:pt x="10812" y="2597"/>
                  </a:lnTo>
                  <a:lnTo>
                    <a:pt x="10812" y="1977"/>
                  </a:lnTo>
                  <a:lnTo>
                    <a:pt x="9526" y="1977"/>
                  </a:lnTo>
                  <a:lnTo>
                    <a:pt x="9526" y="1287"/>
                  </a:lnTo>
                  <a:lnTo>
                    <a:pt x="8788" y="1287"/>
                  </a:lnTo>
                  <a:lnTo>
                    <a:pt x="8788" y="1"/>
                  </a:lnTo>
                  <a:lnTo>
                    <a:pt x="8169" y="1"/>
                  </a:lnTo>
                  <a:lnTo>
                    <a:pt x="8169" y="1287"/>
                  </a:lnTo>
                  <a:lnTo>
                    <a:pt x="7264" y="1287"/>
                  </a:lnTo>
                  <a:lnTo>
                    <a:pt x="7264" y="1"/>
                  </a:lnTo>
                  <a:lnTo>
                    <a:pt x="6645" y="1"/>
                  </a:lnTo>
                  <a:lnTo>
                    <a:pt x="6645" y="1287"/>
                  </a:lnTo>
                  <a:lnTo>
                    <a:pt x="5740" y="1287"/>
                  </a:lnTo>
                  <a:lnTo>
                    <a:pt x="5740" y="1"/>
                  </a:lnTo>
                  <a:lnTo>
                    <a:pt x="5120" y="1"/>
                  </a:lnTo>
                  <a:lnTo>
                    <a:pt x="5120" y="1287"/>
                  </a:lnTo>
                  <a:lnTo>
                    <a:pt x="4239" y="1287"/>
                  </a:lnTo>
                  <a:lnTo>
                    <a:pt x="4239" y="1"/>
                  </a:lnTo>
                  <a:lnTo>
                    <a:pt x="3596" y="1"/>
                  </a:lnTo>
                  <a:lnTo>
                    <a:pt x="3596" y="1287"/>
                  </a:lnTo>
                  <a:lnTo>
                    <a:pt x="2715" y="1287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93" name="Google Shape;1393;p75"/>
          <p:cNvGrpSpPr/>
          <p:nvPr/>
        </p:nvGrpSpPr>
        <p:grpSpPr>
          <a:xfrm>
            <a:off x="1549428" y="2173070"/>
            <a:ext cx="381946" cy="378605"/>
            <a:chOff x="1549428" y="2173070"/>
            <a:chExt cx="381946" cy="378605"/>
          </a:xfrm>
        </p:grpSpPr>
        <p:sp>
          <p:nvSpPr>
            <p:cNvPr id="1394" name="Google Shape;1394;p75"/>
            <p:cNvSpPr/>
            <p:nvPr/>
          </p:nvSpPr>
          <p:spPr>
            <a:xfrm>
              <a:off x="1768853" y="2173070"/>
              <a:ext cx="161712" cy="270563"/>
            </a:xfrm>
            <a:custGeom>
              <a:avLst/>
              <a:gdLst/>
              <a:ahLst/>
              <a:cxnLst/>
              <a:rect l="l" t="t" r="r" b="b"/>
              <a:pathLst>
                <a:path w="4598" h="7693" extrusionOk="0">
                  <a:moveTo>
                    <a:pt x="3978" y="619"/>
                  </a:moveTo>
                  <a:lnTo>
                    <a:pt x="3978" y="7049"/>
                  </a:lnTo>
                  <a:lnTo>
                    <a:pt x="668" y="7049"/>
                  </a:lnTo>
                  <a:lnTo>
                    <a:pt x="668" y="619"/>
                  </a:lnTo>
                  <a:close/>
                  <a:moveTo>
                    <a:pt x="1" y="0"/>
                  </a:moveTo>
                  <a:lnTo>
                    <a:pt x="1" y="7692"/>
                  </a:lnTo>
                  <a:lnTo>
                    <a:pt x="4597" y="7692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5" name="Google Shape;1395;p75"/>
            <p:cNvSpPr/>
            <p:nvPr/>
          </p:nvSpPr>
          <p:spPr>
            <a:xfrm>
              <a:off x="1813273" y="2214078"/>
              <a:ext cx="75404" cy="21841"/>
            </a:xfrm>
            <a:custGeom>
              <a:avLst/>
              <a:gdLst/>
              <a:ahLst/>
              <a:cxnLst/>
              <a:rect l="l" t="t" r="r" b="b"/>
              <a:pathLst>
                <a:path w="2144" h="621" extrusionOk="0">
                  <a:moveTo>
                    <a:pt x="0" y="1"/>
                  </a:moveTo>
                  <a:lnTo>
                    <a:pt x="0" y="620"/>
                  </a:lnTo>
                  <a:lnTo>
                    <a:pt x="2143" y="620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6" name="Google Shape;1396;p75"/>
            <p:cNvSpPr/>
            <p:nvPr/>
          </p:nvSpPr>
          <p:spPr>
            <a:xfrm>
              <a:off x="1813273" y="2255966"/>
              <a:ext cx="75404" cy="21805"/>
            </a:xfrm>
            <a:custGeom>
              <a:avLst/>
              <a:gdLst/>
              <a:ahLst/>
              <a:cxnLst/>
              <a:rect l="l" t="t" r="r" b="b"/>
              <a:pathLst>
                <a:path w="2144" h="620" extrusionOk="0">
                  <a:moveTo>
                    <a:pt x="0" y="1"/>
                  </a:moveTo>
                  <a:lnTo>
                    <a:pt x="0" y="620"/>
                  </a:lnTo>
                  <a:lnTo>
                    <a:pt x="2143" y="620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7" name="Google Shape;1397;p75"/>
            <p:cNvSpPr/>
            <p:nvPr/>
          </p:nvSpPr>
          <p:spPr>
            <a:xfrm>
              <a:off x="1837540" y="2312097"/>
              <a:ext cx="25991" cy="21805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358" y="0"/>
                  </a:moveTo>
                  <a:cubicBezTo>
                    <a:pt x="191" y="0"/>
                    <a:pt x="72" y="95"/>
                    <a:pt x="48" y="215"/>
                  </a:cubicBezTo>
                  <a:cubicBezTo>
                    <a:pt x="1" y="453"/>
                    <a:pt x="144" y="619"/>
                    <a:pt x="358" y="619"/>
                  </a:cubicBezTo>
                  <a:cubicBezTo>
                    <a:pt x="548" y="619"/>
                    <a:pt x="739" y="429"/>
                    <a:pt x="644" y="191"/>
                  </a:cubicBezTo>
                  <a:cubicBezTo>
                    <a:pt x="596" y="72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8" name="Google Shape;1398;p75"/>
            <p:cNvSpPr/>
            <p:nvPr/>
          </p:nvSpPr>
          <p:spPr>
            <a:xfrm>
              <a:off x="1822452" y="2366540"/>
              <a:ext cx="55322" cy="21805"/>
            </a:xfrm>
            <a:custGeom>
              <a:avLst/>
              <a:gdLst/>
              <a:ahLst/>
              <a:cxnLst/>
              <a:rect l="l" t="t" r="r" b="b"/>
              <a:pathLst>
                <a:path w="1573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573" y="619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9" name="Google Shape;1399;p75"/>
            <p:cNvSpPr/>
            <p:nvPr/>
          </p:nvSpPr>
          <p:spPr>
            <a:xfrm>
              <a:off x="1549428" y="2254277"/>
              <a:ext cx="172579" cy="188511"/>
            </a:xfrm>
            <a:custGeom>
              <a:avLst/>
              <a:gdLst/>
              <a:ahLst/>
              <a:cxnLst/>
              <a:rect l="l" t="t" r="r" b="b"/>
              <a:pathLst>
                <a:path w="4907" h="5360" extrusionOk="0">
                  <a:moveTo>
                    <a:pt x="4311" y="668"/>
                  </a:moveTo>
                  <a:lnTo>
                    <a:pt x="4311" y="3549"/>
                  </a:lnTo>
                  <a:lnTo>
                    <a:pt x="643" y="3549"/>
                  </a:lnTo>
                  <a:lnTo>
                    <a:pt x="643" y="668"/>
                  </a:lnTo>
                  <a:close/>
                  <a:moveTo>
                    <a:pt x="0" y="1"/>
                  </a:moveTo>
                  <a:lnTo>
                    <a:pt x="0" y="4169"/>
                  </a:lnTo>
                  <a:lnTo>
                    <a:pt x="2144" y="4169"/>
                  </a:lnTo>
                  <a:lnTo>
                    <a:pt x="2144" y="4740"/>
                  </a:lnTo>
                  <a:lnTo>
                    <a:pt x="739" y="4740"/>
                  </a:lnTo>
                  <a:lnTo>
                    <a:pt x="739" y="5359"/>
                  </a:lnTo>
                  <a:lnTo>
                    <a:pt x="4192" y="5359"/>
                  </a:lnTo>
                  <a:lnTo>
                    <a:pt x="4192" y="4740"/>
                  </a:lnTo>
                  <a:lnTo>
                    <a:pt x="2763" y="4740"/>
                  </a:lnTo>
                  <a:lnTo>
                    <a:pt x="2763" y="4169"/>
                  </a:lnTo>
                  <a:lnTo>
                    <a:pt x="4906" y="4169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0" name="Google Shape;1400;p75"/>
            <p:cNvSpPr/>
            <p:nvPr/>
          </p:nvSpPr>
          <p:spPr>
            <a:xfrm>
              <a:off x="1550272" y="2466212"/>
              <a:ext cx="381102" cy="85463"/>
            </a:xfrm>
            <a:custGeom>
              <a:avLst/>
              <a:gdLst/>
              <a:ahLst/>
              <a:cxnLst/>
              <a:rect l="l" t="t" r="r" b="b"/>
              <a:pathLst>
                <a:path w="10836" h="2430" extrusionOk="0">
                  <a:moveTo>
                    <a:pt x="2477" y="1286"/>
                  </a:moveTo>
                  <a:cubicBezTo>
                    <a:pt x="2620" y="1286"/>
                    <a:pt x="2739" y="1405"/>
                    <a:pt x="2739" y="1548"/>
                  </a:cubicBezTo>
                  <a:cubicBezTo>
                    <a:pt x="2739" y="1667"/>
                    <a:pt x="2620" y="1810"/>
                    <a:pt x="2477" y="1810"/>
                  </a:cubicBezTo>
                  <a:cubicBezTo>
                    <a:pt x="2334" y="1810"/>
                    <a:pt x="2215" y="1691"/>
                    <a:pt x="2215" y="1548"/>
                  </a:cubicBezTo>
                  <a:cubicBezTo>
                    <a:pt x="2215" y="1405"/>
                    <a:pt x="2334" y="1286"/>
                    <a:pt x="2477" y="1286"/>
                  </a:cubicBezTo>
                  <a:close/>
                  <a:moveTo>
                    <a:pt x="8526" y="1286"/>
                  </a:moveTo>
                  <a:cubicBezTo>
                    <a:pt x="8669" y="1286"/>
                    <a:pt x="8788" y="1405"/>
                    <a:pt x="8788" y="1548"/>
                  </a:cubicBezTo>
                  <a:cubicBezTo>
                    <a:pt x="8812" y="1667"/>
                    <a:pt x="8669" y="1810"/>
                    <a:pt x="8526" y="1810"/>
                  </a:cubicBezTo>
                  <a:cubicBezTo>
                    <a:pt x="8359" y="1810"/>
                    <a:pt x="8240" y="1691"/>
                    <a:pt x="8240" y="1548"/>
                  </a:cubicBezTo>
                  <a:cubicBezTo>
                    <a:pt x="8240" y="1405"/>
                    <a:pt x="8359" y="1286"/>
                    <a:pt x="8526" y="1286"/>
                  </a:cubicBezTo>
                  <a:close/>
                  <a:moveTo>
                    <a:pt x="2167" y="0"/>
                  </a:moveTo>
                  <a:lnTo>
                    <a:pt x="2167" y="691"/>
                  </a:lnTo>
                  <a:cubicBezTo>
                    <a:pt x="1929" y="762"/>
                    <a:pt x="1739" y="976"/>
                    <a:pt x="1643" y="1215"/>
                  </a:cubicBezTo>
                  <a:lnTo>
                    <a:pt x="0" y="1215"/>
                  </a:lnTo>
                  <a:lnTo>
                    <a:pt x="0" y="1834"/>
                  </a:lnTo>
                  <a:lnTo>
                    <a:pt x="1620" y="1834"/>
                  </a:lnTo>
                  <a:cubicBezTo>
                    <a:pt x="1739" y="2191"/>
                    <a:pt x="2096" y="2429"/>
                    <a:pt x="2477" y="2429"/>
                  </a:cubicBezTo>
                  <a:cubicBezTo>
                    <a:pt x="2858" y="2429"/>
                    <a:pt x="3191" y="2191"/>
                    <a:pt x="3334" y="1834"/>
                  </a:cubicBezTo>
                  <a:lnTo>
                    <a:pt x="7692" y="1834"/>
                  </a:lnTo>
                  <a:cubicBezTo>
                    <a:pt x="7811" y="2191"/>
                    <a:pt x="8169" y="2429"/>
                    <a:pt x="8550" y="2429"/>
                  </a:cubicBezTo>
                  <a:cubicBezTo>
                    <a:pt x="8931" y="2429"/>
                    <a:pt x="9264" y="2191"/>
                    <a:pt x="9407" y="1834"/>
                  </a:cubicBezTo>
                  <a:lnTo>
                    <a:pt x="10836" y="1834"/>
                  </a:lnTo>
                  <a:lnTo>
                    <a:pt x="10836" y="1215"/>
                  </a:lnTo>
                  <a:lnTo>
                    <a:pt x="9383" y="1215"/>
                  </a:lnTo>
                  <a:cubicBezTo>
                    <a:pt x="9288" y="953"/>
                    <a:pt x="9074" y="762"/>
                    <a:pt x="8835" y="691"/>
                  </a:cubicBezTo>
                  <a:lnTo>
                    <a:pt x="8835" y="95"/>
                  </a:lnTo>
                  <a:lnTo>
                    <a:pt x="8216" y="95"/>
                  </a:lnTo>
                  <a:lnTo>
                    <a:pt x="8216" y="691"/>
                  </a:lnTo>
                  <a:cubicBezTo>
                    <a:pt x="7978" y="762"/>
                    <a:pt x="7764" y="976"/>
                    <a:pt x="7692" y="1215"/>
                  </a:cubicBezTo>
                  <a:lnTo>
                    <a:pt x="3334" y="1215"/>
                  </a:lnTo>
                  <a:cubicBezTo>
                    <a:pt x="3239" y="976"/>
                    <a:pt x="3049" y="762"/>
                    <a:pt x="2810" y="691"/>
                  </a:cubicBezTo>
                  <a:lnTo>
                    <a:pt x="2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01" name="Google Shape;1401;p75"/>
          <p:cNvGrpSpPr/>
          <p:nvPr/>
        </p:nvGrpSpPr>
        <p:grpSpPr>
          <a:xfrm>
            <a:off x="1571198" y="1575883"/>
            <a:ext cx="337562" cy="381102"/>
            <a:chOff x="1571198" y="1575883"/>
            <a:chExt cx="337562" cy="381102"/>
          </a:xfrm>
        </p:grpSpPr>
        <p:sp>
          <p:nvSpPr>
            <p:cNvPr id="1402" name="Google Shape;1402;p75"/>
            <p:cNvSpPr/>
            <p:nvPr/>
          </p:nvSpPr>
          <p:spPr>
            <a:xfrm>
              <a:off x="1768853" y="1692296"/>
              <a:ext cx="24338" cy="23494"/>
            </a:xfrm>
            <a:custGeom>
              <a:avLst/>
              <a:gdLst/>
              <a:ahLst/>
              <a:cxnLst/>
              <a:rect l="l" t="t" r="r" b="b"/>
              <a:pathLst>
                <a:path w="692" h="668" extrusionOk="0">
                  <a:moveTo>
                    <a:pt x="358" y="1"/>
                  </a:moveTo>
                  <a:cubicBezTo>
                    <a:pt x="215" y="1"/>
                    <a:pt x="72" y="120"/>
                    <a:pt x="48" y="263"/>
                  </a:cubicBezTo>
                  <a:cubicBezTo>
                    <a:pt x="1" y="477"/>
                    <a:pt x="168" y="667"/>
                    <a:pt x="334" y="667"/>
                  </a:cubicBezTo>
                  <a:cubicBezTo>
                    <a:pt x="477" y="667"/>
                    <a:pt x="644" y="548"/>
                    <a:pt x="668" y="382"/>
                  </a:cubicBezTo>
                  <a:cubicBezTo>
                    <a:pt x="691" y="191"/>
                    <a:pt x="549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3" name="Google Shape;1403;p75"/>
            <p:cNvSpPr/>
            <p:nvPr/>
          </p:nvSpPr>
          <p:spPr>
            <a:xfrm>
              <a:off x="1571198" y="1575883"/>
              <a:ext cx="337562" cy="381102"/>
            </a:xfrm>
            <a:custGeom>
              <a:avLst/>
              <a:gdLst/>
              <a:ahLst/>
              <a:cxnLst/>
              <a:rect l="l" t="t" r="r" b="b"/>
              <a:pathLst>
                <a:path w="9598" h="10836" extrusionOk="0">
                  <a:moveTo>
                    <a:pt x="3835" y="643"/>
                  </a:moveTo>
                  <a:cubicBezTo>
                    <a:pt x="4740" y="643"/>
                    <a:pt x="5597" y="762"/>
                    <a:pt x="6216" y="953"/>
                  </a:cubicBezTo>
                  <a:cubicBezTo>
                    <a:pt x="6883" y="1167"/>
                    <a:pt x="7026" y="1405"/>
                    <a:pt x="7026" y="1477"/>
                  </a:cubicBezTo>
                  <a:cubicBezTo>
                    <a:pt x="7026" y="1524"/>
                    <a:pt x="6883" y="1763"/>
                    <a:pt x="6216" y="1977"/>
                  </a:cubicBezTo>
                  <a:cubicBezTo>
                    <a:pt x="5597" y="2167"/>
                    <a:pt x="4740" y="2287"/>
                    <a:pt x="3835" y="2287"/>
                  </a:cubicBezTo>
                  <a:cubicBezTo>
                    <a:pt x="2954" y="2287"/>
                    <a:pt x="2096" y="2167"/>
                    <a:pt x="1453" y="1977"/>
                  </a:cubicBezTo>
                  <a:cubicBezTo>
                    <a:pt x="810" y="1763"/>
                    <a:pt x="667" y="1524"/>
                    <a:pt x="667" y="1477"/>
                  </a:cubicBezTo>
                  <a:cubicBezTo>
                    <a:pt x="667" y="1405"/>
                    <a:pt x="810" y="1167"/>
                    <a:pt x="1453" y="953"/>
                  </a:cubicBezTo>
                  <a:cubicBezTo>
                    <a:pt x="2096" y="762"/>
                    <a:pt x="2954" y="643"/>
                    <a:pt x="3835" y="643"/>
                  </a:cubicBezTo>
                  <a:close/>
                  <a:moveTo>
                    <a:pt x="7074" y="2310"/>
                  </a:moveTo>
                  <a:lnTo>
                    <a:pt x="7074" y="4096"/>
                  </a:lnTo>
                  <a:cubicBezTo>
                    <a:pt x="7074" y="4144"/>
                    <a:pt x="6931" y="4382"/>
                    <a:pt x="6288" y="4597"/>
                  </a:cubicBezTo>
                  <a:cubicBezTo>
                    <a:pt x="5668" y="4811"/>
                    <a:pt x="4787" y="4930"/>
                    <a:pt x="3906" y="4930"/>
                  </a:cubicBezTo>
                  <a:cubicBezTo>
                    <a:pt x="3001" y="4930"/>
                    <a:pt x="2144" y="4811"/>
                    <a:pt x="1525" y="4597"/>
                  </a:cubicBezTo>
                  <a:cubicBezTo>
                    <a:pt x="858" y="4382"/>
                    <a:pt x="715" y="4144"/>
                    <a:pt x="715" y="4096"/>
                  </a:cubicBezTo>
                  <a:lnTo>
                    <a:pt x="715" y="2334"/>
                  </a:lnTo>
                  <a:lnTo>
                    <a:pt x="715" y="2334"/>
                  </a:lnTo>
                  <a:cubicBezTo>
                    <a:pt x="856" y="2402"/>
                    <a:pt x="1052" y="2487"/>
                    <a:pt x="1287" y="2572"/>
                  </a:cubicBezTo>
                  <a:cubicBezTo>
                    <a:pt x="1977" y="2810"/>
                    <a:pt x="2882" y="2930"/>
                    <a:pt x="3882" y="2930"/>
                  </a:cubicBezTo>
                  <a:cubicBezTo>
                    <a:pt x="4859" y="2930"/>
                    <a:pt x="5788" y="2810"/>
                    <a:pt x="6454" y="2572"/>
                  </a:cubicBezTo>
                  <a:cubicBezTo>
                    <a:pt x="6692" y="2477"/>
                    <a:pt x="6907" y="2382"/>
                    <a:pt x="7074" y="2310"/>
                  </a:cubicBezTo>
                  <a:close/>
                  <a:moveTo>
                    <a:pt x="7074" y="4954"/>
                  </a:moveTo>
                  <a:lnTo>
                    <a:pt x="7074" y="6716"/>
                  </a:lnTo>
                  <a:lnTo>
                    <a:pt x="6192" y="6716"/>
                  </a:lnTo>
                  <a:cubicBezTo>
                    <a:pt x="6288" y="6621"/>
                    <a:pt x="6311" y="6502"/>
                    <a:pt x="6288" y="6383"/>
                  </a:cubicBezTo>
                  <a:cubicBezTo>
                    <a:pt x="6264" y="6264"/>
                    <a:pt x="6097" y="6168"/>
                    <a:pt x="5978" y="6168"/>
                  </a:cubicBezTo>
                  <a:cubicBezTo>
                    <a:pt x="5835" y="6168"/>
                    <a:pt x="5692" y="6287"/>
                    <a:pt x="5668" y="6430"/>
                  </a:cubicBezTo>
                  <a:cubicBezTo>
                    <a:pt x="5621" y="6549"/>
                    <a:pt x="5692" y="6645"/>
                    <a:pt x="5740" y="6740"/>
                  </a:cubicBezTo>
                  <a:lnTo>
                    <a:pt x="5145" y="6740"/>
                  </a:lnTo>
                  <a:lnTo>
                    <a:pt x="5145" y="7502"/>
                  </a:lnTo>
                  <a:cubicBezTo>
                    <a:pt x="4787" y="7573"/>
                    <a:pt x="4406" y="7573"/>
                    <a:pt x="3882" y="7573"/>
                  </a:cubicBezTo>
                  <a:cubicBezTo>
                    <a:pt x="2977" y="7573"/>
                    <a:pt x="2120" y="7454"/>
                    <a:pt x="1501" y="7240"/>
                  </a:cubicBezTo>
                  <a:cubicBezTo>
                    <a:pt x="834" y="7026"/>
                    <a:pt x="691" y="6787"/>
                    <a:pt x="691" y="6740"/>
                  </a:cubicBezTo>
                  <a:lnTo>
                    <a:pt x="667" y="4954"/>
                  </a:lnTo>
                  <a:lnTo>
                    <a:pt x="667" y="4954"/>
                  </a:lnTo>
                  <a:cubicBezTo>
                    <a:pt x="810" y="5049"/>
                    <a:pt x="1025" y="5120"/>
                    <a:pt x="1287" y="5216"/>
                  </a:cubicBezTo>
                  <a:cubicBezTo>
                    <a:pt x="1977" y="5454"/>
                    <a:pt x="2882" y="5573"/>
                    <a:pt x="3882" y="5573"/>
                  </a:cubicBezTo>
                  <a:cubicBezTo>
                    <a:pt x="4859" y="5573"/>
                    <a:pt x="5788" y="5454"/>
                    <a:pt x="6454" y="5216"/>
                  </a:cubicBezTo>
                  <a:cubicBezTo>
                    <a:pt x="6692" y="5120"/>
                    <a:pt x="6907" y="5049"/>
                    <a:pt x="7074" y="4954"/>
                  </a:cubicBezTo>
                  <a:close/>
                  <a:moveTo>
                    <a:pt x="667" y="7573"/>
                  </a:moveTo>
                  <a:cubicBezTo>
                    <a:pt x="810" y="7669"/>
                    <a:pt x="1025" y="7740"/>
                    <a:pt x="1287" y="7835"/>
                  </a:cubicBezTo>
                  <a:cubicBezTo>
                    <a:pt x="1977" y="8073"/>
                    <a:pt x="2882" y="8193"/>
                    <a:pt x="3882" y="8193"/>
                  </a:cubicBezTo>
                  <a:cubicBezTo>
                    <a:pt x="4359" y="8193"/>
                    <a:pt x="4740" y="8193"/>
                    <a:pt x="5145" y="8145"/>
                  </a:cubicBezTo>
                  <a:lnTo>
                    <a:pt x="5145" y="10193"/>
                  </a:lnTo>
                  <a:lnTo>
                    <a:pt x="3882" y="10193"/>
                  </a:lnTo>
                  <a:cubicBezTo>
                    <a:pt x="2954" y="10193"/>
                    <a:pt x="2096" y="10074"/>
                    <a:pt x="1453" y="9860"/>
                  </a:cubicBezTo>
                  <a:cubicBezTo>
                    <a:pt x="810" y="9645"/>
                    <a:pt x="667" y="9407"/>
                    <a:pt x="667" y="9359"/>
                  </a:cubicBezTo>
                  <a:lnTo>
                    <a:pt x="667" y="7573"/>
                  </a:lnTo>
                  <a:close/>
                  <a:moveTo>
                    <a:pt x="8955" y="7359"/>
                  </a:moveTo>
                  <a:lnTo>
                    <a:pt x="8955" y="10193"/>
                  </a:lnTo>
                  <a:lnTo>
                    <a:pt x="5788" y="10193"/>
                  </a:lnTo>
                  <a:lnTo>
                    <a:pt x="5788" y="7359"/>
                  </a:lnTo>
                  <a:close/>
                  <a:moveTo>
                    <a:pt x="3835" y="0"/>
                  </a:moveTo>
                  <a:cubicBezTo>
                    <a:pt x="2858" y="0"/>
                    <a:pt x="1977" y="119"/>
                    <a:pt x="1263" y="358"/>
                  </a:cubicBezTo>
                  <a:cubicBezTo>
                    <a:pt x="215" y="691"/>
                    <a:pt x="1" y="1143"/>
                    <a:pt x="1" y="1477"/>
                  </a:cubicBezTo>
                  <a:lnTo>
                    <a:pt x="1" y="9383"/>
                  </a:lnTo>
                  <a:cubicBezTo>
                    <a:pt x="1" y="9717"/>
                    <a:pt x="215" y="10169"/>
                    <a:pt x="1263" y="10479"/>
                  </a:cubicBezTo>
                  <a:cubicBezTo>
                    <a:pt x="1930" y="10717"/>
                    <a:pt x="2858" y="10836"/>
                    <a:pt x="3835" y="10836"/>
                  </a:cubicBezTo>
                  <a:lnTo>
                    <a:pt x="9598" y="10836"/>
                  </a:lnTo>
                  <a:lnTo>
                    <a:pt x="9598" y="6716"/>
                  </a:lnTo>
                  <a:lnTo>
                    <a:pt x="7693" y="6716"/>
                  </a:lnTo>
                  <a:lnTo>
                    <a:pt x="7693" y="1477"/>
                  </a:lnTo>
                  <a:cubicBezTo>
                    <a:pt x="7693" y="1143"/>
                    <a:pt x="7478" y="691"/>
                    <a:pt x="6431" y="358"/>
                  </a:cubicBezTo>
                  <a:cubicBezTo>
                    <a:pt x="5740" y="119"/>
                    <a:pt x="4835" y="0"/>
                    <a:pt x="3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4" name="Google Shape;1404;p75"/>
            <p:cNvSpPr/>
            <p:nvPr/>
          </p:nvSpPr>
          <p:spPr>
            <a:xfrm>
              <a:off x="1801526" y="1854781"/>
              <a:ext cx="58664" cy="5866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453" y="1"/>
                  </a:moveTo>
                  <a:lnTo>
                    <a:pt x="1" y="453"/>
                  </a:lnTo>
                  <a:lnTo>
                    <a:pt x="382" y="834"/>
                  </a:lnTo>
                  <a:lnTo>
                    <a:pt x="1" y="1215"/>
                  </a:lnTo>
                  <a:lnTo>
                    <a:pt x="453" y="1668"/>
                  </a:lnTo>
                  <a:lnTo>
                    <a:pt x="834" y="1287"/>
                  </a:lnTo>
                  <a:lnTo>
                    <a:pt x="1215" y="1668"/>
                  </a:lnTo>
                  <a:lnTo>
                    <a:pt x="1668" y="1215"/>
                  </a:lnTo>
                  <a:lnTo>
                    <a:pt x="1287" y="834"/>
                  </a:lnTo>
                  <a:lnTo>
                    <a:pt x="1668" y="453"/>
                  </a:lnTo>
                  <a:lnTo>
                    <a:pt x="1215" y="1"/>
                  </a:lnTo>
                  <a:lnTo>
                    <a:pt x="834" y="38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05" name="Google Shape;1405;p75"/>
          <p:cNvGrpSpPr/>
          <p:nvPr/>
        </p:nvGrpSpPr>
        <p:grpSpPr>
          <a:xfrm>
            <a:off x="766297" y="2183093"/>
            <a:ext cx="286495" cy="380434"/>
            <a:chOff x="766297" y="2183093"/>
            <a:chExt cx="286495" cy="380434"/>
          </a:xfrm>
        </p:grpSpPr>
        <p:sp>
          <p:nvSpPr>
            <p:cNvPr id="1406" name="Google Shape;1406;p75"/>
            <p:cNvSpPr/>
            <p:nvPr/>
          </p:nvSpPr>
          <p:spPr>
            <a:xfrm>
              <a:off x="816555" y="2338052"/>
              <a:ext cx="185979" cy="186823"/>
            </a:xfrm>
            <a:custGeom>
              <a:avLst/>
              <a:gdLst/>
              <a:ahLst/>
              <a:cxnLst/>
              <a:rect l="l" t="t" r="r" b="b"/>
              <a:pathLst>
                <a:path w="5288" h="5312" extrusionOk="0">
                  <a:moveTo>
                    <a:pt x="2644" y="667"/>
                  </a:moveTo>
                  <a:cubicBezTo>
                    <a:pt x="3740" y="667"/>
                    <a:pt x="4645" y="1548"/>
                    <a:pt x="4645" y="2668"/>
                  </a:cubicBezTo>
                  <a:cubicBezTo>
                    <a:pt x="4645" y="3763"/>
                    <a:pt x="3740" y="4644"/>
                    <a:pt x="2644" y="4644"/>
                  </a:cubicBezTo>
                  <a:cubicBezTo>
                    <a:pt x="1549" y="4644"/>
                    <a:pt x="644" y="3763"/>
                    <a:pt x="644" y="2668"/>
                  </a:cubicBezTo>
                  <a:cubicBezTo>
                    <a:pt x="644" y="1548"/>
                    <a:pt x="1549" y="667"/>
                    <a:pt x="2644" y="667"/>
                  </a:cubicBezTo>
                  <a:close/>
                  <a:moveTo>
                    <a:pt x="2644" y="0"/>
                  </a:moveTo>
                  <a:cubicBezTo>
                    <a:pt x="1191" y="0"/>
                    <a:pt x="1" y="1191"/>
                    <a:pt x="1" y="2644"/>
                  </a:cubicBezTo>
                  <a:cubicBezTo>
                    <a:pt x="1" y="4120"/>
                    <a:pt x="1191" y="5311"/>
                    <a:pt x="2644" y="5311"/>
                  </a:cubicBezTo>
                  <a:cubicBezTo>
                    <a:pt x="4097" y="5311"/>
                    <a:pt x="5288" y="4120"/>
                    <a:pt x="5288" y="2644"/>
                  </a:cubicBezTo>
                  <a:cubicBezTo>
                    <a:pt x="5264" y="1191"/>
                    <a:pt x="4097" y="0"/>
                    <a:pt x="2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7" name="Google Shape;1407;p75"/>
            <p:cNvSpPr/>
            <p:nvPr/>
          </p:nvSpPr>
          <p:spPr>
            <a:xfrm>
              <a:off x="855946" y="2378252"/>
              <a:ext cx="107233" cy="106389"/>
            </a:xfrm>
            <a:custGeom>
              <a:avLst/>
              <a:gdLst/>
              <a:ahLst/>
              <a:cxnLst/>
              <a:rect l="l" t="t" r="r" b="b"/>
              <a:pathLst>
                <a:path w="3049" h="3025" extrusionOk="0">
                  <a:moveTo>
                    <a:pt x="1524" y="596"/>
                  </a:moveTo>
                  <a:cubicBezTo>
                    <a:pt x="2000" y="596"/>
                    <a:pt x="2429" y="977"/>
                    <a:pt x="2429" y="1477"/>
                  </a:cubicBezTo>
                  <a:cubicBezTo>
                    <a:pt x="2429" y="2001"/>
                    <a:pt x="2000" y="2382"/>
                    <a:pt x="1524" y="2382"/>
                  </a:cubicBezTo>
                  <a:cubicBezTo>
                    <a:pt x="1048" y="2382"/>
                    <a:pt x="643" y="2001"/>
                    <a:pt x="643" y="1477"/>
                  </a:cubicBezTo>
                  <a:cubicBezTo>
                    <a:pt x="643" y="977"/>
                    <a:pt x="1024" y="596"/>
                    <a:pt x="1524" y="596"/>
                  </a:cubicBezTo>
                  <a:close/>
                  <a:moveTo>
                    <a:pt x="1524" y="1"/>
                  </a:moveTo>
                  <a:cubicBezTo>
                    <a:pt x="691" y="1"/>
                    <a:pt x="0" y="691"/>
                    <a:pt x="0" y="1525"/>
                  </a:cubicBezTo>
                  <a:cubicBezTo>
                    <a:pt x="0" y="2358"/>
                    <a:pt x="691" y="3025"/>
                    <a:pt x="1524" y="3025"/>
                  </a:cubicBezTo>
                  <a:cubicBezTo>
                    <a:pt x="2358" y="3025"/>
                    <a:pt x="3048" y="2358"/>
                    <a:pt x="3048" y="1525"/>
                  </a:cubicBezTo>
                  <a:cubicBezTo>
                    <a:pt x="3048" y="691"/>
                    <a:pt x="2358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8" name="Google Shape;1408;p75"/>
            <p:cNvSpPr/>
            <p:nvPr/>
          </p:nvSpPr>
          <p:spPr>
            <a:xfrm>
              <a:off x="766297" y="2183093"/>
              <a:ext cx="286495" cy="380434"/>
            </a:xfrm>
            <a:custGeom>
              <a:avLst/>
              <a:gdLst/>
              <a:ahLst/>
              <a:cxnLst/>
              <a:rect l="l" t="t" r="r" b="b"/>
              <a:pathLst>
                <a:path w="8146" h="10817" extrusionOk="0">
                  <a:moveTo>
                    <a:pt x="1430" y="644"/>
                  </a:moveTo>
                  <a:lnTo>
                    <a:pt x="1430" y="1025"/>
                  </a:lnTo>
                  <a:lnTo>
                    <a:pt x="953" y="1025"/>
                  </a:lnTo>
                  <a:lnTo>
                    <a:pt x="953" y="644"/>
                  </a:lnTo>
                  <a:close/>
                  <a:moveTo>
                    <a:pt x="7145" y="644"/>
                  </a:moveTo>
                  <a:lnTo>
                    <a:pt x="7145" y="1025"/>
                  </a:lnTo>
                  <a:lnTo>
                    <a:pt x="6669" y="1025"/>
                  </a:lnTo>
                  <a:lnTo>
                    <a:pt x="6669" y="644"/>
                  </a:lnTo>
                  <a:close/>
                  <a:moveTo>
                    <a:pt x="1835" y="1644"/>
                  </a:moveTo>
                  <a:lnTo>
                    <a:pt x="1835" y="2573"/>
                  </a:lnTo>
                  <a:lnTo>
                    <a:pt x="644" y="2573"/>
                  </a:lnTo>
                  <a:lnTo>
                    <a:pt x="644" y="1644"/>
                  </a:lnTo>
                  <a:close/>
                  <a:moveTo>
                    <a:pt x="7502" y="1644"/>
                  </a:moveTo>
                  <a:lnTo>
                    <a:pt x="7502" y="2573"/>
                  </a:lnTo>
                  <a:lnTo>
                    <a:pt x="6312" y="2573"/>
                  </a:lnTo>
                  <a:lnTo>
                    <a:pt x="6312" y="1644"/>
                  </a:lnTo>
                  <a:close/>
                  <a:moveTo>
                    <a:pt x="1549" y="3192"/>
                  </a:moveTo>
                  <a:lnTo>
                    <a:pt x="1549" y="4264"/>
                  </a:lnTo>
                  <a:cubicBezTo>
                    <a:pt x="1311" y="4478"/>
                    <a:pt x="1120" y="4716"/>
                    <a:pt x="953" y="4954"/>
                  </a:cubicBezTo>
                  <a:lnTo>
                    <a:pt x="953" y="3192"/>
                  </a:lnTo>
                  <a:close/>
                  <a:moveTo>
                    <a:pt x="7193" y="3192"/>
                  </a:moveTo>
                  <a:lnTo>
                    <a:pt x="7193" y="4954"/>
                  </a:lnTo>
                  <a:cubicBezTo>
                    <a:pt x="7026" y="4716"/>
                    <a:pt x="6836" y="4478"/>
                    <a:pt x="6598" y="4264"/>
                  </a:cubicBezTo>
                  <a:lnTo>
                    <a:pt x="6598" y="3192"/>
                  </a:lnTo>
                  <a:close/>
                  <a:moveTo>
                    <a:pt x="4073" y="3930"/>
                  </a:moveTo>
                  <a:cubicBezTo>
                    <a:pt x="5812" y="3930"/>
                    <a:pt x="7193" y="5335"/>
                    <a:pt x="7193" y="7050"/>
                  </a:cubicBezTo>
                  <a:cubicBezTo>
                    <a:pt x="7193" y="8788"/>
                    <a:pt x="5812" y="10193"/>
                    <a:pt x="4073" y="10193"/>
                  </a:cubicBezTo>
                  <a:cubicBezTo>
                    <a:pt x="2359" y="10193"/>
                    <a:pt x="953" y="8788"/>
                    <a:pt x="953" y="7050"/>
                  </a:cubicBezTo>
                  <a:cubicBezTo>
                    <a:pt x="953" y="5335"/>
                    <a:pt x="2359" y="3930"/>
                    <a:pt x="4073" y="3930"/>
                  </a:cubicBezTo>
                  <a:close/>
                  <a:moveTo>
                    <a:pt x="334" y="1"/>
                  </a:moveTo>
                  <a:lnTo>
                    <a:pt x="334" y="1025"/>
                  </a:lnTo>
                  <a:lnTo>
                    <a:pt x="1" y="1025"/>
                  </a:lnTo>
                  <a:lnTo>
                    <a:pt x="1" y="3192"/>
                  </a:lnTo>
                  <a:lnTo>
                    <a:pt x="287" y="3192"/>
                  </a:lnTo>
                  <a:lnTo>
                    <a:pt x="287" y="7026"/>
                  </a:lnTo>
                  <a:cubicBezTo>
                    <a:pt x="287" y="9026"/>
                    <a:pt x="1930" y="10765"/>
                    <a:pt x="3930" y="10812"/>
                  </a:cubicBezTo>
                  <a:cubicBezTo>
                    <a:pt x="3987" y="10815"/>
                    <a:pt x="4043" y="10816"/>
                    <a:pt x="4098" y="10816"/>
                  </a:cubicBezTo>
                  <a:cubicBezTo>
                    <a:pt x="6165" y="10816"/>
                    <a:pt x="7836" y="9114"/>
                    <a:pt x="7836" y="7050"/>
                  </a:cubicBezTo>
                  <a:lnTo>
                    <a:pt x="7836" y="3192"/>
                  </a:lnTo>
                  <a:lnTo>
                    <a:pt x="8145" y="3192"/>
                  </a:lnTo>
                  <a:lnTo>
                    <a:pt x="8145" y="1025"/>
                  </a:lnTo>
                  <a:lnTo>
                    <a:pt x="7764" y="1025"/>
                  </a:lnTo>
                  <a:lnTo>
                    <a:pt x="7764" y="1"/>
                  </a:lnTo>
                  <a:lnTo>
                    <a:pt x="6002" y="1"/>
                  </a:lnTo>
                  <a:lnTo>
                    <a:pt x="6002" y="1025"/>
                  </a:lnTo>
                  <a:lnTo>
                    <a:pt x="5645" y="1025"/>
                  </a:lnTo>
                  <a:lnTo>
                    <a:pt x="5645" y="3192"/>
                  </a:lnTo>
                  <a:lnTo>
                    <a:pt x="5955" y="3192"/>
                  </a:lnTo>
                  <a:lnTo>
                    <a:pt x="5955" y="3811"/>
                  </a:lnTo>
                  <a:cubicBezTo>
                    <a:pt x="5383" y="3501"/>
                    <a:pt x="4740" y="3311"/>
                    <a:pt x="4049" y="3311"/>
                  </a:cubicBezTo>
                  <a:cubicBezTo>
                    <a:pt x="3359" y="3311"/>
                    <a:pt x="2716" y="3501"/>
                    <a:pt x="2144" y="3811"/>
                  </a:cubicBezTo>
                  <a:lnTo>
                    <a:pt x="2144" y="3192"/>
                  </a:lnTo>
                  <a:lnTo>
                    <a:pt x="2478" y="3192"/>
                  </a:lnTo>
                  <a:lnTo>
                    <a:pt x="2478" y="1025"/>
                  </a:lnTo>
                  <a:lnTo>
                    <a:pt x="2073" y="1025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09" name="Google Shape;1409;p75"/>
          <p:cNvGrpSpPr/>
          <p:nvPr/>
        </p:nvGrpSpPr>
        <p:grpSpPr>
          <a:xfrm>
            <a:off x="719416" y="3408451"/>
            <a:ext cx="380293" cy="334221"/>
            <a:chOff x="719416" y="3408451"/>
            <a:chExt cx="380293" cy="334221"/>
          </a:xfrm>
        </p:grpSpPr>
        <p:sp>
          <p:nvSpPr>
            <p:cNvPr id="1410" name="Google Shape;1410;p75"/>
            <p:cNvSpPr/>
            <p:nvPr/>
          </p:nvSpPr>
          <p:spPr>
            <a:xfrm>
              <a:off x="719416" y="3408451"/>
              <a:ext cx="380293" cy="334221"/>
            </a:xfrm>
            <a:custGeom>
              <a:avLst/>
              <a:gdLst/>
              <a:ahLst/>
              <a:cxnLst/>
              <a:rect l="l" t="t" r="r" b="b"/>
              <a:pathLst>
                <a:path w="10813" h="9503" extrusionOk="0">
                  <a:moveTo>
                    <a:pt x="10169" y="619"/>
                  </a:moveTo>
                  <a:lnTo>
                    <a:pt x="10169" y="5620"/>
                  </a:lnTo>
                  <a:lnTo>
                    <a:pt x="643" y="5620"/>
                  </a:lnTo>
                  <a:lnTo>
                    <a:pt x="643" y="619"/>
                  </a:lnTo>
                  <a:close/>
                  <a:moveTo>
                    <a:pt x="10193" y="6287"/>
                  </a:moveTo>
                  <a:lnTo>
                    <a:pt x="10193" y="7121"/>
                  </a:lnTo>
                  <a:lnTo>
                    <a:pt x="643" y="7121"/>
                  </a:lnTo>
                  <a:lnTo>
                    <a:pt x="643" y="6287"/>
                  </a:lnTo>
                  <a:lnTo>
                    <a:pt x="5120" y="6287"/>
                  </a:lnTo>
                  <a:lnTo>
                    <a:pt x="5120" y="6668"/>
                  </a:lnTo>
                  <a:lnTo>
                    <a:pt x="5740" y="6668"/>
                  </a:lnTo>
                  <a:lnTo>
                    <a:pt x="5740" y="6287"/>
                  </a:lnTo>
                  <a:close/>
                  <a:moveTo>
                    <a:pt x="0" y="0"/>
                  </a:moveTo>
                  <a:lnTo>
                    <a:pt x="0" y="7740"/>
                  </a:lnTo>
                  <a:lnTo>
                    <a:pt x="5049" y="7740"/>
                  </a:lnTo>
                  <a:lnTo>
                    <a:pt x="5049" y="8859"/>
                  </a:lnTo>
                  <a:lnTo>
                    <a:pt x="1905" y="8859"/>
                  </a:lnTo>
                  <a:lnTo>
                    <a:pt x="1905" y="9502"/>
                  </a:lnTo>
                  <a:lnTo>
                    <a:pt x="8931" y="9502"/>
                  </a:lnTo>
                  <a:lnTo>
                    <a:pt x="8931" y="8859"/>
                  </a:lnTo>
                  <a:lnTo>
                    <a:pt x="5716" y="8859"/>
                  </a:lnTo>
                  <a:lnTo>
                    <a:pt x="5716" y="7740"/>
                  </a:lnTo>
                  <a:lnTo>
                    <a:pt x="10812" y="7740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1" name="Google Shape;1411;p75"/>
            <p:cNvSpPr/>
            <p:nvPr/>
          </p:nvSpPr>
          <p:spPr>
            <a:xfrm>
              <a:off x="825770" y="3489694"/>
              <a:ext cx="54478" cy="56975"/>
            </a:xfrm>
            <a:custGeom>
              <a:avLst/>
              <a:gdLst/>
              <a:ahLst/>
              <a:cxnLst/>
              <a:rect l="l" t="t" r="r" b="b"/>
              <a:pathLst>
                <a:path w="1549" h="1620" extrusionOk="0">
                  <a:moveTo>
                    <a:pt x="834" y="0"/>
                  </a:moveTo>
                  <a:cubicBezTo>
                    <a:pt x="358" y="0"/>
                    <a:pt x="1" y="334"/>
                    <a:pt x="1" y="810"/>
                  </a:cubicBezTo>
                  <a:cubicBezTo>
                    <a:pt x="1" y="1262"/>
                    <a:pt x="358" y="1620"/>
                    <a:pt x="834" y="1620"/>
                  </a:cubicBezTo>
                  <a:cubicBezTo>
                    <a:pt x="1144" y="1620"/>
                    <a:pt x="1382" y="1500"/>
                    <a:pt x="1525" y="1310"/>
                  </a:cubicBezTo>
                  <a:lnTo>
                    <a:pt x="1549" y="1286"/>
                  </a:lnTo>
                  <a:lnTo>
                    <a:pt x="1191" y="953"/>
                  </a:lnTo>
                  <a:lnTo>
                    <a:pt x="1168" y="977"/>
                  </a:lnTo>
                  <a:cubicBezTo>
                    <a:pt x="1072" y="1072"/>
                    <a:pt x="977" y="1143"/>
                    <a:pt x="906" y="1143"/>
                  </a:cubicBezTo>
                  <a:cubicBezTo>
                    <a:pt x="715" y="1143"/>
                    <a:pt x="596" y="1024"/>
                    <a:pt x="596" y="810"/>
                  </a:cubicBezTo>
                  <a:cubicBezTo>
                    <a:pt x="596" y="643"/>
                    <a:pt x="715" y="476"/>
                    <a:pt x="906" y="476"/>
                  </a:cubicBezTo>
                  <a:cubicBezTo>
                    <a:pt x="1025" y="476"/>
                    <a:pt x="1096" y="548"/>
                    <a:pt x="1168" y="643"/>
                  </a:cubicBezTo>
                  <a:lnTo>
                    <a:pt x="1191" y="667"/>
                  </a:lnTo>
                  <a:lnTo>
                    <a:pt x="1549" y="334"/>
                  </a:lnTo>
                  <a:lnTo>
                    <a:pt x="1525" y="310"/>
                  </a:lnTo>
                  <a:cubicBezTo>
                    <a:pt x="1382" y="95"/>
                    <a:pt x="1144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2" name="Google Shape;1412;p75"/>
            <p:cNvSpPr/>
            <p:nvPr/>
          </p:nvSpPr>
          <p:spPr>
            <a:xfrm>
              <a:off x="889427" y="3498064"/>
              <a:ext cx="40234" cy="37702"/>
            </a:xfrm>
            <a:custGeom>
              <a:avLst/>
              <a:gdLst/>
              <a:ahLst/>
              <a:cxnLst/>
              <a:rect l="l" t="t" r="r" b="b"/>
              <a:pathLst>
                <a:path w="1144" h="1072" extrusionOk="0">
                  <a:moveTo>
                    <a:pt x="334" y="0"/>
                  </a:moveTo>
                  <a:lnTo>
                    <a:pt x="334" y="334"/>
                  </a:lnTo>
                  <a:lnTo>
                    <a:pt x="1" y="334"/>
                  </a:lnTo>
                  <a:lnTo>
                    <a:pt x="1" y="762"/>
                  </a:lnTo>
                  <a:lnTo>
                    <a:pt x="334" y="762"/>
                  </a:lnTo>
                  <a:lnTo>
                    <a:pt x="334" y="1072"/>
                  </a:lnTo>
                  <a:lnTo>
                    <a:pt x="810" y="1072"/>
                  </a:lnTo>
                  <a:lnTo>
                    <a:pt x="810" y="762"/>
                  </a:lnTo>
                  <a:lnTo>
                    <a:pt x="1144" y="762"/>
                  </a:lnTo>
                  <a:lnTo>
                    <a:pt x="1144" y="334"/>
                  </a:lnTo>
                  <a:lnTo>
                    <a:pt x="810" y="33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3" name="Google Shape;1413;p75"/>
            <p:cNvSpPr/>
            <p:nvPr/>
          </p:nvSpPr>
          <p:spPr>
            <a:xfrm>
              <a:off x="943871" y="3499717"/>
              <a:ext cx="40234" cy="37737"/>
            </a:xfrm>
            <a:custGeom>
              <a:avLst/>
              <a:gdLst/>
              <a:ahLst/>
              <a:cxnLst/>
              <a:rect l="l" t="t" r="r" b="b"/>
              <a:pathLst>
                <a:path w="1144" h="1073" extrusionOk="0">
                  <a:moveTo>
                    <a:pt x="334" y="1"/>
                  </a:moveTo>
                  <a:lnTo>
                    <a:pt x="334" y="311"/>
                  </a:lnTo>
                  <a:lnTo>
                    <a:pt x="1" y="311"/>
                  </a:lnTo>
                  <a:lnTo>
                    <a:pt x="1" y="739"/>
                  </a:lnTo>
                  <a:lnTo>
                    <a:pt x="334" y="739"/>
                  </a:lnTo>
                  <a:lnTo>
                    <a:pt x="334" y="1073"/>
                  </a:lnTo>
                  <a:lnTo>
                    <a:pt x="810" y="1073"/>
                  </a:lnTo>
                  <a:lnTo>
                    <a:pt x="810" y="763"/>
                  </a:lnTo>
                  <a:lnTo>
                    <a:pt x="1144" y="763"/>
                  </a:lnTo>
                  <a:lnTo>
                    <a:pt x="1144" y="311"/>
                  </a:lnTo>
                  <a:lnTo>
                    <a:pt x="810" y="31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14" name="Google Shape;1414;p75"/>
          <p:cNvGrpSpPr/>
          <p:nvPr/>
        </p:nvGrpSpPr>
        <p:grpSpPr>
          <a:xfrm>
            <a:off x="720260" y="4026459"/>
            <a:ext cx="379449" cy="340164"/>
            <a:chOff x="720260" y="4026459"/>
            <a:chExt cx="379449" cy="340164"/>
          </a:xfrm>
        </p:grpSpPr>
        <p:sp>
          <p:nvSpPr>
            <p:cNvPr id="1415" name="Google Shape;1415;p75"/>
            <p:cNvSpPr/>
            <p:nvPr/>
          </p:nvSpPr>
          <p:spPr>
            <a:xfrm>
              <a:off x="720260" y="4074290"/>
              <a:ext cx="379449" cy="292333"/>
            </a:xfrm>
            <a:custGeom>
              <a:avLst/>
              <a:gdLst/>
              <a:ahLst/>
              <a:cxnLst/>
              <a:rect l="l" t="t" r="r" b="b"/>
              <a:pathLst>
                <a:path w="10789" h="8312" extrusionOk="0">
                  <a:moveTo>
                    <a:pt x="9526" y="4025"/>
                  </a:moveTo>
                  <a:cubicBezTo>
                    <a:pt x="9883" y="4025"/>
                    <a:pt x="10169" y="4311"/>
                    <a:pt x="10169" y="4668"/>
                  </a:cubicBezTo>
                  <a:lnTo>
                    <a:pt x="10169" y="7169"/>
                  </a:lnTo>
                  <a:lnTo>
                    <a:pt x="619" y="7169"/>
                  </a:lnTo>
                  <a:lnTo>
                    <a:pt x="619" y="4668"/>
                  </a:lnTo>
                  <a:cubicBezTo>
                    <a:pt x="619" y="4311"/>
                    <a:pt x="881" y="4025"/>
                    <a:pt x="1286" y="4025"/>
                  </a:cubicBezTo>
                  <a:close/>
                  <a:moveTo>
                    <a:pt x="1572" y="1"/>
                  </a:moveTo>
                  <a:cubicBezTo>
                    <a:pt x="1405" y="1"/>
                    <a:pt x="1238" y="143"/>
                    <a:pt x="1238" y="334"/>
                  </a:cubicBezTo>
                  <a:lnTo>
                    <a:pt x="1238" y="3382"/>
                  </a:lnTo>
                  <a:cubicBezTo>
                    <a:pt x="572" y="3430"/>
                    <a:pt x="0" y="3978"/>
                    <a:pt x="0" y="4668"/>
                  </a:cubicBezTo>
                  <a:lnTo>
                    <a:pt x="0" y="8312"/>
                  </a:lnTo>
                  <a:lnTo>
                    <a:pt x="619" y="8312"/>
                  </a:lnTo>
                  <a:lnTo>
                    <a:pt x="619" y="7788"/>
                  </a:lnTo>
                  <a:lnTo>
                    <a:pt x="10145" y="7788"/>
                  </a:lnTo>
                  <a:lnTo>
                    <a:pt x="10145" y="8312"/>
                  </a:lnTo>
                  <a:lnTo>
                    <a:pt x="10764" y="8312"/>
                  </a:lnTo>
                  <a:lnTo>
                    <a:pt x="10764" y="4668"/>
                  </a:lnTo>
                  <a:cubicBezTo>
                    <a:pt x="10788" y="3978"/>
                    <a:pt x="10240" y="3430"/>
                    <a:pt x="9550" y="3382"/>
                  </a:cubicBezTo>
                  <a:lnTo>
                    <a:pt x="9550" y="334"/>
                  </a:lnTo>
                  <a:cubicBezTo>
                    <a:pt x="9550" y="143"/>
                    <a:pt x="9431" y="1"/>
                    <a:pt x="9264" y="1"/>
                  </a:cubicBezTo>
                  <a:cubicBezTo>
                    <a:pt x="9073" y="1"/>
                    <a:pt x="8931" y="143"/>
                    <a:pt x="8931" y="334"/>
                  </a:cubicBezTo>
                  <a:lnTo>
                    <a:pt x="8931" y="3382"/>
                  </a:lnTo>
                  <a:lnTo>
                    <a:pt x="1881" y="3382"/>
                  </a:lnTo>
                  <a:lnTo>
                    <a:pt x="1881" y="334"/>
                  </a:lnTo>
                  <a:cubicBezTo>
                    <a:pt x="1881" y="143"/>
                    <a:pt x="176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6" name="Google Shape;1416;p75"/>
            <p:cNvSpPr/>
            <p:nvPr/>
          </p:nvSpPr>
          <p:spPr>
            <a:xfrm>
              <a:off x="875184" y="4114067"/>
              <a:ext cx="63693" cy="28945"/>
            </a:xfrm>
            <a:custGeom>
              <a:avLst/>
              <a:gdLst/>
              <a:ahLst/>
              <a:cxnLst/>
              <a:rect l="l" t="t" r="r" b="b"/>
              <a:pathLst>
                <a:path w="1811" h="823" extrusionOk="0">
                  <a:moveTo>
                    <a:pt x="906" y="1"/>
                  </a:moveTo>
                  <a:cubicBezTo>
                    <a:pt x="578" y="1"/>
                    <a:pt x="251" y="132"/>
                    <a:pt x="1" y="394"/>
                  </a:cubicBezTo>
                  <a:lnTo>
                    <a:pt x="477" y="822"/>
                  </a:lnTo>
                  <a:cubicBezTo>
                    <a:pt x="596" y="703"/>
                    <a:pt x="757" y="644"/>
                    <a:pt x="918" y="644"/>
                  </a:cubicBezTo>
                  <a:cubicBezTo>
                    <a:pt x="1078" y="644"/>
                    <a:pt x="1239" y="703"/>
                    <a:pt x="1358" y="822"/>
                  </a:cubicBezTo>
                  <a:lnTo>
                    <a:pt x="1811" y="394"/>
                  </a:lnTo>
                  <a:cubicBezTo>
                    <a:pt x="1561" y="132"/>
                    <a:pt x="123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7" name="Google Shape;1417;p75"/>
            <p:cNvSpPr/>
            <p:nvPr/>
          </p:nvSpPr>
          <p:spPr>
            <a:xfrm>
              <a:off x="855101" y="4069894"/>
              <a:ext cx="105545" cy="37948"/>
            </a:xfrm>
            <a:custGeom>
              <a:avLst/>
              <a:gdLst/>
              <a:ahLst/>
              <a:cxnLst/>
              <a:rect l="l" t="t" r="r" b="b"/>
              <a:pathLst>
                <a:path w="3001" h="1079" extrusionOk="0">
                  <a:moveTo>
                    <a:pt x="1501" y="1"/>
                  </a:moveTo>
                  <a:cubicBezTo>
                    <a:pt x="959" y="1"/>
                    <a:pt x="417" y="209"/>
                    <a:pt x="0" y="626"/>
                  </a:cubicBezTo>
                  <a:lnTo>
                    <a:pt x="453" y="1078"/>
                  </a:lnTo>
                  <a:cubicBezTo>
                    <a:pt x="747" y="784"/>
                    <a:pt x="1129" y="641"/>
                    <a:pt x="1510" y="641"/>
                  </a:cubicBezTo>
                  <a:cubicBezTo>
                    <a:pt x="1898" y="641"/>
                    <a:pt x="2284" y="789"/>
                    <a:pt x="2572" y="1078"/>
                  </a:cubicBezTo>
                  <a:lnTo>
                    <a:pt x="3001" y="626"/>
                  </a:lnTo>
                  <a:cubicBezTo>
                    <a:pt x="2584" y="209"/>
                    <a:pt x="2042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8" name="Google Shape;1418;p75"/>
            <p:cNvSpPr/>
            <p:nvPr/>
          </p:nvSpPr>
          <p:spPr>
            <a:xfrm>
              <a:off x="822429" y="4026459"/>
              <a:ext cx="170891" cy="51208"/>
            </a:xfrm>
            <a:custGeom>
              <a:avLst/>
              <a:gdLst/>
              <a:ahLst/>
              <a:cxnLst/>
              <a:rect l="l" t="t" r="r" b="b"/>
              <a:pathLst>
                <a:path w="4859" h="1456" extrusionOk="0">
                  <a:moveTo>
                    <a:pt x="2427" y="0"/>
                  </a:moveTo>
                  <a:cubicBezTo>
                    <a:pt x="1552" y="0"/>
                    <a:pt x="676" y="328"/>
                    <a:pt x="0" y="980"/>
                  </a:cubicBezTo>
                  <a:lnTo>
                    <a:pt x="453" y="1408"/>
                  </a:lnTo>
                  <a:cubicBezTo>
                    <a:pt x="995" y="878"/>
                    <a:pt x="1700" y="610"/>
                    <a:pt x="2406" y="610"/>
                  </a:cubicBezTo>
                  <a:cubicBezTo>
                    <a:pt x="3128" y="610"/>
                    <a:pt x="3852" y="890"/>
                    <a:pt x="4406" y="1456"/>
                  </a:cubicBezTo>
                  <a:lnTo>
                    <a:pt x="4859" y="1003"/>
                  </a:lnTo>
                  <a:cubicBezTo>
                    <a:pt x="4189" y="334"/>
                    <a:pt x="3309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9" name="Google Shape;1419;p75"/>
            <p:cNvSpPr/>
            <p:nvPr/>
          </p:nvSpPr>
          <p:spPr>
            <a:xfrm>
              <a:off x="762956" y="4243493"/>
              <a:ext cx="54478" cy="54478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87" y="643"/>
                  </a:moveTo>
                  <a:cubicBezTo>
                    <a:pt x="858" y="643"/>
                    <a:pt x="929" y="691"/>
                    <a:pt x="929" y="786"/>
                  </a:cubicBezTo>
                  <a:cubicBezTo>
                    <a:pt x="929" y="881"/>
                    <a:pt x="858" y="929"/>
                    <a:pt x="787" y="929"/>
                  </a:cubicBezTo>
                  <a:cubicBezTo>
                    <a:pt x="691" y="929"/>
                    <a:pt x="620" y="881"/>
                    <a:pt x="620" y="786"/>
                  </a:cubicBezTo>
                  <a:cubicBezTo>
                    <a:pt x="620" y="691"/>
                    <a:pt x="691" y="643"/>
                    <a:pt x="787" y="643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191"/>
                    <a:pt x="358" y="1548"/>
                    <a:pt x="787" y="1548"/>
                  </a:cubicBezTo>
                  <a:cubicBezTo>
                    <a:pt x="1191" y="1548"/>
                    <a:pt x="1549" y="1191"/>
                    <a:pt x="1549" y="786"/>
                  </a:cubicBezTo>
                  <a:cubicBezTo>
                    <a:pt x="1549" y="357"/>
                    <a:pt x="1191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0" name="Google Shape;1420;p75"/>
            <p:cNvSpPr/>
            <p:nvPr/>
          </p:nvSpPr>
          <p:spPr>
            <a:xfrm>
              <a:off x="859287" y="4260234"/>
              <a:ext cx="25147" cy="23494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358" y="0"/>
                  </a:moveTo>
                  <a:cubicBezTo>
                    <a:pt x="215" y="0"/>
                    <a:pt x="72" y="119"/>
                    <a:pt x="24" y="286"/>
                  </a:cubicBezTo>
                  <a:cubicBezTo>
                    <a:pt x="0" y="477"/>
                    <a:pt x="143" y="667"/>
                    <a:pt x="334" y="667"/>
                  </a:cubicBezTo>
                  <a:cubicBezTo>
                    <a:pt x="477" y="667"/>
                    <a:pt x="619" y="548"/>
                    <a:pt x="667" y="405"/>
                  </a:cubicBezTo>
                  <a:cubicBezTo>
                    <a:pt x="715" y="191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1" name="Google Shape;1421;p75"/>
            <p:cNvSpPr/>
            <p:nvPr/>
          </p:nvSpPr>
          <p:spPr>
            <a:xfrm>
              <a:off x="901983" y="4260234"/>
              <a:ext cx="25182" cy="23494"/>
            </a:xfrm>
            <a:custGeom>
              <a:avLst/>
              <a:gdLst/>
              <a:ahLst/>
              <a:cxnLst/>
              <a:rect l="l" t="t" r="r" b="b"/>
              <a:pathLst>
                <a:path w="716" h="668" extrusionOk="0">
                  <a:moveTo>
                    <a:pt x="358" y="0"/>
                  </a:moveTo>
                  <a:cubicBezTo>
                    <a:pt x="215" y="0"/>
                    <a:pt x="72" y="119"/>
                    <a:pt x="48" y="286"/>
                  </a:cubicBezTo>
                  <a:cubicBezTo>
                    <a:pt x="1" y="477"/>
                    <a:pt x="168" y="667"/>
                    <a:pt x="334" y="667"/>
                  </a:cubicBezTo>
                  <a:cubicBezTo>
                    <a:pt x="477" y="667"/>
                    <a:pt x="644" y="548"/>
                    <a:pt x="668" y="405"/>
                  </a:cubicBezTo>
                  <a:cubicBezTo>
                    <a:pt x="715" y="191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2" name="Google Shape;1422;p75"/>
            <p:cNvSpPr/>
            <p:nvPr/>
          </p:nvSpPr>
          <p:spPr>
            <a:xfrm>
              <a:off x="946403" y="4260234"/>
              <a:ext cx="24302" cy="23494"/>
            </a:xfrm>
            <a:custGeom>
              <a:avLst/>
              <a:gdLst/>
              <a:ahLst/>
              <a:cxnLst/>
              <a:rect l="l" t="t" r="r" b="b"/>
              <a:pathLst>
                <a:path w="691" h="668" extrusionOk="0">
                  <a:moveTo>
                    <a:pt x="357" y="0"/>
                  </a:moveTo>
                  <a:cubicBezTo>
                    <a:pt x="191" y="0"/>
                    <a:pt x="48" y="119"/>
                    <a:pt x="24" y="286"/>
                  </a:cubicBezTo>
                  <a:cubicBezTo>
                    <a:pt x="0" y="477"/>
                    <a:pt x="143" y="667"/>
                    <a:pt x="333" y="667"/>
                  </a:cubicBezTo>
                  <a:cubicBezTo>
                    <a:pt x="476" y="667"/>
                    <a:pt x="619" y="548"/>
                    <a:pt x="643" y="405"/>
                  </a:cubicBezTo>
                  <a:cubicBezTo>
                    <a:pt x="691" y="191"/>
                    <a:pt x="524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3" name="Google Shape;1423;p75"/>
            <p:cNvSpPr/>
            <p:nvPr/>
          </p:nvSpPr>
          <p:spPr>
            <a:xfrm>
              <a:off x="1000002" y="4260234"/>
              <a:ext cx="50293" cy="22649"/>
            </a:xfrm>
            <a:custGeom>
              <a:avLst/>
              <a:gdLst/>
              <a:ahLst/>
              <a:cxnLst/>
              <a:rect l="l" t="t" r="r" b="b"/>
              <a:pathLst>
                <a:path w="1430" h="644" extrusionOk="0">
                  <a:moveTo>
                    <a:pt x="0" y="0"/>
                  </a:moveTo>
                  <a:lnTo>
                    <a:pt x="0" y="643"/>
                  </a:lnTo>
                  <a:lnTo>
                    <a:pt x="1429" y="64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424" name="Google Shape;1424;p75"/>
          <p:cNvSpPr/>
          <p:nvPr/>
        </p:nvSpPr>
        <p:spPr>
          <a:xfrm>
            <a:off x="740342" y="2779436"/>
            <a:ext cx="340094" cy="381137"/>
          </a:xfrm>
          <a:custGeom>
            <a:avLst/>
            <a:gdLst/>
            <a:ahLst/>
            <a:cxnLst/>
            <a:rect l="l" t="t" r="r" b="b"/>
            <a:pathLst>
              <a:path w="9670" h="10837" extrusionOk="0">
                <a:moveTo>
                  <a:pt x="2763" y="644"/>
                </a:moveTo>
                <a:lnTo>
                  <a:pt x="2763" y="1358"/>
                </a:lnTo>
                <a:lnTo>
                  <a:pt x="1834" y="1358"/>
                </a:lnTo>
                <a:lnTo>
                  <a:pt x="1263" y="644"/>
                </a:lnTo>
                <a:close/>
                <a:moveTo>
                  <a:pt x="4597" y="644"/>
                </a:moveTo>
                <a:lnTo>
                  <a:pt x="4597" y="1358"/>
                </a:lnTo>
                <a:lnTo>
                  <a:pt x="3382" y="1358"/>
                </a:lnTo>
                <a:lnTo>
                  <a:pt x="3382" y="644"/>
                </a:lnTo>
                <a:close/>
                <a:moveTo>
                  <a:pt x="6454" y="644"/>
                </a:moveTo>
                <a:lnTo>
                  <a:pt x="6454" y="1358"/>
                </a:lnTo>
                <a:lnTo>
                  <a:pt x="5240" y="1358"/>
                </a:lnTo>
                <a:lnTo>
                  <a:pt x="5240" y="644"/>
                </a:lnTo>
                <a:close/>
                <a:moveTo>
                  <a:pt x="8312" y="644"/>
                </a:moveTo>
                <a:lnTo>
                  <a:pt x="7764" y="1358"/>
                </a:lnTo>
                <a:lnTo>
                  <a:pt x="7074" y="1358"/>
                </a:lnTo>
                <a:lnTo>
                  <a:pt x="7074" y="644"/>
                </a:lnTo>
                <a:close/>
                <a:moveTo>
                  <a:pt x="7288" y="2001"/>
                </a:moveTo>
                <a:lnTo>
                  <a:pt x="5645" y="4097"/>
                </a:lnTo>
                <a:lnTo>
                  <a:pt x="5645" y="7883"/>
                </a:lnTo>
                <a:lnTo>
                  <a:pt x="3978" y="7883"/>
                </a:lnTo>
                <a:lnTo>
                  <a:pt x="3978" y="4097"/>
                </a:lnTo>
                <a:lnTo>
                  <a:pt x="2334" y="2001"/>
                </a:lnTo>
                <a:close/>
                <a:moveTo>
                  <a:pt x="5645" y="8502"/>
                </a:moveTo>
                <a:lnTo>
                  <a:pt x="5645" y="9169"/>
                </a:lnTo>
                <a:lnTo>
                  <a:pt x="3978" y="9884"/>
                </a:lnTo>
                <a:lnTo>
                  <a:pt x="3978" y="8502"/>
                </a:lnTo>
                <a:close/>
                <a:moveTo>
                  <a:pt x="1" y="1"/>
                </a:moveTo>
                <a:lnTo>
                  <a:pt x="1" y="24"/>
                </a:lnTo>
                <a:lnTo>
                  <a:pt x="3358" y="4311"/>
                </a:lnTo>
                <a:lnTo>
                  <a:pt x="3358" y="10836"/>
                </a:lnTo>
                <a:lnTo>
                  <a:pt x="6311" y="9574"/>
                </a:lnTo>
                <a:lnTo>
                  <a:pt x="6311" y="4287"/>
                </a:lnTo>
                <a:lnTo>
                  <a:pt x="96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425" name="Google Shape;1425;p75"/>
          <p:cNvGrpSpPr/>
          <p:nvPr/>
        </p:nvGrpSpPr>
        <p:grpSpPr>
          <a:xfrm>
            <a:off x="717727" y="1575883"/>
            <a:ext cx="353494" cy="381348"/>
            <a:chOff x="717727" y="1575883"/>
            <a:chExt cx="353494" cy="381348"/>
          </a:xfrm>
        </p:grpSpPr>
        <p:sp>
          <p:nvSpPr>
            <p:cNvPr id="1426" name="Google Shape;1426;p75"/>
            <p:cNvSpPr/>
            <p:nvPr/>
          </p:nvSpPr>
          <p:spPr>
            <a:xfrm>
              <a:off x="747059" y="1575883"/>
              <a:ext cx="324162" cy="381348"/>
            </a:xfrm>
            <a:custGeom>
              <a:avLst/>
              <a:gdLst/>
              <a:ahLst/>
              <a:cxnLst/>
              <a:rect l="l" t="t" r="r" b="b"/>
              <a:pathLst>
                <a:path w="9217" h="10843" extrusionOk="0">
                  <a:moveTo>
                    <a:pt x="6430" y="643"/>
                  </a:moveTo>
                  <a:lnTo>
                    <a:pt x="6430" y="2977"/>
                  </a:lnTo>
                  <a:lnTo>
                    <a:pt x="2834" y="2977"/>
                  </a:lnTo>
                  <a:lnTo>
                    <a:pt x="2834" y="643"/>
                  </a:lnTo>
                  <a:close/>
                  <a:moveTo>
                    <a:pt x="7835" y="4882"/>
                  </a:moveTo>
                  <a:lnTo>
                    <a:pt x="7835" y="5359"/>
                  </a:lnTo>
                  <a:cubicBezTo>
                    <a:pt x="7502" y="5454"/>
                    <a:pt x="7240" y="5716"/>
                    <a:pt x="7121" y="6049"/>
                  </a:cubicBezTo>
                  <a:lnTo>
                    <a:pt x="5644" y="6049"/>
                  </a:lnTo>
                  <a:cubicBezTo>
                    <a:pt x="5525" y="5716"/>
                    <a:pt x="5287" y="5454"/>
                    <a:pt x="4930" y="5359"/>
                  </a:cubicBezTo>
                  <a:lnTo>
                    <a:pt x="4930" y="4882"/>
                  </a:lnTo>
                  <a:close/>
                  <a:moveTo>
                    <a:pt x="1119" y="5954"/>
                  </a:moveTo>
                  <a:cubicBezTo>
                    <a:pt x="1358" y="5954"/>
                    <a:pt x="1524" y="6144"/>
                    <a:pt x="1524" y="6383"/>
                  </a:cubicBezTo>
                  <a:cubicBezTo>
                    <a:pt x="1524" y="6621"/>
                    <a:pt x="1358" y="6787"/>
                    <a:pt x="1119" y="6787"/>
                  </a:cubicBezTo>
                  <a:cubicBezTo>
                    <a:pt x="881" y="6787"/>
                    <a:pt x="691" y="6621"/>
                    <a:pt x="691" y="6383"/>
                  </a:cubicBezTo>
                  <a:cubicBezTo>
                    <a:pt x="691" y="6168"/>
                    <a:pt x="881" y="5954"/>
                    <a:pt x="1119" y="5954"/>
                  </a:cubicBezTo>
                  <a:close/>
                  <a:moveTo>
                    <a:pt x="8169" y="5954"/>
                  </a:moveTo>
                  <a:cubicBezTo>
                    <a:pt x="8407" y="5954"/>
                    <a:pt x="8573" y="6144"/>
                    <a:pt x="8573" y="6383"/>
                  </a:cubicBezTo>
                  <a:cubicBezTo>
                    <a:pt x="8573" y="6621"/>
                    <a:pt x="8407" y="6787"/>
                    <a:pt x="8169" y="6787"/>
                  </a:cubicBezTo>
                  <a:cubicBezTo>
                    <a:pt x="7930" y="6787"/>
                    <a:pt x="7740" y="6621"/>
                    <a:pt x="7740" y="6383"/>
                  </a:cubicBezTo>
                  <a:cubicBezTo>
                    <a:pt x="7716" y="6168"/>
                    <a:pt x="7930" y="5954"/>
                    <a:pt x="8169" y="5954"/>
                  </a:cubicBezTo>
                  <a:close/>
                  <a:moveTo>
                    <a:pt x="4620" y="6002"/>
                  </a:moveTo>
                  <a:cubicBezTo>
                    <a:pt x="4858" y="6002"/>
                    <a:pt x="5049" y="6168"/>
                    <a:pt x="5049" y="6406"/>
                  </a:cubicBezTo>
                  <a:cubicBezTo>
                    <a:pt x="5073" y="6621"/>
                    <a:pt x="4858" y="6835"/>
                    <a:pt x="4620" y="6835"/>
                  </a:cubicBezTo>
                  <a:cubicBezTo>
                    <a:pt x="4382" y="6835"/>
                    <a:pt x="4215" y="6645"/>
                    <a:pt x="4215" y="6406"/>
                  </a:cubicBezTo>
                  <a:cubicBezTo>
                    <a:pt x="4215" y="6168"/>
                    <a:pt x="4382" y="6002"/>
                    <a:pt x="4620" y="6002"/>
                  </a:cubicBezTo>
                  <a:close/>
                  <a:moveTo>
                    <a:pt x="4287" y="4882"/>
                  </a:moveTo>
                  <a:lnTo>
                    <a:pt x="4287" y="5359"/>
                  </a:lnTo>
                  <a:cubicBezTo>
                    <a:pt x="3858" y="5525"/>
                    <a:pt x="3549" y="5906"/>
                    <a:pt x="3549" y="6383"/>
                  </a:cubicBezTo>
                  <a:cubicBezTo>
                    <a:pt x="3549" y="6859"/>
                    <a:pt x="3882" y="7264"/>
                    <a:pt x="4287" y="7383"/>
                  </a:cubicBezTo>
                  <a:lnTo>
                    <a:pt x="4287" y="8693"/>
                  </a:lnTo>
                  <a:cubicBezTo>
                    <a:pt x="3977" y="8812"/>
                    <a:pt x="3691" y="9050"/>
                    <a:pt x="3572" y="9383"/>
                  </a:cubicBezTo>
                  <a:lnTo>
                    <a:pt x="2096" y="9383"/>
                  </a:lnTo>
                  <a:cubicBezTo>
                    <a:pt x="1977" y="9050"/>
                    <a:pt x="1739" y="8788"/>
                    <a:pt x="1381" y="8693"/>
                  </a:cubicBezTo>
                  <a:lnTo>
                    <a:pt x="1381" y="7383"/>
                  </a:lnTo>
                  <a:cubicBezTo>
                    <a:pt x="1834" y="7240"/>
                    <a:pt x="2120" y="6859"/>
                    <a:pt x="2120" y="6383"/>
                  </a:cubicBezTo>
                  <a:cubicBezTo>
                    <a:pt x="2120" y="5906"/>
                    <a:pt x="1786" y="5478"/>
                    <a:pt x="1381" y="5359"/>
                  </a:cubicBezTo>
                  <a:lnTo>
                    <a:pt x="1381" y="4882"/>
                  </a:lnTo>
                  <a:close/>
                  <a:moveTo>
                    <a:pt x="1119" y="9359"/>
                  </a:moveTo>
                  <a:cubicBezTo>
                    <a:pt x="1358" y="9359"/>
                    <a:pt x="1524" y="9526"/>
                    <a:pt x="1524" y="9764"/>
                  </a:cubicBezTo>
                  <a:cubicBezTo>
                    <a:pt x="1524" y="9979"/>
                    <a:pt x="1358" y="10193"/>
                    <a:pt x="1119" y="10193"/>
                  </a:cubicBezTo>
                  <a:cubicBezTo>
                    <a:pt x="881" y="10193"/>
                    <a:pt x="691" y="10002"/>
                    <a:pt x="691" y="9764"/>
                  </a:cubicBezTo>
                  <a:cubicBezTo>
                    <a:pt x="691" y="9526"/>
                    <a:pt x="881" y="9359"/>
                    <a:pt x="1119" y="9359"/>
                  </a:cubicBezTo>
                  <a:close/>
                  <a:moveTo>
                    <a:pt x="4620" y="9359"/>
                  </a:moveTo>
                  <a:cubicBezTo>
                    <a:pt x="4858" y="9359"/>
                    <a:pt x="5049" y="9526"/>
                    <a:pt x="5049" y="9764"/>
                  </a:cubicBezTo>
                  <a:cubicBezTo>
                    <a:pt x="5073" y="9979"/>
                    <a:pt x="4858" y="10193"/>
                    <a:pt x="4620" y="10193"/>
                  </a:cubicBezTo>
                  <a:cubicBezTo>
                    <a:pt x="4382" y="10193"/>
                    <a:pt x="4215" y="10002"/>
                    <a:pt x="4215" y="9764"/>
                  </a:cubicBezTo>
                  <a:cubicBezTo>
                    <a:pt x="4215" y="9526"/>
                    <a:pt x="4382" y="9359"/>
                    <a:pt x="4620" y="9359"/>
                  </a:cubicBezTo>
                  <a:close/>
                  <a:moveTo>
                    <a:pt x="8169" y="9359"/>
                  </a:moveTo>
                  <a:cubicBezTo>
                    <a:pt x="8407" y="9359"/>
                    <a:pt x="8573" y="9526"/>
                    <a:pt x="8573" y="9764"/>
                  </a:cubicBezTo>
                  <a:cubicBezTo>
                    <a:pt x="8573" y="9979"/>
                    <a:pt x="8383" y="10193"/>
                    <a:pt x="8169" y="10193"/>
                  </a:cubicBezTo>
                  <a:cubicBezTo>
                    <a:pt x="7930" y="10193"/>
                    <a:pt x="7740" y="10002"/>
                    <a:pt x="7740" y="9764"/>
                  </a:cubicBezTo>
                  <a:cubicBezTo>
                    <a:pt x="7740" y="9526"/>
                    <a:pt x="7930" y="9359"/>
                    <a:pt x="8169" y="9359"/>
                  </a:cubicBezTo>
                  <a:close/>
                  <a:moveTo>
                    <a:pt x="2167" y="0"/>
                  </a:moveTo>
                  <a:lnTo>
                    <a:pt x="2167" y="3644"/>
                  </a:lnTo>
                  <a:lnTo>
                    <a:pt x="4287" y="3644"/>
                  </a:lnTo>
                  <a:lnTo>
                    <a:pt x="4287" y="4263"/>
                  </a:lnTo>
                  <a:lnTo>
                    <a:pt x="786" y="4263"/>
                  </a:lnTo>
                  <a:lnTo>
                    <a:pt x="786" y="5406"/>
                  </a:lnTo>
                  <a:cubicBezTo>
                    <a:pt x="334" y="5549"/>
                    <a:pt x="24" y="5930"/>
                    <a:pt x="24" y="6406"/>
                  </a:cubicBezTo>
                  <a:cubicBezTo>
                    <a:pt x="24" y="6883"/>
                    <a:pt x="357" y="7311"/>
                    <a:pt x="786" y="7430"/>
                  </a:cubicBezTo>
                  <a:lnTo>
                    <a:pt x="786" y="8740"/>
                  </a:lnTo>
                  <a:cubicBezTo>
                    <a:pt x="334" y="8883"/>
                    <a:pt x="0" y="9336"/>
                    <a:pt x="24" y="9836"/>
                  </a:cubicBezTo>
                  <a:cubicBezTo>
                    <a:pt x="72" y="10336"/>
                    <a:pt x="476" y="10764"/>
                    <a:pt x="1024" y="10812"/>
                  </a:cubicBezTo>
                  <a:cubicBezTo>
                    <a:pt x="1042" y="10813"/>
                    <a:pt x="1060" y="10813"/>
                    <a:pt x="1078" y="10813"/>
                  </a:cubicBezTo>
                  <a:cubicBezTo>
                    <a:pt x="1557" y="10813"/>
                    <a:pt x="1982" y="10510"/>
                    <a:pt x="2120" y="10074"/>
                  </a:cubicBezTo>
                  <a:lnTo>
                    <a:pt x="3596" y="10074"/>
                  </a:lnTo>
                  <a:cubicBezTo>
                    <a:pt x="3757" y="10510"/>
                    <a:pt x="4161" y="10813"/>
                    <a:pt x="4659" y="10813"/>
                  </a:cubicBezTo>
                  <a:cubicBezTo>
                    <a:pt x="4678" y="10813"/>
                    <a:pt x="4697" y="10813"/>
                    <a:pt x="4715" y="10812"/>
                  </a:cubicBezTo>
                  <a:cubicBezTo>
                    <a:pt x="5216" y="10788"/>
                    <a:pt x="5620" y="10360"/>
                    <a:pt x="5692" y="9836"/>
                  </a:cubicBezTo>
                  <a:cubicBezTo>
                    <a:pt x="5716" y="9336"/>
                    <a:pt x="5406" y="8883"/>
                    <a:pt x="4954" y="8740"/>
                  </a:cubicBezTo>
                  <a:lnTo>
                    <a:pt x="4954" y="7430"/>
                  </a:lnTo>
                  <a:cubicBezTo>
                    <a:pt x="5263" y="7311"/>
                    <a:pt x="5549" y="7073"/>
                    <a:pt x="5644" y="6740"/>
                  </a:cubicBezTo>
                  <a:lnTo>
                    <a:pt x="7145" y="6740"/>
                  </a:lnTo>
                  <a:cubicBezTo>
                    <a:pt x="7240" y="7049"/>
                    <a:pt x="7502" y="7335"/>
                    <a:pt x="7835" y="7454"/>
                  </a:cubicBezTo>
                  <a:lnTo>
                    <a:pt x="7835" y="8764"/>
                  </a:lnTo>
                  <a:cubicBezTo>
                    <a:pt x="7383" y="8907"/>
                    <a:pt x="7073" y="9336"/>
                    <a:pt x="7097" y="9836"/>
                  </a:cubicBezTo>
                  <a:cubicBezTo>
                    <a:pt x="7121" y="10360"/>
                    <a:pt x="7549" y="10788"/>
                    <a:pt x="8073" y="10836"/>
                  </a:cubicBezTo>
                  <a:cubicBezTo>
                    <a:pt x="8113" y="10840"/>
                    <a:pt x="8152" y="10843"/>
                    <a:pt x="8191" y="10843"/>
                  </a:cubicBezTo>
                  <a:cubicBezTo>
                    <a:pt x="8757" y="10843"/>
                    <a:pt x="9216" y="10366"/>
                    <a:pt x="9216" y="9764"/>
                  </a:cubicBezTo>
                  <a:cubicBezTo>
                    <a:pt x="9216" y="9288"/>
                    <a:pt x="8907" y="8883"/>
                    <a:pt x="8454" y="8740"/>
                  </a:cubicBezTo>
                  <a:lnTo>
                    <a:pt x="8454" y="7430"/>
                  </a:lnTo>
                  <a:cubicBezTo>
                    <a:pt x="8883" y="7264"/>
                    <a:pt x="9216" y="6883"/>
                    <a:pt x="9216" y="6406"/>
                  </a:cubicBezTo>
                  <a:cubicBezTo>
                    <a:pt x="9216" y="5930"/>
                    <a:pt x="8907" y="5525"/>
                    <a:pt x="8454" y="5406"/>
                  </a:cubicBezTo>
                  <a:lnTo>
                    <a:pt x="8454" y="4263"/>
                  </a:lnTo>
                  <a:lnTo>
                    <a:pt x="4954" y="4263"/>
                  </a:lnTo>
                  <a:lnTo>
                    <a:pt x="4954" y="3644"/>
                  </a:lnTo>
                  <a:lnTo>
                    <a:pt x="7049" y="3644"/>
                  </a:lnTo>
                  <a:lnTo>
                    <a:pt x="70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7" name="Google Shape;142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8" name="Google Shape;142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9" name="Google Shape;142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0" name="Google Shape;143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1" name="Google Shape;143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2" name="Google Shape;143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3" name="Google Shape;143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4" name="Google Shape;143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5" name="Google Shape;143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6" name="Google Shape;143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7" name="Google Shape;143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8" name="Google Shape;143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9" name="Google Shape;143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0" name="Google Shape;144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1" name="Google Shape;144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2" name="Google Shape;144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3" name="Google Shape;144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4" name="Google Shape;144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5" name="Google Shape;144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6" name="Google Shape;144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7" name="Google Shape;144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8" name="Google Shape;144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9" name="Google Shape;144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0" name="Google Shape;145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1" name="Google Shape;145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2" name="Google Shape;145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3" name="Google Shape;145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4" name="Google Shape;145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5" name="Google Shape;145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6" name="Google Shape;145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7" name="Google Shape;145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8" name="Google Shape;145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9" name="Google Shape;145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0" name="Google Shape;146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1" name="Google Shape;146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2" name="Google Shape;146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3" name="Google Shape;1463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4" name="Google Shape;1464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5" name="Google Shape;1465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6" name="Google Shape;1466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7" name="Google Shape;1467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8" name="Google Shape;1468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9" name="Google Shape;1469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0" name="Google Shape;1470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1" name="Google Shape;1471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2" name="Google Shape;1472;p75"/>
            <p:cNvSpPr/>
            <p:nvPr/>
          </p:nvSpPr>
          <p:spPr>
            <a:xfrm>
              <a:off x="717727" y="1575883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73" name="Google Shape;1473;p75"/>
          <p:cNvGrpSpPr/>
          <p:nvPr/>
        </p:nvGrpSpPr>
        <p:grpSpPr>
          <a:xfrm>
            <a:off x="7233075" y="2777748"/>
            <a:ext cx="376952" cy="376108"/>
            <a:chOff x="7233075" y="2777748"/>
            <a:chExt cx="376952" cy="376108"/>
          </a:xfrm>
        </p:grpSpPr>
        <p:sp>
          <p:nvSpPr>
            <p:cNvPr id="1474" name="Google Shape;1474;p75"/>
            <p:cNvSpPr/>
            <p:nvPr/>
          </p:nvSpPr>
          <p:spPr>
            <a:xfrm>
              <a:off x="7233075" y="2777748"/>
              <a:ext cx="145780" cy="171735"/>
            </a:xfrm>
            <a:custGeom>
              <a:avLst/>
              <a:gdLst/>
              <a:ahLst/>
              <a:cxnLst/>
              <a:rect l="l" t="t" r="r" b="b"/>
              <a:pathLst>
                <a:path w="4145" h="4883" extrusionOk="0">
                  <a:moveTo>
                    <a:pt x="3477" y="644"/>
                  </a:moveTo>
                  <a:lnTo>
                    <a:pt x="3477" y="2859"/>
                  </a:lnTo>
                  <a:lnTo>
                    <a:pt x="620" y="2859"/>
                  </a:lnTo>
                  <a:lnTo>
                    <a:pt x="620" y="644"/>
                  </a:lnTo>
                  <a:close/>
                  <a:moveTo>
                    <a:pt x="1" y="1"/>
                  </a:moveTo>
                  <a:lnTo>
                    <a:pt x="1" y="3525"/>
                  </a:lnTo>
                  <a:lnTo>
                    <a:pt x="1763" y="3525"/>
                  </a:lnTo>
                  <a:lnTo>
                    <a:pt x="1763" y="4264"/>
                  </a:lnTo>
                  <a:lnTo>
                    <a:pt x="858" y="4264"/>
                  </a:lnTo>
                  <a:lnTo>
                    <a:pt x="858" y="4883"/>
                  </a:lnTo>
                  <a:lnTo>
                    <a:pt x="3335" y="4883"/>
                  </a:lnTo>
                  <a:lnTo>
                    <a:pt x="3335" y="4264"/>
                  </a:lnTo>
                  <a:lnTo>
                    <a:pt x="2382" y="4264"/>
                  </a:lnTo>
                  <a:lnTo>
                    <a:pt x="2382" y="3525"/>
                  </a:lnTo>
                  <a:lnTo>
                    <a:pt x="4144" y="3525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5" name="Google Shape;1475;p75"/>
            <p:cNvSpPr/>
            <p:nvPr/>
          </p:nvSpPr>
          <p:spPr>
            <a:xfrm>
              <a:off x="7463404" y="2777748"/>
              <a:ext cx="146624" cy="171735"/>
            </a:xfrm>
            <a:custGeom>
              <a:avLst/>
              <a:gdLst/>
              <a:ahLst/>
              <a:cxnLst/>
              <a:rect l="l" t="t" r="r" b="b"/>
              <a:pathLst>
                <a:path w="4169" h="4883" extrusionOk="0">
                  <a:moveTo>
                    <a:pt x="3525" y="644"/>
                  </a:moveTo>
                  <a:lnTo>
                    <a:pt x="3525" y="2859"/>
                  </a:lnTo>
                  <a:lnTo>
                    <a:pt x="667" y="2859"/>
                  </a:lnTo>
                  <a:lnTo>
                    <a:pt x="667" y="644"/>
                  </a:lnTo>
                  <a:close/>
                  <a:moveTo>
                    <a:pt x="1" y="1"/>
                  </a:moveTo>
                  <a:lnTo>
                    <a:pt x="1" y="3525"/>
                  </a:lnTo>
                  <a:lnTo>
                    <a:pt x="1763" y="3525"/>
                  </a:lnTo>
                  <a:lnTo>
                    <a:pt x="1763" y="4264"/>
                  </a:lnTo>
                  <a:lnTo>
                    <a:pt x="858" y="4264"/>
                  </a:lnTo>
                  <a:lnTo>
                    <a:pt x="858" y="4883"/>
                  </a:lnTo>
                  <a:lnTo>
                    <a:pt x="3335" y="4883"/>
                  </a:lnTo>
                  <a:lnTo>
                    <a:pt x="3335" y="4264"/>
                  </a:lnTo>
                  <a:lnTo>
                    <a:pt x="2382" y="4264"/>
                  </a:lnTo>
                  <a:lnTo>
                    <a:pt x="2382" y="3525"/>
                  </a:lnTo>
                  <a:lnTo>
                    <a:pt x="4168" y="3525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6" name="Google Shape;1476;p75"/>
            <p:cNvSpPr/>
            <p:nvPr/>
          </p:nvSpPr>
          <p:spPr>
            <a:xfrm>
              <a:off x="7348644" y="2982121"/>
              <a:ext cx="144936" cy="171735"/>
            </a:xfrm>
            <a:custGeom>
              <a:avLst/>
              <a:gdLst/>
              <a:ahLst/>
              <a:cxnLst/>
              <a:rect l="l" t="t" r="r" b="b"/>
              <a:pathLst>
                <a:path w="4121" h="4883" extrusionOk="0">
                  <a:moveTo>
                    <a:pt x="3502" y="620"/>
                  </a:moveTo>
                  <a:lnTo>
                    <a:pt x="3502" y="2858"/>
                  </a:lnTo>
                  <a:lnTo>
                    <a:pt x="644" y="2858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3525"/>
                  </a:lnTo>
                  <a:lnTo>
                    <a:pt x="1739" y="3525"/>
                  </a:lnTo>
                  <a:lnTo>
                    <a:pt x="1739" y="4263"/>
                  </a:lnTo>
                  <a:lnTo>
                    <a:pt x="858" y="4263"/>
                  </a:lnTo>
                  <a:lnTo>
                    <a:pt x="858" y="4883"/>
                  </a:lnTo>
                  <a:lnTo>
                    <a:pt x="3335" y="4883"/>
                  </a:lnTo>
                  <a:lnTo>
                    <a:pt x="3335" y="4263"/>
                  </a:lnTo>
                  <a:lnTo>
                    <a:pt x="2382" y="4263"/>
                  </a:lnTo>
                  <a:lnTo>
                    <a:pt x="2382" y="3525"/>
                  </a:lnTo>
                  <a:lnTo>
                    <a:pt x="4121" y="3525"/>
                  </a:lnTo>
                  <a:lnTo>
                    <a:pt x="41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7" name="Google Shape;1477;p75"/>
            <p:cNvSpPr/>
            <p:nvPr/>
          </p:nvSpPr>
          <p:spPr>
            <a:xfrm>
              <a:off x="7295045" y="2972906"/>
              <a:ext cx="33552" cy="82966"/>
            </a:xfrm>
            <a:custGeom>
              <a:avLst/>
              <a:gdLst/>
              <a:ahLst/>
              <a:cxnLst/>
              <a:rect l="l" t="t" r="r" b="b"/>
              <a:pathLst>
                <a:path w="954" h="2359" extrusionOk="0">
                  <a:moveTo>
                    <a:pt x="1" y="1"/>
                  </a:moveTo>
                  <a:lnTo>
                    <a:pt x="1" y="2358"/>
                  </a:lnTo>
                  <a:lnTo>
                    <a:pt x="953" y="2358"/>
                  </a:lnTo>
                  <a:lnTo>
                    <a:pt x="953" y="1715"/>
                  </a:lnTo>
                  <a:lnTo>
                    <a:pt x="620" y="1715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8" name="Google Shape;1478;p75"/>
            <p:cNvSpPr/>
            <p:nvPr/>
          </p:nvSpPr>
          <p:spPr>
            <a:xfrm>
              <a:off x="7513662" y="2972906"/>
              <a:ext cx="33517" cy="82966"/>
            </a:xfrm>
            <a:custGeom>
              <a:avLst/>
              <a:gdLst/>
              <a:ahLst/>
              <a:cxnLst/>
              <a:rect l="l" t="t" r="r" b="b"/>
              <a:pathLst>
                <a:path w="953" h="2359" extrusionOk="0">
                  <a:moveTo>
                    <a:pt x="334" y="1"/>
                  </a:moveTo>
                  <a:lnTo>
                    <a:pt x="334" y="1715"/>
                  </a:lnTo>
                  <a:lnTo>
                    <a:pt x="0" y="1715"/>
                  </a:lnTo>
                  <a:lnTo>
                    <a:pt x="0" y="2358"/>
                  </a:lnTo>
                  <a:lnTo>
                    <a:pt x="953" y="2358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9" name="Google Shape;1479;p75"/>
            <p:cNvSpPr/>
            <p:nvPr/>
          </p:nvSpPr>
          <p:spPr>
            <a:xfrm>
              <a:off x="7392220" y="3014794"/>
              <a:ext cx="58664" cy="5866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620"/>
                  </a:moveTo>
                  <a:cubicBezTo>
                    <a:pt x="953" y="620"/>
                    <a:pt x="1048" y="715"/>
                    <a:pt x="1048" y="834"/>
                  </a:cubicBezTo>
                  <a:cubicBezTo>
                    <a:pt x="1048" y="953"/>
                    <a:pt x="953" y="1048"/>
                    <a:pt x="834" y="1048"/>
                  </a:cubicBezTo>
                  <a:cubicBezTo>
                    <a:pt x="715" y="1048"/>
                    <a:pt x="619" y="953"/>
                    <a:pt x="619" y="834"/>
                  </a:cubicBezTo>
                  <a:cubicBezTo>
                    <a:pt x="619" y="715"/>
                    <a:pt x="715" y="620"/>
                    <a:pt x="834" y="620"/>
                  </a:cubicBezTo>
                  <a:close/>
                  <a:moveTo>
                    <a:pt x="834" y="0"/>
                  </a:moveTo>
                  <a:cubicBezTo>
                    <a:pt x="381" y="0"/>
                    <a:pt x="0" y="358"/>
                    <a:pt x="0" y="834"/>
                  </a:cubicBezTo>
                  <a:cubicBezTo>
                    <a:pt x="0" y="1310"/>
                    <a:pt x="358" y="1667"/>
                    <a:pt x="834" y="1667"/>
                  </a:cubicBezTo>
                  <a:cubicBezTo>
                    <a:pt x="1286" y="1667"/>
                    <a:pt x="1667" y="1310"/>
                    <a:pt x="1667" y="834"/>
                  </a:cubicBezTo>
                  <a:cubicBezTo>
                    <a:pt x="1667" y="358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80" name="Google Shape;1480;p75"/>
          <p:cNvGrpSpPr/>
          <p:nvPr/>
        </p:nvGrpSpPr>
        <p:grpSpPr>
          <a:xfrm>
            <a:off x="8079828" y="1574195"/>
            <a:ext cx="307421" cy="376952"/>
            <a:chOff x="8079828" y="1574195"/>
            <a:chExt cx="307421" cy="376952"/>
          </a:xfrm>
        </p:grpSpPr>
        <p:sp>
          <p:nvSpPr>
            <p:cNvPr id="1481" name="Google Shape;1481;p75"/>
            <p:cNvSpPr/>
            <p:nvPr/>
          </p:nvSpPr>
          <p:spPr>
            <a:xfrm>
              <a:off x="8079828" y="1574195"/>
              <a:ext cx="307421" cy="376952"/>
            </a:xfrm>
            <a:custGeom>
              <a:avLst/>
              <a:gdLst/>
              <a:ahLst/>
              <a:cxnLst/>
              <a:rect l="l" t="t" r="r" b="b"/>
              <a:pathLst>
                <a:path w="8741" h="10718" extrusionOk="0">
                  <a:moveTo>
                    <a:pt x="8074" y="620"/>
                  </a:moveTo>
                  <a:lnTo>
                    <a:pt x="8074" y="10098"/>
                  </a:lnTo>
                  <a:lnTo>
                    <a:pt x="644" y="10098"/>
                  </a:lnTo>
                  <a:lnTo>
                    <a:pt x="644" y="620"/>
                  </a:lnTo>
                  <a:close/>
                  <a:moveTo>
                    <a:pt x="1" y="1"/>
                  </a:moveTo>
                  <a:lnTo>
                    <a:pt x="1" y="10717"/>
                  </a:lnTo>
                  <a:lnTo>
                    <a:pt x="8741" y="10717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2" name="Google Shape;1482;p75"/>
            <p:cNvSpPr/>
            <p:nvPr/>
          </p:nvSpPr>
          <p:spPr>
            <a:xfrm>
              <a:off x="8198773" y="1689799"/>
              <a:ext cx="68722" cy="69531"/>
            </a:xfrm>
            <a:custGeom>
              <a:avLst/>
              <a:gdLst/>
              <a:ahLst/>
              <a:cxnLst/>
              <a:rect l="l" t="t" r="r" b="b"/>
              <a:pathLst>
                <a:path w="1954" h="1977" extrusionOk="0">
                  <a:moveTo>
                    <a:pt x="977" y="643"/>
                  </a:moveTo>
                  <a:cubicBezTo>
                    <a:pt x="1144" y="643"/>
                    <a:pt x="1334" y="786"/>
                    <a:pt x="1334" y="1000"/>
                  </a:cubicBezTo>
                  <a:cubicBezTo>
                    <a:pt x="1334" y="1167"/>
                    <a:pt x="1191" y="1358"/>
                    <a:pt x="977" y="1358"/>
                  </a:cubicBezTo>
                  <a:cubicBezTo>
                    <a:pt x="763" y="1358"/>
                    <a:pt x="620" y="1191"/>
                    <a:pt x="620" y="1000"/>
                  </a:cubicBezTo>
                  <a:cubicBezTo>
                    <a:pt x="620" y="786"/>
                    <a:pt x="787" y="643"/>
                    <a:pt x="977" y="643"/>
                  </a:cubicBezTo>
                  <a:close/>
                  <a:moveTo>
                    <a:pt x="977" y="0"/>
                  </a:moveTo>
                  <a:cubicBezTo>
                    <a:pt x="429" y="0"/>
                    <a:pt x="1" y="453"/>
                    <a:pt x="1" y="1000"/>
                  </a:cubicBezTo>
                  <a:cubicBezTo>
                    <a:pt x="1" y="1524"/>
                    <a:pt x="429" y="1977"/>
                    <a:pt x="977" y="1977"/>
                  </a:cubicBezTo>
                  <a:cubicBezTo>
                    <a:pt x="1501" y="1977"/>
                    <a:pt x="1953" y="1524"/>
                    <a:pt x="1953" y="1000"/>
                  </a:cubicBezTo>
                  <a:cubicBezTo>
                    <a:pt x="1953" y="453"/>
                    <a:pt x="1501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3" name="Google Shape;1483;p75"/>
            <p:cNvSpPr/>
            <p:nvPr/>
          </p:nvSpPr>
          <p:spPr>
            <a:xfrm>
              <a:off x="8115034" y="1612741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81" y="0"/>
                  </a:moveTo>
                  <a:cubicBezTo>
                    <a:pt x="238" y="0"/>
                    <a:pt x="72" y="119"/>
                    <a:pt x="48" y="262"/>
                  </a:cubicBezTo>
                  <a:cubicBezTo>
                    <a:pt x="0" y="453"/>
                    <a:pt x="143" y="619"/>
                    <a:pt x="357" y="619"/>
                  </a:cubicBezTo>
                  <a:cubicBezTo>
                    <a:pt x="500" y="619"/>
                    <a:pt x="643" y="500"/>
                    <a:pt x="667" y="357"/>
                  </a:cubicBezTo>
                  <a:cubicBezTo>
                    <a:pt x="715" y="143"/>
                    <a:pt x="548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4" name="Google Shape;1484;p75"/>
            <p:cNvSpPr/>
            <p:nvPr/>
          </p:nvSpPr>
          <p:spPr>
            <a:xfrm>
              <a:off x="8115034" y="1889951"/>
              <a:ext cx="23458" cy="22649"/>
            </a:xfrm>
            <a:custGeom>
              <a:avLst/>
              <a:gdLst/>
              <a:ahLst/>
              <a:cxnLst/>
              <a:rect l="l" t="t" r="r" b="b"/>
              <a:pathLst>
                <a:path w="667" h="644" extrusionOk="0">
                  <a:moveTo>
                    <a:pt x="357" y="1"/>
                  </a:moveTo>
                  <a:cubicBezTo>
                    <a:pt x="191" y="1"/>
                    <a:pt x="48" y="120"/>
                    <a:pt x="24" y="287"/>
                  </a:cubicBezTo>
                  <a:cubicBezTo>
                    <a:pt x="0" y="453"/>
                    <a:pt x="143" y="644"/>
                    <a:pt x="310" y="644"/>
                  </a:cubicBezTo>
                  <a:cubicBezTo>
                    <a:pt x="476" y="644"/>
                    <a:pt x="619" y="525"/>
                    <a:pt x="643" y="358"/>
                  </a:cubicBezTo>
                  <a:cubicBezTo>
                    <a:pt x="667" y="167"/>
                    <a:pt x="524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5" name="Google Shape;1485;p75"/>
            <p:cNvSpPr/>
            <p:nvPr/>
          </p:nvSpPr>
          <p:spPr>
            <a:xfrm>
              <a:off x="8326933" y="1612741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405" y="0"/>
                  </a:moveTo>
                  <a:cubicBezTo>
                    <a:pt x="238" y="0"/>
                    <a:pt x="96" y="119"/>
                    <a:pt x="72" y="262"/>
                  </a:cubicBezTo>
                  <a:cubicBezTo>
                    <a:pt x="0" y="453"/>
                    <a:pt x="191" y="619"/>
                    <a:pt x="357" y="619"/>
                  </a:cubicBezTo>
                  <a:cubicBezTo>
                    <a:pt x="524" y="619"/>
                    <a:pt x="667" y="500"/>
                    <a:pt x="691" y="357"/>
                  </a:cubicBezTo>
                  <a:cubicBezTo>
                    <a:pt x="715" y="143"/>
                    <a:pt x="572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6" name="Google Shape;1486;p75"/>
            <p:cNvSpPr/>
            <p:nvPr/>
          </p:nvSpPr>
          <p:spPr>
            <a:xfrm>
              <a:off x="8326933" y="1889951"/>
              <a:ext cx="25147" cy="22649"/>
            </a:xfrm>
            <a:custGeom>
              <a:avLst/>
              <a:gdLst/>
              <a:ahLst/>
              <a:cxnLst/>
              <a:rect l="l" t="t" r="r" b="b"/>
              <a:pathLst>
                <a:path w="715" h="644" extrusionOk="0">
                  <a:moveTo>
                    <a:pt x="357" y="1"/>
                  </a:moveTo>
                  <a:cubicBezTo>
                    <a:pt x="215" y="1"/>
                    <a:pt x="72" y="120"/>
                    <a:pt x="48" y="287"/>
                  </a:cubicBezTo>
                  <a:cubicBezTo>
                    <a:pt x="0" y="477"/>
                    <a:pt x="167" y="644"/>
                    <a:pt x="334" y="644"/>
                  </a:cubicBezTo>
                  <a:cubicBezTo>
                    <a:pt x="477" y="644"/>
                    <a:pt x="643" y="501"/>
                    <a:pt x="667" y="358"/>
                  </a:cubicBezTo>
                  <a:cubicBezTo>
                    <a:pt x="715" y="191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7" name="Google Shape;1487;p75"/>
            <p:cNvSpPr/>
            <p:nvPr/>
          </p:nvSpPr>
          <p:spPr>
            <a:xfrm>
              <a:off x="8152701" y="1851440"/>
              <a:ext cx="161712" cy="61161"/>
            </a:xfrm>
            <a:custGeom>
              <a:avLst/>
              <a:gdLst/>
              <a:ahLst/>
              <a:cxnLst/>
              <a:rect l="l" t="t" r="r" b="b"/>
              <a:pathLst>
                <a:path w="4598" h="1739" extrusionOk="0">
                  <a:moveTo>
                    <a:pt x="3978" y="619"/>
                  </a:moveTo>
                  <a:lnTo>
                    <a:pt x="3978" y="1096"/>
                  </a:lnTo>
                  <a:lnTo>
                    <a:pt x="620" y="1096"/>
                  </a:lnTo>
                  <a:lnTo>
                    <a:pt x="620" y="619"/>
                  </a:lnTo>
                  <a:close/>
                  <a:moveTo>
                    <a:pt x="1" y="0"/>
                  </a:moveTo>
                  <a:lnTo>
                    <a:pt x="1" y="1739"/>
                  </a:lnTo>
                  <a:lnTo>
                    <a:pt x="4597" y="1739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88" name="Google Shape;1488;p75"/>
            <p:cNvSpPr/>
            <p:nvPr/>
          </p:nvSpPr>
          <p:spPr>
            <a:xfrm>
              <a:off x="8121716" y="1613586"/>
              <a:ext cx="221993" cy="221958"/>
            </a:xfrm>
            <a:custGeom>
              <a:avLst/>
              <a:gdLst/>
              <a:ahLst/>
              <a:cxnLst/>
              <a:rect l="l" t="t" r="r" b="b"/>
              <a:pathLst>
                <a:path w="6312" h="6311" extrusionOk="0">
                  <a:moveTo>
                    <a:pt x="3168" y="643"/>
                  </a:moveTo>
                  <a:cubicBezTo>
                    <a:pt x="4573" y="643"/>
                    <a:pt x="5692" y="1762"/>
                    <a:pt x="5692" y="3167"/>
                  </a:cubicBezTo>
                  <a:cubicBezTo>
                    <a:pt x="5692" y="4572"/>
                    <a:pt x="4573" y="5692"/>
                    <a:pt x="3168" y="5692"/>
                  </a:cubicBezTo>
                  <a:cubicBezTo>
                    <a:pt x="2596" y="5692"/>
                    <a:pt x="2073" y="5525"/>
                    <a:pt x="1644" y="5192"/>
                  </a:cubicBezTo>
                  <a:lnTo>
                    <a:pt x="1953" y="4882"/>
                  </a:lnTo>
                  <a:lnTo>
                    <a:pt x="1501" y="4453"/>
                  </a:lnTo>
                  <a:lnTo>
                    <a:pt x="1191" y="4739"/>
                  </a:lnTo>
                  <a:cubicBezTo>
                    <a:pt x="834" y="4287"/>
                    <a:pt x="644" y="3763"/>
                    <a:pt x="644" y="3144"/>
                  </a:cubicBezTo>
                  <a:cubicBezTo>
                    <a:pt x="644" y="1762"/>
                    <a:pt x="1763" y="643"/>
                    <a:pt x="3168" y="643"/>
                  </a:cubicBezTo>
                  <a:close/>
                  <a:moveTo>
                    <a:pt x="3168" y="0"/>
                  </a:moveTo>
                  <a:cubicBezTo>
                    <a:pt x="1430" y="0"/>
                    <a:pt x="1" y="1429"/>
                    <a:pt x="1" y="3167"/>
                  </a:cubicBezTo>
                  <a:cubicBezTo>
                    <a:pt x="1" y="3929"/>
                    <a:pt x="286" y="4644"/>
                    <a:pt x="763" y="5192"/>
                  </a:cubicBezTo>
                  <a:lnTo>
                    <a:pt x="286" y="5668"/>
                  </a:lnTo>
                  <a:lnTo>
                    <a:pt x="715" y="6120"/>
                  </a:lnTo>
                  <a:lnTo>
                    <a:pt x="1191" y="5644"/>
                  </a:lnTo>
                  <a:cubicBezTo>
                    <a:pt x="1739" y="6049"/>
                    <a:pt x="2430" y="6311"/>
                    <a:pt x="3168" y="6311"/>
                  </a:cubicBezTo>
                  <a:cubicBezTo>
                    <a:pt x="4930" y="6311"/>
                    <a:pt x="6312" y="4882"/>
                    <a:pt x="6312" y="3167"/>
                  </a:cubicBezTo>
                  <a:cubicBezTo>
                    <a:pt x="6312" y="1429"/>
                    <a:pt x="4883" y="0"/>
                    <a:pt x="3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89" name="Google Shape;1489;p75"/>
          <p:cNvGrpSpPr/>
          <p:nvPr/>
        </p:nvGrpSpPr>
        <p:grpSpPr>
          <a:xfrm>
            <a:off x="8044658" y="2202367"/>
            <a:ext cx="376952" cy="344279"/>
            <a:chOff x="8044658" y="2202367"/>
            <a:chExt cx="376952" cy="344279"/>
          </a:xfrm>
        </p:grpSpPr>
        <p:sp>
          <p:nvSpPr>
            <p:cNvPr id="1490" name="Google Shape;1490;p75"/>
            <p:cNvSpPr/>
            <p:nvPr/>
          </p:nvSpPr>
          <p:spPr>
            <a:xfrm>
              <a:off x="8044658" y="2202367"/>
              <a:ext cx="376952" cy="344279"/>
            </a:xfrm>
            <a:custGeom>
              <a:avLst/>
              <a:gdLst/>
              <a:ahLst/>
              <a:cxnLst/>
              <a:rect l="l" t="t" r="r" b="b"/>
              <a:pathLst>
                <a:path w="10718" h="9789" extrusionOk="0">
                  <a:moveTo>
                    <a:pt x="1430" y="620"/>
                  </a:moveTo>
                  <a:lnTo>
                    <a:pt x="1430" y="1429"/>
                  </a:lnTo>
                  <a:lnTo>
                    <a:pt x="620" y="1429"/>
                  </a:lnTo>
                  <a:lnTo>
                    <a:pt x="620" y="620"/>
                  </a:lnTo>
                  <a:close/>
                  <a:moveTo>
                    <a:pt x="10098" y="620"/>
                  </a:moveTo>
                  <a:lnTo>
                    <a:pt x="10098" y="1429"/>
                  </a:lnTo>
                  <a:lnTo>
                    <a:pt x="2073" y="1429"/>
                  </a:lnTo>
                  <a:lnTo>
                    <a:pt x="2073" y="620"/>
                  </a:lnTo>
                  <a:close/>
                  <a:moveTo>
                    <a:pt x="10098" y="2072"/>
                  </a:moveTo>
                  <a:lnTo>
                    <a:pt x="10098" y="9169"/>
                  </a:lnTo>
                  <a:lnTo>
                    <a:pt x="620" y="9169"/>
                  </a:lnTo>
                  <a:lnTo>
                    <a:pt x="620" y="2072"/>
                  </a:lnTo>
                  <a:close/>
                  <a:moveTo>
                    <a:pt x="1" y="1"/>
                  </a:moveTo>
                  <a:lnTo>
                    <a:pt x="1" y="9788"/>
                  </a:lnTo>
                  <a:lnTo>
                    <a:pt x="10717" y="9788"/>
                  </a:lnTo>
                  <a:lnTo>
                    <a:pt x="10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1" name="Google Shape;1491;p75"/>
            <p:cNvSpPr/>
            <p:nvPr/>
          </p:nvSpPr>
          <p:spPr>
            <a:xfrm>
              <a:off x="8089887" y="2298697"/>
              <a:ext cx="21805" cy="66190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1" y="0"/>
                  </a:moveTo>
                  <a:lnTo>
                    <a:pt x="1" y="1881"/>
                  </a:lnTo>
                  <a:lnTo>
                    <a:pt x="620" y="1881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2" name="Google Shape;1492;p75"/>
            <p:cNvSpPr/>
            <p:nvPr/>
          </p:nvSpPr>
          <p:spPr>
            <a:xfrm>
              <a:off x="8163603" y="2386622"/>
              <a:ext cx="22649" cy="66190"/>
            </a:xfrm>
            <a:custGeom>
              <a:avLst/>
              <a:gdLst/>
              <a:ahLst/>
              <a:cxnLst/>
              <a:rect l="l" t="t" r="r" b="b"/>
              <a:pathLst>
                <a:path w="644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43" y="188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3" name="Google Shape;1493;p75"/>
            <p:cNvSpPr/>
            <p:nvPr/>
          </p:nvSpPr>
          <p:spPr>
            <a:xfrm>
              <a:off x="8272490" y="2298697"/>
              <a:ext cx="22649" cy="66190"/>
            </a:xfrm>
            <a:custGeom>
              <a:avLst/>
              <a:gdLst/>
              <a:ahLst/>
              <a:cxnLst/>
              <a:rect l="l" t="t" r="r" b="b"/>
              <a:pathLst>
                <a:path w="644" h="1882" extrusionOk="0">
                  <a:moveTo>
                    <a:pt x="0" y="0"/>
                  </a:moveTo>
                  <a:lnTo>
                    <a:pt x="0" y="1881"/>
                  </a:lnTo>
                  <a:lnTo>
                    <a:pt x="643" y="188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4" name="Google Shape;1494;p75"/>
            <p:cNvSpPr/>
            <p:nvPr/>
          </p:nvSpPr>
          <p:spPr>
            <a:xfrm>
              <a:off x="8349547" y="2386622"/>
              <a:ext cx="21805" cy="66190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19" y="1882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5" name="Google Shape;1495;p75"/>
            <p:cNvSpPr/>
            <p:nvPr/>
          </p:nvSpPr>
          <p:spPr>
            <a:xfrm>
              <a:off x="8128433" y="2298697"/>
              <a:ext cx="55287" cy="66190"/>
            </a:xfrm>
            <a:custGeom>
              <a:avLst/>
              <a:gdLst/>
              <a:ahLst/>
              <a:cxnLst/>
              <a:rect l="l" t="t" r="r" b="b"/>
              <a:pathLst>
                <a:path w="1572" h="1882" extrusionOk="0">
                  <a:moveTo>
                    <a:pt x="803" y="616"/>
                  </a:moveTo>
                  <a:cubicBezTo>
                    <a:pt x="813" y="616"/>
                    <a:pt x="824" y="617"/>
                    <a:pt x="834" y="619"/>
                  </a:cubicBezTo>
                  <a:cubicBezTo>
                    <a:pt x="929" y="619"/>
                    <a:pt x="977" y="715"/>
                    <a:pt x="977" y="762"/>
                  </a:cubicBezTo>
                  <a:lnTo>
                    <a:pt x="977" y="1048"/>
                  </a:lnTo>
                  <a:cubicBezTo>
                    <a:pt x="977" y="1143"/>
                    <a:pt x="929" y="1215"/>
                    <a:pt x="834" y="1215"/>
                  </a:cubicBezTo>
                  <a:cubicBezTo>
                    <a:pt x="738" y="1215"/>
                    <a:pt x="643" y="1167"/>
                    <a:pt x="643" y="1072"/>
                  </a:cubicBezTo>
                  <a:lnTo>
                    <a:pt x="643" y="762"/>
                  </a:lnTo>
                  <a:cubicBezTo>
                    <a:pt x="643" y="698"/>
                    <a:pt x="719" y="616"/>
                    <a:pt x="803" y="616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7"/>
                    <a:pt x="0" y="762"/>
                  </a:cubicBezTo>
                  <a:lnTo>
                    <a:pt x="0" y="1072"/>
                  </a:lnTo>
                  <a:cubicBezTo>
                    <a:pt x="24" y="1524"/>
                    <a:pt x="357" y="1881"/>
                    <a:pt x="810" y="1881"/>
                  </a:cubicBezTo>
                  <a:cubicBezTo>
                    <a:pt x="1239" y="1881"/>
                    <a:pt x="1572" y="1524"/>
                    <a:pt x="1572" y="1096"/>
                  </a:cubicBezTo>
                  <a:lnTo>
                    <a:pt x="1572" y="786"/>
                  </a:lnTo>
                  <a:cubicBezTo>
                    <a:pt x="1572" y="381"/>
                    <a:pt x="123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6" name="Google Shape;1496;p75"/>
            <p:cNvSpPr/>
            <p:nvPr/>
          </p:nvSpPr>
          <p:spPr>
            <a:xfrm>
              <a:off x="8089887" y="2386622"/>
              <a:ext cx="55322" cy="66260"/>
            </a:xfrm>
            <a:custGeom>
              <a:avLst/>
              <a:gdLst/>
              <a:ahLst/>
              <a:cxnLst/>
              <a:rect l="l" t="t" r="r" b="b"/>
              <a:pathLst>
                <a:path w="1573" h="1884" extrusionOk="0">
                  <a:moveTo>
                    <a:pt x="763" y="644"/>
                  </a:moveTo>
                  <a:cubicBezTo>
                    <a:pt x="858" y="644"/>
                    <a:pt x="953" y="715"/>
                    <a:pt x="953" y="810"/>
                  </a:cubicBezTo>
                  <a:lnTo>
                    <a:pt x="953" y="1096"/>
                  </a:lnTo>
                  <a:cubicBezTo>
                    <a:pt x="953" y="1174"/>
                    <a:pt x="890" y="1252"/>
                    <a:pt x="815" y="1252"/>
                  </a:cubicBezTo>
                  <a:cubicBezTo>
                    <a:pt x="798" y="1252"/>
                    <a:pt x="780" y="1248"/>
                    <a:pt x="763" y="1239"/>
                  </a:cubicBezTo>
                  <a:cubicBezTo>
                    <a:pt x="668" y="1239"/>
                    <a:pt x="620" y="1168"/>
                    <a:pt x="620" y="1096"/>
                  </a:cubicBezTo>
                  <a:lnTo>
                    <a:pt x="620" y="834"/>
                  </a:lnTo>
                  <a:cubicBezTo>
                    <a:pt x="620" y="715"/>
                    <a:pt x="668" y="644"/>
                    <a:pt x="763" y="644"/>
                  </a:cubicBezTo>
                  <a:close/>
                  <a:moveTo>
                    <a:pt x="787" y="1"/>
                  </a:moveTo>
                  <a:cubicBezTo>
                    <a:pt x="358" y="1"/>
                    <a:pt x="1" y="358"/>
                    <a:pt x="1" y="763"/>
                  </a:cubicBezTo>
                  <a:lnTo>
                    <a:pt x="1" y="1072"/>
                  </a:lnTo>
                  <a:cubicBezTo>
                    <a:pt x="1" y="1477"/>
                    <a:pt x="310" y="1882"/>
                    <a:pt x="763" y="1882"/>
                  </a:cubicBezTo>
                  <a:cubicBezTo>
                    <a:pt x="777" y="1883"/>
                    <a:pt x="791" y="1883"/>
                    <a:pt x="805" y="1883"/>
                  </a:cubicBezTo>
                  <a:cubicBezTo>
                    <a:pt x="1238" y="1883"/>
                    <a:pt x="1573" y="1534"/>
                    <a:pt x="1573" y="1096"/>
                  </a:cubicBezTo>
                  <a:lnTo>
                    <a:pt x="1573" y="810"/>
                  </a:lnTo>
                  <a:cubicBezTo>
                    <a:pt x="1573" y="382"/>
                    <a:pt x="1239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7" name="Google Shape;1497;p75"/>
            <p:cNvSpPr/>
            <p:nvPr/>
          </p:nvSpPr>
          <p:spPr>
            <a:xfrm>
              <a:off x="8200462" y="2298697"/>
              <a:ext cx="55322" cy="66190"/>
            </a:xfrm>
            <a:custGeom>
              <a:avLst/>
              <a:gdLst/>
              <a:ahLst/>
              <a:cxnLst/>
              <a:rect l="l" t="t" r="r" b="b"/>
              <a:pathLst>
                <a:path w="1573" h="1882" extrusionOk="0">
                  <a:moveTo>
                    <a:pt x="804" y="616"/>
                  </a:moveTo>
                  <a:cubicBezTo>
                    <a:pt x="814" y="616"/>
                    <a:pt x="824" y="617"/>
                    <a:pt x="834" y="619"/>
                  </a:cubicBezTo>
                  <a:cubicBezTo>
                    <a:pt x="929" y="619"/>
                    <a:pt x="977" y="715"/>
                    <a:pt x="977" y="762"/>
                  </a:cubicBezTo>
                  <a:lnTo>
                    <a:pt x="977" y="1048"/>
                  </a:lnTo>
                  <a:cubicBezTo>
                    <a:pt x="977" y="1143"/>
                    <a:pt x="929" y="1215"/>
                    <a:pt x="834" y="1215"/>
                  </a:cubicBezTo>
                  <a:cubicBezTo>
                    <a:pt x="739" y="1215"/>
                    <a:pt x="667" y="1167"/>
                    <a:pt x="667" y="1072"/>
                  </a:cubicBezTo>
                  <a:lnTo>
                    <a:pt x="667" y="762"/>
                  </a:lnTo>
                  <a:cubicBezTo>
                    <a:pt x="667" y="698"/>
                    <a:pt x="724" y="616"/>
                    <a:pt x="804" y="616"/>
                  </a:cubicBezTo>
                  <a:close/>
                  <a:moveTo>
                    <a:pt x="810" y="0"/>
                  </a:moveTo>
                  <a:cubicBezTo>
                    <a:pt x="357" y="0"/>
                    <a:pt x="0" y="357"/>
                    <a:pt x="0" y="762"/>
                  </a:cubicBezTo>
                  <a:lnTo>
                    <a:pt x="0" y="1072"/>
                  </a:lnTo>
                  <a:cubicBezTo>
                    <a:pt x="0" y="1524"/>
                    <a:pt x="357" y="1881"/>
                    <a:pt x="810" y="1881"/>
                  </a:cubicBezTo>
                  <a:cubicBezTo>
                    <a:pt x="1262" y="1881"/>
                    <a:pt x="1572" y="1524"/>
                    <a:pt x="1572" y="1096"/>
                  </a:cubicBezTo>
                  <a:lnTo>
                    <a:pt x="1572" y="786"/>
                  </a:lnTo>
                  <a:cubicBezTo>
                    <a:pt x="1572" y="381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8" name="Google Shape;1498;p75"/>
            <p:cNvSpPr/>
            <p:nvPr/>
          </p:nvSpPr>
          <p:spPr>
            <a:xfrm>
              <a:off x="8311001" y="2298697"/>
              <a:ext cx="56166" cy="64678"/>
            </a:xfrm>
            <a:custGeom>
              <a:avLst/>
              <a:gdLst/>
              <a:ahLst/>
              <a:cxnLst/>
              <a:rect l="l" t="t" r="r" b="b"/>
              <a:pathLst>
                <a:path w="1597" h="1839" extrusionOk="0">
                  <a:moveTo>
                    <a:pt x="828" y="616"/>
                  </a:moveTo>
                  <a:cubicBezTo>
                    <a:pt x="838" y="616"/>
                    <a:pt x="848" y="617"/>
                    <a:pt x="858" y="619"/>
                  </a:cubicBezTo>
                  <a:cubicBezTo>
                    <a:pt x="930" y="619"/>
                    <a:pt x="1001" y="715"/>
                    <a:pt x="1001" y="762"/>
                  </a:cubicBezTo>
                  <a:lnTo>
                    <a:pt x="1001" y="1048"/>
                  </a:lnTo>
                  <a:cubicBezTo>
                    <a:pt x="1001" y="1143"/>
                    <a:pt x="930" y="1215"/>
                    <a:pt x="858" y="1215"/>
                  </a:cubicBezTo>
                  <a:cubicBezTo>
                    <a:pt x="763" y="1215"/>
                    <a:pt x="668" y="1167"/>
                    <a:pt x="668" y="1072"/>
                  </a:cubicBezTo>
                  <a:lnTo>
                    <a:pt x="668" y="762"/>
                  </a:lnTo>
                  <a:cubicBezTo>
                    <a:pt x="668" y="698"/>
                    <a:pt x="744" y="616"/>
                    <a:pt x="828" y="616"/>
                  </a:cubicBezTo>
                  <a:close/>
                  <a:moveTo>
                    <a:pt x="810" y="0"/>
                  </a:moveTo>
                  <a:cubicBezTo>
                    <a:pt x="382" y="0"/>
                    <a:pt x="1" y="357"/>
                    <a:pt x="1" y="762"/>
                  </a:cubicBezTo>
                  <a:lnTo>
                    <a:pt x="1" y="1072"/>
                  </a:lnTo>
                  <a:cubicBezTo>
                    <a:pt x="1" y="1497"/>
                    <a:pt x="337" y="1838"/>
                    <a:pt x="734" y="1838"/>
                  </a:cubicBezTo>
                  <a:cubicBezTo>
                    <a:pt x="759" y="1838"/>
                    <a:pt x="785" y="1837"/>
                    <a:pt x="810" y="1834"/>
                  </a:cubicBezTo>
                  <a:cubicBezTo>
                    <a:pt x="835" y="1836"/>
                    <a:pt x="859" y="1838"/>
                    <a:pt x="883" y="1838"/>
                  </a:cubicBezTo>
                  <a:cubicBezTo>
                    <a:pt x="1298" y="1838"/>
                    <a:pt x="1596" y="1455"/>
                    <a:pt x="1596" y="1072"/>
                  </a:cubicBezTo>
                  <a:lnTo>
                    <a:pt x="1596" y="810"/>
                  </a:lnTo>
                  <a:cubicBezTo>
                    <a:pt x="1596" y="381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99" name="Google Shape;1499;p75"/>
            <p:cNvSpPr/>
            <p:nvPr/>
          </p:nvSpPr>
          <p:spPr>
            <a:xfrm>
              <a:off x="8203803" y="2386622"/>
              <a:ext cx="55322" cy="66190"/>
            </a:xfrm>
            <a:custGeom>
              <a:avLst/>
              <a:gdLst/>
              <a:ahLst/>
              <a:cxnLst/>
              <a:rect l="l" t="t" r="r" b="b"/>
              <a:pathLst>
                <a:path w="1573" h="1882" extrusionOk="0">
                  <a:moveTo>
                    <a:pt x="739" y="644"/>
                  </a:moveTo>
                  <a:cubicBezTo>
                    <a:pt x="834" y="644"/>
                    <a:pt x="929" y="715"/>
                    <a:pt x="929" y="810"/>
                  </a:cubicBezTo>
                  <a:lnTo>
                    <a:pt x="929" y="1096"/>
                  </a:lnTo>
                  <a:cubicBezTo>
                    <a:pt x="929" y="1174"/>
                    <a:pt x="866" y="1252"/>
                    <a:pt x="791" y="1252"/>
                  </a:cubicBezTo>
                  <a:cubicBezTo>
                    <a:pt x="774" y="1252"/>
                    <a:pt x="756" y="1248"/>
                    <a:pt x="739" y="1239"/>
                  </a:cubicBezTo>
                  <a:cubicBezTo>
                    <a:pt x="644" y="1239"/>
                    <a:pt x="596" y="1168"/>
                    <a:pt x="596" y="1096"/>
                  </a:cubicBezTo>
                  <a:lnTo>
                    <a:pt x="596" y="834"/>
                  </a:lnTo>
                  <a:cubicBezTo>
                    <a:pt x="596" y="715"/>
                    <a:pt x="644" y="644"/>
                    <a:pt x="739" y="644"/>
                  </a:cubicBezTo>
                  <a:close/>
                  <a:moveTo>
                    <a:pt x="763" y="1"/>
                  </a:moveTo>
                  <a:cubicBezTo>
                    <a:pt x="334" y="1"/>
                    <a:pt x="1" y="358"/>
                    <a:pt x="1" y="763"/>
                  </a:cubicBezTo>
                  <a:lnTo>
                    <a:pt x="1" y="1072"/>
                  </a:lnTo>
                  <a:cubicBezTo>
                    <a:pt x="1" y="1477"/>
                    <a:pt x="334" y="1882"/>
                    <a:pt x="763" y="1882"/>
                  </a:cubicBezTo>
                  <a:cubicBezTo>
                    <a:pt x="1215" y="1882"/>
                    <a:pt x="1572" y="1525"/>
                    <a:pt x="1572" y="1096"/>
                  </a:cubicBezTo>
                  <a:lnTo>
                    <a:pt x="1572" y="810"/>
                  </a:lnTo>
                  <a:cubicBezTo>
                    <a:pt x="1548" y="358"/>
                    <a:pt x="1191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0" name="Google Shape;1500;p75"/>
            <p:cNvSpPr/>
            <p:nvPr/>
          </p:nvSpPr>
          <p:spPr>
            <a:xfrm>
              <a:off x="8275831" y="2387431"/>
              <a:ext cx="55322" cy="66225"/>
            </a:xfrm>
            <a:custGeom>
              <a:avLst/>
              <a:gdLst/>
              <a:ahLst/>
              <a:cxnLst/>
              <a:rect l="l" t="t" r="r" b="b"/>
              <a:pathLst>
                <a:path w="1573" h="1883" extrusionOk="0">
                  <a:moveTo>
                    <a:pt x="780" y="617"/>
                  </a:moveTo>
                  <a:cubicBezTo>
                    <a:pt x="790" y="617"/>
                    <a:pt x="800" y="618"/>
                    <a:pt x="810" y="621"/>
                  </a:cubicBezTo>
                  <a:cubicBezTo>
                    <a:pt x="906" y="621"/>
                    <a:pt x="953" y="716"/>
                    <a:pt x="953" y="787"/>
                  </a:cubicBezTo>
                  <a:lnTo>
                    <a:pt x="953" y="1049"/>
                  </a:lnTo>
                  <a:cubicBezTo>
                    <a:pt x="953" y="1168"/>
                    <a:pt x="906" y="1216"/>
                    <a:pt x="810" y="1216"/>
                  </a:cubicBezTo>
                  <a:cubicBezTo>
                    <a:pt x="715" y="1216"/>
                    <a:pt x="620" y="1168"/>
                    <a:pt x="620" y="1073"/>
                  </a:cubicBezTo>
                  <a:lnTo>
                    <a:pt x="620" y="787"/>
                  </a:lnTo>
                  <a:cubicBezTo>
                    <a:pt x="620" y="702"/>
                    <a:pt x="696" y="617"/>
                    <a:pt x="780" y="617"/>
                  </a:cubicBezTo>
                  <a:close/>
                  <a:moveTo>
                    <a:pt x="768" y="0"/>
                  </a:moveTo>
                  <a:cubicBezTo>
                    <a:pt x="336" y="0"/>
                    <a:pt x="1" y="349"/>
                    <a:pt x="1" y="787"/>
                  </a:cubicBezTo>
                  <a:lnTo>
                    <a:pt x="1" y="1073"/>
                  </a:lnTo>
                  <a:cubicBezTo>
                    <a:pt x="1" y="1502"/>
                    <a:pt x="334" y="1883"/>
                    <a:pt x="786" y="1883"/>
                  </a:cubicBezTo>
                  <a:cubicBezTo>
                    <a:pt x="1215" y="1883"/>
                    <a:pt x="1572" y="1526"/>
                    <a:pt x="1572" y="1097"/>
                  </a:cubicBezTo>
                  <a:lnTo>
                    <a:pt x="1572" y="811"/>
                  </a:lnTo>
                  <a:cubicBezTo>
                    <a:pt x="1572" y="383"/>
                    <a:pt x="1263" y="1"/>
                    <a:pt x="810" y="1"/>
                  </a:cubicBezTo>
                  <a:cubicBezTo>
                    <a:pt x="796" y="1"/>
                    <a:pt x="782" y="0"/>
                    <a:pt x="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1" name="Google Shape;1501;p75"/>
            <p:cNvSpPr/>
            <p:nvPr/>
          </p:nvSpPr>
          <p:spPr>
            <a:xfrm>
              <a:off x="8090731" y="247792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215" y="0"/>
                    <a:pt x="96" y="72"/>
                    <a:pt x="48" y="239"/>
                  </a:cubicBezTo>
                  <a:cubicBezTo>
                    <a:pt x="1" y="429"/>
                    <a:pt x="167" y="620"/>
                    <a:pt x="358" y="620"/>
                  </a:cubicBezTo>
                  <a:cubicBezTo>
                    <a:pt x="501" y="620"/>
                    <a:pt x="620" y="524"/>
                    <a:pt x="644" y="381"/>
                  </a:cubicBezTo>
                  <a:cubicBezTo>
                    <a:pt x="715" y="167"/>
                    <a:pt x="52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2" name="Google Shape;1502;p75"/>
            <p:cNvSpPr/>
            <p:nvPr/>
          </p:nvSpPr>
          <p:spPr>
            <a:xfrm>
              <a:off x="8129277" y="2477923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7" y="0"/>
                  </a:moveTo>
                  <a:cubicBezTo>
                    <a:pt x="214" y="0"/>
                    <a:pt x="95" y="72"/>
                    <a:pt x="71" y="239"/>
                  </a:cubicBezTo>
                  <a:cubicBezTo>
                    <a:pt x="0" y="429"/>
                    <a:pt x="191" y="620"/>
                    <a:pt x="357" y="620"/>
                  </a:cubicBezTo>
                  <a:cubicBezTo>
                    <a:pt x="500" y="620"/>
                    <a:pt x="619" y="524"/>
                    <a:pt x="667" y="381"/>
                  </a:cubicBezTo>
                  <a:cubicBezTo>
                    <a:pt x="714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3" name="Google Shape;1503;p75"/>
            <p:cNvSpPr/>
            <p:nvPr/>
          </p:nvSpPr>
          <p:spPr>
            <a:xfrm>
              <a:off x="8166944" y="2477923"/>
              <a:ext cx="27679" cy="21805"/>
            </a:xfrm>
            <a:custGeom>
              <a:avLst/>
              <a:gdLst/>
              <a:ahLst/>
              <a:cxnLst/>
              <a:rect l="l" t="t" r="r" b="b"/>
              <a:pathLst>
                <a:path w="787" h="620" extrusionOk="0">
                  <a:moveTo>
                    <a:pt x="382" y="0"/>
                  </a:moveTo>
                  <a:cubicBezTo>
                    <a:pt x="191" y="0"/>
                    <a:pt x="1" y="191"/>
                    <a:pt x="96" y="429"/>
                  </a:cubicBezTo>
                  <a:cubicBezTo>
                    <a:pt x="144" y="548"/>
                    <a:pt x="239" y="620"/>
                    <a:pt x="358" y="620"/>
                  </a:cubicBezTo>
                  <a:lnTo>
                    <a:pt x="382" y="620"/>
                  </a:lnTo>
                  <a:cubicBezTo>
                    <a:pt x="548" y="620"/>
                    <a:pt x="667" y="524"/>
                    <a:pt x="691" y="405"/>
                  </a:cubicBezTo>
                  <a:cubicBezTo>
                    <a:pt x="787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04" name="Google Shape;1504;p75"/>
          <p:cNvGrpSpPr/>
          <p:nvPr/>
        </p:nvGrpSpPr>
        <p:grpSpPr>
          <a:xfrm>
            <a:off x="8053029" y="2788650"/>
            <a:ext cx="361020" cy="376952"/>
            <a:chOff x="8053029" y="2788650"/>
            <a:chExt cx="361020" cy="376952"/>
          </a:xfrm>
        </p:grpSpPr>
        <p:sp>
          <p:nvSpPr>
            <p:cNvPr id="1505" name="Google Shape;1505;p75"/>
            <p:cNvSpPr/>
            <p:nvPr/>
          </p:nvSpPr>
          <p:spPr>
            <a:xfrm>
              <a:off x="8182877" y="2840596"/>
              <a:ext cx="102204" cy="22649"/>
            </a:xfrm>
            <a:custGeom>
              <a:avLst/>
              <a:gdLst/>
              <a:ahLst/>
              <a:cxnLst/>
              <a:rect l="l" t="t" r="r" b="b"/>
              <a:pathLst>
                <a:path w="2906" h="644" extrusionOk="0">
                  <a:moveTo>
                    <a:pt x="0" y="0"/>
                  </a:moveTo>
                  <a:lnTo>
                    <a:pt x="0" y="643"/>
                  </a:lnTo>
                  <a:lnTo>
                    <a:pt x="2906" y="643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6" name="Google Shape;1506;p75"/>
            <p:cNvSpPr/>
            <p:nvPr/>
          </p:nvSpPr>
          <p:spPr>
            <a:xfrm>
              <a:off x="8182877" y="2884981"/>
              <a:ext cx="102204" cy="21805"/>
            </a:xfrm>
            <a:custGeom>
              <a:avLst/>
              <a:gdLst/>
              <a:ahLst/>
              <a:cxnLst/>
              <a:rect l="l" t="t" r="r" b="b"/>
              <a:pathLst>
                <a:path w="2906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06" y="61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7" name="Google Shape;1507;p75"/>
            <p:cNvSpPr/>
            <p:nvPr/>
          </p:nvSpPr>
          <p:spPr>
            <a:xfrm>
              <a:off x="8182877" y="2930210"/>
              <a:ext cx="102204" cy="21805"/>
            </a:xfrm>
            <a:custGeom>
              <a:avLst/>
              <a:gdLst/>
              <a:ahLst/>
              <a:cxnLst/>
              <a:rect l="l" t="t" r="r" b="b"/>
              <a:pathLst>
                <a:path w="2906" h="620" extrusionOk="0">
                  <a:moveTo>
                    <a:pt x="0" y="0"/>
                  </a:moveTo>
                  <a:lnTo>
                    <a:pt x="0" y="619"/>
                  </a:lnTo>
                  <a:lnTo>
                    <a:pt x="2906" y="61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8" name="Google Shape;1508;p75"/>
            <p:cNvSpPr/>
            <p:nvPr/>
          </p:nvSpPr>
          <p:spPr>
            <a:xfrm>
              <a:off x="8053029" y="2788650"/>
              <a:ext cx="361020" cy="376952"/>
            </a:xfrm>
            <a:custGeom>
              <a:avLst/>
              <a:gdLst/>
              <a:ahLst/>
              <a:cxnLst/>
              <a:rect l="l" t="t" r="r" b="b"/>
              <a:pathLst>
                <a:path w="10265" h="10718" extrusionOk="0">
                  <a:moveTo>
                    <a:pt x="2144" y="644"/>
                  </a:moveTo>
                  <a:lnTo>
                    <a:pt x="2144" y="1477"/>
                  </a:lnTo>
                  <a:lnTo>
                    <a:pt x="1549" y="1477"/>
                  </a:lnTo>
                  <a:lnTo>
                    <a:pt x="1549" y="2120"/>
                  </a:lnTo>
                  <a:lnTo>
                    <a:pt x="2144" y="2120"/>
                  </a:lnTo>
                  <a:lnTo>
                    <a:pt x="2144" y="2739"/>
                  </a:lnTo>
                  <a:lnTo>
                    <a:pt x="1549" y="2739"/>
                  </a:lnTo>
                  <a:lnTo>
                    <a:pt x="1549" y="3358"/>
                  </a:lnTo>
                  <a:lnTo>
                    <a:pt x="2144" y="3358"/>
                  </a:lnTo>
                  <a:lnTo>
                    <a:pt x="2144" y="4025"/>
                  </a:lnTo>
                  <a:lnTo>
                    <a:pt x="1549" y="4025"/>
                  </a:lnTo>
                  <a:lnTo>
                    <a:pt x="1549" y="4644"/>
                  </a:lnTo>
                  <a:lnTo>
                    <a:pt x="2144" y="4644"/>
                  </a:lnTo>
                  <a:lnTo>
                    <a:pt x="2144" y="10098"/>
                  </a:lnTo>
                  <a:lnTo>
                    <a:pt x="620" y="10098"/>
                  </a:lnTo>
                  <a:lnTo>
                    <a:pt x="620" y="644"/>
                  </a:lnTo>
                  <a:close/>
                  <a:moveTo>
                    <a:pt x="7502" y="644"/>
                  </a:moveTo>
                  <a:lnTo>
                    <a:pt x="7502" y="10098"/>
                  </a:lnTo>
                  <a:lnTo>
                    <a:pt x="2763" y="10098"/>
                  </a:lnTo>
                  <a:lnTo>
                    <a:pt x="2763" y="644"/>
                  </a:lnTo>
                  <a:close/>
                  <a:moveTo>
                    <a:pt x="9646" y="644"/>
                  </a:moveTo>
                  <a:lnTo>
                    <a:pt x="9646" y="10098"/>
                  </a:lnTo>
                  <a:lnTo>
                    <a:pt x="8122" y="10098"/>
                  </a:lnTo>
                  <a:lnTo>
                    <a:pt x="8122" y="4644"/>
                  </a:lnTo>
                  <a:lnTo>
                    <a:pt x="8717" y="4644"/>
                  </a:lnTo>
                  <a:lnTo>
                    <a:pt x="8717" y="4025"/>
                  </a:lnTo>
                  <a:lnTo>
                    <a:pt x="8122" y="4025"/>
                  </a:lnTo>
                  <a:lnTo>
                    <a:pt x="8122" y="3358"/>
                  </a:lnTo>
                  <a:lnTo>
                    <a:pt x="8717" y="3358"/>
                  </a:lnTo>
                  <a:lnTo>
                    <a:pt x="8717" y="2739"/>
                  </a:lnTo>
                  <a:lnTo>
                    <a:pt x="8122" y="2739"/>
                  </a:lnTo>
                  <a:lnTo>
                    <a:pt x="8122" y="2096"/>
                  </a:lnTo>
                  <a:lnTo>
                    <a:pt x="8717" y="2096"/>
                  </a:lnTo>
                  <a:lnTo>
                    <a:pt x="8717" y="1477"/>
                  </a:lnTo>
                  <a:lnTo>
                    <a:pt x="8122" y="1477"/>
                  </a:lnTo>
                  <a:lnTo>
                    <a:pt x="8122" y="644"/>
                  </a:lnTo>
                  <a:close/>
                  <a:moveTo>
                    <a:pt x="1" y="1"/>
                  </a:moveTo>
                  <a:lnTo>
                    <a:pt x="1" y="10717"/>
                  </a:lnTo>
                  <a:lnTo>
                    <a:pt x="10265" y="10717"/>
                  </a:lnTo>
                  <a:lnTo>
                    <a:pt x="102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9" name="Google Shape;1509;p75"/>
            <p:cNvSpPr/>
            <p:nvPr/>
          </p:nvSpPr>
          <p:spPr>
            <a:xfrm>
              <a:off x="8195432" y="3069237"/>
              <a:ext cx="75404" cy="21805"/>
            </a:xfrm>
            <a:custGeom>
              <a:avLst/>
              <a:gdLst/>
              <a:ahLst/>
              <a:cxnLst/>
              <a:rect l="l" t="t" r="r" b="b"/>
              <a:pathLst>
                <a:path w="2144" h="620" extrusionOk="0">
                  <a:moveTo>
                    <a:pt x="0" y="0"/>
                  </a:moveTo>
                  <a:lnTo>
                    <a:pt x="0" y="620"/>
                  </a:lnTo>
                  <a:lnTo>
                    <a:pt x="2144" y="620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0" name="Google Shape;1510;p75"/>
            <p:cNvSpPr/>
            <p:nvPr/>
          </p:nvSpPr>
          <p:spPr>
            <a:xfrm>
              <a:off x="8220544" y="2993867"/>
              <a:ext cx="26835" cy="21805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382" y="0"/>
                  </a:moveTo>
                  <a:cubicBezTo>
                    <a:pt x="263" y="0"/>
                    <a:pt x="120" y="95"/>
                    <a:pt x="96" y="191"/>
                  </a:cubicBezTo>
                  <a:cubicBezTo>
                    <a:pt x="1" y="405"/>
                    <a:pt x="144" y="619"/>
                    <a:pt x="382" y="619"/>
                  </a:cubicBezTo>
                  <a:cubicBezTo>
                    <a:pt x="596" y="619"/>
                    <a:pt x="763" y="405"/>
                    <a:pt x="691" y="167"/>
                  </a:cubicBezTo>
                  <a:cubicBezTo>
                    <a:pt x="620" y="48"/>
                    <a:pt x="525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11" name="Google Shape;1511;p75"/>
          <p:cNvGrpSpPr/>
          <p:nvPr/>
        </p:nvGrpSpPr>
        <p:grpSpPr>
          <a:xfrm>
            <a:off x="8099102" y="3374090"/>
            <a:ext cx="268066" cy="377796"/>
            <a:chOff x="8099102" y="3374090"/>
            <a:chExt cx="268066" cy="377796"/>
          </a:xfrm>
        </p:grpSpPr>
        <p:sp>
          <p:nvSpPr>
            <p:cNvPr id="1512" name="Google Shape;1512;p75"/>
            <p:cNvSpPr/>
            <p:nvPr/>
          </p:nvSpPr>
          <p:spPr>
            <a:xfrm>
              <a:off x="8099102" y="3374090"/>
              <a:ext cx="268066" cy="377796"/>
            </a:xfrm>
            <a:custGeom>
              <a:avLst/>
              <a:gdLst/>
              <a:ahLst/>
              <a:cxnLst/>
              <a:rect l="l" t="t" r="r" b="b"/>
              <a:pathLst>
                <a:path w="7622" h="10742" extrusionOk="0">
                  <a:moveTo>
                    <a:pt x="3811" y="620"/>
                  </a:moveTo>
                  <a:cubicBezTo>
                    <a:pt x="4692" y="620"/>
                    <a:pt x="5526" y="739"/>
                    <a:pt x="6169" y="953"/>
                  </a:cubicBezTo>
                  <a:cubicBezTo>
                    <a:pt x="6812" y="1144"/>
                    <a:pt x="6955" y="1382"/>
                    <a:pt x="6955" y="1453"/>
                  </a:cubicBezTo>
                  <a:cubicBezTo>
                    <a:pt x="6955" y="1501"/>
                    <a:pt x="6812" y="1739"/>
                    <a:pt x="6169" y="1954"/>
                  </a:cubicBezTo>
                  <a:cubicBezTo>
                    <a:pt x="5526" y="2168"/>
                    <a:pt x="4692" y="2287"/>
                    <a:pt x="3811" y="2287"/>
                  </a:cubicBezTo>
                  <a:cubicBezTo>
                    <a:pt x="2906" y="2287"/>
                    <a:pt x="2073" y="2168"/>
                    <a:pt x="1453" y="1954"/>
                  </a:cubicBezTo>
                  <a:cubicBezTo>
                    <a:pt x="810" y="1739"/>
                    <a:pt x="644" y="1501"/>
                    <a:pt x="644" y="1453"/>
                  </a:cubicBezTo>
                  <a:cubicBezTo>
                    <a:pt x="644" y="1382"/>
                    <a:pt x="810" y="1192"/>
                    <a:pt x="1453" y="953"/>
                  </a:cubicBezTo>
                  <a:cubicBezTo>
                    <a:pt x="2073" y="739"/>
                    <a:pt x="2906" y="620"/>
                    <a:pt x="3811" y="620"/>
                  </a:cubicBezTo>
                  <a:close/>
                  <a:moveTo>
                    <a:pt x="6931" y="2311"/>
                  </a:moveTo>
                  <a:lnTo>
                    <a:pt x="6931" y="4073"/>
                  </a:lnTo>
                  <a:lnTo>
                    <a:pt x="7002" y="4073"/>
                  </a:lnTo>
                  <a:cubicBezTo>
                    <a:pt x="7002" y="4121"/>
                    <a:pt x="6835" y="4359"/>
                    <a:pt x="6192" y="4573"/>
                  </a:cubicBezTo>
                  <a:cubicBezTo>
                    <a:pt x="5573" y="4787"/>
                    <a:pt x="4740" y="4907"/>
                    <a:pt x="3811" y="4907"/>
                  </a:cubicBezTo>
                  <a:cubicBezTo>
                    <a:pt x="2882" y="4907"/>
                    <a:pt x="2073" y="4787"/>
                    <a:pt x="1430" y="4573"/>
                  </a:cubicBezTo>
                  <a:cubicBezTo>
                    <a:pt x="763" y="4359"/>
                    <a:pt x="620" y="4121"/>
                    <a:pt x="620" y="4073"/>
                  </a:cubicBezTo>
                  <a:lnTo>
                    <a:pt x="620" y="2311"/>
                  </a:lnTo>
                  <a:cubicBezTo>
                    <a:pt x="763" y="2406"/>
                    <a:pt x="977" y="2501"/>
                    <a:pt x="1215" y="2573"/>
                  </a:cubicBezTo>
                  <a:cubicBezTo>
                    <a:pt x="1906" y="2787"/>
                    <a:pt x="2835" y="2930"/>
                    <a:pt x="3787" y="2930"/>
                  </a:cubicBezTo>
                  <a:cubicBezTo>
                    <a:pt x="4740" y="2930"/>
                    <a:pt x="5645" y="2811"/>
                    <a:pt x="6335" y="2573"/>
                  </a:cubicBezTo>
                  <a:cubicBezTo>
                    <a:pt x="6574" y="2501"/>
                    <a:pt x="6788" y="2406"/>
                    <a:pt x="6931" y="2311"/>
                  </a:cubicBezTo>
                  <a:close/>
                  <a:moveTo>
                    <a:pt x="6931" y="4930"/>
                  </a:moveTo>
                  <a:lnTo>
                    <a:pt x="6931" y="6693"/>
                  </a:lnTo>
                  <a:lnTo>
                    <a:pt x="7002" y="6693"/>
                  </a:lnTo>
                  <a:cubicBezTo>
                    <a:pt x="7002" y="6740"/>
                    <a:pt x="6835" y="6978"/>
                    <a:pt x="6192" y="7193"/>
                  </a:cubicBezTo>
                  <a:cubicBezTo>
                    <a:pt x="5573" y="7407"/>
                    <a:pt x="4740" y="7526"/>
                    <a:pt x="3811" y="7526"/>
                  </a:cubicBezTo>
                  <a:cubicBezTo>
                    <a:pt x="2882" y="7526"/>
                    <a:pt x="2073" y="7407"/>
                    <a:pt x="1430" y="7193"/>
                  </a:cubicBezTo>
                  <a:cubicBezTo>
                    <a:pt x="763" y="6978"/>
                    <a:pt x="620" y="6740"/>
                    <a:pt x="620" y="6693"/>
                  </a:cubicBezTo>
                  <a:lnTo>
                    <a:pt x="620" y="4930"/>
                  </a:lnTo>
                  <a:cubicBezTo>
                    <a:pt x="763" y="5026"/>
                    <a:pt x="977" y="5121"/>
                    <a:pt x="1215" y="5192"/>
                  </a:cubicBezTo>
                  <a:cubicBezTo>
                    <a:pt x="1906" y="5407"/>
                    <a:pt x="2835" y="5550"/>
                    <a:pt x="3787" y="5550"/>
                  </a:cubicBezTo>
                  <a:cubicBezTo>
                    <a:pt x="4740" y="5550"/>
                    <a:pt x="5645" y="5430"/>
                    <a:pt x="6335" y="5192"/>
                  </a:cubicBezTo>
                  <a:cubicBezTo>
                    <a:pt x="6574" y="5121"/>
                    <a:pt x="6788" y="5026"/>
                    <a:pt x="6931" y="4930"/>
                  </a:cubicBezTo>
                  <a:close/>
                  <a:moveTo>
                    <a:pt x="6931" y="7526"/>
                  </a:moveTo>
                  <a:lnTo>
                    <a:pt x="6931" y="9288"/>
                  </a:lnTo>
                  <a:cubicBezTo>
                    <a:pt x="7002" y="9336"/>
                    <a:pt x="6835" y="9574"/>
                    <a:pt x="6192" y="9788"/>
                  </a:cubicBezTo>
                  <a:cubicBezTo>
                    <a:pt x="5573" y="10003"/>
                    <a:pt x="4740" y="10122"/>
                    <a:pt x="3811" y="10122"/>
                  </a:cubicBezTo>
                  <a:cubicBezTo>
                    <a:pt x="2882" y="10122"/>
                    <a:pt x="2073" y="10003"/>
                    <a:pt x="1430" y="9788"/>
                  </a:cubicBezTo>
                  <a:cubicBezTo>
                    <a:pt x="763" y="9574"/>
                    <a:pt x="620" y="9336"/>
                    <a:pt x="620" y="9288"/>
                  </a:cubicBezTo>
                  <a:lnTo>
                    <a:pt x="620" y="7526"/>
                  </a:lnTo>
                  <a:cubicBezTo>
                    <a:pt x="763" y="7621"/>
                    <a:pt x="977" y="7693"/>
                    <a:pt x="1215" y="7788"/>
                  </a:cubicBezTo>
                  <a:cubicBezTo>
                    <a:pt x="1906" y="8002"/>
                    <a:pt x="2835" y="8145"/>
                    <a:pt x="3787" y="8145"/>
                  </a:cubicBezTo>
                  <a:cubicBezTo>
                    <a:pt x="4740" y="8145"/>
                    <a:pt x="5645" y="8026"/>
                    <a:pt x="6335" y="7788"/>
                  </a:cubicBezTo>
                  <a:cubicBezTo>
                    <a:pt x="6574" y="7693"/>
                    <a:pt x="6788" y="7621"/>
                    <a:pt x="6931" y="7526"/>
                  </a:cubicBezTo>
                  <a:close/>
                  <a:moveTo>
                    <a:pt x="3811" y="1"/>
                  </a:moveTo>
                  <a:cubicBezTo>
                    <a:pt x="2858" y="1"/>
                    <a:pt x="1930" y="120"/>
                    <a:pt x="1239" y="358"/>
                  </a:cubicBezTo>
                  <a:cubicBezTo>
                    <a:pt x="239" y="668"/>
                    <a:pt x="1" y="1120"/>
                    <a:pt x="1" y="1453"/>
                  </a:cubicBezTo>
                  <a:lnTo>
                    <a:pt x="1" y="9288"/>
                  </a:lnTo>
                  <a:cubicBezTo>
                    <a:pt x="1" y="9598"/>
                    <a:pt x="215" y="10050"/>
                    <a:pt x="1239" y="10384"/>
                  </a:cubicBezTo>
                  <a:cubicBezTo>
                    <a:pt x="1930" y="10598"/>
                    <a:pt x="2858" y="10741"/>
                    <a:pt x="3811" y="10741"/>
                  </a:cubicBezTo>
                  <a:cubicBezTo>
                    <a:pt x="4764" y="10741"/>
                    <a:pt x="5692" y="10622"/>
                    <a:pt x="6359" y="10384"/>
                  </a:cubicBezTo>
                  <a:cubicBezTo>
                    <a:pt x="7383" y="10050"/>
                    <a:pt x="7621" y="9598"/>
                    <a:pt x="7621" y="9288"/>
                  </a:cubicBezTo>
                  <a:lnTo>
                    <a:pt x="7621" y="1453"/>
                  </a:lnTo>
                  <a:cubicBezTo>
                    <a:pt x="7621" y="1120"/>
                    <a:pt x="7407" y="668"/>
                    <a:pt x="6359" y="358"/>
                  </a:cubicBezTo>
                  <a:cubicBezTo>
                    <a:pt x="5692" y="144"/>
                    <a:pt x="4764" y="1"/>
                    <a:pt x="3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3" name="Google Shape;1513;p75"/>
            <p:cNvSpPr/>
            <p:nvPr/>
          </p:nvSpPr>
          <p:spPr>
            <a:xfrm>
              <a:off x="8295104" y="3491347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1"/>
                  </a:moveTo>
                  <a:cubicBezTo>
                    <a:pt x="191" y="1"/>
                    <a:pt x="48" y="120"/>
                    <a:pt x="24" y="263"/>
                  </a:cubicBezTo>
                  <a:cubicBezTo>
                    <a:pt x="0" y="477"/>
                    <a:pt x="143" y="620"/>
                    <a:pt x="310" y="620"/>
                  </a:cubicBezTo>
                  <a:cubicBezTo>
                    <a:pt x="477" y="620"/>
                    <a:pt x="619" y="501"/>
                    <a:pt x="643" y="358"/>
                  </a:cubicBezTo>
                  <a:cubicBezTo>
                    <a:pt x="715" y="168"/>
                    <a:pt x="524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4" name="Google Shape;1514;p75"/>
            <p:cNvSpPr/>
            <p:nvPr/>
          </p:nvSpPr>
          <p:spPr>
            <a:xfrm>
              <a:off x="8295104" y="3583492"/>
              <a:ext cx="25147" cy="21805"/>
            </a:xfrm>
            <a:custGeom>
              <a:avLst/>
              <a:gdLst/>
              <a:ahLst/>
              <a:cxnLst/>
              <a:rect l="l" t="t" r="r" b="b"/>
              <a:pathLst>
                <a:path w="715" h="620" extrusionOk="0">
                  <a:moveTo>
                    <a:pt x="358" y="0"/>
                  </a:moveTo>
                  <a:cubicBezTo>
                    <a:pt x="191" y="0"/>
                    <a:pt x="48" y="96"/>
                    <a:pt x="24" y="262"/>
                  </a:cubicBezTo>
                  <a:cubicBezTo>
                    <a:pt x="0" y="453"/>
                    <a:pt x="143" y="620"/>
                    <a:pt x="310" y="620"/>
                  </a:cubicBezTo>
                  <a:cubicBezTo>
                    <a:pt x="477" y="620"/>
                    <a:pt x="619" y="500"/>
                    <a:pt x="643" y="358"/>
                  </a:cubicBezTo>
                  <a:cubicBezTo>
                    <a:pt x="715" y="143"/>
                    <a:pt x="52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5" name="Google Shape;1515;p75"/>
            <p:cNvSpPr/>
            <p:nvPr/>
          </p:nvSpPr>
          <p:spPr>
            <a:xfrm>
              <a:off x="8295104" y="3675603"/>
              <a:ext cx="25147" cy="21841"/>
            </a:xfrm>
            <a:custGeom>
              <a:avLst/>
              <a:gdLst/>
              <a:ahLst/>
              <a:cxnLst/>
              <a:rect l="l" t="t" r="r" b="b"/>
              <a:pathLst>
                <a:path w="715" h="621" extrusionOk="0">
                  <a:moveTo>
                    <a:pt x="358" y="1"/>
                  </a:moveTo>
                  <a:cubicBezTo>
                    <a:pt x="191" y="1"/>
                    <a:pt x="48" y="120"/>
                    <a:pt x="24" y="263"/>
                  </a:cubicBezTo>
                  <a:cubicBezTo>
                    <a:pt x="0" y="453"/>
                    <a:pt x="143" y="620"/>
                    <a:pt x="310" y="620"/>
                  </a:cubicBezTo>
                  <a:cubicBezTo>
                    <a:pt x="477" y="620"/>
                    <a:pt x="619" y="501"/>
                    <a:pt x="643" y="358"/>
                  </a:cubicBezTo>
                  <a:cubicBezTo>
                    <a:pt x="715" y="144"/>
                    <a:pt x="524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16" name="Google Shape;1516;p75"/>
          <p:cNvGrpSpPr/>
          <p:nvPr/>
        </p:nvGrpSpPr>
        <p:grpSpPr>
          <a:xfrm>
            <a:off x="7269934" y="3373246"/>
            <a:ext cx="303236" cy="377796"/>
            <a:chOff x="7269934" y="3373246"/>
            <a:chExt cx="303236" cy="377796"/>
          </a:xfrm>
        </p:grpSpPr>
        <p:sp>
          <p:nvSpPr>
            <p:cNvPr id="1517" name="Google Shape;1517;p75"/>
            <p:cNvSpPr/>
            <p:nvPr/>
          </p:nvSpPr>
          <p:spPr>
            <a:xfrm>
              <a:off x="7270778" y="3611136"/>
              <a:ext cx="101360" cy="139906"/>
            </a:xfrm>
            <a:custGeom>
              <a:avLst/>
              <a:gdLst/>
              <a:ahLst/>
              <a:cxnLst/>
              <a:rect l="l" t="t" r="r" b="b"/>
              <a:pathLst>
                <a:path w="2882" h="3978" extrusionOk="0">
                  <a:moveTo>
                    <a:pt x="1167" y="1167"/>
                  </a:moveTo>
                  <a:cubicBezTo>
                    <a:pt x="1310" y="1167"/>
                    <a:pt x="1429" y="1286"/>
                    <a:pt x="1429" y="1429"/>
                  </a:cubicBezTo>
                  <a:cubicBezTo>
                    <a:pt x="1429" y="1596"/>
                    <a:pt x="1310" y="1691"/>
                    <a:pt x="1167" y="1691"/>
                  </a:cubicBezTo>
                  <a:cubicBezTo>
                    <a:pt x="1155" y="1693"/>
                    <a:pt x="1143" y="1694"/>
                    <a:pt x="1131" y="1694"/>
                  </a:cubicBezTo>
                  <a:cubicBezTo>
                    <a:pt x="1005" y="1694"/>
                    <a:pt x="905" y="1582"/>
                    <a:pt x="905" y="1429"/>
                  </a:cubicBezTo>
                  <a:cubicBezTo>
                    <a:pt x="905" y="1286"/>
                    <a:pt x="1024" y="1167"/>
                    <a:pt x="1167" y="1167"/>
                  </a:cubicBezTo>
                  <a:close/>
                  <a:moveTo>
                    <a:pt x="1156" y="2352"/>
                  </a:moveTo>
                  <a:cubicBezTo>
                    <a:pt x="1476" y="2352"/>
                    <a:pt x="1739" y="2599"/>
                    <a:pt x="1739" y="2906"/>
                  </a:cubicBezTo>
                  <a:lnTo>
                    <a:pt x="1739" y="3382"/>
                  </a:lnTo>
                  <a:lnTo>
                    <a:pt x="619" y="3382"/>
                  </a:lnTo>
                  <a:lnTo>
                    <a:pt x="619" y="2929"/>
                  </a:lnTo>
                  <a:cubicBezTo>
                    <a:pt x="619" y="2667"/>
                    <a:pt x="810" y="2429"/>
                    <a:pt x="1072" y="2358"/>
                  </a:cubicBezTo>
                  <a:cubicBezTo>
                    <a:pt x="1100" y="2354"/>
                    <a:pt x="1128" y="2352"/>
                    <a:pt x="1156" y="2352"/>
                  </a:cubicBezTo>
                  <a:close/>
                  <a:moveTo>
                    <a:pt x="810" y="0"/>
                  </a:moveTo>
                  <a:lnTo>
                    <a:pt x="810" y="596"/>
                  </a:lnTo>
                  <a:cubicBezTo>
                    <a:pt x="476" y="762"/>
                    <a:pt x="262" y="1072"/>
                    <a:pt x="262" y="1429"/>
                  </a:cubicBezTo>
                  <a:cubicBezTo>
                    <a:pt x="262" y="1643"/>
                    <a:pt x="334" y="1834"/>
                    <a:pt x="453" y="1977"/>
                  </a:cubicBezTo>
                  <a:cubicBezTo>
                    <a:pt x="191" y="2191"/>
                    <a:pt x="0" y="2548"/>
                    <a:pt x="0" y="2906"/>
                  </a:cubicBezTo>
                  <a:lnTo>
                    <a:pt x="0" y="3977"/>
                  </a:lnTo>
                  <a:lnTo>
                    <a:pt x="2358" y="3977"/>
                  </a:lnTo>
                  <a:lnTo>
                    <a:pt x="2358" y="3191"/>
                  </a:lnTo>
                  <a:lnTo>
                    <a:pt x="2882" y="3191"/>
                  </a:lnTo>
                  <a:lnTo>
                    <a:pt x="2882" y="2572"/>
                  </a:lnTo>
                  <a:lnTo>
                    <a:pt x="2334" y="2572"/>
                  </a:lnTo>
                  <a:cubicBezTo>
                    <a:pt x="2239" y="2334"/>
                    <a:pt x="2120" y="2120"/>
                    <a:pt x="1905" y="1977"/>
                  </a:cubicBezTo>
                  <a:cubicBezTo>
                    <a:pt x="2024" y="1834"/>
                    <a:pt x="2096" y="1643"/>
                    <a:pt x="2096" y="1429"/>
                  </a:cubicBezTo>
                  <a:cubicBezTo>
                    <a:pt x="2096" y="1024"/>
                    <a:pt x="1810" y="667"/>
                    <a:pt x="1429" y="572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8" name="Google Shape;1518;p75"/>
            <p:cNvSpPr/>
            <p:nvPr/>
          </p:nvSpPr>
          <p:spPr>
            <a:xfrm>
              <a:off x="7470930" y="3611136"/>
              <a:ext cx="102239" cy="139906"/>
            </a:xfrm>
            <a:custGeom>
              <a:avLst/>
              <a:gdLst/>
              <a:ahLst/>
              <a:cxnLst/>
              <a:rect l="l" t="t" r="r" b="b"/>
              <a:pathLst>
                <a:path w="2907" h="3978" extrusionOk="0">
                  <a:moveTo>
                    <a:pt x="1715" y="1167"/>
                  </a:moveTo>
                  <a:cubicBezTo>
                    <a:pt x="1882" y="1167"/>
                    <a:pt x="2001" y="1286"/>
                    <a:pt x="2001" y="1429"/>
                  </a:cubicBezTo>
                  <a:cubicBezTo>
                    <a:pt x="2001" y="1596"/>
                    <a:pt x="1882" y="1691"/>
                    <a:pt x="1715" y="1691"/>
                  </a:cubicBezTo>
                  <a:cubicBezTo>
                    <a:pt x="1573" y="1691"/>
                    <a:pt x="1454" y="1596"/>
                    <a:pt x="1454" y="1429"/>
                  </a:cubicBezTo>
                  <a:cubicBezTo>
                    <a:pt x="1454" y="1286"/>
                    <a:pt x="1573" y="1167"/>
                    <a:pt x="1715" y="1167"/>
                  </a:cubicBezTo>
                  <a:close/>
                  <a:moveTo>
                    <a:pt x="1728" y="2352"/>
                  </a:moveTo>
                  <a:cubicBezTo>
                    <a:pt x="2045" y="2352"/>
                    <a:pt x="2287" y="2599"/>
                    <a:pt x="2287" y="2906"/>
                  </a:cubicBezTo>
                  <a:lnTo>
                    <a:pt x="2287" y="3382"/>
                  </a:lnTo>
                  <a:lnTo>
                    <a:pt x="1192" y="3382"/>
                  </a:lnTo>
                  <a:lnTo>
                    <a:pt x="1192" y="2929"/>
                  </a:lnTo>
                  <a:cubicBezTo>
                    <a:pt x="1192" y="2667"/>
                    <a:pt x="1358" y="2429"/>
                    <a:pt x="1644" y="2358"/>
                  </a:cubicBezTo>
                  <a:cubicBezTo>
                    <a:pt x="1672" y="2354"/>
                    <a:pt x="1700" y="2352"/>
                    <a:pt x="1728" y="2352"/>
                  </a:cubicBezTo>
                  <a:close/>
                  <a:moveTo>
                    <a:pt x="1358" y="0"/>
                  </a:moveTo>
                  <a:lnTo>
                    <a:pt x="1358" y="596"/>
                  </a:lnTo>
                  <a:cubicBezTo>
                    <a:pt x="1049" y="762"/>
                    <a:pt x="811" y="1072"/>
                    <a:pt x="811" y="1429"/>
                  </a:cubicBezTo>
                  <a:cubicBezTo>
                    <a:pt x="811" y="1643"/>
                    <a:pt x="858" y="1834"/>
                    <a:pt x="977" y="1977"/>
                  </a:cubicBezTo>
                  <a:cubicBezTo>
                    <a:pt x="811" y="2120"/>
                    <a:pt x="644" y="2334"/>
                    <a:pt x="572" y="2572"/>
                  </a:cubicBezTo>
                  <a:lnTo>
                    <a:pt x="1" y="2572"/>
                  </a:lnTo>
                  <a:lnTo>
                    <a:pt x="1" y="3191"/>
                  </a:lnTo>
                  <a:lnTo>
                    <a:pt x="525" y="3191"/>
                  </a:lnTo>
                  <a:lnTo>
                    <a:pt x="525" y="3977"/>
                  </a:lnTo>
                  <a:lnTo>
                    <a:pt x="2882" y="3977"/>
                  </a:lnTo>
                  <a:lnTo>
                    <a:pt x="2882" y="2906"/>
                  </a:lnTo>
                  <a:cubicBezTo>
                    <a:pt x="2906" y="2548"/>
                    <a:pt x="2740" y="2191"/>
                    <a:pt x="2478" y="1977"/>
                  </a:cubicBezTo>
                  <a:cubicBezTo>
                    <a:pt x="2597" y="1834"/>
                    <a:pt x="2644" y="1643"/>
                    <a:pt x="2644" y="1429"/>
                  </a:cubicBezTo>
                  <a:cubicBezTo>
                    <a:pt x="2644" y="1048"/>
                    <a:pt x="2382" y="691"/>
                    <a:pt x="2025" y="572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9" name="Google Shape;1519;p75"/>
            <p:cNvSpPr/>
            <p:nvPr/>
          </p:nvSpPr>
          <p:spPr>
            <a:xfrm>
              <a:off x="7471774" y="3373246"/>
              <a:ext cx="101395" cy="140750"/>
            </a:xfrm>
            <a:custGeom>
              <a:avLst/>
              <a:gdLst/>
              <a:ahLst/>
              <a:cxnLst/>
              <a:rect l="l" t="t" r="r" b="b"/>
              <a:pathLst>
                <a:path w="2883" h="4002" extrusionOk="0">
                  <a:moveTo>
                    <a:pt x="1691" y="668"/>
                  </a:moveTo>
                  <a:cubicBezTo>
                    <a:pt x="1858" y="668"/>
                    <a:pt x="1977" y="787"/>
                    <a:pt x="1977" y="930"/>
                  </a:cubicBezTo>
                  <a:cubicBezTo>
                    <a:pt x="1977" y="1096"/>
                    <a:pt x="1858" y="1216"/>
                    <a:pt x="1691" y="1216"/>
                  </a:cubicBezTo>
                  <a:cubicBezTo>
                    <a:pt x="1549" y="1216"/>
                    <a:pt x="1430" y="1120"/>
                    <a:pt x="1430" y="930"/>
                  </a:cubicBezTo>
                  <a:cubicBezTo>
                    <a:pt x="1430" y="787"/>
                    <a:pt x="1549" y="668"/>
                    <a:pt x="1691" y="668"/>
                  </a:cubicBezTo>
                  <a:close/>
                  <a:moveTo>
                    <a:pt x="1656" y="1853"/>
                  </a:moveTo>
                  <a:cubicBezTo>
                    <a:pt x="1977" y="1853"/>
                    <a:pt x="2239" y="2099"/>
                    <a:pt x="2239" y="2406"/>
                  </a:cubicBezTo>
                  <a:lnTo>
                    <a:pt x="2239" y="2883"/>
                  </a:lnTo>
                  <a:lnTo>
                    <a:pt x="1120" y="2883"/>
                  </a:lnTo>
                  <a:lnTo>
                    <a:pt x="1120" y="2430"/>
                  </a:lnTo>
                  <a:cubicBezTo>
                    <a:pt x="1120" y="2168"/>
                    <a:pt x="1310" y="1930"/>
                    <a:pt x="1572" y="1859"/>
                  </a:cubicBezTo>
                  <a:cubicBezTo>
                    <a:pt x="1601" y="1855"/>
                    <a:pt x="1629" y="1853"/>
                    <a:pt x="1656" y="1853"/>
                  </a:cubicBezTo>
                  <a:close/>
                  <a:moveTo>
                    <a:pt x="1686" y="0"/>
                  </a:moveTo>
                  <a:cubicBezTo>
                    <a:pt x="1672" y="0"/>
                    <a:pt x="1658" y="0"/>
                    <a:pt x="1644" y="1"/>
                  </a:cubicBezTo>
                  <a:cubicBezTo>
                    <a:pt x="1191" y="49"/>
                    <a:pt x="834" y="406"/>
                    <a:pt x="810" y="834"/>
                  </a:cubicBezTo>
                  <a:cubicBezTo>
                    <a:pt x="787" y="1073"/>
                    <a:pt x="858" y="1287"/>
                    <a:pt x="977" y="1477"/>
                  </a:cubicBezTo>
                  <a:cubicBezTo>
                    <a:pt x="810" y="1620"/>
                    <a:pt x="667" y="1835"/>
                    <a:pt x="572" y="2073"/>
                  </a:cubicBezTo>
                  <a:lnTo>
                    <a:pt x="1" y="2073"/>
                  </a:lnTo>
                  <a:lnTo>
                    <a:pt x="1" y="2716"/>
                  </a:lnTo>
                  <a:lnTo>
                    <a:pt x="548" y="2716"/>
                  </a:lnTo>
                  <a:lnTo>
                    <a:pt x="548" y="3502"/>
                  </a:lnTo>
                  <a:lnTo>
                    <a:pt x="1406" y="3502"/>
                  </a:lnTo>
                  <a:lnTo>
                    <a:pt x="1406" y="4002"/>
                  </a:lnTo>
                  <a:lnTo>
                    <a:pt x="2025" y="4002"/>
                  </a:lnTo>
                  <a:lnTo>
                    <a:pt x="2025" y="3502"/>
                  </a:lnTo>
                  <a:lnTo>
                    <a:pt x="2882" y="3478"/>
                  </a:lnTo>
                  <a:lnTo>
                    <a:pt x="2882" y="2406"/>
                  </a:lnTo>
                  <a:cubicBezTo>
                    <a:pt x="2882" y="2001"/>
                    <a:pt x="2716" y="1692"/>
                    <a:pt x="2454" y="1477"/>
                  </a:cubicBezTo>
                  <a:cubicBezTo>
                    <a:pt x="2573" y="1311"/>
                    <a:pt x="2620" y="1144"/>
                    <a:pt x="2620" y="930"/>
                  </a:cubicBezTo>
                  <a:cubicBezTo>
                    <a:pt x="2620" y="420"/>
                    <a:pt x="2192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0" name="Google Shape;1520;p75"/>
            <p:cNvSpPr/>
            <p:nvPr/>
          </p:nvSpPr>
          <p:spPr>
            <a:xfrm>
              <a:off x="7269934" y="3373985"/>
              <a:ext cx="101360" cy="140012"/>
            </a:xfrm>
            <a:custGeom>
              <a:avLst/>
              <a:gdLst/>
              <a:ahLst/>
              <a:cxnLst/>
              <a:rect l="l" t="t" r="r" b="b"/>
              <a:pathLst>
                <a:path w="2882" h="3981" extrusionOk="0">
                  <a:moveTo>
                    <a:pt x="1167" y="647"/>
                  </a:moveTo>
                  <a:cubicBezTo>
                    <a:pt x="1310" y="647"/>
                    <a:pt x="1429" y="766"/>
                    <a:pt x="1429" y="909"/>
                  </a:cubicBezTo>
                  <a:cubicBezTo>
                    <a:pt x="1429" y="1075"/>
                    <a:pt x="1310" y="1195"/>
                    <a:pt x="1167" y="1195"/>
                  </a:cubicBezTo>
                  <a:cubicBezTo>
                    <a:pt x="1153" y="1197"/>
                    <a:pt x="1139" y="1198"/>
                    <a:pt x="1126" y="1198"/>
                  </a:cubicBezTo>
                  <a:cubicBezTo>
                    <a:pt x="981" y="1198"/>
                    <a:pt x="882" y="1083"/>
                    <a:pt x="882" y="909"/>
                  </a:cubicBezTo>
                  <a:cubicBezTo>
                    <a:pt x="882" y="766"/>
                    <a:pt x="1001" y="647"/>
                    <a:pt x="1167" y="647"/>
                  </a:cubicBezTo>
                  <a:close/>
                  <a:moveTo>
                    <a:pt x="1202" y="1832"/>
                  </a:moveTo>
                  <a:cubicBezTo>
                    <a:pt x="1230" y="1832"/>
                    <a:pt x="1258" y="1834"/>
                    <a:pt x="1286" y="1838"/>
                  </a:cubicBezTo>
                  <a:cubicBezTo>
                    <a:pt x="1548" y="1885"/>
                    <a:pt x="1715" y="2099"/>
                    <a:pt x="1715" y="2409"/>
                  </a:cubicBezTo>
                  <a:lnTo>
                    <a:pt x="1715" y="2838"/>
                  </a:lnTo>
                  <a:lnTo>
                    <a:pt x="620" y="2838"/>
                  </a:lnTo>
                  <a:lnTo>
                    <a:pt x="620" y="2385"/>
                  </a:lnTo>
                  <a:cubicBezTo>
                    <a:pt x="620" y="2078"/>
                    <a:pt x="882" y="1832"/>
                    <a:pt x="1202" y="1832"/>
                  </a:cubicBezTo>
                  <a:close/>
                  <a:moveTo>
                    <a:pt x="1159" y="0"/>
                  </a:moveTo>
                  <a:cubicBezTo>
                    <a:pt x="670" y="0"/>
                    <a:pt x="262" y="412"/>
                    <a:pt x="262" y="909"/>
                  </a:cubicBezTo>
                  <a:cubicBezTo>
                    <a:pt x="262" y="1123"/>
                    <a:pt x="334" y="1314"/>
                    <a:pt x="453" y="1456"/>
                  </a:cubicBezTo>
                  <a:cubicBezTo>
                    <a:pt x="167" y="1671"/>
                    <a:pt x="0" y="2028"/>
                    <a:pt x="0" y="2385"/>
                  </a:cubicBezTo>
                  <a:lnTo>
                    <a:pt x="0" y="3457"/>
                  </a:lnTo>
                  <a:lnTo>
                    <a:pt x="834" y="3481"/>
                  </a:lnTo>
                  <a:lnTo>
                    <a:pt x="834" y="3981"/>
                  </a:lnTo>
                  <a:lnTo>
                    <a:pt x="1453" y="3981"/>
                  </a:lnTo>
                  <a:lnTo>
                    <a:pt x="1453" y="3481"/>
                  </a:lnTo>
                  <a:lnTo>
                    <a:pt x="2358" y="3481"/>
                  </a:lnTo>
                  <a:lnTo>
                    <a:pt x="2358" y="2695"/>
                  </a:lnTo>
                  <a:lnTo>
                    <a:pt x="2882" y="2695"/>
                  </a:lnTo>
                  <a:lnTo>
                    <a:pt x="2882" y="2052"/>
                  </a:lnTo>
                  <a:lnTo>
                    <a:pt x="2310" y="2052"/>
                  </a:lnTo>
                  <a:cubicBezTo>
                    <a:pt x="2263" y="1814"/>
                    <a:pt x="2096" y="1599"/>
                    <a:pt x="1906" y="1456"/>
                  </a:cubicBezTo>
                  <a:cubicBezTo>
                    <a:pt x="2025" y="1266"/>
                    <a:pt x="2120" y="1075"/>
                    <a:pt x="2072" y="837"/>
                  </a:cubicBezTo>
                  <a:cubicBezTo>
                    <a:pt x="2048" y="385"/>
                    <a:pt x="1691" y="28"/>
                    <a:pt x="1239" y="4"/>
                  </a:cubicBezTo>
                  <a:cubicBezTo>
                    <a:pt x="1212" y="1"/>
                    <a:pt x="1185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1" name="Google Shape;1521;p75"/>
            <p:cNvSpPr/>
            <p:nvPr/>
          </p:nvSpPr>
          <p:spPr>
            <a:xfrm>
              <a:off x="7299230" y="3546634"/>
              <a:ext cx="21841" cy="32708"/>
            </a:xfrm>
            <a:custGeom>
              <a:avLst/>
              <a:gdLst/>
              <a:ahLst/>
              <a:cxnLst/>
              <a:rect l="l" t="t" r="r" b="b"/>
              <a:pathLst>
                <a:path w="621" h="930" extrusionOk="0">
                  <a:moveTo>
                    <a:pt x="1" y="1"/>
                  </a:moveTo>
                  <a:lnTo>
                    <a:pt x="1" y="929"/>
                  </a:lnTo>
                  <a:lnTo>
                    <a:pt x="620" y="92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2" name="Google Shape;1522;p75"/>
            <p:cNvSpPr/>
            <p:nvPr/>
          </p:nvSpPr>
          <p:spPr>
            <a:xfrm>
              <a:off x="7521188" y="3546634"/>
              <a:ext cx="21805" cy="32708"/>
            </a:xfrm>
            <a:custGeom>
              <a:avLst/>
              <a:gdLst/>
              <a:ahLst/>
              <a:cxnLst/>
              <a:rect l="l" t="t" r="r" b="b"/>
              <a:pathLst>
                <a:path w="620" h="930" extrusionOk="0">
                  <a:moveTo>
                    <a:pt x="1" y="1"/>
                  </a:moveTo>
                  <a:lnTo>
                    <a:pt x="1" y="929"/>
                  </a:lnTo>
                  <a:lnTo>
                    <a:pt x="620" y="92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3" name="Google Shape;1523;p75"/>
            <p:cNvSpPr/>
            <p:nvPr/>
          </p:nvSpPr>
          <p:spPr>
            <a:xfrm>
              <a:off x="7404775" y="3446962"/>
              <a:ext cx="33552" cy="21805"/>
            </a:xfrm>
            <a:custGeom>
              <a:avLst/>
              <a:gdLst/>
              <a:ahLst/>
              <a:cxnLst/>
              <a:rect l="l" t="t" r="r" b="b"/>
              <a:pathLst>
                <a:path w="954" h="620" extrusionOk="0">
                  <a:moveTo>
                    <a:pt x="1" y="1"/>
                  </a:moveTo>
                  <a:lnTo>
                    <a:pt x="1" y="620"/>
                  </a:lnTo>
                  <a:lnTo>
                    <a:pt x="953" y="62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4" name="Google Shape;1524;p75"/>
            <p:cNvSpPr/>
            <p:nvPr/>
          </p:nvSpPr>
          <p:spPr>
            <a:xfrm>
              <a:off x="7348644" y="3508932"/>
              <a:ext cx="147468" cy="148312"/>
            </a:xfrm>
            <a:custGeom>
              <a:avLst/>
              <a:gdLst/>
              <a:ahLst/>
              <a:cxnLst/>
              <a:rect l="l" t="t" r="r" b="b"/>
              <a:pathLst>
                <a:path w="4193" h="4217" extrusionOk="0">
                  <a:moveTo>
                    <a:pt x="2073" y="1430"/>
                  </a:moveTo>
                  <a:cubicBezTo>
                    <a:pt x="2454" y="1430"/>
                    <a:pt x="2787" y="1763"/>
                    <a:pt x="2787" y="2144"/>
                  </a:cubicBezTo>
                  <a:cubicBezTo>
                    <a:pt x="2811" y="2525"/>
                    <a:pt x="2501" y="2859"/>
                    <a:pt x="2073" y="2859"/>
                  </a:cubicBezTo>
                  <a:cubicBezTo>
                    <a:pt x="1692" y="2859"/>
                    <a:pt x="1358" y="2525"/>
                    <a:pt x="1358" y="2144"/>
                  </a:cubicBezTo>
                  <a:cubicBezTo>
                    <a:pt x="1358" y="1763"/>
                    <a:pt x="1692" y="1430"/>
                    <a:pt x="2073" y="1430"/>
                  </a:cubicBezTo>
                  <a:close/>
                  <a:moveTo>
                    <a:pt x="1739" y="1"/>
                  </a:moveTo>
                  <a:lnTo>
                    <a:pt x="1739" y="811"/>
                  </a:lnTo>
                  <a:cubicBezTo>
                    <a:pt x="1263" y="930"/>
                    <a:pt x="882" y="1311"/>
                    <a:pt x="763" y="1787"/>
                  </a:cubicBezTo>
                  <a:lnTo>
                    <a:pt x="1" y="1787"/>
                  </a:lnTo>
                  <a:lnTo>
                    <a:pt x="1" y="2430"/>
                  </a:lnTo>
                  <a:lnTo>
                    <a:pt x="763" y="2430"/>
                  </a:lnTo>
                  <a:cubicBezTo>
                    <a:pt x="882" y="2906"/>
                    <a:pt x="1263" y="3311"/>
                    <a:pt x="1739" y="3430"/>
                  </a:cubicBezTo>
                  <a:lnTo>
                    <a:pt x="1739" y="4216"/>
                  </a:lnTo>
                  <a:lnTo>
                    <a:pt x="2406" y="4216"/>
                  </a:lnTo>
                  <a:lnTo>
                    <a:pt x="2406" y="3478"/>
                  </a:lnTo>
                  <a:cubicBezTo>
                    <a:pt x="2906" y="3359"/>
                    <a:pt x="3287" y="2978"/>
                    <a:pt x="3406" y="2478"/>
                  </a:cubicBezTo>
                  <a:lnTo>
                    <a:pt x="4192" y="2478"/>
                  </a:lnTo>
                  <a:lnTo>
                    <a:pt x="4192" y="1811"/>
                  </a:lnTo>
                  <a:lnTo>
                    <a:pt x="3406" y="1811"/>
                  </a:lnTo>
                  <a:cubicBezTo>
                    <a:pt x="3287" y="1311"/>
                    <a:pt x="2906" y="930"/>
                    <a:pt x="2406" y="811"/>
                  </a:cubicBezTo>
                  <a:lnTo>
                    <a:pt x="2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5" name="Google Shape;1525;p75"/>
            <p:cNvSpPr/>
            <p:nvPr/>
          </p:nvSpPr>
          <p:spPr>
            <a:xfrm>
              <a:off x="7405620" y="3702437"/>
              <a:ext cx="33517" cy="21805"/>
            </a:xfrm>
            <a:custGeom>
              <a:avLst/>
              <a:gdLst/>
              <a:ahLst/>
              <a:cxnLst/>
              <a:rect l="l" t="t" r="r" b="b"/>
              <a:pathLst>
                <a:path w="953" h="620" extrusionOk="0">
                  <a:moveTo>
                    <a:pt x="0" y="0"/>
                  </a:moveTo>
                  <a:lnTo>
                    <a:pt x="0" y="619"/>
                  </a:lnTo>
                  <a:lnTo>
                    <a:pt x="953" y="619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26" name="Google Shape;1526;p75"/>
          <p:cNvGrpSpPr/>
          <p:nvPr/>
        </p:nvGrpSpPr>
        <p:grpSpPr>
          <a:xfrm>
            <a:off x="8044658" y="4013164"/>
            <a:ext cx="376952" cy="345088"/>
            <a:chOff x="8044658" y="4013164"/>
            <a:chExt cx="376952" cy="345088"/>
          </a:xfrm>
        </p:grpSpPr>
        <p:sp>
          <p:nvSpPr>
            <p:cNvPr id="1527" name="Google Shape;1527;p75"/>
            <p:cNvSpPr/>
            <p:nvPr/>
          </p:nvSpPr>
          <p:spPr>
            <a:xfrm>
              <a:off x="8044658" y="4013164"/>
              <a:ext cx="376952" cy="345088"/>
            </a:xfrm>
            <a:custGeom>
              <a:avLst/>
              <a:gdLst/>
              <a:ahLst/>
              <a:cxnLst/>
              <a:rect l="l" t="t" r="r" b="b"/>
              <a:pathLst>
                <a:path w="10718" h="9812" extrusionOk="0">
                  <a:moveTo>
                    <a:pt x="1430" y="643"/>
                  </a:moveTo>
                  <a:lnTo>
                    <a:pt x="1430" y="1429"/>
                  </a:lnTo>
                  <a:lnTo>
                    <a:pt x="620" y="1429"/>
                  </a:lnTo>
                  <a:lnTo>
                    <a:pt x="620" y="643"/>
                  </a:lnTo>
                  <a:close/>
                  <a:moveTo>
                    <a:pt x="10098" y="643"/>
                  </a:moveTo>
                  <a:lnTo>
                    <a:pt x="10098" y="1429"/>
                  </a:lnTo>
                  <a:lnTo>
                    <a:pt x="2073" y="1429"/>
                  </a:lnTo>
                  <a:lnTo>
                    <a:pt x="2073" y="643"/>
                  </a:lnTo>
                  <a:close/>
                  <a:moveTo>
                    <a:pt x="10098" y="2096"/>
                  </a:moveTo>
                  <a:lnTo>
                    <a:pt x="10098" y="9169"/>
                  </a:lnTo>
                  <a:lnTo>
                    <a:pt x="620" y="9169"/>
                  </a:lnTo>
                  <a:lnTo>
                    <a:pt x="620" y="2096"/>
                  </a:lnTo>
                  <a:close/>
                  <a:moveTo>
                    <a:pt x="1" y="0"/>
                  </a:moveTo>
                  <a:lnTo>
                    <a:pt x="1" y="9812"/>
                  </a:lnTo>
                  <a:lnTo>
                    <a:pt x="10717" y="9812"/>
                  </a:lnTo>
                  <a:lnTo>
                    <a:pt x="10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8" name="Google Shape;1528;p75"/>
            <p:cNvSpPr/>
            <p:nvPr/>
          </p:nvSpPr>
          <p:spPr>
            <a:xfrm>
              <a:off x="8094916" y="4108616"/>
              <a:ext cx="285651" cy="139097"/>
            </a:xfrm>
            <a:custGeom>
              <a:avLst/>
              <a:gdLst/>
              <a:ahLst/>
              <a:cxnLst/>
              <a:rect l="l" t="t" r="r" b="b"/>
              <a:pathLst>
                <a:path w="8122" h="3955" extrusionOk="0">
                  <a:moveTo>
                    <a:pt x="3668" y="1335"/>
                  </a:moveTo>
                  <a:cubicBezTo>
                    <a:pt x="3740" y="1335"/>
                    <a:pt x="3835" y="1430"/>
                    <a:pt x="3835" y="1525"/>
                  </a:cubicBezTo>
                  <a:cubicBezTo>
                    <a:pt x="3835" y="1620"/>
                    <a:pt x="3740" y="1692"/>
                    <a:pt x="3668" y="1692"/>
                  </a:cubicBezTo>
                  <a:cubicBezTo>
                    <a:pt x="3573" y="1692"/>
                    <a:pt x="3478" y="1620"/>
                    <a:pt x="3478" y="1525"/>
                  </a:cubicBezTo>
                  <a:cubicBezTo>
                    <a:pt x="3478" y="1430"/>
                    <a:pt x="3549" y="1335"/>
                    <a:pt x="3668" y="1335"/>
                  </a:cubicBezTo>
                  <a:close/>
                  <a:moveTo>
                    <a:pt x="6002" y="1549"/>
                  </a:moveTo>
                  <a:cubicBezTo>
                    <a:pt x="6097" y="1549"/>
                    <a:pt x="6192" y="1644"/>
                    <a:pt x="6192" y="1739"/>
                  </a:cubicBezTo>
                  <a:cubicBezTo>
                    <a:pt x="6192" y="1811"/>
                    <a:pt x="6097" y="1906"/>
                    <a:pt x="6002" y="1906"/>
                  </a:cubicBezTo>
                  <a:cubicBezTo>
                    <a:pt x="5930" y="1906"/>
                    <a:pt x="5835" y="1811"/>
                    <a:pt x="5835" y="1739"/>
                  </a:cubicBezTo>
                  <a:cubicBezTo>
                    <a:pt x="5835" y="1644"/>
                    <a:pt x="5930" y="1549"/>
                    <a:pt x="6002" y="1549"/>
                  </a:cubicBezTo>
                  <a:close/>
                  <a:moveTo>
                    <a:pt x="1811" y="2954"/>
                  </a:moveTo>
                  <a:cubicBezTo>
                    <a:pt x="1906" y="2954"/>
                    <a:pt x="2001" y="3049"/>
                    <a:pt x="2001" y="3121"/>
                  </a:cubicBezTo>
                  <a:cubicBezTo>
                    <a:pt x="2001" y="3216"/>
                    <a:pt x="1906" y="3311"/>
                    <a:pt x="1811" y="3311"/>
                  </a:cubicBezTo>
                  <a:cubicBezTo>
                    <a:pt x="1715" y="3311"/>
                    <a:pt x="1644" y="3216"/>
                    <a:pt x="1644" y="3121"/>
                  </a:cubicBezTo>
                  <a:cubicBezTo>
                    <a:pt x="1644" y="3049"/>
                    <a:pt x="1715" y="2954"/>
                    <a:pt x="1811" y="2954"/>
                  </a:cubicBezTo>
                  <a:close/>
                  <a:moveTo>
                    <a:pt x="7740" y="1"/>
                  </a:moveTo>
                  <a:lnTo>
                    <a:pt x="6407" y="1049"/>
                  </a:lnTo>
                  <a:cubicBezTo>
                    <a:pt x="6288" y="977"/>
                    <a:pt x="6121" y="930"/>
                    <a:pt x="5978" y="930"/>
                  </a:cubicBezTo>
                  <a:cubicBezTo>
                    <a:pt x="5645" y="930"/>
                    <a:pt x="5383" y="1096"/>
                    <a:pt x="5240" y="1406"/>
                  </a:cubicBezTo>
                  <a:lnTo>
                    <a:pt x="4383" y="1263"/>
                  </a:lnTo>
                  <a:cubicBezTo>
                    <a:pt x="4263" y="930"/>
                    <a:pt x="3954" y="715"/>
                    <a:pt x="3597" y="715"/>
                  </a:cubicBezTo>
                  <a:cubicBezTo>
                    <a:pt x="3144" y="715"/>
                    <a:pt x="2787" y="1073"/>
                    <a:pt x="2787" y="1525"/>
                  </a:cubicBezTo>
                  <a:cubicBezTo>
                    <a:pt x="2787" y="1620"/>
                    <a:pt x="2787" y="1692"/>
                    <a:pt x="2835" y="1763"/>
                  </a:cubicBezTo>
                  <a:lnTo>
                    <a:pt x="2144" y="2382"/>
                  </a:lnTo>
                  <a:cubicBezTo>
                    <a:pt x="2025" y="2335"/>
                    <a:pt x="1930" y="2287"/>
                    <a:pt x="1787" y="2287"/>
                  </a:cubicBezTo>
                  <a:cubicBezTo>
                    <a:pt x="1453" y="2287"/>
                    <a:pt x="1168" y="2501"/>
                    <a:pt x="1048" y="2811"/>
                  </a:cubicBezTo>
                  <a:lnTo>
                    <a:pt x="1" y="2811"/>
                  </a:lnTo>
                  <a:lnTo>
                    <a:pt x="1" y="2835"/>
                  </a:lnTo>
                  <a:lnTo>
                    <a:pt x="1" y="3454"/>
                  </a:lnTo>
                  <a:lnTo>
                    <a:pt x="1072" y="3454"/>
                  </a:lnTo>
                  <a:cubicBezTo>
                    <a:pt x="1191" y="3764"/>
                    <a:pt x="1477" y="3954"/>
                    <a:pt x="1811" y="3954"/>
                  </a:cubicBezTo>
                  <a:cubicBezTo>
                    <a:pt x="2263" y="3954"/>
                    <a:pt x="2620" y="3597"/>
                    <a:pt x="2620" y="3168"/>
                  </a:cubicBezTo>
                  <a:cubicBezTo>
                    <a:pt x="2620" y="3073"/>
                    <a:pt x="2596" y="2978"/>
                    <a:pt x="2549" y="2883"/>
                  </a:cubicBezTo>
                  <a:lnTo>
                    <a:pt x="3239" y="2263"/>
                  </a:lnTo>
                  <a:cubicBezTo>
                    <a:pt x="3358" y="2335"/>
                    <a:pt x="3478" y="2359"/>
                    <a:pt x="3620" y="2359"/>
                  </a:cubicBezTo>
                  <a:cubicBezTo>
                    <a:pt x="3954" y="2359"/>
                    <a:pt x="4216" y="2168"/>
                    <a:pt x="4359" y="1882"/>
                  </a:cubicBezTo>
                  <a:lnTo>
                    <a:pt x="5240" y="2025"/>
                  </a:lnTo>
                  <a:cubicBezTo>
                    <a:pt x="5359" y="2359"/>
                    <a:pt x="5645" y="2573"/>
                    <a:pt x="6002" y="2573"/>
                  </a:cubicBezTo>
                  <a:cubicBezTo>
                    <a:pt x="6454" y="2573"/>
                    <a:pt x="6812" y="2216"/>
                    <a:pt x="6812" y="1763"/>
                  </a:cubicBezTo>
                  <a:cubicBezTo>
                    <a:pt x="6812" y="1692"/>
                    <a:pt x="6812" y="1620"/>
                    <a:pt x="6788" y="1549"/>
                  </a:cubicBezTo>
                  <a:lnTo>
                    <a:pt x="8121" y="501"/>
                  </a:lnTo>
                  <a:lnTo>
                    <a:pt x="7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9" name="Google Shape;1529;p75"/>
            <p:cNvSpPr/>
            <p:nvPr/>
          </p:nvSpPr>
          <p:spPr>
            <a:xfrm>
              <a:off x="8095760" y="4266916"/>
              <a:ext cx="278933" cy="47796"/>
            </a:xfrm>
            <a:custGeom>
              <a:avLst/>
              <a:gdLst/>
              <a:ahLst/>
              <a:cxnLst/>
              <a:rect l="l" t="t" r="r" b="b"/>
              <a:pathLst>
                <a:path w="7931" h="1359" extrusionOk="0">
                  <a:moveTo>
                    <a:pt x="1525" y="1"/>
                  </a:moveTo>
                  <a:lnTo>
                    <a:pt x="1525" y="382"/>
                  </a:lnTo>
                  <a:lnTo>
                    <a:pt x="0" y="382"/>
                  </a:lnTo>
                  <a:lnTo>
                    <a:pt x="0" y="1001"/>
                  </a:lnTo>
                  <a:lnTo>
                    <a:pt x="1525" y="1001"/>
                  </a:lnTo>
                  <a:lnTo>
                    <a:pt x="1525" y="1358"/>
                  </a:lnTo>
                  <a:lnTo>
                    <a:pt x="2144" y="1358"/>
                  </a:lnTo>
                  <a:lnTo>
                    <a:pt x="2144" y="977"/>
                  </a:lnTo>
                  <a:lnTo>
                    <a:pt x="3334" y="977"/>
                  </a:lnTo>
                  <a:lnTo>
                    <a:pt x="3334" y="1335"/>
                  </a:lnTo>
                  <a:lnTo>
                    <a:pt x="3954" y="1335"/>
                  </a:lnTo>
                  <a:lnTo>
                    <a:pt x="3954" y="977"/>
                  </a:lnTo>
                  <a:lnTo>
                    <a:pt x="5692" y="977"/>
                  </a:lnTo>
                  <a:lnTo>
                    <a:pt x="5692" y="1335"/>
                  </a:lnTo>
                  <a:lnTo>
                    <a:pt x="6311" y="1335"/>
                  </a:lnTo>
                  <a:lnTo>
                    <a:pt x="6311" y="977"/>
                  </a:lnTo>
                  <a:lnTo>
                    <a:pt x="7931" y="977"/>
                  </a:lnTo>
                  <a:lnTo>
                    <a:pt x="7931" y="358"/>
                  </a:lnTo>
                  <a:lnTo>
                    <a:pt x="6311" y="358"/>
                  </a:lnTo>
                  <a:lnTo>
                    <a:pt x="6311" y="1"/>
                  </a:lnTo>
                  <a:lnTo>
                    <a:pt x="5692" y="1"/>
                  </a:lnTo>
                  <a:lnTo>
                    <a:pt x="5692" y="382"/>
                  </a:lnTo>
                  <a:lnTo>
                    <a:pt x="3954" y="382"/>
                  </a:lnTo>
                  <a:lnTo>
                    <a:pt x="3954" y="1"/>
                  </a:lnTo>
                  <a:lnTo>
                    <a:pt x="3334" y="1"/>
                  </a:lnTo>
                  <a:lnTo>
                    <a:pt x="3334" y="382"/>
                  </a:lnTo>
                  <a:lnTo>
                    <a:pt x="2144" y="38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530" name="Google Shape;1530;p75"/>
          <p:cNvGrpSpPr/>
          <p:nvPr/>
        </p:nvGrpSpPr>
        <p:grpSpPr>
          <a:xfrm>
            <a:off x="7233075" y="3991359"/>
            <a:ext cx="376952" cy="326694"/>
            <a:chOff x="7233075" y="3991359"/>
            <a:chExt cx="376952" cy="326694"/>
          </a:xfrm>
        </p:grpSpPr>
        <p:sp>
          <p:nvSpPr>
            <p:cNvPr id="1531" name="Google Shape;1531;p75"/>
            <p:cNvSpPr/>
            <p:nvPr/>
          </p:nvSpPr>
          <p:spPr>
            <a:xfrm>
              <a:off x="7233075" y="3991359"/>
              <a:ext cx="376952" cy="326694"/>
            </a:xfrm>
            <a:custGeom>
              <a:avLst/>
              <a:gdLst/>
              <a:ahLst/>
              <a:cxnLst/>
              <a:rect l="l" t="t" r="r" b="b"/>
              <a:pathLst>
                <a:path w="10718" h="9289" extrusionOk="0">
                  <a:moveTo>
                    <a:pt x="5359" y="1287"/>
                  </a:moveTo>
                  <a:lnTo>
                    <a:pt x="9622" y="8669"/>
                  </a:lnTo>
                  <a:lnTo>
                    <a:pt x="1072" y="8669"/>
                  </a:lnTo>
                  <a:lnTo>
                    <a:pt x="5359" y="1287"/>
                  </a:lnTo>
                  <a:close/>
                  <a:moveTo>
                    <a:pt x="5359" y="1"/>
                  </a:moveTo>
                  <a:lnTo>
                    <a:pt x="1" y="9289"/>
                  </a:lnTo>
                  <a:lnTo>
                    <a:pt x="10717" y="9289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32" name="Google Shape;1532;p75"/>
            <p:cNvSpPr/>
            <p:nvPr/>
          </p:nvSpPr>
          <p:spPr>
            <a:xfrm>
              <a:off x="7325221" y="4101054"/>
              <a:ext cx="189320" cy="180141"/>
            </a:xfrm>
            <a:custGeom>
              <a:avLst/>
              <a:gdLst/>
              <a:ahLst/>
              <a:cxnLst/>
              <a:rect l="l" t="t" r="r" b="b"/>
              <a:pathLst>
                <a:path w="5383" h="5122" extrusionOk="0">
                  <a:moveTo>
                    <a:pt x="2715" y="692"/>
                  </a:moveTo>
                  <a:cubicBezTo>
                    <a:pt x="2834" y="692"/>
                    <a:pt x="2929" y="788"/>
                    <a:pt x="2929" y="907"/>
                  </a:cubicBezTo>
                  <a:cubicBezTo>
                    <a:pt x="2929" y="1026"/>
                    <a:pt x="2834" y="1121"/>
                    <a:pt x="2715" y="1121"/>
                  </a:cubicBezTo>
                  <a:cubicBezTo>
                    <a:pt x="2596" y="1121"/>
                    <a:pt x="2501" y="1026"/>
                    <a:pt x="2501" y="907"/>
                  </a:cubicBezTo>
                  <a:cubicBezTo>
                    <a:pt x="2501" y="788"/>
                    <a:pt x="2596" y="692"/>
                    <a:pt x="2715" y="692"/>
                  </a:cubicBezTo>
                  <a:close/>
                  <a:moveTo>
                    <a:pt x="2715" y="2859"/>
                  </a:moveTo>
                  <a:cubicBezTo>
                    <a:pt x="2834" y="2859"/>
                    <a:pt x="2929" y="2955"/>
                    <a:pt x="2929" y="3074"/>
                  </a:cubicBezTo>
                  <a:cubicBezTo>
                    <a:pt x="2953" y="3193"/>
                    <a:pt x="2834" y="3288"/>
                    <a:pt x="2715" y="3288"/>
                  </a:cubicBezTo>
                  <a:cubicBezTo>
                    <a:pt x="2596" y="3288"/>
                    <a:pt x="2501" y="3193"/>
                    <a:pt x="2501" y="3074"/>
                  </a:cubicBezTo>
                  <a:cubicBezTo>
                    <a:pt x="2501" y="2955"/>
                    <a:pt x="2596" y="2859"/>
                    <a:pt x="2715" y="2859"/>
                  </a:cubicBezTo>
                  <a:close/>
                  <a:moveTo>
                    <a:pt x="929" y="4145"/>
                  </a:moveTo>
                  <a:cubicBezTo>
                    <a:pt x="1048" y="4145"/>
                    <a:pt x="1143" y="4241"/>
                    <a:pt x="1143" y="4360"/>
                  </a:cubicBezTo>
                  <a:cubicBezTo>
                    <a:pt x="1143" y="4455"/>
                    <a:pt x="1048" y="4574"/>
                    <a:pt x="929" y="4574"/>
                  </a:cubicBezTo>
                  <a:cubicBezTo>
                    <a:pt x="810" y="4574"/>
                    <a:pt x="715" y="4479"/>
                    <a:pt x="715" y="4360"/>
                  </a:cubicBezTo>
                  <a:cubicBezTo>
                    <a:pt x="715" y="4241"/>
                    <a:pt x="810" y="4145"/>
                    <a:pt x="929" y="4145"/>
                  </a:cubicBezTo>
                  <a:close/>
                  <a:moveTo>
                    <a:pt x="4525" y="4145"/>
                  </a:moveTo>
                  <a:cubicBezTo>
                    <a:pt x="4644" y="4145"/>
                    <a:pt x="4739" y="4241"/>
                    <a:pt x="4739" y="4360"/>
                  </a:cubicBezTo>
                  <a:cubicBezTo>
                    <a:pt x="4739" y="4455"/>
                    <a:pt x="4644" y="4574"/>
                    <a:pt x="4525" y="4574"/>
                  </a:cubicBezTo>
                  <a:cubicBezTo>
                    <a:pt x="4406" y="4574"/>
                    <a:pt x="4311" y="4479"/>
                    <a:pt x="4311" y="4360"/>
                  </a:cubicBezTo>
                  <a:cubicBezTo>
                    <a:pt x="4311" y="4241"/>
                    <a:pt x="4406" y="4145"/>
                    <a:pt x="4525" y="4145"/>
                  </a:cubicBezTo>
                  <a:close/>
                  <a:moveTo>
                    <a:pt x="2764" y="1"/>
                  </a:moveTo>
                  <a:cubicBezTo>
                    <a:pt x="2263" y="1"/>
                    <a:pt x="1881" y="373"/>
                    <a:pt x="1881" y="835"/>
                  </a:cubicBezTo>
                  <a:cubicBezTo>
                    <a:pt x="1881" y="1192"/>
                    <a:pt x="2096" y="1502"/>
                    <a:pt x="2405" y="1645"/>
                  </a:cubicBezTo>
                  <a:lnTo>
                    <a:pt x="2405" y="2240"/>
                  </a:lnTo>
                  <a:cubicBezTo>
                    <a:pt x="2072" y="2359"/>
                    <a:pt x="1881" y="2645"/>
                    <a:pt x="1881" y="3050"/>
                  </a:cubicBezTo>
                  <a:cubicBezTo>
                    <a:pt x="1881" y="3098"/>
                    <a:pt x="1881" y="3169"/>
                    <a:pt x="1905" y="3217"/>
                  </a:cubicBezTo>
                  <a:lnTo>
                    <a:pt x="1429" y="3621"/>
                  </a:lnTo>
                  <a:cubicBezTo>
                    <a:pt x="1273" y="3524"/>
                    <a:pt x="1101" y="3442"/>
                    <a:pt x="886" y="3442"/>
                  </a:cubicBezTo>
                  <a:cubicBezTo>
                    <a:pt x="839" y="3442"/>
                    <a:pt x="790" y="3446"/>
                    <a:pt x="738" y="3455"/>
                  </a:cubicBezTo>
                  <a:cubicBezTo>
                    <a:pt x="429" y="3526"/>
                    <a:pt x="191" y="3788"/>
                    <a:pt x="119" y="4098"/>
                  </a:cubicBezTo>
                  <a:cubicBezTo>
                    <a:pt x="0" y="4645"/>
                    <a:pt x="429" y="5122"/>
                    <a:pt x="953" y="5122"/>
                  </a:cubicBezTo>
                  <a:cubicBezTo>
                    <a:pt x="1429" y="5122"/>
                    <a:pt x="1810" y="4741"/>
                    <a:pt x="1810" y="4264"/>
                  </a:cubicBezTo>
                  <a:cubicBezTo>
                    <a:pt x="1810" y="4217"/>
                    <a:pt x="1810" y="4145"/>
                    <a:pt x="1786" y="4122"/>
                  </a:cubicBezTo>
                  <a:lnTo>
                    <a:pt x="2263" y="3741"/>
                  </a:lnTo>
                  <a:cubicBezTo>
                    <a:pt x="2405" y="3812"/>
                    <a:pt x="2548" y="3883"/>
                    <a:pt x="2739" y="3883"/>
                  </a:cubicBezTo>
                  <a:cubicBezTo>
                    <a:pt x="2906" y="3883"/>
                    <a:pt x="3096" y="3812"/>
                    <a:pt x="3215" y="3741"/>
                  </a:cubicBezTo>
                  <a:lnTo>
                    <a:pt x="3691" y="4122"/>
                  </a:lnTo>
                  <a:lnTo>
                    <a:pt x="3691" y="4264"/>
                  </a:lnTo>
                  <a:cubicBezTo>
                    <a:pt x="3691" y="4706"/>
                    <a:pt x="4039" y="5106"/>
                    <a:pt x="4506" y="5106"/>
                  </a:cubicBezTo>
                  <a:cubicBezTo>
                    <a:pt x="4543" y="5106"/>
                    <a:pt x="4581" y="5103"/>
                    <a:pt x="4620" y="5098"/>
                  </a:cubicBezTo>
                  <a:cubicBezTo>
                    <a:pt x="5025" y="5074"/>
                    <a:pt x="5358" y="4741"/>
                    <a:pt x="5382" y="4336"/>
                  </a:cubicBezTo>
                  <a:cubicBezTo>
                    <a:pt x="5382" y="3883"/>
                    <a:pt x="5001" y="3455"/>
                    <a:pt x="4525" y="3455"/>
                  </a:cubicBezTo>
                  <a:cubicBezTo>
                    <a:pt x="4358" y="3455"/>
                    <a:pt x="4168" y="3526"/>
                    <a:pt x="4025" y="3621"/>
                  </a:cubicBezTo>
                  <a:lnTo>
                    <a:pt x="3548" y="3217"/>
                  </a:lnTo>
                  <a:cubicBezTo>
                    <a:pt x="3548" y="3169"/>
                    <a:pt x="3572" y="3098"/>
                    <a:pt x="3572" y="3050"/>
                  </a:cubicBezTo>
                  <a:cubicBezTo>
                    <a:pt x="3572" y="2693"/>
                    <a:pt x="3358" y="2383"/>
                    <a:pt x="3048" y="2240"/>
                  </a:cubicBezTo>
                  <a:lnTo>
                    <a:pt x="3048" y="1645"/>
                  </a:lnTo>
                  <a:cubicBezTo>
                    <a:pt x="3358" y="1526"/>
                    <a:pt x="3596" y="1169"/>
                    <a:pt x="3572" y="788"/>
                  </a:cubicBezTo>
                  <a:cubicBezTo>
                    <a:pt x="3548" y="359"/>
                    <a:pt x="3215" y="49"/>
                    <a:pt x="2810" y="2"/>
                  </a:cubicBezTo>
                  <a:cubicBezTo>
                    <a:pt x="2795" y="1"/>
                    <a:pt x="2779" y="1"/>
                    <a:pt x="2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mputer Science &amp; Mathematics Major for College: Data Management Technology by Slidesgo">
  <a:themeElements>
    <a:clrScheme name="Simple Light">
      <a:dk1>
        <a:srgbClr val="161616"/>
      </a:dk1>
      <a:lt1>
        <a:srgbClr val="FFFFFF"/>
      </a:lt1>
      <a:dk2>
        <a:srgbClr val="0D008E"/>
      </a:dk2>
      <a:lt2>
        <a:srgbClr val="0FE0E0"/>
      </a:lt2>
      <a:accent1>
        <a:srgbClr val="2C4ED7"/>
      </a:accent1>
      <a:accent2>
        <a:srgbClr val="50FFB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Catamaran</vt:lpstr>
      <vt:lpstr>Quantico</vt:lpstr>
      <vt:lpstr>Arial</vt:lpstr>
      <vt:lpstr>Bebas Neue</vt:lpstr>
      <vt:lpstr>Nunito Light</vt:lpstr>
      <vt:lpstr>Computer Science &amp; Mathematics Major for College: Data Management Technology by Slidesgo</vt:lpstr>
      <vt:lpstr>قالب پاورپوینت فناوری اطلاعات</vt:lpstr>
      <vt:lpstr>قالب با متن هنر کلمه</vt:lpstr>
      <vt:lpstr>طبقه بندی معماری DBMS</vt:lpstr>
      <vt:lpstr>محبوب ترین ابزار</vt:lpstr>
      <vt:lpstr>سامانه ی مدیریت پایگاه داده</vt:lpstr>
      <vt:lpstr>توسعه مطالعات</vt:lpstr>
      <vt:lpstr>برخی از مفاهیم را به خاطر بسپارید</vt:lpstr>
      <vt:lpstr>بسته آیکون پایگاه داده و سرورها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2024-01-17T16:08:07Z</dcterms:modified>
</cp:coreProperties>
</file>