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684" r:id="rId1"/>
  </p:sldMasterIdLst>
  <p:notesMasterIdLst>
    <p:notesMasterId r:id="rId52"/>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368" r:id="rId39"/>
    <p:sldId id="370" r:id="rId40"/>
    <p:sldId id="369" r:id="rId41"/>
    <p:sldId id="371" r:id="rId42"/>
    <p:sldId id="373" r:id="rId43"/>
    <p:sldId id="374" r:id="rId44"/>
    <p:sldId id="294" r:id="rId45"/>
    <p:sldId id="295" r:id="rId46"/>
    <p:sldId id="296" r:id="rId47"/>
    <p:sldId id="297" r:id="rId48"/>
    <p:sldId id="1744" r:id="rId49"/>
    <p:sldId id="298" r:id="rId50"/>
    <p:sldId id="306" r:id="rId51"/>
  </p:sldIdLst>
  <p:sldSz cx="9144000" cy="5143500" type="screen16x9"/>
  <p:notesSz cx="6858000" cy="9144000"/>
  <p:embeddedFontLst>
    <p:embeddedFont>
      <p:font typeface="Amatic SC" panose="00000500000000000000" pitchFamily="2" charset="-79"/>
      <p:regular r:id="rId53"/>
      <p:bold r:id="rId54"/>
    </p:embeddedFont>
    <p:embeddedFont>
      <p:font typeface="Bebas Neue" panose="020B0606020202050201" pitchFamily="34" charset="0"/>
      <p:regular r:id="rId55"/>
    </p:embeddedFont>
    <p:embeddedFont>
      <p:font typeface="Calibri" panose="020F0502020204030204" pitchFamily="34" charset="0"/>
      <p:regular r:id="rId56"/>
      <p:bold r:id="rId57"/>
      <p:italic r:id="rId58"/>
      <p:boldItalic r:id="rId59"/>
    </p:embeddedFont>
    <p:embeddedFont>
      <p:font typeface="Catamaran" panose="020B0604020202020204" charset="0"/>
      <p:regular r:id="rId60"/>
      <p:bold r:id="rId61"/>
    </p:embeddedFont>
    <p:embeddedFont>
      <p:font typeface="Lato" panose="020F0502020204030203" pitchFamily="34" charset="0"/>
      <p:regular r:id="rId62"/>
    </p:embeddedFont>
    <p:embeddedFont>
      <p:font typeface="Lato Black" panose="020F0502020204030203" pitchFamily="34" charset="0"/>
      <p:bold r:id="rId63"/>
    </p:embeddedFont>
    <p:embeddedFont>
      <p:font typeface="Nunito Light" pitchFamily="2" charset="0"/>
      <p:regular r:id="rId64"/>
    </p:embeddedFont>
    <p:embeddedFont>
      <p:font typeface="Open Sans Light" panose="020B0306030504020204" pitchFamily="34" charset="0"/>
      <p:regular r:id="rId65"/>
      <p:italic r:id="rId66"/>
    </p:embeddedFont>
    <p:embeddedFont>
      <p:font typeface="Quantico" panose="020B0604020202020204" charset="0"/>
      <p:regular r:id="rId67"/>
      <p:bold r:id="rId68"/>
      <p:italic r:id="rId69"/>
      <p:boldItalic r:id="rId70"/>
    </p:embeddedFont>
    <p:embeddedFont>
      <p:font typeface="Roboto Medium" panose="02000000000000000000" pitchFamily="2" charset="0"/>
      <p:regular r:id="rId71"/>
      <p:bold r:id="rId72"/>
      <p:italic r:id="rId73"/>
      <p:boldItalic r:id="rId7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BF06E99-A0D4-4D0A-89EF-2C160D3ACBDC}">
  <a:tblStyle styleId="{9BF06E99-A0D4-4D0A-89EF-2C160D3ACBD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152" autoAdjust="0"/>
    <p:restoredTop sz="82567" autoAdjust="0"/>
  </p:normalViewPr>
  <p:slideViewPr>
    <p:cSldViewPr snapToGrid="0">
      <p:cViewPr varScale="1">
        <p:scale>
          <a:sx n="87" d="100"/>
          <a:sy n="87" d="100"/>
        </p:scale>
        <p:origin x="84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font" Target="fonts/font16.fntdata"/><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schemas.openxmlformats.org/officeDocument/2006/relationships/font" Target="fonts/font22.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font" Target="fonts/font17.fntdata"/><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2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font" Target="fonts/font18.fntdata"/><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3" Type="http://schemas.openxmlformats.org/officeDocument/2006/relationships/font" Target="fonts/font21.fntdata"/><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font" Target="fonts/font19.fntdata"/><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4dfce81f19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4dfce81f19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6"/>
        <p:cNvGrpSpPr/>
        <p:nvPr/>
      </p:nvGrpSpPr>
      <p:grpSpPr>
        <a:xfrm>
          <a:off x="0" y="0"/>
          <a:ext cx="0" cy="0"/>
          <a:chOff x="0" y="0"/>
          <a:chExt cx="0" cy="0"/>
        </a:xfrm>
      </p:grpSpPr>
      <p:sp>
        <p:nvSpPr>
          <p:cNvPr id="527" name="Google Shape;527;g10a7be6e973_0_1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8" name="Google Shape;528;g10a7be6e973_0_1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0a7be6e973_0_2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10a7be6e973_0_2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g10a7be6e973_0_4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7" name="Google Shape;587;g10a7be6e973_0_4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g10a7be6e973_0_9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2" name="Google Shape;602;g10a7be6e973_0_9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10a7be6e973_0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10a7be6e973_0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10a7be6e973_0_9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5" name="Google Shape;675;g10a7be6e973_0_9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10a7be6e973_0_4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0" name="Google Shape;700;g10a7be6e973_0_4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7"/>
        <p:cNvGrpSpPr/>
        <p:nvPr/>
      </p:nvGrpSpPr>
      <p:grpSpPr>
        <a:xfrm>
          <a:off x="0" y="0"/>
          <a:ext cx="0" cy="0"/>
          <a:chOff x="0" y="0"/>
          <a:chExt cx="0" cy="0"/>
        </a:xfrm>
      </p:grpSpPr>
      <p:sp>
        <p:nvSpPr>
          <p:cNvPr id="708" name="Google Shape;708;g119d5b91869_0_9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9" name="Google Shape;709;g119d5b91869_0_9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g10a7be6e973_0_6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3" name="Google Shape;723;g10a7be6e973_0_6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10a7be6e973_0_4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10a7be6e973_0_4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11989f454ac_0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9" name="Google Shape;379;g11989f454ac_0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119d5b91869_0_13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119d5b91869_0_13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0"/>
        <p:cNvGrpSpPr/>
        <p:nvPr/>
      </p:nvGrpSpPr>
      <p:grpSpPr>
        <a:xfrm>
          <a:off x="0" y="0"/>
          <a:ext cx="0" cy="0"/>
          <a:chOff x="0" y="0"/>
          <a:chExt cx="0" cy="0"/>
        </a:xfrm>
      </p:grpSpPr>
      <p:sp>
        <p:nvSpPr>
          <p:cNvPr id="781" name="Google Shape;781;g10a7be6e973_0_9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2" name="Google Shape;782;g10a7be6e973_0_9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g10a7be6e973_0_13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2" name="Google Shape;802;g10a7be6e973_0_13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6"/>
        <p:cNvGrpSpPr/>
        <p:nvPr/>
      </p:nvGrpSpPr>
      <p:grpSpPr>
        <a:xfrm>
          <a:off x="0" y="0"/>
          <a:ext cx="0" cy="0"/>
          <a:chOff x="0" y="0"/>
          <a:chExt cx="0" cy="0"/>
        </a:xfrm>
      </p:grpSpPr>
      <p:sp>
        <p:nvSpPr>
          <p:cNvPr id="827" name="Google Shape;827;g10a7be6e973_0_4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8" name="Google Shape;828;g10a7be6e973_0_4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g10a7be6e973_0_5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 name="Google Shape;843;g10a7be6e973_0_5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Google Shape;859;g10a7be6e973_0_5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0" name="Google Shape;860;g10a7be6e973_0_5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Google Shape;892;g119d5b91869_0_10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3" name="Google Shape;893;g119d5b91869_0_10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4"/>
        <p:cNvGrpSpPr/>
        <p:nvPr/>
      </p:nvGrpSpPr>
      <p:grpSpPr>
        <a:xfrm>
          <a:off x="0" y="0"/>
          <a:ext cx="0" cy="0"/>
          <a:chOff x="0" y="0"/>
          <a:chExt cx="0" cy="0"/>
        </a:xfrm>
      </p:grpSpPr>
      <p:sp>
        <p:nvSpPr>
          <p:cNvPr id="905" name="Google Shape;905;g119d5b91869_0_10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6" name="Google Shape;906;g119d5b91869_0_10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g10a7be6e973_0_5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5" name="Google Shape;935;g10a7be6e973_0_5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g10a7be6e973_0_6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8" name="Google Shape;948;g10a7be6e973_0_6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g11989f454ac_0_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8" name="Google Shape;388;g11989f454ac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2"/>
        <p:cNvGrpSpPr/>
        <p:nvPr/>
      </p:nvGrpSpPr>
      <p:grpSpPr>
        <a:xfrm>
          <a:off x="0" y="0"/>
          <a:ext cx="0" cy="0"/>
          <a:chOff x="0" y="0"/>
          <a:chExt cx="0" cy="0"/>
        </a:xfrm>
      </p:grpSpPr>
      <p:sp>
        <p:nvSpPr>
          <p:cNvPr id="1013" name="Google Shape;1013;g10a7be6e973_0_9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4" name="Google Shape;1014;g10a7be6e973_0_9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5"/>
        <p:cNvGrpSpPr/>
        <p:nvPr/>
      </p:nvGrpSpPr>
      <p:grpSpPr>
        <a:xfrm>
          <a:off x="0" y="0"/>
          <a:ext cx="0" cy="0"/>
          <a:chOff x="0" y="0"/>
          <a:chExt cx="0" cy="0"/>
        </a:xfrm>
      </p:grpSpPr>
      <p:sp>
        <p:nvSpPr>
          <p:cNvPr id="1026" name="Google Shape;1026;g119d5b91869_0_8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7" name="Google Shape;1027;g119d5b91869_0_8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0"/>
        <p:cNvGrpSpPr/>
        <p:nvPr/>
      </p:nvGrpSpPr>
      <p:grpSpPr>
        <a:xfrm>
          <a:off x="0" y="0"/>
          <a:ext cx="0" cy="0"/>
          <a:chOff x="0" y="0"/>
          <a:chExt cx="0" cy="0"/>
        </a:xfrm>
      </p:grpSpPr>
      <p:sp>
        <p:nvSpPr>
          <p:cNvPr id="1041" name="Google Shape;1041;g10a7be6e973_0_11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2" name="Google Shape;1042;g10a7be6e973_0_1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8"/>
        <p:cNvGrpSpPr/>
        <p:nvPr/>
      </p:nvGrpSpPr>
      <p:grpSpPr>
        <a:xfrm>
          <a:off x="0" y="0"/>
          <a:ext cx="0" cy="0"/>
          <a:chOff x="0" y="0"/>
          <a:chExt cx="0" cy="0"/>
        </a:xfrm>
      </p:grpSpPr>
      <p:sp>
        <p:nvSpPr>
          <p:cNvPr id="1089" name="Google Shape;1089;g10a7be6e973_0_12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0" name="Google Shape;1090;g10a7be6e973_0_12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0"/>
        <p:cNvGrpSpPr/>
        <p:nvPr/>
      </p:nvGrpSpPr>
      <p:grpSpPr>
        <a:xfrm>
          <a:off x="0" y="0"/>
          <a:ext cx="0" cy="0"/>
          <a:chOff x="0" y="0"/>
          <a:chExt cx="0" cy="0"/>
        </a:xfrm>
      </p:grpSpPr>
      <p:sp>
        <p:nvSpPr>
          <p:cNvPr id="1101" name="Google Shape;1101;g119d5b91869_0_10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2" name="Google Shape;1102;g119d5b91869_0_10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g10a7be6e973_0_15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6" name="Google Shape;1126;g10a7be6e973_0_15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2"/>
        <p:cNvGrpSpPr/>
        <p:nvPr/>
      </p:nvGrpSpPr>
      <p:grpSpPr>
        <a:xfrm>
          <a:off x="0" y="0"/>
          <a:ext cx="0" cy="0"/>
          <a:chOff x="0" y="0"/>
          <a:chExt cx="0" cy="0"/>
        </a:xfrm>
      </p:grpSpPr>
      <p:sp>
        <p:nvSpPr>
          <p:cNvPr id="1153" name="Google Shape;1153;g10a7be6e973_0_16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4" name="Google Shape;1154;g10a7be6e973_0_16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3"/>
        <p:cNvGrpSpPr/>
        <p:nvPr/>
      </p:nvGrpSpPr>
      <p:grpSpPr>
        <a:xfrm>
          <a:off x="0" y="0"/>
          <a:ext cx="0" cy="0"/>
          <a:chOff x="0" y="0"/>
          <a:chExt cx="0" cy="0"/>
        </a:xfrm>
      </p:grpSpPr>
      <p:sp>
        <p:nvSpPr>
          <p:cNvPr id="1534" name="Google Shape;1534;g10a7be6e973_0_24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5" name="Google Shape;1535;g10a7be6e973_0_24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10a7be6e97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10a7be6e97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40</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48</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07"/>
        <p:cNvGrpSpPr/>
        <p:nvPr/>
      </p:nvGrpSpPr>
      <p:grpSpPr>
        <a:xfrm>
          <a:off x="0" y="0"/>
          <a:ext cx="0" cy="0"/>
          <a:chOff x="0" y="0"/>
          <a:chExt cx="0" cy="0"/>
        </a:xfrm>
      </p:grpSpPr>
      <p:sp>
        <p:nvSpPr>
          <p:cNvPr id="8808" name="Google Shape;8808;g176abbfc273_2_214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09" name="Google Shape;8809;g176abbfc273_2_214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10a7be6e9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10a7be6e9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0"/>
        <p:cNvGrpSpPr/>
        <p:nvPr/>
      </p:nvGrpSpPr>
      <p:grpSpPr>
        <a:xfrm>
          <a:off x="0" y="0"/>
          <a:ext cx="0" cy="0"/>
          <a:chOff x="0" y="0"/>
          <a:chExt cx="0" cy="0"/>
        </a:xfrm>
      </p:grpSpPr>
      <p:sp>
        <p:nvSpPr>
          <p:cNvPr id="451" name="Google Shape;451;g54dda1946d_6_3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2" name="Google Shape;452;g54dda1946d_6_3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10a7be6e973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10a7be6e973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10a7be6e973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10a7be6e973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10a7be6e973_0_8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10a7be6e973_0_8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705300" y="539500"/>
            <a:ext cx="7733400" cy="801300"/>
          </a:xfrm>
          <a:prstGeom prst="rect">
            <a:avLst/>
          </a:prstGeom>
        </p:spPr>
        <p:txBody>
          <a:bodyPr spcFirstLastPara="1" wrap="square" lIns="91425" tIns="91425" rIns="91425" bIns="91425" anchor="ctr" anchorCtr="0">
            <a:noAutofit/>
          </a:bodyPr>
          <a:lstStyle>
            <a:lvl1pPr lvl="0" algn="l">
              <a:spcBef>
                <a:spcPts val="0"/>
              </a:spcBef>
              <a:spcAft>
                <a:spcPts val="0"/>
              </a:spcAft>
              <a:buClr>
                <a:schemeClr val="lt1"/>
              </a:buClr>
              <a:buSzPts val="5200"/>
              <a:buNone/>
              <a:defRPr sz="2800">
                <a:solidFill>
                  <a:schemeClr val="lt1"/>
                </a:solidFill>
              </a:defRPr>
            </a:lvl1pPr>
            <a:lvl2pPr lvl="1" algn="ctr">
              <a:spcBef>
                <a:spcPts val="0"/>
              </a:spcBef>
              <a:spcAft>
                <a:spcPts val="0"/>
              </a:spcAft>
              <a:buClr>
                <a:schemeClr val="lt1"/>
              </a:buClr>
              <a:buSzPts val="5200"/>
              <a:buNone/>
              <a:defRPr sz="5200">
                <a:solidFill>
                  <a:schemeClr val="lt1"/>
                </a:solidFill>
              </a:defRPr>
            </a:lvl2pPr>
            <a:lvl3pPr lvl="2" algn="ctr">
              <a:spcBef>
                <a:spcPts val="0"/>
              </a:spcBef>
              <a:spcAft>
                <a:spcPts val="0"/>
              </a:spcAft>
              <a:buClr>
                <a:schemeClr val="lt1"/>
              </a:buClr>
              <a:buSzPts val="5200"/>
              <a:buNone/>
              <a:defRPr sz="5200">
                <a:solidFill>
                  <a:schemeClr val="lt1"/>
                </a:solidFill>
              </a:defRPr>
            </a:lvl3pPr>
            <a:lvl4pPr lvl="3" algn="ctr">
              <a:spcBef>
                <a:spcPts val="0"/>
              </a:spcBef>
              <a:spcAft>
                <a:spcPts val="0"/>
              </a:spcAft>
              <a:buClr>
                <a:schemeClr val="lt1"/>
              </a:buClr>
              <a:buSzPts val="5200"/>
              <a:buNone/>
              <a:defRPr sz="5200">
                <a:solidFill>
                  <a:schemeClr val="lt1"/>
                </a:solidFill>
              </a:defRPr>
            </a:lvl4pPr>
            <a:lvl5pPr lvl="4" algn="ctr">
              <a:spcBef>
                <a:spcPts val="0"/>
              </a:spcBef>
              <a:spcAft>
                <a:spcPts val="0"/>
              </a:spcAft>
              <a:buClr>
                <a:schemeClr val="lt1"/>
              </a:buClr>
              <a:buSzPts val="5200"/>
              <a:buNone/>
              <a:defRPr sz="5200">
                <a:solidFill>
                  <a:schemeClr val="lt1"/>
                </a:solidFill>
              </a:defRPr>
            </a:lvl5pPr>
            <a:lvl6pPr lvl="5" algn="ctr">
              <a:spcBef>
                <a:spcPts val="0"/>
              </a:spcBef>
              <a:spcAft>
                <a:spcPts val="0"/>
              </a:spcAft>
              <a:buClr>
                <a:schemeClr val="lt1"/>
              </a:buClr>
              <a:buSzPts val="5200"/>
              <a:buNone/>
              <a:defRPr sz="5200">
                <a:solidFill>
                  <a:schemeClr val="lt1"/>
                </a:solidFill>
              </a:defRPr>
            </a:lvl6pPr>
            <a:lvl7pPr lvl="6" algn="ctr">
              <a:spcBef>
                <a:spcPts val="0"/>
              </a:spcBef>
              <a:spcAft>
                <a:spcPts val="0"/>
              </a:spcAft>
              <a:buClr>
                <a:schemeClr val="lt1"/>
              </a:buClr>
              <a:buSzPts val="5200"/>
              <a:buNone/>
              <a:defRPr sz="5200">
                <a:solidFill>
                  <a:schemeClr val="lt1"/>
                </a:solidFill>
              </a:defRPr>
            </a:lvl7pPr>
            <a:lvl8pPr lvl="7" algn="ctr">
              <a:spcBef>
                <a:spcPts val="0"/>
              </a:spcBef>
              <a:spcAft>
                <a:spcPts val="0"/>
              </a:spcAft>
              <a:buClr>
                <a:schemeClr val="lt1"/>
              </a:buClr>
              <a:buSzPts val="5200"/>
              <a:buNone/>
              <a:defRPr sz="5200">
                <a:solidFill>
                  <a:schemeClr val="lt1"/>
                </a:solidFill>
              </a:defRPr>
            </a:lvl8pPr>
            <a:lvl9pPr lvl="8" algn="ctr">
              <a:spcBef>
                <a:spcPts val="0"/>
              </a:spcBef>
              <a:spcAft>
                <a:spcPts val="0"/>
              </a:spcAft>
              <a:buClr>
                <a:schemeClr val="lt1"/>
              </a:buClr>
              <a:buSzPts val="5200"/>
              <a:buNone/>
              <a:defRPr sz="5200">
                <a:solidFill>
                  <a:schemeClr val="lt1"/>
                </a:solidFill>
              </a:defRPr>
            </a:lvl9pPr>
          </a:lstStyle>
          <a:p>
            <a:endParaRPr/>
          </a:p>
        </p:txBody>
      </p:sp>
      <p:sp>
        <p:nvSpPr>
          <p:cNvPr id="11" name="Google Shape;11;p2"/>
          <p:cNvSpPr txBox="1">
            <a:spLocks noGrp="1"/>
          </p:cNvSpPr>
          <p:nvPr>
            <p:ph type="subTitle" idx="1"/>
          </p:nvPr>
        </p:nvSpPr>
        <p:spPr>
          <a:xfrm>
            <a:off x="782945" y="3943275"/>
            <a:ext cx="2516700" cy="6561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a:lnSpc>
                <a:spcPct val="100000"/>
              </a:lnSpc>
              <a:spcBef>
                <a:spcPts val="0"/>
              </a:spcBef>
              <a:spcAft>
                <a:spcPts val="0"/>
              </a:spcAft>
              <a:buClr>
                <a:schemeClr val="lt1"/>
              </a:buClr>
              <a:buSzPts val="1500"/>
              <a:buNone/>
              <a:defRPr sz="1800">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2" name="Google Shape;12;p2"/>
          <p:cNvSpPr txBox="1">
            <a:spLocks noGrp="1"/>
          </p:cNvSpPr>
          <p:nvPr>
            <p:ph type="ctrTitle" idx="2"/>
          </p:nvPr>
        </p:nvSpPr>
        <p:spPr>
          <a:xfrm>
            <a:off x="750550" y="1626076"/>
            <a:ext cx="3821400" cy="1144800"/>
          </a:xfrm>
          <a:prstGeom prst="rect">
            <a:avLst/>
          </a:prstGeom>
        </p:spPr>
        <p:txBody>
          <a:bodyPr spcFirstLastPara="1" wrap="square" lIns="91425" tIns="91425" rIns="91425" bIns="91425" anchor="ctr" anchorCtr="0">
            <a:noAutofit/>
          </a:bodyPr>
          <a:lstStyle>
            <a:lvl1pPr lvl="0" algn="l" rtl="0">
              <a:spcBef>
                <a:spcPts val="0"/>
              </a:spcBef>
              <a:spcAft>
                <a:spcPts val="0"/>
              </a:spcAft>
              <a:buClr>
                <a:schemeClr val="lt1"/>
              </a:buClr>
              <a:buSzPts val="5200"/>
              <a:buNone/>
              <a:defRPr sz="4000">
                <a:solidFill>
                  <a:schemeClr val="lt1"/>
                </a:solidFill>
              </a:defRPr>
            </a:lvl1pPr>
            <a:lvl2pPr lvl="1" algn="ctr" rtl="0">
              <a:spcBef>
                <a:spcPts val="0"/>
              </a:spcBef>
              <a:spcAft>
                <a:spcPts val="0"/>
              </a:spcAft>
              <a:buClr>
                <a:schemeClr val="lt1"/>
              </a:buClr>
              <a:buSzPts val="5200"/>
              <a:buNone/>
              <a:defRPr sz="5200">
                <a:solidFill>
                  <a:schemeClr val="lt1"/>
                </a:solidFill>
              </a:defRPr>
            </a:lvl2pPr>
            <a:lvl3pPr lvl="2" algn="ctr" rtl="0">
              <a:spcBef>
                <a:spcPts val="0"/>
              </a:spcBef>
              <a:spcAft>
                <a:spcPts val="0"/>
              </a:spcAft>
              <a:buClr>
                <a:schemeClr val="lt1"/>
              </a:buClr>
              <a:buSzPts val="5200"/>
              <a:buNone/>
              <a:defRPr sz="5200">
                <a:solidFill>
                  <a:schemeClr val="lt1"/>
                </a:solidFill>
              </a:defRPr>
            </a:lvl3pPr>
            <a:lvl4pPr lvl="3" algn="ctr" rtl="0">
              <a:spcBef>
                <a:spcPts val="0"/>
              </a:spcBef>
              <a:spcAft>
                <a:spcPts val="0"/>
              </a:spcAft>
              <a:buClr>
                <a:schemeClr val="lt1"/>
              </a:buClr>
              <a:buSzPts val="5200"/>
              <a:buNone/>
              <a:defRPr sz="5200">
                <a:solidFill>
                  <a:schemeClr val="lt1"/>
                </a:solidFill>
              </a:defRPr>
            </a:lvl4pPr>
            <a:lvl5pPr lvl="4" algn="ctr" rtl="0">
              <a:spcBef>
                <a:spcPts val="0"/>
              </a:spcBef>
              <a:spcAft>
                <a:spcPts val="0"/>
              </a:spcAft>
              <a:buClr>
                <a:schemeClr val="lt1"/>
              </a:buClr>
              <a:buSzPts val="5200"/>
              <a:buNone/>
              <a:defRPr sz="5200">
                <a:solidFill>
                  <a:schemeClr val="lt1"/>
                </a:solidFill>
              </a:defRPr>
            </a:lvl5pPr>
            <a:lvl6pPr lvl="5" algn="ctr" rtl="0">
              <a:spcBef>
                <a:spcPts val="0"/>
              </a:spcBef>
              <a:spcAft>
                <a:spcPts val="0"/>
              </a:spcAft>
              <a:buClr>
                <a:schemeClr val="lt1"/>
              </a:buClr>
              <a:buSzPts val="5200"/>
              <a:buNone/>
              <a:defRPr sz="5200">
                <a:solidFill>
                  <a:schemeClr val="lt1"/>
                </a:solidFill>
              </a:defRPr>
            </a:lvl6pPr>
            <a:lvl7pPr lvl="6" algn="ctr" rtl="0">
              <a:spcBef>
                <a:spcPts val="0"/>
              </a:spcBef>
              <a:spcAft>
                <a:spcPts val="0"/>
              </a:spcAft>
              <a:buClr>
                <a:schemeClr val="lt1"/>
              </a:buClr>
              <a:buSzPts val="5200"/>
              <a:buNone/>
              <a:defRPr sz="5200">
                <a:solidFill>
                  <a:schemeClr val="lt1"/>
                </a:solidFill>
              </a:defRPr>
            </a:lvl7pPr>
            <a:lvl8pPr lvl="7" algn="ctr" rtl="0">
              <a:spcBef>
                <a:spcPts val="0"/>
              </a:spcBef>
              <a:spcAft>
                <a:spcPts val="0"/>
              </a:spcAft>
              <a:buClr>
                <a:schemeClr val="lt1"/>
              </a:buClr>
              <a:buSzPts val="5200"/>
              <a:buNone/>
              <a:defRPr sz="5200">
                <a:solidFill>
                  <a:schemeClr val="lt1"/>
                </a:solidFill>
              </a:defRPr>
            </a:lvl8pPr>
            <a:lvl9pPr lvl="8" algn="ctr" rtl="0">
              <a:spcBef>
                <a:spcPts val="0"/>
              </a:spcBef>
              <a:spcAft>
                <a:spcPts val="0"/>
              </a:spcAft>
              <a:buClr>
                <a:schemeClr val="lt1"/>
              </a:buClr>
              <a:buSzPts val="5200"/>
              <a:buNone/>
              <a:defRPr sz="52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1_1_1_1_1_1_1">
    <p:spTree>
      <p:nvGrpSpPr>
        <p:cNvPr id="1" name="Shape 78"/>
        <p:cNvGrpSpPr/>
        <p:nvPr/>
      </p:nvGrpSpPr>
      <p:grpSpPr>
        <a:xfrm>
          <a:off x="0" y="0"/>
          <a:ext cx="0" cy="0"/>
          <a:chOff x="0" y="0"/>
          <a:chExt cx="0" cy="0"/>
        </a:xfrm>
      </p:grpSpPr>
      <p:sp>
        <p:nvSpPr>
          <p:cNvPr id="79" name="Google Shape;79;p13"/>
          <p:cNvSpPr txBox="1">
            <a:spLocks noGrp="1"/>
          </p:cNvSpPr>
          <p:nvPr>
            <p:ph type="title"/>
          </p:nvPr>
        </p:nvSpPr>
        <p:spPr>
          <a:xfrm>
            <a:off x="1101000" y="539500"/>
            <a:ext cx="3852000" cy="457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80" name="Google Shape;80;p13"/>
          <p:cNvSpPr txBox="1">
            <a:spLocks noGrp="1"/>
          </p:cNvSpPr>
          <p:nvPr>
            <p:ph type="subTitle" idx="1"/>
          </p:nvPr>
        </p:nvSpPr>
        <p:spPr>
          <a:xfrm>
            <a:off x="1066800" y="1615000"/>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1" name="Google Shape;81;p13"/>
          <p:cNvSpPr txBox="1">
            <a:spLocks noGrp="1"/>
          </p:cNvSpPr>
          <p:nvPr>
            <p:ph type="title" idx="2" hasCustomPrompt="1"/>
          </p:nvPr>
        </p:nvSpPr>
        <p:spPr>
          <a:xfrm>
            <a:off x="4948250" y="1223975"/>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2" name="Google Shape;82;p13"/>
          <p:cNvSpPr txBox="1">
            <a:spLocks noGrp="1"/>
          </p:cNvSpPr>
          <p:nvPr>
            <p:ph type="subTitle" idx="3"/>
          </p:nvPr>
        </p:nvSpPr>
        <p:spPr>
          <a:xfrm>
            <a:off x="1066800" y="1225017"/>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3" name="Google Shape;83;p13"/>
          <p:cNvSpPr txBox="1">
            <a:spLocks noGrp="1"/>
          </p:cNvSpPr>
          <p:nvPr>
            <p:ph type="subTitle" idx="4"/>
          </p:nvPr>
        </p:nvSpPr>
        <p:spPr>
          <a:xfrm>
            <a:off x="1066800" y="2445956"/>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4" name="Google Shape;84;p13"/>
          <p:cNvSpPr txBox="1">
            <a:spLocks noGrp="1"/>
          </p:cNvSpPr>
          <p:nvPr>
            <p:ph type="title" idx="5" hasCustomPrompt="1"/>
          </p:nvPr>
        </p:nvSpPr>
        <p:spPr>
          <a:xfrm>
            <a:off x="4948250" y="2062050"/>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5" name="Google Shape;85;p13"/>
          <p:cNvSpPr txBox="1">
            <a:spLocks noGrp="1"/>
          </p:cNvSpPr>
          <p:nvPr>
            <p:ph type="subTitle" idx="6"/>
          </p:nvPr>
        </p:nvSpPr>
        <p:spPr>
          <a:xfrm>
            <a:off x="1066800" y="2053951"/>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6" name="Google Shape;86;p13"/>
          <p:cNvSpPr txBox="1">
            <a:spLocks noGrp="1"/>
          </p:cNvSpPr>
          <p:nvPr>
            <p:ph type="subTitle" idx="7"/>
          </p:nvPr>
        </p:nvSpPr>
        <p:spPr>
          <a:xfrm>
            <a:off x="1066800" y="3293178"/>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7" name="Google Shape;87;p13"/>
          <p:cNvSpPr txBox="1">
            <a:spLocks noGrp="1"/>
          </p:cNvSpPr>
          <p:nvPr>
            <p:ph type="title" idx="8" hasCustomPrompt="1"/>
          </p:nvPr>
        </p:nvSpPr>
        <p:spPr>
          <a:xfrm>
            <a:off x="4948250" y="2900125"/>
            <a:ext cx="731400" cy="768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88" name="Google Shape;88;p13"/>
          <p:cNvSpPr txBox="1">
            <a:spLocks noGrp="1"/>
          </p:cNvSpPr>
          <p:nvPr>
            <p:ph type="subTitle" idx="9"/>
          </p:nvPr>
        </p:nvSpPr>
        <p:spPr>
          <a:xfrm>
            <a:off x="1066800" y="2902441"/>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89" name="Google Shape;89;p13"/>
          <p:cNvSpPr txBox="1">
            <a:spLocks noGrp="1"/>
          </p:cNvSpPr>
          <p:nvPr>
            <p:ph type="subTitle" idx="13"/>
          </p:nvPr>
        </p:nvSpPr>
        <p:spPr>
          <a:xfrm>
            <a:off x="1066800" y="4128938"/>
            <a:ext cx="3852000" cy="3750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15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0" name="Google Shape;90;p13"/>
          <p:cNvSpPr txBox="1">
            <a:spLocks noGrp="1"/>
          </p:cNvSpPr>
          <p:nvPr>
            <p:ph type="title" idx="14" hasCustomPrompt="1"/>
          </p:nvPr>
        </p:nvSpPr>
        <p:spPr>
          <a:xfrm>
            <a:off x="4948250" y="3738200"/>
            <a:ext cx="731400" cy="7656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r>
              <a:t>xx%</a:t>
            </a:r>
          </a:p>
        </p:txBody>
      </p:sp>
      <p:sp>
        <p:nvSpPr>
          <p:cNvPr id="91" name="Google Shape;91;p13"/>
          <p:cNvSpPr txBox="1">
            <a:spLocks noGrp="1"/>
          </p:cNvSpPr>
          <p:nvPr>
            <p:ph type="subTitle" idx="15"/>
          </p:nvPr>
        </p:nvSpPr>
        <p:spPr>
          <a:xfrm>
            <a:off x="1066800" y="3738200"/>
            <a:ext cx="3852000" cy="3771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2000"/>
              <a:buFont typeface="Teko"/>
              <a:buNone/>
              <a:defRPr sz="2200" b="1">
                <a:latin typeface="Quantico"/>
                <a:ea typeface="Quantico"/>
                <a:cs typeface="Quantico"/>
                <a:sym typeface="Quantico"/>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92"/>
        <p:cNvGrpSpPr/>
        <p:nvPr/>
      </p:nvGrpSpPr>
      <p:grpSpPr>
        <a:xfrm>
          <a:off x="0" y="0"/>
          <a:ext cx="0" cy="0"/>
          <a:chOff x="0" y="0"/>
          <a:chExt cx="0" cy="0"/>
        </a:xfrm>
      </p:grpSpPr>
      <p:sp>
        <p:nvSpPr>
          <p:cNvPr id="93" name="Google Shape;93;p14"/>
          <p:cNvSpPr txBox="1">
            <a:spLocks noGrp="1"/>
          </p:cNvSpPr>
          <p:nvPr>
            <p:ph type="title"/>
          </p:nvPr>
        </p:nvSpPr>
        <p:spPr>
          <a:xfrm>
            <a:off x="2917180" y="3295292"/>
            <a:ext cx="3296700" cy="531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24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94" name="Google Shape;94;p14"/>
          <p:cNvSpPr txBox="1">
            <a:spLocks noGrp="1"/>
          </p:cNvSpPr>
          <p:nvPr>
            <p:ph type="subTitle" idx="1"/>
          </p:nvPr>
        </p:nvSpPr>
        <p:spPr>
          <a:xfrm>
            <a:off x="1706930" y="1315002"/>
            <a:ext cx="5725500" cy="1980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3000"/>
              <a:buNone/>
              <a:defRPr sz="2800"/>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endParaRPr/>
          </a:p>
        </p:txBody>
      </p:sp>
      <p:grpSp>
        <p:nvGrpSpPr>
          <p:cNvPr id="95" name="Google Shape;95;p14"/>
          <p:cNvGrpSpPr/>
          <p:nvPr/>
        </p:nvGrpSpPr>
        <p:grpSpPr>
          <a:xfrm rot="5400000">
            <a:off x="7889325" y="4372289"/>
            <a:ext cx="98902" cy="553090"/>
            <a:chOff x="4898850" y="4820550"/>
            <a:chExt cx="98902" cy="553090"/>
          </a:xfrm>
        </p:grpSpPr>
        <p:sp>
          <p:nvSpPr>
            <p:cNvPr id="96" name="Google Shape;96;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 name="Google Shape;101;p14"/>
          <p:cNvGrpSpPr/>
          <p:nvPr/>
        </p:nvGrpSpPr>
        <p:grpSpPr>
          <a:xfrm rot="5400000">
            <a:off x="944850" y="186314"/>
            <a:ext cx="98902" cy="553090"/>
            <a:chOff x="4898850" y="4820550"/>
            <a:chExt cx="98902" cy="553090"/>
          </a:xfrm>
        </p:grpSpPr>
        <p:sp>
          <p:nvSpPr>
            <p:cNvPr id="102" name="Google Shape;102;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7" name="Google Shape;107;p14"/>
          <p:cNvGrpSpPr/>
          <p:nvPr/>
        </p:nvGrpSpPr>
        <p:grpSpPr>
          <a:xfrm rot="5400000">
            <a:off x="595475" y="5164"/>
            <a:ext cx="98902" cy="553090"/>
            <a:chOff x="4898850" y="4820550"/>
            <a:chExt cx="98902" cy="553090"/>
          </a:xfrm>
        </p:grpSpPr>
        <p:sp>
          <p:nvSpPr>
            <p:cNvPr id="108" name="Google Shape;108;p1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1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1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1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1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3" name="Google Shape;113;p14"/>
          <p:cNvGrpSpPr/>
          <p:nvPr/>
        </p:nvGrpSpPr>
        <p:grpSpPr>
          <a:xfrm rot="-5400000">
            <a:off x="7514733" y="3989915"/>
            <a:ext cx="302065" cy="1520982"/>
            <a:chOff x="-108754" y="2690919"/>
            <a:chExt cx="302065" cy="1520982"/>
          </a:xfrm>
        </p:grpSpPr>
        <p:sp>
          <p:nvSpPr>
            <p:cNvPr id="114" name="Google Shape;114;p1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1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1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1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1">
  <p:cSld name="CUSTOM_21">
    <p:spTree>
      <p:nvGrpSpPr>
        <p:cNvPr id="1" name="Shape 119"/>
        <p:cNvGrpSpPr/>
        <p:nvPr/>
      </p:nvGrpSpPr>
      <p:grpSpPr>
        <a:xfrm>
          <a:off x="0" y="0"/>
          <a:ext cx="0" cy="0"/>
          <a:chOff x="0" y="0"/>
          <a:chExt cx="0" cy="0"/>
        </a:xfrm>
      </p:grpSpPr>
      <p:sp>
        <p:nvSpPr>
          <p:cNvPr id="120" name="Google Shape;120;p15"/>
          <p:cNvSpPr txBox="1">
            <a:spLocks noGrp="1"/>
          </p:cNvSpPr>
          <p:nvPr>
            <p:ph type="title"/>
          </p:nvPr>
        </p:nvSpPr>
        <p:spPr>
          <a:xfrm>
            <a:off x="3989318" y="1470593"/>
            <a:ext cx="4435500" cy="15441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21" name="Google Shape;121;p15"/>
          <p:cNvSpPr txBox="1">
            <a:spLocks noGrp="1"/>
          </p:cNvSpPr>
          <p:nvPr>
            <p:ph type="subTitle" idx="1"/>
          </p:nvPr>
        </p:nvSpPr>
        <p:spPr>
          <a:xfrm>
            <a:off x="3989318" y="3254297"/>
            <a:ext cx="4435500" cy="43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5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1">
  <p:cSld name="CUSTOM_22">
    <p:spTree>
      <p:nvGrpSpPr>
        <p:cNvPr id="1" name="Shape 122"/>
        <p:cNvGrpSpPr/>
        <p:nvPr/>
      </p:nvGrpSpPr>
      <p:grpSpPr>
        <a:xfrm>
          <a:off x="0" y="0"/>
          <a:ext cx="0" cy="0"/>
          <a:chOff x="0" y="0"/>
          <a:chExt cx="0" cy="0"/>
        </a:xfrm>
      </p:grpSpPr>
      <p:sp>
        <p:nvSpPr>
          <p:cNvPr id="123" name="Google Shape;123;p1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24" name="Google Shape;124;p16"/>
          <p:cNvGrpSpPr/>
          <p:nvPr/>
        </p:nvGrpSpPr>
        <p:grpSpPr>
          <a:xfrm>
            <a:off x="7348717" y="137479"/>
            <a:ext cx="1823016" cy="296643"/>
            <a:chOff x="7857346" y="3902355"/>
            <a:chExt cx="1823016" cy="296643"/>
          </a:xfrm>
        </p:grpSpPr>
        <p:sp>
          <p:nvSpPr>
            <p:cNvPr id="125" name="Google Shape;125;p16"/>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16"/>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6"/>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6"/>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6"/>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6"/>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2">
  <p:cSld name="CUSTOM_22_1">
    <p:spTree>
      <p:nvGrpSpPr>
        <p:cNvPr id="1" name="Shape 131"/>
        <p:cNvGrpSpPr/>
        <p:nvPr/>
      </p:nvGrpSpPr>
      <p:grpSpPr>
        <a:xfrm>
          <a:off x="0" y="0"/>
          <a:ext cx="0" cy="0"/>
          <a:chOff x="0" y="0"/>
          <a:chExt cx="0" cy="0"/>
        </a:xfrm>
      </p:grpSpPr>
      <p:sp>
        <p:nvSpPr>
          <p:cNvPr id="132" name="Google Shape;132;p1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133" name="Google Shape;133;p17"/>
          <p:cNvGrpSpPr/>
          <p:nvPr/>
        </p:nvGrpSpPr>
        <p:grpSpPr>
          <a:xfrm rot="5400000" flipH="1">
            <a:off x="780820" y="-485460"/>
            <a:ext cx="302065" cy="1520982"/>
            <a:chOff x="-108754" y="2690919"/>
            <a:chExt cx="302065" cy="1520982"/>
          </a:xfrm>
        </p:grpSpPr>
        <p:sp>
          <p:nvSpPr>
            <p:cNvPr id="134" name="Google Shape;134;p17"/>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7"/>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7"/>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7"/>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7"/>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9" name="Google Shape;139;p17"/>
          <p:cNvGrpSpPr/>
          <p:nvPr/>
        </p:nvGrpSpPr>
        <p:grpSpPr>
          <a:xfrm rot="-5400000" flipH="1">
            <a:off x="609391" y="-103086"/>
            <a:ext cx="98902" cy="553090"/>
            <a:chOff x="4898850" y="4820550"/>
            <a:chExt cx="98902" cy="553090"/>
          </a:xfrm>
        </p:grpSpPr>
        <p:sp>
          <p:nvSpPr>
            <p:cNvPr id="140" name="Google Shape;140;p17"/>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7"/>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7"/>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7"/>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7"/>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ext">
  <p:cSld name="CUSTOM_15">
    <p:spTree>
      <p:nvGrpSpPr>
        <p:cNvPr id="1" name="Shape 145"/>
        <p:cNvGrpSpPr/>
        <p:nvPr/>
      </p:nvGrpSpPr>
      <p:grpSpPr>
        <a:xfrm>
          <a:off x="0" y="0"/>
          <a:ext cx="0" cy="0"/>
          <a:chOff x="0" y="0"/>
          <a:chExt cx="0" cy="0"/>
        </a:xfrm>
      </p:grpSpPr>
      <p:sp>
        <p:nvSpPr>
          <p:cNvPr id="146" name="Google Shape;146;p18"/>
          <p:cNvSpPr txBox="1">
            <a:spLocks noGrp="1"/>
          </p:cNvSpPr>
          <p:nvPr>
            <p:ph type="title"/>
          </p:nvPr>
        </p:nvSpPr>
        <p:spPr>
          <a:xfrm>
            <a:off x="722376" y="539496"/>
            <a:ext cx="77085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47" name="Google Shape;147;p18"/>
          <p:cNvSpPr txBox="1">
            <a:spLocks noGrp="1"/>
          </p:cNvSpPr>
          <p:nvPr>
            <p:ph type="subTitle" idx="1"/>
          </p:nvPr>
        </p:nvSpPr>
        <p:spPr>
          <a:xfrm>
            <a:off x="1137150" y="1160475"/>
            <a:ext cx="6869700" cy="449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500"/>
              <a:buNone/>
              <a:defRPr sz="2200" b="1">
                <a:latin typeface="Quantico"/>
                <a:ea typeface="Quantico"/>
                <a:cs typeface="Quantico"/>
                <a:sym typeface="Quantico"/>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grpSp>
        <p:nvGrpSpPr>
          <p:cNvPr id="148" name="Google Shape;148;p18"/>
          <p:cNvGrpSpPr/>
          <p:nvPr/>
        </p:nvGrpSpPr>
        <p:grpSpPr>
          <a:xfrm rot="-5400000" flipH="1">
            <a:off x="8129358" y="-431685"/>
            <a:ext cx="302065" cy="1520982"/>
            <a:chOff x="-108754" y="2690919"/>
            <a:chExt cx="302065" cy="1520982"/>
          </a:xfrm>
        </p:grpSpPr>
        <p:sp>
          <p:nvSpPr>
            <p:cNvPr id="149" name="Google Shape;149;p18"/>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18"/>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18"/>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8"/>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18"/>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4" name="Google Shape;154;p18"/>
          <p:cNvGrpSpPr/>
          <p:nvPr/>
        </p:nvGrpSpPr>
        <p:grpSpPr>
          <a:xfrm rot="5400000" flipH="1">
            <a:off x="8503950" y="153833"/>
            <a:ext cx="98902" cy="553090"/>
            <a:chOff x="4898850" y="4820550"/>
            <a:chExt cx="98902" cy="553090"/>
          </a:xfrm>
        </p:grpSpPr>
        <p:sp>
          <p:nvSpPr>
            <p:cNvPr id="155" name="Google Shape;155;p18"/>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8"/>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18"/>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18"/>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18"/>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0" name="Google Shape;160;p18"/>
          <p:cNvGrpSpPr/>
          <p:nvPr/>
        </p:nvGrpSpPr>
        <p:grpSpPr>
          <a:xfrm rot="-5400000" flipH="1">
            <a:off x="693908" y="-405010"/>
            <a:ext cx="302065" cy="1520982"/>
            <a:chOff x="-108754" y="2690919"/>
            <a:chExt cx="302065" cy="1520982"/>
          </a:xfrm>
        </p:grpSpPr>
        <p:sp>
          <p:nvSpPr>
            <p:cNvPr id="161" name="Google Shape;161;p18"/>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8"/>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8"/>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8"/>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8"/>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ext 1">
  <p:cSld name="CUSTOM_13">
    <p:spTree>
      <p:nvGrpSpPr>
        <p:cNvPr id="1" name="Shape 166"/>
        <p:cNvGrpSpPr/>
        <p:nvPr/>
      </p:nvGrpSpPr>
      <p:grpSpPr>
        <a:xfrm>
          <a:off x="0" y="0"/>
          <a:ext cx="0" cy="0"/>
          <a:chOff x="0" y="0"/>
          <a:chExt cx="0" cy="0"/>
        </a:xfrm>
      </p:grpSpPr>
      <p:sp>
        <p:nvSpPr>
          <p:cNvPr id="167" name="Google Shape;167;p19"/>
          <p:cNvSpPr txBox="1">
            <a:spLocks noGrp="1"/>
          </p:cNvSpPr>
          <p:nvPr>
            <p:ph type="title"/>
          </p:nvPr>
        </p:nvSpPr>
        <p:spPr>
          <a:xfrm>
            <a:off x="716400" y="1034188"/>
            <a:ext cx="3855600" cy="19998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8" name="Google Shape;168;p19"/>
          <p:cNvSpPr txBox="1">
            <a:spLocks noGrp="1"/>
          </p:cNvSpPr>
          <p:nvPr>
            <p:ph type="subTitle" idx="1"/>
          </p:nvPr>
        </p:nvSpPr>
        <p:spPr>
          <a:xfrm>
            <a:off x="716400" y="3384025"/>
            <a:ext cx="3855600" cy="10665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2">
  <p:cSld name="CUSTOM_4">
    <p:spTree>
      <p:nvGrpSpPr>
        <p:cNvPr id="1" name="Shape 169"/>
        <p:cNvGrpSpPr/>
        <p:nvPr/>
      </p:nvGrpSpPr>
      <p:grpSpPr>
        <a:xfrm>
          <a:off x="0" y="0"/>
          <a:ext cx="0" cy="0"/>
          <a:chOff x="0" y="0"/>
          <a:chExt cx="0" cy="0"/>
        </a:xfrm>
      </p:grpSpPr>
      <p:sp>
        <p:nvSpPr>
          <p:cNvPr id="170" name="Google Shape;170;p20"/>
          <p:cNvSpPr txBox="1">
            <a:spLocks noGrp="1"/>
          </p:cNvSpPr>
          <p:nvPr>
            <p:ph type="title"/>
          </p:nvPr>
        </p:nvSpPr>
        <p:spPr>
          <a:xfrm>
            <a:off x="1649875" y="1336650"/>
            <a:ext cx="2611200" cy="997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1" name="Google Shape;171;p20"/>
          <p:cNvSpPr txBox="1">
            <a:spLocks noGrp="1"/>
          </p:cNvSpPr>
          <p:nvPr>
            <p:ph type="subTitle" idx="1"/>
          </p:nvPr>
        </p:nvSpPr>
        <p:spPr>
          <a:xfrm>
            <a:off x="1649800" y="2428381"/>
            <a:ext cx="2611200" cy="14265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3">
  <p:cSld name="CUSTOM_4_1">
    <p:spTree>
      <p:nvGrpSpPr>
        <p:cNvPr id="1" name="Shape 172"/>
        <p:cNvGrpSpPr/>
        <p:nvPr/>
      </p:nvGrpSpPr>
      <p:grpSpPr>
        <a:xfrm>
          <a:off x="0" y="0"/>
          <a:ext cx="0" cy="0"/>
          <a:chOff x="0" y="0"/>
          <a:chExt cx="0" cy="0"/>
        </a:xfrm>
      </p:grpSpPr>
      <p:sp>
        <p:nvSpPr>
          <p:cNvPr id="173" name="Google Shape;173;p21"/>
          <p:cNvSpPr txBox="1">
            <a:spLocks noGrp="1"/>
          </p:cNvSpPr>
          <p:nvPr>
            <p:ph type="title"/>
          </p:nvPr>
        </p:nvSpPr>
        <p:spPr>
          <a:xfrm>
            <a:off x="5255650" y="1337560"/>
            <a:ext cx="2717400" cy="1005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74" name="Google Shape;174;p21"/>
          <p:cNvSpPr txBox="1">
            <a:spLocks noGrp="1"/>
          </p:cNvSpPr>
          <p:nvPr>
            <p:ph type="subTitle" idx="1"/>
          </p:nvPr>
        </p:nvSpPr>
        <p:spPr>
          <a:xfrm>
            <a:off x="5255650" y="2432181"/>
            <a:ext cx="2717400" cy="1428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grpSp>
        <p:nvGrpSpPr>
          <p:cNvPr id="175" name="Google Shape;175;p21"/>
          <p:cNvGrpSpPr/>
          <p:nvPr/>
        </p:nvGrpSpPr>
        <p:grpSpPr>
          <a:xfrm>
            <a:off x="7348717" y="137479"/>
            <a:ext cx="1823016" cy="296643"/>
            <a:chOff x="7857346" y="3902355"/>
            <a:chExt cx="1823016" cy="296643"/>
          </a:xfrm>
        </p:grpSpPr>
        <p:sp>
          <p:nvSpPr>
            <p:cNvPr id="176" name="Google Shape;176;p21"/>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1"/>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1"/>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1"/>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1"/>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1"/>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4">
  <p:cSld name="CUSTOM_4_1_2">
    <p:spTree>
      <p:nvGrpSpPr>
        <p:cNvPr id="1" name="Shape 182"/>
        <p:cNvGrpSpPr/>
        <p:nvPr/>
      </p:nvGrpSpPr>
      <p:grpSpPr>
        <a:xfrm>
          <a:off x="0" y="0"/>
          <a:ext cx="0" cy="0"/>
          <a:chOff x="0" y="0"/>
          <a:chExt cx="0" cy="0"/>
        </a:xfrm>
      </p:grpSpPr>
      <p:sp>
        <p:nvSpPr>
          <p:cNvPr id="183" name="Google Shape;183;p22"/>
          <p:cNvSpPr txBox="1">
            <a:spLocks noGrp="1"/>
          </p:cNvSpPr>
          <p:nvPr>
            <p:ph type="title"/>
          </p:nvPr>
        </p:nvSpPr>
        <p:spPr>
          <a:xfrm>
            <a:off x="1174950" y="1260450"/>
            <a:ext cx="2844000" cy="1148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4" name="Google Shape;184;p22"/>
          <p:cNvSpPr txBox="1">
            <a:spLocks noGrp="1"/>
          </p:cNvSpPr>
          <p:nvPr>
            <p:ph type="subTitle" idx="1"/>
          </p:nvPr>
        </p:nvSpPr>
        <p:spPr>
          <a:xfrm>
            <a:off x="1174950" y="2559699"/>
            <a:ext cx="2511900" cy="12024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717750" y="2378523"/>
            <a:ext cx="4435500" cy="1544100"/>
          </a:xfrm>
          <a:prstGeom prst="rect">
            <a:avLst/>
          </a:prstGeom>
        </p:spPr>
        <p:txBody>
          <a:bodyPr spcFirstLastPara="1" wrap="square" lIns="91425" tIns="91425" rIns="91425" bIns="91425" anchor="ctr" anchorCtr="0">
            <a:noAutofit/>
          </a:bodyPr>
          <a:lstStyle>
            <a:lvl1pPr lvl="0" algn="l">
              <a:spcBef>
                <a:spcPts val="0"/>
              </a:spcBef>
              <a:spcAft>
                <a:spcPts val="0"/>
              </a:spcAft>
              <a:buSzPts val="3600"/>
              <a:buNone/>
              <a:defRPr sz="50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ubTitle" idx="1"/>
          </p:nvPr>
        </p:nvSpPr>
        <p:spPr>
          <a:xfrm>
            <a:off x="717750" y="4162227"/>
            <a:ext cx="4435500" cy="434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5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5">
  <p:cSld name="CUSTOM_4_1_1">
    <p:spTree>
      <p:nvGrpSpPr>
        <p:cNvPr id="1" name="Shape 185"/>
        <p:cNvGrpSpPr/>
        <p:nvPr/>
      </p:nvGrpSpPr>
      <p:grpSpPr>
        <a:xfrm>
          <a:off x="0" y="0"/>
          <a:ext cx="0" cy="0"/>
          <a:chOff x="0" y="0"/>
          <a:chExt cx="0" cy="0"/>
        </a:xfrm>
      </p:grpSpPr>
      <p:sp>
        <p:nvSpPr>
          <p:cNvPr id="186" name="Google Shape;186;p23"/>
          <p:cNvSpPr txBox="1">
            <a:spLocks noGrp="1"/>
          </p:cNvSpPr>
          <p:nvPr>
            <p:ph type="body" idx="1"/>
          </p:nvPr>
        </p:nvSpPr>
        <p:spPr>
          <a:xfrm>
            <a:off x="717750" y="1542900"/>
            <a:ext cx="3824400" cy="2300100"/>
          </a:xfrm>
          <a:prstGeom prst="rect">
            <a:avLst/>
          </a:prstGeom>
        </p:spPr>
        <p:txBody>
          <a:bodyPr spcFirstLastPara="1" wrap="square" lIns="91425" tIns="91425" rIns="91425" bIns="91425" anchor="ctr" anchorCtr="0">
            <a:noAutofit/>
          </a:bodyPr>
          <a:lstStyle>
            <a:lvl1pPr marL="457200" lvl="0" indent="-323850" rtl="0">
              <a:lnSpc>
                <a:spcPct val="100000"/>
              </a:lnSpc>
              <a:spcBef>
                <a:spcPts val="0"/>
              </a:spcBef>
              <a:spcAft>
                <a:spcPts val="0"/>
              </a:spcAft>
              <a:buClr>
                <a:schemeClr val="lt2"/>
              </a:buClr>
              <a:buSzPts val="1500"/>
              <a:buChar char="●"/>
              <a:defRPr/>
            </a:lvl1pPr>
            <a:lvl2pPr marL="914400" lvl="1" indent="-330200" rtl="0">
              <a:lnSpc>
                <a:spcPct val="100000"/>
              </a:lnSpc>
              <a:spcBef>
                <a:spcPts val="0"/>
              </a:spcBef>
              <a:spcAft>
                <a:spcPts val="0"/>
              </a:spcAft>
              <a:buSzPts val="1600"/>
              <a:buFont typeface="Nunito Light"/>
              <a:buChar char="○"/>
              <a:defRPr sz="1600"/>
            </a:lvl2pPr>
            <a:lvl3pPr marL="1371600" lvl="2" indent="-330200" rtl="0">
              <a:lnSpc>
                <a:spcPct val="100000"/>
              </a:lnSpc>
              <a:spcBef>
                <a:spcPts val="0"/>
              </a:spcBef>
              <a:spcAft>
                <a:spcPts val="0"/>
              </a:spcAft>
              <a:buSzPts val="1600"/>
              <a:buFont typeface="Nunito Light"/>
              <a:buChar char="■"/>
              <a:defRPr sz="1600"/>
            </a:lvl3pPr>
            <a:lvl4pPr marL="1828800" lvl="3" indent="-330200" rtl="0">
              <a:lnSpc>
                <a:spcPct val="100000"/>
              </a:lnSpc>
              <a:spcBef>
                <a:spcPts val="0"/>
              </a:spcBef>
              <a:spcAft>
                <a:spcPts val="0"/>
              </a:spcAft>
              <a:buSzPts val="1600"/>
              <a:buFont typeface="Nunito Light"/>
              <a:buChar char="●"/>
              <a:defRPr sz="1600"/>
            </a:lvl4pPr>
            <a:lvl5pPr marL="2286000" lvl="4" indent="-330200" rtl="0">
              <a:lnSpc>
                <a:spcPct val="100000"/>
              </a:lnSpc>
              <a:spcBef>
                <a:spcPts val="0"/>
              </a:spcBef>
              <a:spcAft>
                <a:spcPts val="0"/>
              </a:spcAft>
              <a:buSzPts val="1600"/>
              <a:buFont typeface="Nunito Light"/>
              <a:buChar char="○"/>
              <a:defRPr sz="1600"/>
            </a:lvl5pPr>
            <a:lvl6pPr marL="2743200" lvl="5" indent="-330200" rtl="0">
              <a:lnSpc>
                <a:spcPct val="100000"/>
              </a:lnSpc>
              <a:spcBef>
                <a:spcPts val="0"/>
              </a:spcBef>
              <a:spcAft>
                <a:spcPts val="0"/>
              </a:spcAft>
              <a:buSzPts val="1600"/>
              <a:buFont typeface="Nunito Light"/>
              <a:buChar char="■"/>
              <a:defRPr sz="1600"/>
            </a:lvl6pPr>
            <a:lvl7pPr marL="3200400" lvl="6" indent="-330200" rtl="0">
              <a:lnSpc>
                <a:spcPct val="100000"/>
              </a:lnSpc>
              <a:spcBef>
                <a:spcPts val="0"/>
              </a:spcBef>
              <a:spcAft>
                <a:spcPts val="0"/>
              </a:spcAft>
              <a:buSzPts val="1600"/>
              <a:buFont typeface="Nunito Light"/>
              <a:buChar char="●"/>
              <a:defRPr sz="1600"/>
            </a:lvl7pPr>
            <a:lvl8pPr marL="3657600" lvl="7" indent="-330200" rtl="0">
              <a:lnSpc>
                <a:spcPct val="100000"/>
              </a:lnSpc>
              <a:spcBef>
                <a:spcPts val="0"/>
              </a:spcBef>
              <a:spcAft>
                <a:spcPts val="0"/>
              </a:spcAft>
              <a:buSzPts val="1600"/>
              <a:buFont typeface="Nunito Light"/>
              <a:buChar char="○"/>
              <a:defRPr sz="1600"/>
            </a:lvl8pPr>
            <a:lvl9pPr marL="4114800" lvl="8" indent="-330200" rtl="0">
              <a:lnSpc>
                <a:spcPct val="100000"/>
              </a:lnSpc>
              <a:spcBef>
                <a:spcPts val="0"/>
              </a:spcBef>
              <a:spcAft>
                <a:spcPts val="0"/>
              </a:spcAft>
              <a:buSzPts val="1600"/>
              <a:buFont typeface="Nunito Light"/>
              <a:buChar char="■"/>
              <a:defRPr sz="1600"/>
            </a:lvl9pPr>
          </a:lstStyle>
          <a:p>
            <a:endParaRPr/>
          </a:p>
        </p:txBody>
      </p:sp>
      <p:sp>
        <p:nvSpPr>
          <p:cNvPr id="187" name="Google Shape;187;p23"/>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6">
  <p:cSld name="CUSTOM_4_1_1_1">
    <p:spTree>
      <p:nvGrpSpPr>
        <p:cNvPr id="1" name="Shape 188"/>
        <p:cNvGrpSpPr/>
        <p:nvPr/>
      </p:nvGrpSpPr>
      <p:grpSpPr>
        <a:xfrm>
          <a:off x="0" y="0"/>
          <a:ext cx="0" cy="0"/>
          <a:chOff x="0" y="0"/>
          <a:chExt cx="0" cy="0"/>
        </a:xfrm>
      </p:grpSpPr>
      <p:sp>
        <p:nvSpPr>
          <p:cNvPr id="189" name="Google Shape;189;p24"/>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90" name="Google Shape;190;p24"/>
          <p:cNvSpPr txBox="1">
            <a:spLocks noGrp="1"/>
          </p:cNvSpPr>
          <p:nvPr>
            <p:ph type="body" idx="1"/>
          </p:nvPr>
        </p:nvSpPr>
        <p:spPr>
          <a:xfrm>
            <a:off x="717750" y="1268075"/>
            <a:ext cx="3826500" cy="31695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lt2"/>
              </a:buClr>
              <a:buSzPts val="1400"/>
              <a:buChar char="●"/>
              <a:defRPr sz="1600"/>
            </a:lvl1pPr>
            <a:lvl2pPr marL="914400" lvl="1" indent="-330200" rtl="0">
              <a:lnSpc>
                <a:spcPct val="100000"/>
              </a:lnSpc>
              <a:spcBef>
                <a:spcPts val="0"/>
              </a:spcBef>
              <a:spcAft>
                <a:spcPts val="0"/>
              </a:spcAft>
              <a:buSzPts val="1600"/>
              <a:buFont typeface="Nunito Light"/>
              <a:buChar char="○"/>
              <a:defRPr sz="1600"/>
            </a:lvl2pPr>
            <a:lvl3pPr marL="1371600" lvl="2" indent="-330200" rtl="0">
              <a:lnSpc>
                <a:spcPct val="100000"/>
              </a:lnSpc>
              <a:spcBef>
                <a:spcPts val="0"/>
              </a:spcBef>
              <a:spcAft>
                <a:spcPts val="0"/>
              </a:spcAft>
              <a:buSzPts val="1600"/>
              <a:buFont typeface="Nunito Light"/>
              <a:buChar char="■"/>
              <a:defRPr sz="1600"/>
            </a:lvl3pPr>
            <a:lvl4pPr marL="1828800" lvl="3" indent="-330200" rtl="0">
              <a:lnSpc>
                <a:spcPct val="100000"/>
              </a:lnSpc>
              <a:spcBef>
                <a:spcPts val="0"/>
              </a:spcBef>
              <a:spcAft>
                <a:spcPts val="0"/>
              </a:spcAft>
              <a:buSzPts val="1600"/>
              <a:buFont typeface="Nunito Light"/>
              <a:buChar char="●"/>
              <a:defRPr sz="1600"/>
            </a:lvl4pPr>
            <a:lvl5pPr marL="2286000" lvl="4" indent="-330200" rtl="0">
              <a:lnSpc>
                <a:spcPct val="100000"/>
              </a:lnSpc>
              <a:spcBef>
                <a:spcPts val="0"/>
              </a:spcBef>
              <a:spcAft>
                <a:spcPts val="0"/>
              </a:spcAft>
              <a:buSzPts val="1600"/>
              <a:buFont typeface="Nunito Light"/>
              <a:buChar char="○"/>
              <a:defRPr sz="1600"/>
            </a:lvl5pPr>
            <a:lvl6pPr marL="2743200" lvl="5" indent="-330200" rtl="0">
              <a:lnSpc>
                <a:spcPct val="100000"/>
              </a:lnSpc>
              <a:spcBef>
                <a:spcPts val="0"/>
              </a:spcBef>
              <a:spcAft>
                <a:spcPts val="0"/>
              </a:spcAft>
              <a:buSzPts val="1600"/>
              <a:buFont typeface="Nunito Light"/>
              <a:buChar char="■"/>
              <a:defRPr sz="1600"/>
            </a:lvl6pPr>
            <a:lvl7pPr marL="3200400" lvl="6" indent="-330200" rtl="0">
              <a:lnSpc>
                <a:spcPct val="100000"/>
              </a:lnSpc>
              <a:spcBef>
                <a:spcPts val="0"/>
              </a:spcBef>
              <a:spcAft>
                <a:spcPts val="0"/>
              </a:spcAft>
              <a:buSzPts val="1600"/>
              <a:buFont typeface="Nunito Light"/>
              <a:buChar char="●"/>
              <a:defRPr sz="1600"/>
            </a:lvl7pPr>
            <a:lvl8pPr marL="3657600" lvl="7" indent="-330200" rtl="0">
              <a:lnSpc>
                <a:spcPct val="100000"/>
              </a:lnSpc>
              <a:spcBef>
                <a:spcPts val="0"/>
              </a:spcBef>
              <a:spcAft>
                <a:spcPts val="0"/>
              </a:spcAft>
              <a:buSzPts val="1600"/>
              <a:buFont typeface="Nunito Light"/>
              <a:buChar char="○"/>
              <a:defRPr sz="1600"/>
            </a:lvl8pPr>
            <a:lvl9pPr marL="4114800" lvl="8" indent="-330200" rtl="0">
              <a:lnSpc>
                <a:spcPct val="100000"/>
              </a:lnSpc>
              <a:spcBef>
                <a:spcPts val="0"/>
              </a:spcBef>
              <a:spcAft>
                <a:spcPts val="0"/>
              </a:spcAft>
              <a:buSzPts val="1600"/>
              <a:buFont typeface="Nunito Light"/>
              <a:buChar char="■"/>
              <a:defRPr sz="1600"/>
            </a:lvl9pPr>
          </a:lstStyle>
          <a:p>
            <a:endParaRPr/>
          </a:p>
        </p:txBody>
      </p:sp>
      <p:grpSp>
        <p:nvGrpSpPr>
          <p:cNvPr id="191" name="Google Shape;191;p24"/>
          <p:cNvGrpSpPr/>
          <p:nvPr/>
        </p:nvGrpSpPr>
        <p:grpSpPr>
          <a:xfrm rot="5400000">
            <a:off x="8129358" y="-405010"/>
            <a:ext cx="302065" cy="1520982"/>
            <a:chOff x="-108754" y="2690919"/>
            <a:chExt cx="302065" cy="1520982"/>
          </a:xfrm>
        </p:grpSpPr>
        <p:sp>
          <p:nvSpPr>
            <p:cNvPr id="192" name="Google Shape;192;p2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197"/>
        <p:cNvGrpSpPr/>
        <p:nvPr/>
      </p:nvGrpSpPr>
      <p:grpSpPr>
        <a:xfrm>
          <a:off x="0" y="0"/>
          <a:ext cx="0" cy="0"/>
          <a:chOff x="0" y="0"/>
          <a:chExt cx="0" cy="0"/>
        </a:xfrm>
      </p:grpSpPr>
      <p:sp>
        <p:nvSpPr>
          <p:cNvPr id="198" name="Google Shape;198;p25"/>
          <p:cNvSpPr txBox="1">
            <a:spLocks noGrp="1"/>
          </p:cNvSpPr>
          <p:nvPr>
            <p:ph type="title"/>
          </p:nvPr>
        </p:nvSpPr>
        <p:spPr>
          <a:xfrm>
            <a:off x="996750" y="3122507"/>
            <a:ext cx="29808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99" name="Google Shape;199;p25"/>
          <p:cNvSpPr txBox="1">
            <a:spLocks noGrp="1"/>
          </p:cNvSpPr>
          <p:nvPr>
            <p:ph type="title" idx="2"/>
          </p:nvPr>
        </p:nvSpPr>
        <p:spPr>
          <a:xfrm>
            <a:off x="5166450" y="3122507"/>
            <a:ext cx="29808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0" name="Google Shape;200;p25"/>
          <p:cNvSpPr txBox="1">
            <a:spLocks noGrp="1"/>
          </p:cNvSpPr>
          <p:nvPr>
            <p:ph type="subTitle" idx="1"/>
          </p:nvPr>
        </p:nvSpPr>
        <p:spPr>
          <a:xfrm>
            <a:off x="5166150" y="3534315"/>
            <a:ext cx="29814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5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1" name="Google Shape;201;p25"/>
          <p:cNvSpPr txBox="1">
            <a:spLocks noGrp="1"/>
          </p:cNvSpPr>
          <p:nvPr>
            <p:ph type="subTitle" idx="3"/>
          </p:nvPr>
        </p:nvSpPr>
        <p:spPr>
          <a:xfrm>
            <a:off x="996750" y="3534315"/>
            <a:ext cx="2980800" cy="101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1500"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25"/>
          <p:cNvSpPr txBox="1">
            <a:spLocks noGrp="1"/>
          </p:cNvSpPr>
          <p:nvPr>
            <p:ph type="title" idx="4"/>
          </p:nvPr>
        </p:nvSpPr>
        <p:spPr>
          <a:xfrm>
            <a:off x="720000" y="539498"/>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hree columns 1">
  <p:cSld name="CUSTOM_6">
    <p:spTree>
      <p:nvGrpSpPr>
        <p:cNvPr id="1" name="Shape 225"/>
        <p:cNvGrpSpPr/>
        <p:nvPr/>
      </p:nvGrpSpPr>
      <p:grpSpPr>
        <a:xfrm>
          <a:off x="0" y="0"/>
          <a:ext cx="0" cy="0"/>
          <a:chOff x="0" y="0"/>
          <a:chExt cx="0" cy="0"/>
        </a:xfrm>
      </p:grpSpPr>
      <p:sp>
        <p:nvSpPr>
          <p:cNvPr id="226" name="Google Shape;226;p27"/>
          <p:cNvSpPr txBox="1">
            <a:spLocks noGrp="1"/>
          </p:cNvSpPr>
          <p:nvPr>
            <p:ph type="title"/>
          </p:nvPr>
        </p:nvSpPr>
        <p:spPr>
          <a:xfrm>
            <a:off x="720000" y="2845700"/>
            <a:ext cx="21279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27" name="Google Shape;227;p27"/>
          <p:cNvSpPr txBox="1">
            <a:spLocks noGrp="1"/>
          </p:cNvSpPr>
          <p:nvPr>
            <p:ph type="subTitle" idx="1"/>
          </p:nvPr>
        </p:nvSpPr>
        <p:spPr>
          <a:xfrm>
            <a:off x="720000"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28" name="Google Shape;228;p27"/>
          <p:cNvSpPr txBox="1">
            <a:spLocks noGrp="1"/>
          </p:cNvSpPr>
          <p:nvPr>
            <p:ph type="title" idx="2"/>
          </p:nvPr>
        </p:nvSpPr>
        <p:spPr>
          <a:xfrm>
            <a:off x="3509491" y="2845700"/>
            <a:ext cx="2127900" cy="365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29" name="Google Shape;229;p27"/>
          <p:cNvSpPr txBox="1">
            <a:spLocks noGrp="1"/>
          </p:cNvSpPr>
          <p:nvPr>
            <p:ph type="subTitle" idx="3"/>
          </p:nvPr>
        </p:nvSpPr>
        <p:spPr>
          <a:xfrm>
            <a:off x="3509491"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30" name="Google Shape;230;p27"/>
          <p:cNvSpPr txBox="1">
            <a:spLocks noGrp="1"/>
          </p:cNvSpPr>
          <p:nvPr>
            <p:ph type="title" idx="4"/>
          </p:nvPr>
        </p:nvSpPr>
        <p:spPr>
          <a:xfrm>
            <a:off x="6296100" y="2845700"/>
            <a:ext cx="2127900" cy="3657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31" name="Google Shape;231;p27"/>
          <p:cNvSpPr txBox="1">
            <a:spLocks noGrp="1"/>
          </p:cNvSpPr>
          <p:nvPr>
            <p:ph type="subTitle" idx="5"/>
          </p:nvPr>
        </p:nvSpPr>
        <p:spPr>
          <a:xfrm>
            <a:off x="6296100" y="3202300"/>
            <a:ext cx="2127900" cy="9255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32" name="Google Shape;232;p27"/>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33" name="Google Shape;233;p27"/>
          <p:cNvGrpSpPr/>
          <p:nvPr/>
        </p:nvGrpSpPr>
        <p:grpSpPr>
          <a:xfrm>
            <a:off x="7950392" y="150429"/>
            <a:ext cx="1823016" cy="296643"/>
            <a:chOff x="7857346" y="3902355"/>
            <a:chExt cx="1823016" cy="296643"/>
          </a:xfrm>
        </p:grpSpPr>
        <p:sp>
          <p:nvSpPr>
            <p:cNvPr id="234" name="Google Shape;234;p27"/>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7"/>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7"/>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7"/>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7"/>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7"/>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hree columns 2">
  <p:cSld name="CUSTOM_6_1">
    <p:spTree>
      <p:nvGrpSpPr>
        <p:cNvPr id="1" name="Shape 240"/>
        <p:cNvGrpSpPr/>
        <p:nvPr/>
      </p:nvGrpSpPr>
      <p:grpSpPr>
        <a:xfrm>
          <a:off x="0" y="0"/>
          <a:ext cx="0" cy="0"/>
          <a:chOff x="0" y="0"/>
          <a:chExt cx="0" cy="0"/>
        </a:xfrm>
      </p:grpSpPr>
      <p:sp>
        <p:nvSpPr>
          <p:cNvPr id="241" name="Google Shape;241;p28"/>
          <p:cNvSpPr txBox="1">
            <a:spLocks noGrp="1"/>
          </p:cNvSpPr>
          <p:nvPr>
            <p:ph type="title"/>
          </p:nvPr>
        </p:nvSpPr>
        <p:spPr>
          <a:xfrm>
            <a:off x="4573728" y="1248390"/>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2" name="Google Shape;242;p28"/>
          <p:cNvSpPr txBox="1">
            <a:spLocks noGrp="1"/>
          </p:cNvSpPr>
          <p:nvPr>
            <p:ph type="subTitle" idx="1"/>
          </p:nvPr>
        </p:nvSpPr>
        <p:spPr>
          <a:xfrm>
            <a:off x="4573728" y="1604990"/>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3" name="Google Shape;243;p28"/>
          <p:cNvSpPr txBox="1">
            <a:spLocks noGrp="1"/>
          </p:cNvSpPr>
          <p:nvPr>
            <p:ph type="title" idx="2"/>
          </p:nvPr>
        </p:nvSpPr>
        <p:spPr>
          <a:xfrm>
            <a:off x="4573728" y="2393471"/>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4" name="Google Shape;244;p28"/>
          <p:cNvSpPr txBox="1">
            <a:spLocks noGrp="1"/>
          </p:cNvSpPr>
          <p:nvPr>
            <p:ph type="subTitle" idx="3"/>
          </p:nvPr>
        </p:nvSpPr>
        <p:spPr>
          <a:xfrm>
            <a:off x="4573728" y="2750075"/>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5" name="Google Shape;245;p28"/>
          <p:cNvSpPr txBox="1">
            <a:spLocks noGrp="1"/>
          </p:cNvSpPr>
          <p:nvPr>
            <p:ph type="title" idx="4"/>
          </p:nvPr>
        </p:nvSpPr>
        <p:spPr>
          <a:xfrm>
            <a:off x="4573728" y="3543871"/>
            <a:ext cx="35370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46" name="Google Shape;246;p28"/>
          <p:cNvSpPr txBox="1">
            <a:spLocks noGrp="1"/>
          </p:cNvSpPr>
          <p:nvPr>
            <p:ph type="subTitle" idx="5"/>
          </p:nvPr>
        </p:nvSpPr>
        <p:spPr>
          <a:xfrm>
            <a:off x="4573728" y="3900475"/>
            <a:ext cx="3537000" cy="671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47" name="Google Shape;247;p28"/>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four columns">
  <p:cSld name="CUSTOM_5">
    <p:spTree>
      <p:nvGrpSpPr>
        <p:cNvPr id="1" name="Shape 248"/>
        <p:cNvGrpSpPr/>
        <p:nvPr/>
      </p:nvGrpSpPr>
      <p:grpSpPr>
        <a:xfrm>
          <a:off x="0" y="0"/>
          <a:ext cx="0" cy="0"/>
          <a:chOff x="0" y="0"/>
          <a:chExt cx="0" cy="0"/>
        </a:xfrm>
      </p:grpSpPr>
      <p:sp>
        <p:nvSpPr>
          <p:cNvPr id="249" name="Google Shape;249;p29"/>
          <p:cNvSpPr txBox="1">
            <a:spLocks noGrp="1"/>
          </p:cNvSpPr>
          <p:nvPr>
            <p:ph type="title"/>
          </p:nvPr>
        </p:nvSpPr>
        <p:spPr>
          <a:xfrm>
            <a:off x="1118821" y="1786557"/>
            <a:ext cx="2085900" cy="3657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0" name="Google Shape;250;p29"/>
          <p:cNvSpPr txBox="1">
            <a:spLocks noGrp="1"/>
          </p:cNvSpPr>
          <p:nvPr>
            <p:ph type="subTitle" idx="1"/>
          </p:nvPr>
        </p:nvSpPr>
        <p:spPr>
          <a:xfrm>
            <a:off x="1121821" y="2138872"/>
            <a:ext cx="2082900" cy="665400"/>
          </a:xfrm>
          <a:prstGeom prst="rect">
            <a:avLst/>
          </a:prstGeom>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1" name="Google Shape;251;p29"/>
          <p:cNvSpPr txBox="1">
            <a:spLocks noGrp="1"/>
          </p:cNvSpPr>
          <p:nvPr>
            <p:ph type="title" idx="2"/>
          </p:nvPr>
        </p:nvSpPr>
        <p:spPr>
          <a:xfrm>
            <a:off x="5933160" y="1786545"/>
            <a:ext cx="2084700" cy="365700"/>
          </a:xfrm>
          <a:prstGeom prst="rect">
            <a:avLst/>
          </a:prstGeom>
          <a:ln>
            <a:noFill/>
          </a:ln>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2" name="Google Shape;252;p29"/>
          <p:cNvSpPr txBox="1">
            <a:spLocks noGrp="1"/>
          </p:cNvSpPr>
          <p:nvPr>
            <p:ph type="subTitle" idx="3"/>
          </p:nvPr>
        </p:nvSpPr>
        <p:spPr>
          <a:xfrm>
            <a:off x="5933160" y="2138861"/>
            <a:ext cx="2081700" cy="665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3" name="Google Shape;253;p29"/>
          <p:cNvSpPr txBox="1">
            <a:spLocks noGrp="1"/>
          </p:cNvSpPr>
          <p:nvPr>
            <p:ph type="title" idx="4"/>
          </p:nvPr>
        </p:nvSpPr>
        <p:spPr>
          <a:xfrm>
            <a:off x="1121821" y="3234355"/>
            <a:ext cx="2082900" cy="365700"/>
          </a:xfrm>
          <a:prstGeom prst="rect">
            <a:avLst/>
          </a:prstGeom>
          <a:ln>
            <a:noFill/>
          </a:ln>
        </p:spPr>
        <p:txBody>
          <a:bodyPr spcFirstLastPara="1" wrap="square" lIns="91425" tIns="91425" rIns="91425" bIns="91425" anchor="ctr" anchorCtr="0">
            <a:noAutofit/>
          </a:bodyPr>
          <a:lstStyle>
            <a:lvl1pPr lvl="0" algn="r"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4" name="Google Shape;254;p29"/>
          <p:cNvSpPr txBox="1">
            <a:spLocks noGrp="1"/>
          </p:cNvSpPr>
          <p:nvPr>
            <p:ph type="subTitle" idx="5"/>
          </p:nvPr>
        </p:nvSpPr>
        <p:spPr>
          <a:xfrm>
            <a:off x="1121821" y="3582493"/>
            <a:ext cx="2082900" cy="665400"/>
          </a:xfrm>
          <a:prstGeom prst="rect">
            <a:avLst/>
          </a:prstGeom>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5" name="Google Shape;255;p29"/>
          <p:cNvSpPr txBox="1">
            <a:spLocks noGrp="1"/>
          </p:cNvSpPr>
          <p:nvPr>
            <p:ph type="title" idx="6"/>
          </p:nvPr>
        </p:nvSpPr>
        <p:spPr>
          <a:xfrm>
            <a:off x="5933160" y="3234353"/>
            <a:ext cx="2081700" cy="365700"/>
          </a:xfrm>
          <a:prstGeom prst="rect">
            <a:avLst/>
          </a:prstGeom>
          <a:ln>
            <a:noFill/>
          </a:ln>
        </p:spPr>
        <p:txBody>
          <a:bodyPr spcFirstLastPara="1" wrap="square" lIns="91425" tIns="91425" rIns="91425" bIns="91425" anchor="ctr" anchorCtr="0">
            <a:noAutofit/>
          </a:bodyPr>
          <a:lstStyle>
            <a:lvl1pPr lvl="0" algn="l"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56" name="Google Shape;256;p29"/>
          <p:cNvSpPr txBox="1">
            <a:spLocks noGrp="1"/>
          </p:cNvSpPr>
          <p:nvPr>
            <p:ph type="subTitle" idx="7"/>
          </p:nvPr>
        </p:nvSpPr>
        <p:spPr>
          <a:xfrm>
            <a:off x="5933160" y="3582493"/>
            <a:ext cx="2081700" cy="665400"/>
          </a:xfrm>
          <a:prstGeom prst="rect">
            <a:avLst/>
          </a:prstGeom>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57" name="Google Shape;257;p29"/>
          <p:cNvSpPr txBox="1">
            <a:spLocks noGrp="1"/>
          </p:cNvSpPr>
          <p:nvPr>
            <p:ph type="title" idx="8"/>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solidFill>
                  <a:schemeClr val="lt1"/>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58" name="Google Shape;258;p29"/>
          <p:cNvGrpSpPr/>
          <p:nvPr/>
        </p:nvGrpSpPr>
        <p:grpSpPr>
          <a:xfrm rot="-5400000" flipH="1">
            <a:off x="823308" y="4072690"/>
            <a:ext cx="302065" cy="1520982"/>
            <a:chOff x="-108754" y="2690919"/>
            <a:chExt cx="302065" cy="1520982"/>
          </a:xfrm>
        </p:grpSpPr>
        <p:sp>
          <p:nvSpPr>
            <p:cNvPr id="259" name="Google Shape;259;p29"/>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9"/>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9"/>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9"/>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six columns">
  <p:cSld name="CUSTOM_7">
    <p:spTree>
      <p:nvGrpSpPr>
        <p:cNvPr id="1" name="Shape 264"/>
        <p:cNvGrpSpPr/>
        <p:nvPr/>
      </p:nvGrpSpPr>
      <p:grpSpPr>
        <a:xfrm>
          <a:off x="0" y="0"/>
          <a:ext cx="0" cy="0"/>
          <a:chOff x="0" y="0"/>
          <a:chExt cx="0" cy="0"/>
        </a:xfrm>
      </p:grpSpPr>
      <p:sp>
        <p:nvSpPr>
          <p:cNvPr id="265" name="Google Shape;265;p30"/>
          <p:cNvSpPr txBox="1">
            <a:spLocks noGrp="1"/>
          </p:cNvSpPr>
          <p:nvPr>
            <p:ph type="title"/>
          </p:nvPr>
        </p:nvSpPr>
        <p:spPr>
          <a:xfrm>
            <a:off x="716075" y="1574327"/>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66" name="Google Shape;266;p30"/>
          <p:cNvSpPr txBox="1">
            <a:spLocks noGrp="1"/>
          </p:cNvSpPr>
          <p:nvPr>
            <p:ph type="subTitle" idx="1"/>
          </p:nvPr>
        </p:nvSpPr>
        <p:spPr>
          <a:xfrm>
            <a:off x="715775"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67" name="Google Shape;267;p30"/>
          <p:cNvSpPr txBox="1">
            <a:spLocks noGrp="1"/>
          </p:cNvSpPr>
          <p:nvPr>
            <p:ph type="title" idx="2"/>
          </p:nvPr>
        </p:nvSpPr>
        <p:spPr>
          <a:xfrm>
            <a:off x="3497550" y="1574327"/>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68" name="Google Shape;268;p30"/>
          <p:cNvSpPr txBox="1">
            <a:spLocks noGrp="1"/>
          </p:cNvSpPr>
          <p:nvPr>
            <p:ph type="subTitle" idx="3"/>
          </p:nvPr>
        </p:nvSpPr>
        <p:spPr>
          <a:xfrm>
            <a:off x="3497250"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69" name="Google Shape;269;p30"/>
          <p:cNvSpPr txBox="1">
            <a:spLocks noGrp="1"/>
          </p:cNvSpPr>
          <p:nvPr>
            <p:ph type="title" idx="4"/>
          </p:nvPr>
        </p:nvSpPr>
        <p:spPr>
          <a:xfrm>
            <a:off x="716075"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0" name="Google Shape;270;p30"/>
          <p:cNvSpPr txBox="1">
            <a:spLocks noGrp="1"/>
          </p:cNvSpPr>
          <p:nvPr>
            <p:ph type="subTitle" idx="5"/>
          </p:nvPr>
        </p:nvSpPr>
        <p:spPr>
          <a:xfrm>
            <a:off x="715775"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1" name="Google Shape;271;p30"/>
          <p:cNvSpPr txBox="1">
            <a:spLocks noGrp="1"/>
          </p:cNvSpPr>
          <p:nvPr>
            <p:ph type="title" idx="6"/>
          </p:nvPr>
        </p:nvSpPr>
        <p:spPr>
          <a:xfrm>
            <a:off x="3497550"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2" name="Google Shape;272;p30"/>
          <p:cNvSpPr txBox="1">
            <a:spLocks noGrp="1"/>
          </p:cNvSpPr>
          <p:nvPr>
            <p:ph type="subTitle" idx="7"/>
          </p:nvPr>
        </p:nvSpPr>
        <p:spPr>
          <a:xfrm>
            <a:off x="3497250"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3" name="Google Shape;273;p30"/>
          <p:cNvSpPr txBox="1">
            <a:spLocks noGrp="1"/>
          </p:cNvSpPr>
          <p:nvPr>
            <p:ph type="title" idx="8"/>
          </p:nvPr>
        </p:nvSpPr>
        <p:spPr>
          <a:xfrm>
            <a:off x="6280438" y="1574327"/>
            <a:ext cx="21468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4" name="Google Shape;274;p30"/>
          <p:cNvSpPr txBox="1">
            <a:spLocks noGrp="1"/>
          </p:cNvSpPr>
          <p:nvPr>
            <p:ph type="subTitle" idx="9"/>
          </p:nvPr>
        </p:nvSpPr>
        <p:spPr>
          <a:xfrm>
            <a:off x="6279088" y="2020522"/>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5" name="Google Shape;275;p30"/>
          <p:cNvSpPr txBox="1">
            <a:spLocks noGrp="1"/>
          </p:cNvSpPr>
          <p:nvPr>
            <p:ph type="title" idx="13"/>
          </p:nvPr>
        </p:nvSpPr>
        <p:spPr>
          <a:xfrm>
            <a:off x="6279388" y="3083150"/>
            <a:ext cx="2148900" cy="3657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2500"/>
              <a:buNone/>
              <a:defRPr sz="2200">
                <a:solidFill>
                  <a:schemeClr val="lt1"/>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76" name="Google Shape;276;p30"/>
          <p:cNvSpPr txBox="1">
            <a:spLocks noGrp="1"/>
          </p:cNvSpPr>
          <p:nvPr>
            <p:ph type="subTitle" idx="14"/>
          </p:nvPr>
        </p:nvSpPr>
        <p:spPr>
          <a:xfrm>
            <a:off x="6279088" y="3532064"/>
            <a:ext cx="2149500" cy="484800"/>
          </a:xfrm>
          <a:prstGeom prst="rect">
            <a:avLst/>
          </a:prstGeom>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77" name="Google Shape;277;p30"/>
          <p:cNvSpPr txBox="1">
            <a:spLocks noGrp="1"/>
          </p:cNvSpPr>
          <p:nvPr>
            <p:ph type="title" idx="15"/>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78" name="Google Shape;278;p30"/>
          <p:cNvGrpSpPr/>
          <p:nvPr/>
        </p:nvGrpSpPr>
        <p:grpSpPr>
          <a:xfrm flipH="1">
            <a:off x="-8" y="134554"/>
            <a:ext cx="1823016" cy="296643"/>
            <a:chOff x="7857346" y="3902355"/>
            <a:chExt cx="1823016" cy="296643"/>
          </a:xfrm>
        </p:grpSpPr>
        <p:sp>
          <p:nvSpPr>
            <p:cNvPr id="279" name="Google Shape;279;p30"/>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30"/>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30"/>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30"/>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30"/>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30"/>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Numbers and text">
  <p:cSld name="CUSTOM_8">
    <p:spTree>
      <p:nvGrpSpPr>
        <p:cNvPr id="1" name="Shape 285"/>
        <p:cNvGrpSpPr/>
        <p:nvPr/>
      </p:nvGrpSpPr>
      <p:grpSpPr>
        <a:xfrm>
          <a:off x="0" y="0"/>
          <a:ext cx="0" cy="0"/>
          <a:chOff x="0" y="0"/>
          <a:chExt cx="0" cy="0"/>
        </a:xfrm>
      </p:grpSpPr>
      <p:sp>
        <p:nvSpPr>
          <p:cNvPr id="286" name="Google Shape;286;p31"/>
          <p:cNvSpPr txBox="1">
            <a:spLocks noGrp="1"/>
          </p:cNvSpPr>
          <p:nvPr>
            <p:ph type="subTitle" idx="1"/>
          </p:nvPr>
        </p:nvSpPr>
        <p:spPr>
          <a:xfrm>
            <a:off x="1123010" y="2845991"/>
            <a:ext cx="6889800" cy="2973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87" name="Google Shape;287;p31"/>
          <p:cNvSpPr txBox="1">
            <a:spLocks noGrp="1"/>
          </p:cNvSpPr>
          <p:nvPr>
            <p:ph type="title" hasCustomPrompt="1"/>
          </p:nvPr>
        </p:nvSpPr>
        <p:spPr>
          <a:xfrm>
            <a:off x="1123005" y="1983779"/>
            <a:ext cx="68898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
        <p:nvSpPr>
          <p:cNvPr id="288" name="Google Shape;288;p31"/>
          <p:cNvSpPr txBox="1">
            <a:spLocks noGrp="1"/>
          </p:cNvSpPr>
          <p:nvPr>
            <p:ph type="subTitle" idx="2"/>
          </p:nvPr>
        </p:nvSpPr>
        <p:spPr>
          <a:xfrm>
            <a:off x="1129474" y="4176412"/>
            <a:ext cx="4322100" cy="35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89" name="Google Shape;289;p31"/>
          <p:cNvSpPr txBox="1">
            <a:spLocks noGrp="1"/>
          </p:cNvSpPr>
          <p:nvPr>
            <p:ph type="title" idx="3" hasCustomPrompt="1"/>
          </p:nvPr>
        </p:nvSpPr>
        <p:spPr>
          <a:xfrm>
            <a:off x="1129475" y="3363006"/>
            <a:ext cx="43221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
        <p:nvSpPr>
          <p:cNvPr id="290" name="Google Shape;290;p31"/>
          <p:cNvSpPr txBox="1">
            <a:spLocks noGrp="1"/>
          </p:cNvSpPr>
          <p:nvPr>
            <p:ph type="subTitle" idx="4"/>
          </p:nvPr>
        </p:nvSpPr>
        <p:spPr>
          <a:xfrm>
            <a:off x="3697050" y="1437011"/>
            <a:ext cx="4322100" cy="350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sz="1400"/>
            </a:lvl2pPr>
            <a:lvl3pPr lvl="2" rtl="0">
              <a:lnSpc>
                <a:spcPct val="100000"/>
              </a:lnSpc>
              <a:spcBef>
                <a:spcPts val="0"/>
              </a:spcBef>
              <a:spcAft>
                <a:spcPts val="0"/>
              </a:spcAft>
              <a:buSzPts val="1400"/>
              <a:buNone/>
              <a:defRPr sz="1400"/>
            </a:lvl3pPr>
            <a:lvl4pPr lvl="3" rtl="0">
              <a:lnSpc>
                <a:spcPct val="100000"/>
              </a:lnSpc>
              <a:spcBef>
                <a:spcPts val="0"/>
              </a:spcBef>
              <a:spcAft>
                <a:spcPts val="0"/>
              </a:spcAft>
              <a:buSzPts val="1400"/>
              <a:buNone/>
              <a:defRPr sz="1400"/>
            </a:lvl4pPr>
            <a:lvl5pPr lvl="4" rtl="0">
              <a:lnSpc>
                <a:spcPct val="100000"/>
              </a:lnSpc>
              <a:spcBef>
                <a:spcPts val="0"/>
              </a:spcBef>
              <a:spcAft>
                <a:spcPts val="0"/>
              </a:spcAft>
              <a:buSzPts val="1400"/>
              <a:buNone/>
              <a:defRPr sz="1400"/>
            </a:lvl5pPr>
            <a:lvl6pPr lvl="5" rtl="0">
              <a:lnSpc>
                <a:spcPct val="100000"/>
              </a:lnSpc>
              <a:spcBef>
                <a:spcPts val="0"/>
              </a:spcBef>
              <a:spcAft>
                <a:spcPts val="0"/>
              </a:spcAft>
              <a:buSzPts val="1400"/>
              <a:buNone/>
              <a:defRPr sz="1400"/>
            </a:lvl6pPr>
            <a:lvl7pPr lvl="6" rtl="0">
              <a:lnSpc>
                <a:spcPct val="100000"/>
              </a:lnSpc>
              <a:spcBef>
                <a:spcPts val="0"/>
              </a:spcBef>
              <a:spcAft>
                <a:spcPts val="0"/>
              </a:spcAft>
              <a:buSzPts val="1400"/>
              <a:buNone/>
              <a:defRPr sz="1400"/>
            </a:lvl7pPr>
            <a:lvl8pPr lvl="7" rtl="0">
              <a:lnSpc>
                <a:spcPct val="100000"/>
              </a:lnSpc>
              <a:spcBef>
                <a:spcPts val="0"/>
              </a:spcBef>
              <a:spcAft>
                <a:spcPts val="0"/>
              </a:spcAft>
              <a:buSzPts val="1400"/>
              <a:buNone/>
              <a:defRPr sz="1400"/>
            </a:lvl8pPr>
            <a:lvl9pPr lvl="8" rtl="0">
              <a:lnSpc>
                <a:spcPct val="100000"/>
              </a:lnSpc>
              <a:spcBef>
                <a:spcPts val="0"/>
              </a:spcBef>
              <a:spcAft>
                <a:spcPts val="0"/>
              </a:spcAft>
              <a:buSzPts val="1400"/>
              <a:buNone/>
              <a:defRPr sz="1400"/>
            </a:lvl9pPr>
          </a:lstStyle>
          <a:p>
            <a:endParaRPr/>
          </a:p>
        </p:txBody>
      </p:sp>
      <p:sp>
        <p:nvSpPr>
          <p:cNvPr id="291" name="Google Shape;291;p31"/>
          <p:cNvSpPr txBox="1">
            <a:spLocks noGrp="1"/>
          </p:cNvSpPr>
          <p:nvPr>
            <p:ph type="title" idx="5" hasCustomPrompt="1"/>
          </p:nvPr>
        </p:nvSpPr>
        <p:spPr>
          <a:xfrm>
            <a:off x="3697050" y="623535"/>
            <a:ext cx="4322100" cy="8184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rtl="0">
              <a:spcBef>
                <a:spcPts val="0"/>
              </a:spcBef>
              <a:spcAft>
                <a:spcPts val="0"/>
              </a:spcAft>
              <a:buClr>
                <a:schemeClr val="dk1"/>
              </a:buClr>
              <a:buSzPts val="6000"/>
              <a:buNone/>
              <a:defRPr sz="6000">
                <a:solidFill>
                  <a:schemeClr val="dk1"/>
                </a:solidFill>
              </a:defRPr>
            </a:lvl2pPr>
            <a:lvl3pPr lvl="2" rtl="0">
              <a:spcBef>
                <a:spcPts val="0"/>
              </a:spcBef>
              <a:spcAft>
                <a:spcPts val="0"/>
              </a:spcAft>
              <a:buClr>
                <a:schemeClr val="dk1"/>
              </a:buClr>
              <a:buSzPts val="6000"/>
              <a:buNone/>
              <a:defRPr sz="6000">
                <a:solidFill>
                  <a:schemeClr val="dk1"/>
                </a:solidFill>
              </a:defRPr>
            </a:lvl3pPr>
            <a:lvl4pPr lvl="3" rtl="0">
              <a:spcBef>
                <a:spcPts val="0"/>
              </a:spcBef>
              <a:spcAft>
                <a:spcPts val="0"/>
              </a:spcAft>
              <a:buClr>
                <a:schemeClr val="dk1"/>
              </a:buClr>
              <a:buSzPts val="6000"/>
              <a:buNone/>
              <a:defRPr sz="6000">
                <a:solidFill>
                  <a:schemeClr val="dk1"/>
                </a:solidFill>
              </a:defRPr>
            </a:lvl4pPr>
            <a:lvl5pPr lvl="4" rtl="0">
              <a:spcBef>
                <a:spcPts val="0"/>
              </a:spcBef>
              <a:spcAft>
                <a:spcPts val="0"/>
              </a:spcAft>
              <a:buClr>
                <a:schemeClr val="dk1"/>
              </a:buClr>
              <a:buSzPts val="6000"/>
              <a:buNone/>
              <a:defRPr sz="6000">
                <a:solidFill>
                  <a:schemeClr val="dk1"/>
                </a:solidFill>
              </a:defRPr>
            </a:lvl5pPr>
            <a:lvl6pPr lvl="5" rtl="0">
              <a:spcBef>
                <a:spcPts val="0"/>
              </a:spcBef>
              <a:spcAft>
                <a:spcPts val="0"/>
              </a:spcAft>
              <a:buClr>
                <a:schemeClr val="dk1"/>
              </a:buClr>
              <a:buSzPts val="6000"/>
              <a:buNone/>
              <a:defRPr sz="6000">
                <a:solidFill>
                  <a:schemeClr val="dk1"/>
                </a:solidFill>
              </a:defRPr>
            </a:lvl6pPr>
            <a:lvl7pPr lvl="6" rtl="0">
              <a:spcBef>
                <a:spcPts val="0"/>
              </a:spcBef>
              <a:spcAft>
                <a:spcPts val="0"/>
              </a:spcAft>
              <a:buClr>
                <a:schemeClr val="dk1"/>
              </a:buClr>
              <a:buSzPts val="6000"/>
              <a:buNone/>
              <a:defRPr sz="6000">
                <a:solidFill>
                  <a:schemeClr val="dk1"/>
                </a:solidFill>
              </a:defRPr>
            </a:lvl7pPr>
            <a:lvl8pPr lvl="7" rtl="0">
              <a:spcBef>
                <a:spcPts val="0"/>
              </a:spcBef>
              <a:spcAft>
                <a:spcPts val="0"/>
              </a:spcAft>
              <a:buClr>
                <a:schemeClr val="dk1"/>
              </a:buClr>
              <a:buSzPts val="6000"/>
              <a:buNone/>
              <a:defRPr sz="6000">
                <a:solidFill>
                  <a:schemeClr val="dk1"/>
                </a:solidFill>
              </a:defRPr>
            </a:lvl8pPr>
            <a:lvl9pPr lvl="8" rtl="0">
              <a:spcBef>
                <a:spcPts val="0"/>
              </a:spcBef>
              <a:spcAft>
                <a:spcPts val="0"/>
              </a:spcAft>
              <a:buClr>
                <a:schemeClr val="dk1"/>
              </a:buClr>
              <a:buSzPts val="6000"/>
              <a:buNone/>
              <a:defRPr sz="6000">
                <a:solidFill>
                  <a:schemeClr val="dk1"/>
                </a:solidFill>
              </a:defRPr>
            </a:lvl9pPr>
          </a:lstStyle>
          <a:p>
            <a:r>
              <a:t>xx%</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Numbers and text 1">
  <p:cSld name="CUSTOM_8_1">
    <p:spTree>
      <p:nvGrpSpPr>
        <p:cNvPr id="1" name="Shape 292"/>
        <p:cNvGrpSpPr/>
        <p:nvPr/>
      </p:nvGrpSpPr>
      <p:grpSpPr>
        <a:xfrm>
          <a:off x="0" y="0"/>
          <a:ext cx="0" cy="0"/>
          <a:chOff x="0" y="0"/>
          <a:chExt cx="0" cy="0"/>
        </a:xfrm>
      </p:grpSpPr>
      <p:sp>
        <p:nvSpPr>
          <p:cNvPr id="293" name="Google Shape;293;p32"/>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294" name="Google Shape;294;p32"/>
          <p:cNvSpPr txBox="1">
            <a:spLocks noGrp="1"/>
          </p:cNvSpPr>
          <p:nvPr>
            <p:ph type="title" idx="2"/>
          </p:nvPr>
        </p:nvSpPr>
        <p:spPr>
          <a:xfrm>
            <a:off x="1283324" y="288554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solidFill>
                  <a:schemeClr val="lt1"/>
                </a:solidFill>
              </a:defRPr>
            </a:lvl1pPr>
            <a:lvl2pPr lvl="1" algn="ctr" rtl="0">
              <a:spcBef>
                <a:spcPts val="0"/>
              </a:spcBef>
              <a:spcAft>
                <a:spcPts val="0"/>
              </a:spcAft>
              <a:buSzPts val="2200"/>
              <a:buNone/>
              <a:defRPr sz="2200" b="1"/>
            </a:lvl2pPr>
            <a:lvl3pPr lvl="2" algn="ctr" rtl="0">
              <a:spcBef>
                <a:spcPts val="0"/>
              </a:spcBef>
              <a:spcAft>
                <a:spcPts val="0"/>
              </a:spcAft>
              <a:buSzPts val="2200"/>
              <a:buNone/>
              <a:defRPr sz="2200" b="1"/>
            </a:lvl3pPr>
            <a:lvl4pPr lvl="3" algn="ctr" rtl="0">
              <a:spcBef>
                <a:spcPts val="0"/>
              </a:spcBef>
              <a:spcAft>
                <a:spcPts val="0"/>
              </a:spcAft>
              <a:buSzPts val="2200"/>
              <a:buNone/>
              <a:defRPr sz="2200" b="1"/>
            </a:lvl4pPr>
            <a:lvl5pPr lvl="4" algn="ctr" rtl="0">
              <a:spcBef>
                <a:spcPts val="0"/>
              </a:spcBef>
              <a:spcAft>
                <a:spcPts val="0"/>
              </a:spcAft>
              <a:buSzPts val="2200"/>
              <a:buNone/>
              <a:defRPr sz="2200" b="1"/>
            </a:lvl5pPr>
            <a:lvl6pPr lvl="5" algn="ctr" rtl="0">
              <a:spcBef>
                <a:spcPts val="0"/>
              </a:spcBef>
              <a:spcAft>
                <a:spcPts val="0"/>
              </a:spcAft>
              <a:buSzPts val="2200"/>
              <a:buNone/>
              <a:defRPr sz="2200" b="1"/>
            </a:lvl6pPr>
            <a:lvl7pPr lvl="6" algn="ctr" rtl="0">
              <a:spcBef>
                <a:spcPts val="0"/>
              </a:spcBef>
              <a:spcAft>
                <a:spcPts val="0"/>
              </a:spcAft>
              <a:buSzPts val="2200"/>
              <a:buNone/>
              <a:defRPr sz="2200" b="1"/>
            </a:lvl7pPr>
            <a:lvl8pPr lvl="7" algn="ctr" rtl="0">
              <a:spcBef>
                <a:spcPts val="0"/>
              </a:spcBef>
              <a:spcAft>
                <a:spcPts val="0"/>
              </a:spcAft>
              <a:buSzPts val="2200"/>
              <a:buNone/>
              <a:defRPr sz="2200" b="1"/>
            </a:lvl8pPr>
            <a:lvl9pPr lvl="8" algn="ctr" rtl="0">
              <a:spcBef>
                <a:spcPts val="0"/>
              </a:spcBef>
              <a:spcAft>
                <a:spcPts val="0"/>
              </a:spcAft>
              <a:buSzPts val="2200"/>
              <a:buNone/>
              <a:defRPr sz="2200" b="1"/>
            </a:lvl9pPr>
          </a:lstStyle>
          <a:p>
            <a:endParaRPr/>
          </a:p>
        </p:txBody>
      </p:sp>
      <p:sp>
        <p:nvSpPr>
          <p:cNvPr id="295" name="Google Shape;295;p32"/>
          <p:cNvSpPr txBox="1">
            <a:spLocks noGrp="1"/>
          </p:cNvSpPr>
          <p:nvPr>
            <p:ph type="subTitle" idx="1"/>
          </p:nvPr>
        </p:nvSpPr>
        <p:spPr>
          <a:xfrm>
            <a:off x="1283350" y="3337657"/>
            <a:ext cx="2336400" cy="6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96" name="Google Shape;296;p32"/>
          <p:cNvSpPr txBox="1">
            <a:spLocks noGrp="1"/>
          </p:cNvSpPr>
          <p:nvPr>
            <p:ph type="title" idx="3"/>
          </p:nvPr>
        </p:nvSpPr>
        <p:spPr>
          <a:xfrm>
            <a:off x="5518825" y="2885545"/>
            <a:ext cx="2336400" cy="527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200">
                <a:solidFill>
                  <a:schemeClr val="lt1"/>
                </a:solidFill>
              </a:defRPr>
            </a:lvl1pPr>
            <a:lvl2pPr lvl="1" algn="ctr" rtl="0">
              <a:spcBef>
                <a:spcPts val="0"/>
              </a:spcBef>
              <a:spcAft>
                <a:spcPts val="0"/>
              </a:spcAft>
              <a:buSzPts val="2200"/>
              <a:buNone/>
              <a:defRPr sz="2200" b="1"/>
            </a:lvl2pPr>
            <a:lvl3pPr lvl="2" algn="ctr" rtl="0">
              <a:spcBef>
                <a:spcPts val="0"/>
              </a:spcBef>
              <a:spcAft>
                <a:spcPts val="0"/>
              </a:spcAft>
              <a:buSzPts val="2200"/>
              <a:buNone/>
              <a:defRPr sz="2200" b="1"/>
            </a:lvl3pPr>
            <a:lvl4pPr lvl="3" algn="ctr" rtl="0">
              <a:spcBef>
                <a:spcPts val="0"/>
              </a:spcBef>
              <a:spcAft>
                <a:spcPts val="0"/>
              </a:spcAft>
              <a:buSzPts val="2200"/>
              <a:buNone/>
              <a:defRPr sz="2200" b="1"/>
            </a:lvl4pPr>
            <a:lvl5pPr lvl="4" algn="ctr" rtl="0">
              <a:spcBef>
                <a:spcPts val="0"/>
              </a:spcBef>
              <a:spcAft>
                <a:spcPts val="0"/>
              </a:spcAft>
              <a:buSzPts val="2200"/>
              <a:buNone/>
              <a:defRPr sz="2200" b="1"/>
            </a:lvl5pPr>
            <a:lvl6pPr lvl="5" algn="ctr" rtl="0">
              <a:spcBef>
                <a:spcPts val="0"/>
              </a:spcBef>
              <a:spcAft>
                <a:spcPts val="0"/>
              </a:spcAft>
              <a:buSzPts val="2200"/>
              <a:buNone/>
              <a:defRPr sz="2200" b="1"/>
            </a:lvl6pPr>
            <a:lvl7pPr lvl="6" algn="ctr" rtl="0">
              <a:spcBef>
                <a:spcPts val="0"/>
              </a:spcBef>
              <a:spcAft>
                <a:spcPts val="0"/>
              </a:spcAft>
              <a:buSzPts val="2200"/>
              <a:buNone/>
              <a:defRPr sz="2200" b="1"/>
            </a:lvl7pPr>
            <a:lvl8pPr lvl="7" algn="ctr" rtl="0">
              <a:spcBef>
                <a:spcPts val="0"/>
              </a:spcBef>
              <a:spcAft>
                <a:spcPts val="0"/>
              </a:spcAft>
              <a:buSzPts val="2200"/>
              <a:buNone/>
              <a:defRPr sz="2200" b="1"/>
            </a:lvl8pPr>
            <a:lvl9pPr lvl="8" algn="ctr" rtl="0">
              <a:spcBef>
                <a:spcPts val="0"/>
              </a:spcBef>
              <a:spcAft>
                <a:spcPts val="0"/>
              </a:spcAft>
              <a:buSzPts val="2200"/>
              <a:buNone/>
              <a:defRPr sz="2200" b="1"/>
            </a:lvl9pPr>
          </a:lstStyle>
          <a:p>
            <a:endParaRPr/>
          </a:p>
        </p:txBody>
      </p:sp>
      <p:sp>
        <p:nvSpPr>
          <p:cNvPr id="297" name="Google Shape;297;p32"/>
          <p:cNvSpPr txBox="1">
            <a:spLocks noGrp="1"/>
          </p:cNvSpPr>
          <p:nvPr>
            <p:ph type="subTitle" idx="4"/>
          </p:nvPr>
        </p:nvSpPr>
        <p:spPr>
          <a:xfrm>
            <a:off x="5518825" y="3337657"/>
            <a:ext cx="2336400" cy="614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
        <p:nvSpPr>
          <p:cNvPr id="298" name="Google Shape;298;p32"/>
          <p:cNvSpPr txBox="1">
            <a:spLocks noGrp="1"/>
          </p:cNvSpPr>
          <p:nvPr>
            <p:ph type="title" idx="5" hasCustomPrompt="1"/>
          </p:nvPr>
        </p:nvSpPr>
        <p:spPr>
          <a:xfrm>
            <a:off x="1568024" y="1487672"/>
            <a:ext cx="1767000" cy="6141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4800"/>
              <a:buNone/>
              <a:defRPr sz="50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r>
              <a:t>xx%</a:t>
            </a:r>
          </a:p>
        </p:txBody>
      </p:sp>
      <p:sp>
        <p:nvSpPr>
          <p:cNvPr id="299" name="Google Shape;299;p32"/>
          <p:cNvSpPr txBox="1">
            <a:spLocks noGrp="1"/>
          </p:cNvSpPr>
          <p:nvPr>
            <p:ph type="title" idx="6" hasCustomPrompt="1"/>
          </p:nvPr>
        </p:nvSpPr>
        <p:spPr>
          <a:xfrm>
            <a:off x="5803522" y="1487672"/>
            <a:ext cx="1767000" cy="614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5000"/>
            </a:lvl1pPr>
            <a:lvl2pPr lvl="1" algn="ctr" rtl="0">
              <a:spcBef>
                <a:spcPts val="0"/>
              </a:spcBef>
              <a:spcAft>
                <a:spcPts val="0"/>
              </a:spcAft>
              <a:buClr>
                <a:schemeClr val="accent2"/>
              </a:buClr>
              <a:buSzPts val="4800"/>
              <a:buNone/>
              <a:defRPr sz="4800">
                <a:solidFill>
                  <a:schemeClr val="accent2"/>
                </a:solidFill>
              </a:defRPr>
            </a:lvl2pPr>
            <a:lvl3pPr lvl="2" algn="ctr" rtl="0">
              <a:spcBef>
                <a:spcPts val="0"/>
              </a:spcBef>
              <a:spcAft>
                <a:spcPts val="0"/>
              </a:spcAft>
              <a:buClr>
                <a:schemeClr val="accent2"/>
              </a:buClr>
              <a:buSzPts val="4800"/>
              <a:buNone/>
              <a:defRPr sz="4800">
                <a:solidFill>
                  <a:schemeClr val="accent2"/>
                </a:solidFill>
              </a:defRPr>
            </a:lvl3pPr>
            <a:lvl4pPr lvl="3" algn="ctr" rtl="0">
              <a:spcBef>
                <a:spcPts val="0"/>
              </a:spcBef>
              <a:spcAft>
                <a:spcPts val="0"/>
              </a:spcAft>
              <a:buClr>
                <a:schemeClr val="accent2"/>
              </a:buClr>
              <a:buSzPts val="4800"/>
              <a:buNone/>
              <a:defRPr sz="4800">
                <a:solidFill>
                  <a:schemeClr val="accent2"/>
                </a:solidFill>
              </a:defRPr>
            </a:lvl4pPr>
            <a:lvl5pPr lvl="4" algn="ctr" rtl="0">
              <a:spcBef>
                <a:spcPts val="0"/>
              </a:spcBef>
              <a:spcAft>
                <a:spcPts val="0"/>
              </a:spcAft>
              <a:buClr>
                <a:schemeClr val="accent2"/>
              </a:buClr>
              <a:buSzPts val="4800"/>
              <a:buNone/>
              <a:defRPr sz="4800">
                <a:solidFill>
                  <a:schemeClr val="accent2"/>
                </a:solidFill>
              </a:defRPr>
            </a:lvl5pPr>
            <a:lvl6pPr lvl="5" algn="ctr" rtl="0">
              <a:spcBef>
                <a:spcPts val="0"/>
              </a:spcBef>
              <a:spcAft>
                <a:spcPts val="0"/>
              </a:spcAft>
              <a:buClr>
                <a:schemeClr val="accent2"/>
              </a:buClr>
              <a:buSzPts val="4800"/>
              <a:buNone/>
              <a:defRPr sz="4800">
                <a:solidFill>
                  <a:schemeClr val="accent2"/>
                </a:solidFill>
              </a:defRPr>
            </a:lvl6pPr>
            <a:lvl7pPr lvl="6" algn="ctr" rtl="0">
              <a:spcBef>
                <a:spcPts val="0"/>
              </a:spcBef>
              <a:spcAft>
                <a:spcPts val="0"/>
              </a:spcAft>
              <a:buClr>
                <a:schemeClr val="accent2"/>
              </a:buClr>
              <a:buSzPts val="4800"/>
              <a:buNone/>
              <a:defRPr sz="4800">
                <a:solidFill>
                  <a:schemeClr val="accent2"/>
                </a:solidFill>
              </a:defRPr>
            </a:lvl7pPr>
            <a:lvl8pPr lvl="7" algn="ctr" rtl="0">
              <a:spcBef>
                <a:spcPts val="0"/>
              </a:spcBef>
              <a:spcAft>
                <a:spcPts val="0"/>
              </a:spcAft>
              <a:buClr>
                <a:schemeClr val="accent2"/>
              </a:buClr>
              <a:buSzPts val="4800"/>
              <a:buNone/>
              <a:defRPr sz="4800">
                <a:solidFill>
                  <a:schemeClr val="accent2"/>
                </a:solidFill>
              </a:defRPr>
            </a:lvl8pPr>
            <a:lvl9pPr lvl="8" algn="ctr" rtl="0">
              <a:spcBef>
                <a:spcPts val="0"/>
              </a:spcBef>
              <a:spcAft>
                <a:spcPts val="0"/>
              </a:spcAft>
              <a:buClr>
                <a:schemeClr val="accent2"/>
              </a:buClr>
              <a:buSzPts val="4800"/>
              <a:buNone/>
              <a:defRPr sz="4800">
                <a:solidFill>
                  <a:schemeClr val="accent2"/>
                </a:solidFill>
              </a:defRPr>
            </a:lvl9pPr>
          </a:lstStyle>
          <a:p>
            <a:r>
              <a:t>xx%</a:t>
            </a:r>
          </a:p>
        </p:txBody>
      </p:sp>
      <p:grpSp>
        <p:nvGrpSpPr>
          <p:cNvPr id="300" name="Google Shape;300;p32"/>
          <p:cNvGrpSpPr/>
          <p:nvPr/>
        </p:nvGrpSpPr>
        <p:grpSpPr>
          <a:xfrm rot="-5400000">
            <a:off x="817758" y="-220985"/>
            <a:ext cx="302065" cy="1520982"/>
            <a:chOff x="-108754" y="2690919"/>
            <a:chExt cx="302065" cy="1520982"/>
          </a:xfrm>
        </p:grpSpPr>
        <p:sp>
          <p:nvSpPr>
            <p:cNvPr id="301" name="Google Shape;301;p32"/>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32"/>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32"/>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32"/>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32"/>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06" name="Google Shape;306;p32"/>
          <p:cNvGrpSpPr/>
          <p:nvPr/>
        </p:nvGrpSpPr>
        <p:grpSpPr>
          <a:xfrm rot="5400000">
            <a:off x="1192350" y="161389"/>
            <a:ext cx="98902" cy="553090"/>
            <a:chOff x="4898850" y="4820550"/>
            <a:chExt cx="98902" cy="553090"/>
          </a:xfrm>
        </p:grpSpPr>
        <p:sp>
          <p:nvSpPr>
            <p:cNvPr id="307" name="Google Shape;307;p32"/>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2"/>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32"/>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32"/>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32"/>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anks">
  <p:cSld name="CUSTOM_3">
    <p:spTree>
      <p:nvGrpSpPr>
        <p:cNvPr id="1" name="Shape 312"/>
        <p:cNvGrpSpPr/>
        <p:nvPr/>
      </p:nvGrpSpPr>
      <p:grpSpPr>
        <a:xfrm>
          <a:off x="0" y="0"/>
          <a:ext cx="0" cy="0"/>
          <a:chOff x="0" y="0"/>
          <a:chExt cx="0" cy="0"/>
        </a:xfrm>
      </p:grpSpPr>
      <p:sp>
        <p:nvSpPr>
          <p:cNvPr id="313" name="Google Shape;313;p33"/>
          <p:cNvSpPr txBox="1">
            <a:spLocks noGrp="1"/>
          </p:cNvSpPr>
          <p:nvPr>
            <p:ph type="title"/>
          </p:nvPr>
        </p:nvSpPr>
        <p:spPr>
          <a:xfrm>
            <a:off x="975100" y="539498"/>
            <a:ext cx="4294800" cy="1011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72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14" name="Google Shape;314;p33"/>
          <p:cNvSpPr txBox="1">
            <a:spLocks noGrp="1"/>
          </p:cNvSpPr>
          <p:nvPr>
            <p:ph type="subTitle" idx="1"/>
          </p:nvPr>
        </p:nvSpPr>
        <p:spPr>
          <a:xfrm>
            <a:off x="975093" y="1753036"/>
            <a:ext cx="3434700" cy="1093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3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
        <p:cNvGrpSpPr/>
        <p:nvPr/>
      </p:nvGrpSpPr>
      <p:grpSpPr>
        <a:xfrm>
          <a:off x="0" y="0"/>
          <a:ext cx="0" cy="0"/>
          <a:chOff x="0" y="0"/>
          <a:chExt cx="0" cy="0"/>
        </a:xfrm>
      </p:grpSpPr>
      <p:sp>
        <p:nvSpPr>
          <p:cNvPr id="20" name="Google Shape;20;p5"/>
          <p:cNvSpPr txBox="1">
            <a:spLocks noGrp="1"/>
          </p:cNvSpPr>
          <p:nvPr>
            <p:ph type="title"/>
          </p:nvPr>
        </p:nvSpPr>
        <p:spPr>
          <a:xfrm>
            <a:off x="3182133" y="1483749"/>
            <a:ext cx="2241300" cy="365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 name="Google Shape;21;p5"/>
          <p:cNvSpPr txBox="1">
            <a:spLocks noGrp="1"/>
          </p:cNvSpPr>
          <p:nvPr>
            <p:ph type="title" idx="2"/>
          </p:nvPr>
        </p:nvSpPr>
        <p:spPr>
          <a:xfrm>
            <a:off x="3715533" y="3071235"/>
            <a:ext cx="2241300" cy="3657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sz="2200">
                <a:solidFill>
                  <a:schemeClr val="lt1"/>
                </a:solidFill>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 name="Google Shape;22;p5"/>
          <p:cNvSpPr txBox="1">
            <a:spLocks noGrp="1"/>
          </p:cNvSpPr>
          <p:nvPr>
            <p:ph type="subTitle" idx="1"/>
          </p:nvPr>
        </p:nvSpPr>
        <p:spPr>
          <a:xfrm>
            <a:off x="3715533" y="3480113"/>
            <a:ext cx="2241300" cy="5487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800"/>
              <a:buNone/>
              <a:defRPr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 name="Google Shape;23;p5"/>
          <p:cNvSpPr txBox="1">
            <a:spLocks noGrp="1"/>
          </p:cNvSpPr>
          <p:nvPr>
            <p:ph type="subTitle" idx="3"/>
          </p:nvPr>
        </p:nvSpPr>
        <p:spPr>
          <a:xfrm>
            <a:off x="3182133" y="1892627"/>
            <a:ext cx="2241300" cy="548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800"/>
              <a:buNone/>
              <a:defRPr b="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 name="Google Shape;24;p5"/>
          <p:cNvSpPr txBox="1">
            <a:spLocks noGrp="1"/>
          </p:cNvSpPr>
          <p:nvPr>
            <p:ph type="title" idx="4"/>
          </p:nvPr>
        </p:nvSpPr>
        <p:spPr>
          <a:xfrm>
            <a:off x="720000" y="539500"/>
            <a:ext cx="7704000" cy="4572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25" name="Google Shape;25;p5"/>
          <p:cNvGrpSpPr/>
          <p:nvPr/>
        </p:nvGrpSpPr>
        <p:grpSpPr>
          <a:xfrm rot="5400000" flipH="1">
            <a:off x="1438015" y="4269208"/>
            <a:ext cx="98902" cy="553090"/>
            <a:chOff x="4898850" y="4820550"/>
            <a:chExt cx="98902" cy="553090"/>
          </a:xfrm>
        </p:grpSpPr>
        <p:sp>
          <p:nvSpPr>
            <p:cNvPr id="26" name="Google Shape;26;p5"/>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5"/>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5"/>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5"/>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5"/>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 name="Google Shape;31;p5"/>
          <p:cNvGrpSpPr/>
          <p:nvPr/>
        </p:nvGrpSpPr>
        <p:grpSpPr>
          <a:xfrm rot="5400000" flipH="1">
            <a:off x="8334840" y="-46142"/>
            <a:ext cx="98902" cy="553090"/>
            <a:chOff x="4898850" y="4820550"/>
            <a:chExt cx="98902" cy="553090"/>
          </a:xfrm>
        </p:grpSpPr>
        <p:sp>
          <p:nvSpPr>
            <p:cNvPr id="32" name="Google Shape;32;p5"/>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5"/>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5"/>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5"/>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37;p5"/>
          <p:cNvGrpSpPr/>
          <p:nvPr/>
        </p:nvGrpSpPr>
        <p:grpSpPr>
          <a:xfrm rot="-5400000" flipH="1">
            <a:off x="1063423" y="3683690"/>
            <a:ext cx="302065" cy="1520982"/>
            <a:chOff x="-108754" y="2690919"/>
            <a:chExt cx="302065" cy="1520982"/>
          </a:xfrm>
        </p:grpSpPr>
        <p:sp>
          <p:nvSpPr>
            <p:cNvPr id="38" name="Google Shape;38;p5"/>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5"/>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5"/>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5"/>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5"/>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316"/>
        <p:cNvGrpSpPr/>
        <p:nvPr/>
      </p:nvGrpSpPr>
      <p:grpSpPr>
        <a:xfrm>
          <a:off x="0" y="0"/>
          <a:ext cx="0" cy="0"/>
          <a:chOff x="0" y="0"/>
          <a:chExt cx="0" cy="0"/>
        </a:xfrm>
      </p:grpSpPr>
      <p:grpSp>
        <p:nvGrpSpPr>
          <p:cNvPr id="317" name="Google Shape;317;p34"/>
          <p:cNvGrpSpPr/>
          <p:nvPr/>
        </p:nvGrpSpPr>
        <p:grpSpPr>
          <a:xfrm rot="-5400000" flipH="1">
            <a:off x="687433" y="4099490"/>
            <a:ext cx="302065" cy="1520982"/>
            <a:chOff x="-108754" y="2690919"/>
            <a:chExt cx="302065" cy="1520982"/>
          </a:xfrm>
        </p:grpSpPr>
        <p:sp>
          <p:nvSpPr>
            <p:cNvPr id="318" name="Google Shape;318;p3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3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3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3" name="Google Shape;323;p34"/>
          <p:cNvGrpSpPr/>
          <p:nvPr/>
        </p:nvGrpSpPr>
        <p:grpSpPr>
          <a:xfrm rot="-5400000" flipH="1">
            <a:off x="8129358" y="-431685"/>
            <a:ext cx="302065" cy="1520982"/>
            <a:chOff x="-108754" y="2690919"/>
            <a:chExt cx="302065" cy="1520982"/>
          </a:xfrm>
        </p:grpSpPr>
        <p:sp>
          <p:nvSpPr>
            <p:cNvPr id="324" name="Google Shape;324;p3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3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29" name="Google Shape;329;p34"/>
          <p:cNvGrpSpPr/>
          <p:nvPr/>
        </p:nvGrpSpPr>
        <p:grpSpPr>
          <a:xfrm rot="5400000" flipH="1">
            <a:off x="8503950" y="153833"/>
            <a:ext cx="98902" cy="553090"/>
            <a:chOff x="4898850" y="4820550"/>
            <a:chExt cx="98902" cy="553090"/>
          </a:xfrm>
        </p:grpSpPr>
        <p:sp>
          <p:nvSpPr>
            <p:cNvPr id="330" name="Google Shape;330;p3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335"/>
        <p:cNvGrpSpPr/>
        <p:nvPr/>
      </p:nvGrpSpPr>
      <p:grpSpPr>
        <a:xfrm>
          <a:off x="0" y="0"/>
          <a:ext cx="0" cy="0"/>
          <a:chOff x="0" y="0"/>
          <a:chExt cx="0" cy="0"/>
        </a:xfrm>
      </p:grpSpPr>
      <p:grpSp>
        <p:nvGrpSpPr>
          <p:cNvPr id="336" name="Google Shape;336;p35"/>
          <p:cNvGrpSpPr/>
          <p:nvPr/>
        </p:nvGrpSpPr>
        <p:grpSpPr>
          <a:xfrm>
            <a:off x="7348717" y="137479"/>
            <a:ext cx="1823016" cy="296643"/>
            <a:chOff x="7857346" y="3902355"/>
            <a:chExt cx="1823016" cy="296643"/>
          </a:xfrm>
        </p:grpSpPr>
        <p:sp>
          <p:nvSpPr>
            <p:cNvPr id="337" name="Google Shape;337;p35"/>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5"/>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35"/>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35"/>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35"/>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35"/>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4899418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272190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3"/>
        <p:cNvGrpSpPr/>
        <p:nvPr/>
      </p:nvGrpSpPr>
      <p:grpSpPr>
        <a:xfrm>
          <a:off x="0" y="0"/>
          <a:ext cx="0" cy="0"/>
          <a:chOff x="0" y="0"/>
          <a:chExt cx="0" cy="0"/>
        </a:xfrm>
      </p:grpSpPr>
      <p:sp>
        <p:nvSpPr>
          <p:cNvPr id="44" name="Google Shape;44;p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45" name="Google Shape;45;p6"/>
          <p:cNvGrpSpPr/>
          <p:nvPr/>
        </p:nvGrpSpPr>
        <p:grpSpPr>
          <a:xfrm rot="-5400000">
            <a:off x="8122908" y="-478335"/>
            <a:ext cx="302065" cy="1520982"/>
            <a:chOff x="-108754" y="2690919"/>
            <a:chExt cx="302065" cy="1520982"/>
          </a:xfrm>
        </p:grpSpPr>
        <p:sp>
          <p:nvSpPr>
            <p:cNvPr id="46" name="Google Shape;46;p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1" name="Google Shape;51;p6"/>
          <p:cNvGrpSpPr/>
          <p:nvPr/>
        </p:nvGrpSpPr>
        <p:grpSpPr>
          <a:xfrm rot="5400000">
            <a:off x="8653350" y="-95961"/>
            <a:ext cx="98902" cy="553090"/>
            <a:chOff x="4898850" y="4820550"/>
            <a:chExt cx="98902" cy="553090"/>
          </a:xfrm>
        </p:grpSpPr>
        <p:sp>
          <p:nvSpPr>
            <p:cNvPr id="52" name="Google Shape;52;p6"/>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6"/>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6"/>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6"/>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6"/>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7" name="Google Shape;57;p6"/>
          <p:cNvGrpSpPr/>
          <p:nvPr/>
        </p:nvGrpSpPr>
        <p:grpSpPr>
          <a:xfrm rot="-5400000">
            <a:off x="726258" y="3989915"/>
            <a:ext cx="302065" cy="1520982"/>
            <a:chOff x="-108754" y="2690919"/>
            <a:chExt cx="302065" cy="1520982"/>
          </a:xfrm>
        </p:grpSpPr>
        <p:sp>
          <p:nvSpPr>
            <p:cNvPr id="58" name="Google Shape;58;p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63"/>
        <p:cNvGrpSpPr/>
        <p:nvPr/>
      </p:nvGrpSpPr>
      <p:grpSpPr>
        <a:xfrm>
          <a:off x="0" y="0"/>
          <a:ext cx="0" cy="0"/>
          <a:chOff x="0" y="0"/>
          <a:chExt cx="0" cy="0"/>
        </a:xfrm>
      </p:grpSpPr>
      <p:sp>
        <p:nvSpPr>
          <p:cNvPr id="64" name="Google Shape;64;p7"/>
          <p:cNvSpPr txBox="1">
            <a:spLocks noGrp="1"/>
          </p:cNvSpPr>
          <p:nvPr>
            <p:ph type="body" idx="1"/>
          </p:nvPr>
        </p:nvSpPr>
        <p:spPr>
          <a:xfrm>
            <a:off x="4367125" y="1332787"/>
            <a:ext cx="3855900" cy="3056400"/>
          </a:xfrm>
          <a:prstGeom prst="rect">
            <a:avLst/>
          </a:prstGeom>
        </p:spPr>
        <p:txBody>
          <a:bodyPr spcFirstLastPara="1" wrap="square" lIns="91425" tIns="91425" rIns="91425" bIns="91425" anchor="ctr" anchorCtr="0">
            <a:noAutofit/>
          </a:bodyPr>
          <a:lstStyle>
            <a:lvl1pPr marL="457200" lvl="0" indent="-330200" rtl="0">
              <a:lnSpc>
                <a:spcPct val="100000"/>
              </a:lnSpc>
              <a:spcBef>
                <a:spcPts val="0"/>
              </a:spcBef>
              <a:spcAft>
                <a:spcPts val="0"/>
              </a:spcAft>
              <a:buSzPts val="1600"/>
              <a:buFont typeface="Nunito Light"/>
              <a:buChar char="●"/>
              <a:defRPr/>
            </a:lvl1pPr>
            <a:lvl2pPr marL="914400" lvl="1" indent="-330200" rtl="0">
              <a:lnSpc>
                <a:spcPct val="100000"/>
              </a:lnSpc>
              <a:spcBef>
                <a:spcPts val="0"/>
              </a:spcBef>
              <a:spcAft>
                <a:spcPts val="0"/>
              </a:spcAft>
              <a:buSzPts val="1600"/>
              <a:buFont typeface="Nunito Light"/>
              <a:buChar char="○"/>
              <a:defRPr/>
            </a:lvl2pPr>
            <a:lvl3pPr marL="1371600" lvl="2" indent="-323850" rtl="0">
              <a:lnSpc>
                <a:spcPct val="100000"/>
              </a:lnSpc>
              <a:spcBef>
                <a:spcPts val="1600"/>
              </a:spcBef>
              <a:spcAft>
                <a:spcPts val="0"/>
              </a:spcAft>
              <a:buSzPts val="1500"/>
              <a:buFont typeface="Nunito Light"/>
              <a:buChar char="■"/>
              <a:defRPr/>
            </a:lvl3pPr>
            <a:lvl4pPr marL="1828800" lvl="3" indent="-323850" rtl="0">
              <a:lnSpc>
                <a:spcPct val="100000"/>
              </a:lnSpc>
              <a:spcBef>
                <a:spcPts val="1600"/>
              </a:spcBef>
              <a:spcAft>
                <a:spcPts val="0"/>
              </a:spcAft>
              <a:buSzPts val="1500"/>
              <a:buFont typeface="Nunito Light"/>
              <a:buChar char="●"/>
              <a:defRPr/>
            </a:lvl4pPr>
            <a:lvl5pPr marL="2286000" lvl="4" indent="-323850" rtl="0">
              <a:lnSpc>
                <a:spcPct val="100000"/>
              </a:lnSpc>
              <a:spcBef>
                <a:spcPts val="1600"/>
              </a:spcBef>
              <a:spcAft>
                <a:spcPts val="0"/>
              </a:spcAft>
              <a:buSzPts val="1500"/>
              <a:buFont typeface="Nunito Light"/>
              <a:buChar char="○"/>
              <a:defRPr/>
            </a:lvl5pPr>
            <a:lvl6pPr marL="2743200" lvl="5" indent="-323850" rtl="0">
              <a:lnSpc>
                <a:spcPct val="100000"/>
              </a:lnSpc>
              <a:spcBef>
                <a:spcPts val="1600"/>
              </a:spcBef>
              <a:spcAft>
                <a:spcPts val="0"/>
              </a:spcAft>
              <a:buSzPts val="1500"/>
              <a:buFont typeface="Nunito Light"/>
              <a:buChar char="■"/>
              <a:defRPr/>
            </a:lvl6pPr>
            <a:lvl7pPr marL="3200400" lvl="6" indent="-311150" rtl="0">
              <a:lnSpc>
                <a:spcPct val="100000"/>
              </a:lnSpc>
              <a:spcBef>
                <a:spcPts val="1600"/>
              </a:spcBef>
              <a:spcAft>
                <a:spcPts val="0"/>
              </a:spcAft>
              <a:buSzPts val="1300"/>
              <a:buFont typeface="Nunito Light"/>
              <a:buChar char="●"/>
              <a:defRPr/>
            </a:lvl7pPr>
            <a:lvl8pPr marL="3657600" lvl="7" indent="-311150" rtl="0">
              <a:lnSpc>
                <a:spcPct val="100000"/>
              </a:lnSpc>
              <a:spcBef>
                <a:spcPts val="1600"/>
              </a:spcBef>
              <a:spcAft>
                <a:spcPts val="0"/>
              </a:spcAft>
              <a:buSzPts val="1300"/>
              <a:buFont typeface="Nunito Light"/>
              <a:buChar char="○"/>
              <a:defRPr/>
            </a:lvl8pPr>
            <a:lvl9pPr marL="4114800" lvl="8" indent="-323850" rtl="0">
              <a:lnSpc>
                <a:spcPct val="100000"/>
              </a:lnSpc>
              <a:spcBef>
                <a:spcPts val="1600"/>
              </a:spcBef>
              <a:spcAft>
                <a:spcPts val="1600"/>
              </a:spcAft>
              <a:buSzPts val="1500"/>
              <a:buFont typeface="Nunito Light"/>
              <a:buChar char="■"/>
              <a:defRPr/>
            </a:lvl9pPr>
          </a:lstStyle>
          <a:p>
            <a:endParaRPr/>
          </a:p>
        </p:txBody>
      </p:sp>
      <p:sp>
        <p:nvSpPr>
          <p:cNvPr id="65" name="Google Shape;65;p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66"/>
        <p:cNvGrpSpPr/>
        <p:nvPr/>
      </p:nvGrpSpPr>
      <p:grpSpPr>
        <a:xfrm>
          <a:off x="0" y="0"/>
          <a:ext cx="0" cy="0"/>
          <a:chOff x="0" y="0"/>
          <a:chExt cx="0" cy="0"/>
        </a:xfrm>
      </p:grpSpPr>
      <p:sp>
        <p:nvSpPr>
          <p:cNvPr id="67" name="Google Shape;67;p8"/>
          <p:cNvSpPr txBox="1">
            <a:spLocks noGrp="1"/>
          </p:cNvSpPr>
          <p:nvPr>
            <p:ph type="title"/>
          </p:nvPr>
        </p:nvSpPr>
        <p:spPr>
          <a:xfrm>
            <a:off x="3658400" y="1588690"/>
            <a:ext cx="4767900" cy="1148400"/>
          </a:xfrm>
          <a:prstGeom prst="rect">
            <a:avLst/>
          </a:prstGeom>
        </p:spPr>
        <p:txBody>
          <a:bodyPr spcFirstLastPara="1" wrap="square" lIns="91425" tIns="91425" rIns="91425" bIns="91425" anchor="ctr" anchorCtr="0">
            <a:noAutofit/>
          </a:bodyPr>
          <a:lstStyle>
            <a:lvl1pPr lvl="0" algn="r">
              <a:spcBef>
                <a:spcPts val="0"/>
              </a:spcBef>
              <a:spcAft>
                <a:spcPts val="0"/>
              </a:spcAft>
              <a:buSzPts val="4800"/>
              <a:buNone/>
              <a:defRPr sz="76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8"/>
        <p:cNvGrpSpPr/>
        <p:nvPr/>
      </p:nvGrpSpPr>
      <p:grpSpPr>
        <a:xfrm>
          <a:off x="0" y="0"/>
          <a:ext cx="0" cy="0"/>
          <a:chOff x="0" y="0"/>
          <a:chExt cx="0" cy="0"/>
        </a:xfrm>
      </p:grpSpPr>
      <p:sp>
        <p:nvSpPr>
          <p:cNvPr id="69" name="Google Shape;69;p9"/>
          <p:cNvSpPr txBox="1">
            <a:spLocks noGrp="1"/>
          </p:cNvSpPr>
          <p:nvPr>
            <p:ph type="title"/>
          </p:nvPr>
        </p:nvSpPr>
        <p:spPr>
          <a:xfrm>
            <a:off x="4572000" y="2035602"/>
            <a:ext cx="3852600" cy="6096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200"/>
              <a:buNone/>
              <a:defRPr sz="4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0" name="Google Shape;70;p9"/>
          <p:cNvSpPr txBox="1">
            <a:spLocks noGrp="1"/>
          </p:cNvSpPr>
          <p:nvPr>
            <p:ph type="subTitle" idx="1"/>
          </p:nvPr>
        </p:nvSpPr>
        <p:spPr>
          <a:xfrm>
            <a:off x="4572000" y="2878727"/>
            <a:ext cx="3852600" cy="1544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500"/>
              <a:buNone/>
              <a:defRPr sz="1600"/>
            </a:lvl1pPr>
            <a:lvl2pPr lvl="1" algn="ctr" rtl="0">
              <a:lnSpc>
                <a:spcPct val="100000"/>
              </a:lnSpc>
              <a:spcBef>
                <a:spcPts val="0"/>
              </a:spcBef>
              <a:spcAft>
                <a:spcPts val="0"/>
              </a:spcAft>
              <a:buSzPts val="1500"/>
              <a:buNone/>
              <a:defRPr/>
            </a:lvl2pPr>
            <a:lvl3pPr lvl="2" algn="ctr" rtl="0">
              <a:lnSpc>
                <a:spcPct val="100000"/>
              </a:lnSpc>
              <a:spcBef>
                <a:spcPts val="0"/>
              </a:spcBef>
              <a:spcAft>
                <a:spcPts val="0"/>
              </a:spcAft>
              <a:buSzPts val="1500"/>
              <a:buNone/>
              <a:defRPr/>
            </a:lvl3pPr>
            <a:lvl4pPr lvl="3" algn="ctr" rtl="0">
              <a:lnSpc>
                <a:spcPct val="100000"/>
              </a:lnSpc>
              <a:spcBef>
                <a:spcPts val="0"/>
              </a:spcBef>
              <a:spcAft>
                <a:spcPts val="0"/>
              </a:spcAft>
              <a:buSzPts val="1500"/>
              <a:buNone/>
              <a:defRPr/>
            </a:lvl4pPr>
            <a:lvl5pPr lvl="4" algn="ctr" rtl="0">
              <a:lnSpc>
                <a:spcPct val="100000"/>
              </a:lnSpc>
              <a:spcBef>
                <a:spcPts val="0"/>
              </a:spcBef>
              <a:spcAft>
                <a:spcPts val="0"/>
              </a:spcAft>
              <a:buSzPts val="1500"/>
              <a:buNone/>
              <a:defRPr/>
            </a:lvl5pPr>
            <a:lvl6pPr lvl="5" algn="ctr" rtl="0">
              <a:lnSpc>
                <a:spcPct val="100000"/>
              </a:lnSpc>
              <a:spcBef>
                <a:spcPts val="0"/>
              </a:spcBef>
              <a:spcAft>
                <a:spcPts val="0"/>
              </a:spcAft>
              <a:buSzPts val="1500"/>
              <a:buNone/>
              <a:defRPr/>
            </a:lvl6pPr>
            <a:lvl7pPr lvl="6" algn="ctr" rtl="0">
              <a:lnSpc>
                <a:spcPct val="100000"/>
              </a:lnSpc>
              <a:spcBef>
                <a:spcPts val="0"/>
              </a:spcBef>
              <a:spcAft>
                <a:spcPts val="0"/>
              </a:spcAft>
              <a:buSzPts val="1500"/>
              <a:buNone/>
              <a:defRPr/>
            </a:lvl7pPr>
            <a:lvl8pPr lvl="7" algn="ctr" rtl="0">
              <a:lnSpc>
                <a:spcPct val="100000"/>
              </a:lnSpc>
              <a:spcBef>
                <a:spcPts val="0"/>
              </a:spcBef>
              <a:spcAft>
                <a:spcPts val="0"/>
              </a:spcAft>
              <a:buSzPts val="1500"/>
              <a:buNone/>
              <a:defRPr/>
            </a:lvl8pPr>
            <a:lvl9pPr lvl="8" algn="ctr" rtl="0">
              <a:lnSpc>
                <a:spcPct val="100000"/>
              </a:lnSpc>
              <a:spcBef>
                <a:spcPts val="0"/>
              </a:spcBef>
              <a:spcAft>
                <a:spcPts val="0"/>
              </a:spcAft>
              <a:buSzPts val="1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5771075" y="654525"/>
            <a:ext cx="2660100" cy="23589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3200"/>
              <a:buNone/>
              <a:defRPr sz="37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3"/>
        <p:cNvGrpSpPr/>
        <p:nvPr/>
      </p:nvGrpSpPr>
      <p:grpSpPr>
        <a:xfrm>
          <a:off x="0" y="0"/>
          <a:ext cx="0" cy="0"/>
          <a:chOff x="0" y="0"/>
          <a:chExt cx="0" cy="0"/>
        </a:xfrm>
      </p:grpSpPr>
      <p:sp>
        <p:nvSpPr>
          <p:cNvPr id="74" name="Google Shape;74;p11"/>
          <p:cNvSpPr txBox="1">
            <a:spLocks noGrp="1"/>
          </p:cNvSpPr>
          <p:nvPr>
            <p:ph type="title" hasCustomPrompt="1"/>
          </p:nvPr>
        </p:nvSpPr>
        <p:spPr>
          <a:xfrm>
            <a:off x="1632715" y="2334160"/>
            <a:ext cx="5874300" cy="12459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81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75" name="Google Shape;75;p11"/>
          <p:cNvSpPr txBox="1">
            <a:spLocks noGrp="1"/>
          </p:cNvSpPr>
          <p:nvPr>
            <p:ph type="subTitle" idx="1"/>
          </p:nvPr>
        </p:nvSpPr>
        <p:spPr>
          <a:xfrm>
            <a:off x="2325415" y="4018345"/>
            <a:ext cx="4488900" cy="4971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a:solidFill>
                  <a:schemeClr val="lt1"/>
                </a:solidFill>
              </a:defRPr>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jpg"/><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1"/>
        </a:solidFill>
        <a:effectLst/>
      </p:bgPr>
    </p:bg>
    <p:spTree>
      <p:nvGrpSpPr>
        <p:cNvPr id="1" name="Shape 5"/>
        <p:cNvGrpSpPr/>
        <p:nvPr/>
      </p:nvGrpSpPr>
      <p:grpSpPr>
        <a:xfrm>
          <a:off x="0" y="0"/>
          <a:ext cx="0" cy="0"/>
          <a:chOff x="0" y="0"/>
          <a:chExt cx="0" cy="0"/>
        </a:xfrm>
      </p:grpSpPr>
      <p:pic>
        <p:nvPicPr>
          <p:cNvPr id="6" name="Google Shape;6;p1"/>
          <p:cNvPicPr preferRelativeResize="0"/>
          <p:nvPr/>
        </p:nvPicPr>
        <p:blipFill>
          <a:blip r:embed="rId35">
            <a:alphaModFix amt="35000"/>
          </a:blip>
          <a:stretch>
            <a:fillRect/>
          </a:stretch>
        </p:blipFill>
        <p:spPr>
          <a:xfrm>
            <a:off x="-5" y="0"/>
            <a:ext cx="9144003" cy="5143501"/>
          </a:xfrm>
          <a:prstGeom prst="rect">
            <a:avLst/>
          </a:prstGeom>
          <a:noFill/>
          <a:ln>
            <a:noFill/>
          </a:ln>
        </p:spPr>
      </p:pic>
      <p:sp>
        <p:nvSpPr>
          <p:cNvPr id="7" name="Google Shape;7;p1"/>
          <p:cNvSpPr txBox="1">
            <a:spLocks noGrp="1"/>
          </p:cNvSpPr>
          <p:nvPr>
            <p:ph type="title"/>
          </p:nvPr>
        </p:nvSpPr>
        <p:spPr>
          <a:xfrm>
            <a:off x="717750" y="539496"/>
            <a:ext cx="7708500" cy="4572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Clr>
                <a:schemeClr val="lt2"/>
              </a:buClr>
              <a:buSzPts val="3200"/>
              <a:buFont typeface="Quantico"/>
              <a:buNone/>
              <a:defRPr sz="3200" b="1">
                <a:solidFill>
                  <a:schemeClr val="lt2"/>
                </a:solidFill>
                <a:latin typeface="Quantico"/>
                <a:ea typeface="Quantico"/>
                <a:cs typeface="Quantico"/>
                <a:sym typeface="Quantico"/>
              </a:defRPr>
            </a:lvl1pPr>
            <a:lvl2pPr lvl="1"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2pPr>
            <a:lvl3pPr lvl="2"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3pPr>
            <a:lvl4pPr lvl="3"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4pPr>
            <a:lvl5pPr lvl="4"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5pPr>
            <a:lvl6pPr lvl="5"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6pPr>
            <a:lvl7pPr lvl="6"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7pPr>
            <a:lvl8pPr lvl="7"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8pPr>
            <a:lvl9pPr lvl="8" rtl="0">
              <a:spcBef>
                <a:spcPts val="0"/>
              </a:spcBef>
              <a:spcAft>
                <a:spcPts val="0"/>
              </a:spcAft>
              <a:buClr>
                <a:schemeClr val="lt1"/>
              </a:buClr>
              <a:buSzPts val="3500"/>
              <a:buFont typeface="Bebas Neue"/>
              <a:buNone/>
              <a:defRPr sz="3500">
                <a:solidFill>
                  <a:schemeClr val="lt1"/>
                </a:solidFill>
                <a:latin typeface="Bebas Neue"/>
                <a:ea typeface="Bebas Neue"/>
                <a:cs typeface="Bebas Neue"/>
                <a:sym typeface="Bebas Neue"/>
              </a:defRPr>
            </a:lvl9pPr>
          </a:lstStyle>
          <a:p>
            <a:endParaRPr/>
          </a:p>
        </p:txBody>
      </p:sp>
      <p:sp>
        <p:nvSpPr>
          <p:cNvPr id="8" name="Google Shape;8;p1"/>
          <p:cNvSpPr txBox="1">
            <a:spLocks noGrp="1"/>
          </p:cNvSpPr>
          <p:nvPr>
            <p:ph type="body" idx="1"/>
          </p:nvPr>
        </p:nvSpPr>
        <p:spPr>
          <a:xfrm>
            <a:off x="692700" y="1351875"/>
            <a:ext cx="7711800" cy="3247500"/>
          </a:xfrm>
          <a:prstGeom prst="rect">
            <a:avLst/>
          </a:prstGeom>
          <a:noFill/>
          <a:ln>
            <a:noFill/>
          </a:ln>
        </p:spPr>
        <p:txBody>
          <a:bodyPr spcFirstLastPara="1" wrap="square" lIns="91425" tIns="91425" rIns="91425" bIns="91425" anchor="t" anchorCtr="0">
            <a:noAutofit/>
          </a:bodyPr>
          <a:lstStyle>
            <a:lvl1pPr marL="457200" lvl="0"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1pPr>
            <a:lvl2pPr marL="914400" lvl="1"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2pPr>
            <a:lvl3pPr marL="1371600" lvl="2"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3pPr>
            <a:lvl4pPr marL="1828800" lvl="3"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4pPr>
            <a:lvl5pPr marL="2286000" lvl="4"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5pPr>
            <a:lvl6pPr marL="2743200" lvl="5"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6pPr>
            <a:lvl7pPr marL="3200400" lvl="6"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7pPr>
            <a:lvl8pPr marL="3657600" lvl="7"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8pPr>
            <a:lvl9pPr marL="4114800" lvl="8" indent="-323850">
              <a:lnSpc>
                <a:spcPct val="100000"/>
              </a:lnSpc>
              <a:spcBef>
                <a:spcPts val="0"/>
              </a:spcBef>
              <a:spcAft>
                <a:spcPts val="0"/>
              </a:spcAft>
              <a:buClr>
                <a:schemeClr val="lt1"/>
              </a:buClr>
              <a:buSzPts val="1500"/>
              <a:buFont typeface="Catamaran"/>
              <a:buChar char="■"/>
              <a:defRPr sz="1500">
                <a:solidFill>
                  <a:schemeClr val="lt1"/>
                </a:solidFill>
                <a:latin typeface="Catamaran"/>
                <a:ea typeface="Catamaran"/>
                <a:cs typeface="Catamaran"/>
                <a:sym typeface="Catamaran"/>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3" r:id="rId23"/>
    <p:sldLayoutId id="2147483674" r:id="rId24"/>
    <p:sldLayoutId id="2147483675" r:id="rId25"/>
    <p:sldLayoutId id="2147483676" r:id="rId26"/>
    <p:sldLayoutId id="2147483677" r:id="rId27"/>
    <p:sldLayoutId id="2147483678" r:id="rId28"/>
    <p:sldLayoutId id="2147483679" r:id="rId29"/>
    <p:sldLayoutId id="2147483680" r:id="rId30"/>
    <p:sldLayoutId id="2147483681" r:id="rId31"/>
    <p:sldLayoutId id="2147483685" r:id="rId32"/>
    <p:sldLayoutId id="2147483686" r:id="rId3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3" Type="http://schemas.openxmlformats.org/officeDocument/2006/relationships/hyperlink" Target="https://docs.google.com/spreadsheets/d/1lLqXqS6o5RAyG8ObVIRm_k1ZLa8cBN4xPNlRqnzEhkc/copy#gid=0" TargetMode="External"/><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3.xml"/><Relationship Id="rId1" Type="http://schemas.openxmlformats.org/officeDocument/2006/relationships/slideLayout" Target="../slideLayouts/slideLayout27.xml"/><Relationship Id="rId4" Type="http://schemas.openxmlformats.org/officeDocument/2006/relationships/image" Target="../media/image3.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8.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19.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hyperlink" Target="https://docs.google.com/spreadsheets/d/1lLqXqS6o5RAyG8ObVIRm_k1ZLa8cBN4xPNlRqnzEhkc/copy#gid=1715818710" TargetMode="External"/><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5.xml"/><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0.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0.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0.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0.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39"/>
          <p:cNvSpPr txBox="1">
            <a:spLocks noGrp="1"/>
          </p:cNvSpPr>
          <p:nvPr>
            <p:ph type="ctrTitle"/>
          </p:nvPr>
        </p:nvSpPr>
        <p:spPr>
          <a:xfrm>
            <a:off x="705300" y="539500"/>
            <a:ext cx="7733400" cy="8013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a:solidFill>
                  <a:schemeClr val="lt2"/>
                </a:solidFill>
                <a:cs typeface="B Nazanin" panose="00000700000000000000" pitchFamily="2" charset="-78"/>
              </a:rPr>
              <a:t>قالب پاورپوینت فناوری اطلاعات</a:t>
            </a:r>
            <a:endParaRPr lang="fa-IR" dirty="0">
              <a:solidFill>
                <a:schemeClr val="lt2"/>
              </a:solidFill>
              <a:cs typeface="B Nazanin" panose="00000700000000000000" pitchFamily="2" charset="-78"/>
            </a:endParaRPr>
          </a:p>
        </p:txBody>
      </p:sp>
      <p:sp>
        <p:nvSpPr>
          <p:cNvPr id="354" name="Google Shape;354;p39"/>
          <p:cNvSpPr txBox="1">
            <a:spLocks noGrp="1"/>
          </p:cNvSpPr>
          <p:nvPr>
            <p:ph type="subTitle" idx="1"/>
          </p:nvPr>
        </p:nvSpPr>
        <p:spPr>
          <a:xfrm>
            <a:off x="782944" y="3943275"/>
            <a:ext cx="4126499" cy="656100"/>
          </a:xfrm>
          <a:prstGeom prst="rect">
            <a:avLst/>
          </a:prstGeom>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sp>
        <p:nvSpPr>
          <p:cNvPr id="355" name="Google Shape;355;p39"/>
          <p:cNvSpPr txBox="1">
            <a:spLocks noGrp="1"/>
          </p:cNvSpPr>
          <p:nvPr>
            <p:ph type="ctrTitle" idx="2"/>
          </p:nvPr>
        </p:nvSpPr>
        <p:spPr>
          <a:xfrm>
            <a:off x="1689813" y="2503900"/>
            <a:ext cx="2181339" cy="1144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fa-IR" sz="3200" dirty="0">
                <a:cs typeface="B Nazanin" panose="00000700000000000000" pitchFamily="2" charset="-78"/>
              </a:rPr>
              <a:t>مهندس شبکه</a:t>
            </a:r>
            <a:endParaRPr sz="3200" dirty="0">
              <a:cs typeface="B Nazanin" panose="00000700000000000000" pitchFamily="2" charset="-78"/>
            </a:endParaRPr>
          </a:p>
        </p:txBody>
      </p:sp>
      <p:sp>
        <p:nvSpPr>
          <p:cNvPr id="356" name="Google Shape;356;p39"/>
          <p:cNvSpPr/>
          <p:nvPr/>
        </p:nvSpPr>
        <p:spPr>
          <a:xfrm>
            <a:off x="3955055" y="2929875"/>
            <a:ext cx="533094" cy="443550"/>
          </a:xfrm>
          <a:prstGeom prst="rect">
            <a:avLst/>
          </a:prstGeom>
        </p:spPr>
        <p:txBody>
          <a:bodyPr>
            <a:prstTxWarp prst="textPlain">
              <a:avLst/>
            </a:prstTxWarp>
          </a:bodyPr>
          <a:lstStyle/>
          <a:p>
            <a:pPr lvl="0" algn="ctr"/>
            <a:r>
              <a:rPr lang="fa-IR" b="1" i="0" dirty="0">
                <a:ln w="19050" cap="flat" cmpd="sng">
                  <a:solidFill>
                    <a:schemeClr val="lt2"/>
                  </a:solidFill>
                  <a:prstDash val="solid"/>
                  <a:round/>
                  <a:headEnd type="none" w="sm" len="sm"/>
                  <a:tailEnd type="none" w="sm" len="sm"/>
                </a:ln>
                <a:noFill/>
                <a:latin typeface="Quantico"/>
                <a:cs typeface="B Nazanin" panose="00000700000000000000" pitchFamily="2" charset="-78"/>
              </a:rPr>
              <a:t>تم :</a:t>
            </a:r>
            <a:endParaRPr b="1" i="0" dirty="0">
              <a:ln w="19050" cap="flat" cmpd="sng">
                <a:solidFill>
                  <a:schemeClr val="lt2"/>
                </a:solidFill>
                <a:prstDash val="solid"/>
                <a:round/>
                <a:headEnd type="none" w="sm" len="sm"/>
                <a:tailEnd type="none" w="sm" len="sm"/>
              </a:ln>
              <a:noFill/>
              <a:latin typeface="Quantico"/>
              <a:cs typeface="B Nazanin" panose="00000700000000000000" pitchFamily="2" charset="-78"/>
            </a:endParaRPr>
          </a:p>
        </p:txBody>
      </p:sp>
      <p:pic>
        <p:nvPicPr>
          <p:cNvPr id="357" name="Google Shape;357;p39"/>
          <p:cNvPicPr preferRelativeResize="0"/>
          <p:nvPr/>
        </p:nvPicPr>
        <p:blipFill rotWithShape="1">
          <a:blip r:embed="rId3">
            <a:alphaModFix/>
          </a:blip>
          <a:srcRect l="6369" r="6369"/>
          <a:stretch/>
        </p:blipFill>
        <p:spPr>
          <a:xfrm>
            <a:off x="5014200" y="1447475"/>
            <a:ext cx="4126500" cy="3151899"/>
          </a:xfrm>
          <a:prstGeom prst="rect">
            <a:avLst/>
          </a:prstGeom>
          <a:noFill/>
          <a:ln w="19050" cap="flat" cmpd="sng">
            <a:solidFill>
              <a:schemeClr val="lt2"/>
            </a:solidFill>
            <a:prstDash val="solid"/>
            <a:round/>
            <a:headEnd type="none" w="sm" len="sm"/>
            <a:tailEnd type="none" w="sm" len="sm"/>
          </a:ln>
        </p:spPr>
      </p:pic>
      <p:sp>
        <p:nvSpPr>
          <p:cNvPr id="358" name="Google Shape;358;p39"/>
          <p:cNvSpPr/>
          <p:nvPr/>
        </p:nvSpPr>
        <p:spPr>
          <a:xfrm>
            <a:off x="776478" y="1447475"/>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359" name="Google Shape;359;p39"/>
          <p:cNvSpPr/>
          <p:nvPr/>
        </p:nvSpPr>
        <p:spPr>
          <a:xfrm>
            <a:off x="776478" y="3564400"/>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49"/>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نمودار مهندسی شبکه</a:t>
            </a:r>
            <a:endParaRPr dirty="0">
              <a:cs typeface="B Nazanin" panose="00000400000000000000" pitchFamily="2" charset="-78"/>
            </a:endParaRPr>
          </a:p>
        </p:txBody>
      </p:sp>
      <p:sp>
        <p:nvSpPr>
          <p:cNvPr id="531" name="Google Shape;531;p49"/>
          <p:cNvSpPr txBox="1"/>
          <p:nvPr/>
        </p:nvSpPr>
        <p:spPr>
          <a:xfrm>
            <a:off x="415635" y="3586825"/>
            <a:ext cx="2410691" cy="958500"/>
          </a:xfrm>
          <a:prstGeom prst="rect">
            <a:avLst/>
          </a:prstGeom>
          <a:noFill/>
          <a:ln>
            <a:noFill/>
          </a:ln>
        </p:spPr>
        <p:txBody>
          <a:bodyPr spcFirstLastPara="1" wrap="square" lIns="91425" tIns="45700" rIns="91425" bIns="45700"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2" name="Google Shape;532;p49"/>
          <p:cNvSpPr txBox="1"/>
          <p:nvPr/>
        </p:nvSpPr>
        <p:spPr>
          <a:xfrm>
            <a:off x="3350550" y="1383090"/>
            <a:ext cx="2440200" cy="7869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معماری </a:t>
            </a:r>
            <a:r>
              <a:rPr lang="en-US" sz="2200" b="1" dirty="0">
                <a:solidFill>
                  <a:schemeClr val="lt1"/>
                </a:solidFill>
                <a:latin typeface="Quantico"/>
                <a:ea typeface="Quantico"/>
                <a:cs typeface="B Nazanin" panose="00000400000000000000" pitchFamily="2" charset="-78"/>
                <a:sym typeface="Quantico"/>
              </a:rPr>
              <a:t>DBMS</a:t>
            </a:r>
            <a:endParaRPr sz="2200" b="1" dirty="0">
              <a:solidFill>
                <a:schemeClr val="lt1"/>
              </a:solidFill>
              <a:latin typeface="Quantico"/>
              <a:ea typeface="Quantico"/>
              <a:cs typeface="B Nazanin" panose="00000400000000000000" pitchFamily="2" charset="-78"/>
              <a:sym typeface="Quantico"/>
            </a:endParaRPr>
          </a:p>
        </p:txBody>
      </p:sp>
      <p:sp>
        <p:nvSpPr>
          <p:cNvPr id="533" name="Google Shape;533;p49"/>
          <p:cNvSpPr txBox="1"/>
          <p:nvPr/>
        </p:nvSpPr>
        <p:spPr>
          <a:xfrm>
            <a:off x="3089959" y="3586825"/>
            <a:ext cx="2410691" cy="958500"/>
          </a:xfrm>
          <a:prstGeom prst="rect">
            <a:avLst/>
          </a:prstGeom>
          <a:noFill/>
          <a:ln>
            <a:noFill/>
          </a:ln>
        </p:spPr>
        <p:txBody>
          <a:bodyPr spcFirstLastPara="1" wrap="square" lIns="91425" tIns="45700" rIns="91425" bIns="45700"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4" name="Google Shape;534;p49"/>
          <p:cNvSpPr txBox="1"/>
          <p:nvPr/>
        </p:nvSpPr>
        <p:spPr>
          <a:xfrm>
            <a:off x="6115792" y="3586825"/>
            <a:ext cx="2308208" cy="958500"/>
          </a:xfrm>
          <a:prstGeom prst="rect">
            <a:avLst/>
          </a:prstGeom>
          <a:noFill/>
          <a:ln>
            <a:noFill/>
          </a:ln>
        </p:spPr>
        <p:txBody>
          <a:bodyPr spcFirstLastPara="1" wrap="square" lIns="45700" tIns="45700" rIns="45700" bIns="45700" anchor="ctr" anchorCtr="0">
            <a:noAutofit/>
          </a:bodyPr>
          <a:lstStyle/>
          <a:p>
            <a:pPr lvl="0" algn="ctr" rtl="1">
              <a:buClr>
                <a:schemeClr val="dk1"/>
              </a:buClr>
              <a:buSzPts val="1100"/>
            </a:pPr>
            <a:r>
              <a:rPr lang="fa-IR" sz="16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600" dirty="0">
              <a:solidFill>
                <a:schemeClr val="lt1"/>
              </a:solidFill>
              <a:latin typeface="Catamaran"/>
              <a:ea typeface="Catamaran"/>
              <a:cs typeface="B Nazanin" panose="00000400000000000000" pitchFamily="2" charset="-78"/>
              <a:sym typeface="Catamaran"/>
            </a:endParaRPr>
          </a:p>
        </p:txBody>
      </p:sp>
      <p:sp>
        <p:nvSpPr>
          <p:cNvPr id="535" name="Google Shape;535;p49"/>
          <p:cNvSpPr/>
          <p:nvPr/>
        </p:nvSpPr>
        <p:spPr>
          <a:xfrm>
            <a:off x="1253425" y="274052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536" name="Google Shape;536;p49"/>
          <p:cNvGrpSpPr/>
          <p:nvPr/>
        </p:nvGrpSpPr>
        <p:grpSpPr>
          <a:xfrm>
            <a:off x="1667875" y="2233200"/>
            <a:ext cx="5819675" cy="507375"/>
            <a:chOff x="1667875" y="2080800"/>
            <a:chExt cx="5819675" cy="507375"/>
          </a:xfrm>
        </p:grpSpPr>
        <p:cxnSp>
          <p:nvCxnSpPr>
            <p:cNvPr id="537" name="Google Shape;537;p49"/>
            <p:cNvCxnSpPr>
              <a:endCxn id="538" idx="0"/>
            </p:cNvCxnSpPr>
            <p:nvPr/>
          </p:nvCxnSpPr>
          <p:spPr>
            <a:xfrm>
              <a:off x="4570575" y="2080800"/>
              <a:ext cx="5700" cy="507300"/>
            </a:xfrm>
            <a:prstGeom prst="straightConnector1">
              <a:avLst/>
            </a:prstGeom>
            <a:noFill/>
            <a:ln w="19050" cap="flat" cmpd="sng">
              <a:solidFill>
                <a:schemeClr val="lt1"/>
              </a:solidFill>
              <a:prstDash val="solid"/>
              <a:round/>
              <a:headEnd type="none" w="med" len="med"/>
              <a:tailEnd type="none" w="med" len="med"/>
            </a:ln>
          </p:spPr>
        </p:cxnSp>
        <p:cxnSp>
          <p:nvCxnSpPr>
            <p:cNvPr id="539" name="Google Shape;539;p49"/>
            <p:cNvCxnSpPr/>
            <p:nvPr/>
          </p:nvCxnSpPr>
          <p:spPr>
            <a:xfrm flipH="1">
              <a:off x="1667875" y="2247675"/>
              <a:ext cx="2916900" cy="340500"/>
            </a:xfrm>
            <a:prstGeom prst="bentConnector3">
              <a:avLst>
                <a:gd name="adj1" fmla="val 99824"/>
              </a:avLst>
            </a:prstGeom>
            <a:noFill/>
            <a:ln w="19050" cap="flat" cmpd="sng">
              <a:solidFill>
                <a:schemeClr val="lt1"/>
              </a:solidFill>
              <a:prstDash val="solid"/>
              <a:round/>
              <a:headEnd type="none" w="med" len="med"/>
              <a:tailEnd type="none" w="med" len="med"/>
            </a:ln>
          </p:spPr>
        </p:cxnSp>
        <p:cxnSp>
          <p:nvCxnSpPr>
            <p:cNvPr id="540" name="Google Shape;540;p49"/>
            <p:cNvCxnSpPr/>
            <p:nvPr/>
          </p:nvCxnSpPr>
          <p:spPr>
            <a:xfrm>
              <a:off x="4570650" y="2247675"/>
              <a:ext cx="2916900" cy="340500"/>
            </a:xfrm>
            <a:prstGeom prst="bentConnector3">
              <a:avLst>
                <a:gd name="adj1" fmla="val 99824"/>
              </a:avLst>
            </a:prstGeom>
            <a:noFill/>
            <a:ln w="19050" cap="flat" cmpd="sng">
              <a:solidFill>
                <a:schemeClr val="lt1"/>
              </a:solidFill>
              <a:prstDash val="solid"/>
              <a:round/>
              <a:headEnd type="none" w="med" len="med"/>
              <a:tailEnd type="none" w="med" len="med"/>
            </a:ln>
          </p:spPr>
        </p:cxnSp>
      </p:grpSp>
      <p:sp>
        <p:nvSpPr>
          <p:cNvPr id="538" name="Google Shape;538;p49"/>
          <p:cNvSpPr/>
          <p:nvPr/>
        </p:nvSpPr>
        <p:spPr>
          <a:xfrm>
            <a:off x="4169325" y="2740500"/>
            <a:ext cx="813900" cy="813900"/>
          </a:xfrm>
          <a:prstGeom prst="donut">
            <a:avLst>
              <a:gd name="adj" fmla="val 521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41" name="Google Shape;541;p49"/>
          <p:cNvSpPr/>
          <p:nvPr/>
        </p:nvSpPr>
        <p:spPr>
          <a:xfrm>
            <a:off x="7076675" y="2740500"/>
            <a:ext cx="813900" cy="813900"/>
          </a:xfrm>
          <a:prstGeom prst="donut">
            <a:avLst>
              <a:gd name="adj" fmla="val 492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542" name="Google Shape;542;p49"/>
          <p:cNvGrpSpPr/>
          <p:nvPr/>
        </p:nvGrpSpPr>
        <p:grpSpPr>
          <a:xfrm>
            <a:off x="4382268" y="2973984"/>
            <a:ext cx="379449" cy="379449"/>
            <a:chOff x="2350143" y="1596809"/>
            <a:chExt cx="379449" cy="379449"/>
          </a:xfrm>
        </p:grpSpPr>
        <p:sp>
          <p:nvSpPr>
            <p:cNvPr id="543" name="Google Shape;543;p49"/>
            <p:cNvSpPr/>
            <p:nvPr/>
          </p:nvSpPr>
          <p:spPr>
            <a:xfrm>
              <a:off x="2350143" y="1596809"/>
              <a:ext cx="158335" cy="178453"/>
            </a:xfrm>
            <a:custGeom>
              <a:avLst/>
              <a:gdLst/>
              <a:ahLst/>
              <a:cxnLst/>
              <a:rect l="l" t="t" r="r" b="b"/>
              <a:pathLst>
                <a:path w="4502" h="5074" extrusionOk="0">
                  <a:moveTo>
                    <a:pt x="3834" y="644"/>
                  </a:moveTo>
                  <a:lnTo>
                    <a:pt x="3834" y="3168"/>
                  </a:lnTo>
                  <a:lnTo>
                    <a:pt x="619" y="3168"/>
                  </a:lnTo>
                  <a:lnTo>
                    <a:pt x="619" y="644"/>
                  </a:lnTo>
                  <a:close/>
                  <a:moveTo>
                    <a:pt x="0" y="1"/>
                  </a:moveTo>
                  <a:lnTo>
                    <a:pt x="0" y="3811"/>
                  </a:lnTo>
                  <a:lnTo>
                    <a:pt x="1905" y="3811"/>
                  </a:lnTo>
                  <a:lnTo>
                    <a:pt x="1905" y="4454"/>
                  </a:lnTo>
                  <a:lnTo>
                    <a:pt x="1119" y="4454"/>
                  </a:lnTo>
                  <a:lnTo>
                    <a:pt x="1119" y="5073"/>
                  </a:lnTo>
                  <a:lnTo>
                    <a:pt x="3334" y="5073"/>
                  </a:lnTo>
                  <a:lnTo>
                    <a:pt x="3334" y="4454"/>
                  </a:lnTo>
                  <a:lnTo>
                    <a:pt x="2548" y="4454"/>
                  </a:lnTo>
                  <a:lnTo>
                    <a:pt x="2548" y="3811"/>
                  </a:lnTo>
                  <a:lnTo>
                    <a:pt x="4501" y="3811"/>
                  </a:lnTo>
                  <a:lnTo>
                    <a:pt x="450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4" name="Google Shape;544;p49"/>
            <p:cNvSpPr/>
            <p:nvPr/>
          </p:nvSpPr>
          <p:spPr>
            <a:xfrm>
              <a:off x="2350143" y="1797841"/>
              <a:ext cx="158335" cy="178417"/>
            </a:xfrm>
            <a:custGeom>
              <a:avLst/>
              <a:gdLst/>
              <a:ahLst/>
              <a:cxnLst/>
              <a:rect l="l" t="t" r="r" b="b"/>
              <a:pathLst>
                <a:path w="4502" h="5073" extrusionOk="0">
                  <a:moveTo>
                    <a:pt x="3834" y="643"/>
                  </a:moveTo>
                  <a:lnTo>
                    <a:pt x="3834" y="3167"/>
                  </a:lnTo>
                  <a:lnTo>
                    <a:pt x="619" y="3167"/>
                  </a:lnTo>
                  <a:lnTo>
                    <a:pt x="619" y="643"/>
                  </a:lnTo>
                  <a:close/>
                  <a:moveTo>
                    <a:pt x="0" y="0"/>
                  </a:moveTo>
                  <a:lnTo>
                    <a:pt x="0" y="3810"/>
                  </a:lnTo>
                  <a:lnTo>
                    <a:pt x="1905" y="3810"/>
                  </a:lnTo>
                  <a:lnTo>
                    <a:pt x="1905" y="4453"/>
                  </a:lnTo>
                  <a:lnTo>
                    <a:pt x="1119" y="4453"/>
                  </a:lnTo>
                  <a:lnTo>
                    <a:pt x="1119" y="5073"/>
                  </a:lnTo>
                  <a:lnTo>
                    <a:pt x="3334" y="5073"/>
                  </a:lnTo>
                  <a:lnTo>
                    <a:pt x="3334" y="4453"/>
                  </a:lnTo>
                  <a:lnTo>
                    <a:pt x="2548" y="4453"/>
                  </a:lnTo>
                  <a:lnTo>
                    <a:pt x="2548" y="3810"/>
                  </a:lnTo>
                  <a:lnTo>
                    <a:pt x="4501" y="3810"/>
                  </a:lnTo>
                  <a:lnTo>
                    <a:pt x="45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5" name="Google Shape;545;p49"/>
            <p:cNvSpPr/>
            <p:nvPr/>
          </p:nvSpPr>
          <p:spPr>
            <a:xfrm>
              <a:off x="2530213" y="1663808"/>
              <a:ext cx="51102" cy="222837"/>
            </a:xfrm>
            <a:custGeom>
              <a:avLst/>
              <a:gdLst/>
              <a:ahLst/>
              <a:cxnLst/>
              <a:rect l="l" t="t" r="r" b="b"/>
              <a:pathLst>
                <a:path w="1453" h="6336" extrusionOk="0">
                  <a:moveTo>
                    <a:pt x="0" y="1"/>
                  </a:moveTo>
                  <a:lnTo>
                    <a:pt x="0" y="644"/>
                  </a:lnTo>
                  <a:lnTo>
                    <a:pt x="500" y="644"/>
                  </a:lnTo>
                  <a:lnTo>
                    <a:pt x="500" y="5716"/>
                  </a:lnTo>
                  <a:lnTo>
                    <a:pt x="0" y="5716"/>
                  </a:lnTo>
                  <a:lnTo>
                    <a:pt x="0" y="6335"/>
                  </a:lnTo>
                  <a:lnTo>
                    <a:pt x="1143" y="6335"/>
                  </a:lnTo>
                  <a:lnTo>
                    <a:pt x="1143" y="3430"/>
                  </a:lnTo>
                  <a:lnTo>
                    <a:pt x="1453" y="3430"/>
                  </a:lnTo>
                  <a:lnTo>
                    <a:pt x="1453" y="2763"/>
                  </a:lnTo>
                  <a:lnTo>
                    <a:pt x="1143" y="2763"/>
                  </a:lnTo>
                  <a:lnTo>
                    <a:pt x="1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6" name="Google Shape;546;p49"/>
            <p:cNvSpPr/>
            <p:nvPr/>
          </p:nvSpPr>
          <p:spPr>
            <a:xfrm>
              <a:off x="2602242" y="1654594"/>
              <a:ext cx="127351" cy="237925"/>
            </a:xfrm>
            <a:custGeom>
              <a:avLst/>
              <a:gdLst/>
              <a:ahLst/>
              <a:cxnLst/>
              <a:rect l="l" t="t" r="r" b="b"/>
              <a:pathLst>
                <a:path w="3621" h="6765" extrusionOk="0">
                  <a:moveTo>
                    <a:pt x="2977" y="668"/>
                  </a:moveTo>
                  <a:lnTo>
                    <a:pt x="2977" y="6145"/>
                  </a:lnTo>
                  <a:lnTo>
                    <a:pt x="667" y="6145"/>
                  </a:lnTo>
                  <a:lnTo>
                    <a:pt x="667" y="668"/>
                  </a:lnTo>
                  <a:close/>
                  <a:moveTo>
                    <a:pt x="0" y="1"/>
                  </a:moveTo>
                  <a:lnTo>
                    <a:pt x="0" y="6764"/>
                  </a:lnTo>
                  <a:lnTo>
                    <a:pt x="3620" y="6764"/>
                  </a:lnTo>
                  <a:lnTo>
                    <a:pt x="3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7" name="Google Shape;547;p49"/>
            <p:cNvSpPr/>
            <p:nvPr/>
          </p:nvSpPr>
          <p:spPr>
            <a:xfrm>
              <a:off x="2648314" y="1700666"/>
              <a:ext cx="36858" cy="21805"/>
            </a:xfrm>
            <a:custGeom>
              <a:avLst/>
              <a:gdLst/>
              <a:ahLst/>
              <a:cxnLst/>
              <a:rect l="l" t="t" r="r" b="b"/>
              <a:pathLst>
                <a:path w="1048" h="620" extrusionOk="0">
                  <a:moveTo>
                    <a:pt x="0" y="1"/>
                  </a:moveTo>
                  <a:lnTo>
                    <a:pt x="0" y="620"/>
                  </a:lnTo>
                  <a:lnTo>
                    <a:pt x="1048" y="620"/>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8" name="Google Shape;548;p49"/>
            <p:cNvSpPr/>
            <p:nvPr/>
          </p:nvSpPr>
          <p:spPr>
            <a:xfrm>
              <a:off x="2647470" y="1776880"/>
              <a:ext cx="36893" cy="22649"/>
            </a:xfrm>
            <a:custGeom>
              <a:avLst/>
              <a:gdLst/>
              <a:ahLst/>
              <a:cxnLst/>
              <a:rect l="l" t="t" r="r" b="b"/>
              <a:pathLst>
                <a:path w="1049" h="644" extrusionOk="0">
                  <a:moveTo>
                    <a:pt x="0" y="1"/>
                  </a:moveTo>
                  <a:lnTo>
                    <a:pt x="0" y="644"/>
                  </a:lnTo>
                  <a:lnTo>
                    <a:pt x="1048" y="644"/>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49" name="Google Shape;549;p49"/>
            <p:cNvSpPr/>
            <p:nvPr/>
          </p:nvSpPr>
          <p:spPr>
            <a:xfrm>
              <a:off x="2647470" y="1824641"/>
              <a:ext cx="36893" cy="21805"/>
            </a:xfrm>
            <a:custGeom>
              <a:avLst/>
              <a:gdLst/>
              <a:ahLst/>
              <a:cxnLst/>
              <a:rect l="l" t="t" r="r" b="b"/>
              <a:pathLst>
                <a:path w="1049" h="620" extrusionOk="0">
                  <a:moveTo>
                    <a:pt x="0" y="0"/>
                  </a:moveTo>
                  <a:lnTo>
                    <a:pt x="0" y="619"/>
                  </a:lnTo>
                  <a:lnTo>
                    <a:pt x="1048" y="619"/>
                  </a:lnTo>
                  <a:lnTo>
                    <a:pt x="10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550" name="Google Shape;550;p49"/>
          <p:cNvGrpSpPr/>
          <p:nvPr/>
        </p:nvGrpSpPr>
        <p:grpSpPr>
          <a:xfrm>
            <a:off x="7295150" y="2975648"/>
            <a:ext cx="376952" cy="376108"/>
            <a:chOff x="7233075" y="2777748"/>
            <a:chExt cx="376952" cy="376108"/>
          </a:xfrm>
        </p:grpSpPr>
        <p:sp>
          <p:nvSpPr>
            <p:cNvPr id="551" name="Google Shape;551;p49"/>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2" name="Google Shape;552;p49"/>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3" name="Google Shape;553;p49"/>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4" name="Google Shape;554;p49"/>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5" name="Google Shape;555;p49"/>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6" name="Google Shape;556;p49"/>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557" name="Google Shape;557;p49"/>
          <p:cNvGrpSpPr/>
          <p:nvPr/>
        </p:nvGrpSpPr>
        <p:grpSpPr>
          <a:xfrm>
            <a:off x="1526314" y="2958553"/>
            <a:ext cx="268066" cy="377796"/>
            <a:chOff x="8099102" y="3374090"/>
            <a:chExt cx="268066" cy="377796"/>
          </a:xfrm>
        </p:grpSpPr>
        <p:sp>
          <p:nvSpPr>
            <p:cNvPr id="558" name="Google Shape;558;p49"/>
            <p:cNvSpPr/>
            <p:nvPr/>
          </p:nvSpPr>
          <p:spPr>
            <a:xfrm>
              <a:off x="8099102" y="3374090"/>
              <a:ext cx="268066" cy="377796"/>
            </a:xfrm>
            <a:custGeom>
              <a:avLst/>
              <a:gdLst/>
              <a:ahLst/>
              <a:cxnLst/>
              <a:rect l="l" t="t" r="r" b="b"/>
              <a:pathLst>
                <a:path w="7622" h="10742" extrusionOk="0">
                  <a:moveTo>
                    <a:pt x="3811" y="620"/>
                  </a:moveTo>
                  <a:cubicBezTo>
                    <a:pt x="4692" y="620"/>
                    <a:pt x="5526" y="739"/>
                    <a:pt x="6169" y="953"/>
                  </a:cubicBezTo>
                  <a:cubicBezTo>
                    <a:pt x="6812" y="1144"/>
                    <a:pt x="6955" y="1382"/>
                    <a:pt x="6955" y="1453"/>
                  </a:cubicBezTo>
                  <a:cubicBezTo>
                    <a:pt x="6955" y="1501"/>
                    <a:pt x="6812" y="1739"/>
                    <a:pt x="6169" y="1954"/>
                  </a:cubicBezTo>
                  <a:cubicBezTo>
                    <a:pt x="5526" y="2168"/>
                    <a:pt x="4692" y="2287"/>
                    <a:pt x="3811" y="2287"/>
                  </a:cubicBezTo>
                  <a:cubicBezTo>
                    <a:pt x="2906" y="2287"/>
                    <a:pt x="2073" y="2168"/>
                    <a:pt x="1453" y="1954"/>
                  </a:cubicBezTo>
                  <a:cubicBezTo>
                    <a:pt x="810" y="1739"/>
                    <a:pt x="644" y="1501"/>
                    <a:pt x="644" y="1453"/>
                  </a:cubicBezTo>
                  <a:cubicBezTo>
                    <a:pt x="644" y="1382"/>
                    <a:pt x="810" y="1192"/>
                    <a:pt x="1453" y="953"/>
                  </a:cubicBezTo>
                  <a:cubicBezTo>
                    <a:pt x="2073" y="739"/>
                    <a:pt x="2906" y="620"/>
                    <a:pt x="3811" y="620"/>
                  </a:cubicBezTo>
                  <a:close/>
                  <a:moveTo>
                    <a:pt x="6931" y="2311"/>
                  </a:moveTo>
                  <a:lnTo>
                    <a:pt x="6931" y="4073"/>
                  </a:lnTo>
                  <a:lnTo>
                    <a:pt x="7002" y="4073"/>
                  </a:lnTo>
                  <a:cubicBezTo>
                    <a:pt x="7002" y="4121"/>
                    <a:pt x="6835" y="4359"/>
                    <a:pt x="6192" y="4573"/>
                  </a:cubicBezTo>
                  <a:cubicBezTo>
                    <a:pt x="5573" y="4787"/>
                    <a:pt x="4740" y="4907"/>
                    <a:pt x="3811" y="4907"/>
                  </a:cubicBezTo>
                  <a:cubicBezTo>
                    <a:pt x="2882" y="4907"/>
                    <a:pt x="2073" y="4787"/>
                    <a:pt x="1430" y="4573"/>
                  </a:cubicBezTo>
                  <a:cubicBezTo>
                    <a:pt x="763" y="4359"/>
                    <a:pt x="620" y="4121"/>
                    <a:pt x="620" y="4073"/>
                  </a:cubicBezTo>
                  <a:lnTo>
                    <a:pt x="620" y="2311"/>
                  </a:lnTo>
                  <a:cubicBezTo>
                    <a:pt x="763" y="2406"/>
                    <a:pt x="977" y="2501"/>
                    <a:pt x="1215" y="2573"/>
                  </a:cubicBezTo>
                  <a:cubicBezTo>
                    <a:pt x="1906" y="2787"/>
                    <a:pt x="2835" y="2930"/>
                    <a:pt x="3787" y="2930"/>
                  </a:cubicBezTo>
                  <a:cubicBezTo>
                    <a:pt x="4740" y="2930"/>
                    <a:pt x="5645" y="2811"/>
                    <a:pt x="6335" y="2573"/>
                  </a:cubicBezTo>
                  <a:cubicBezTo>
                    <a:pt x="6574" y="2501"/>
                    <a:pt x="6788" y="2406"/>
                    <a:pt x="6931" y="2311"/>
                  </a:cubicBezTo>
                  <a:close/>
                  <a:moveTo>
                    <a:pt x="6931" y="4930"/>
                  </a:moveTo>
                  <a:lnTo>
                    <a:pt x="6931" y="6693"/>
                  </a:lnTo>
                  <a:lnTo>
                    <a:pt x="7002" y="6693"/>
                  </a:lnTo>
                  <a:cubicBezTo>
                    <a:pt x="7002" y="6740"/>
                    <a:pt x="6835" y="6978"/>
                    <a:pt x="6192" y="7193"/>
                  </a:cubicBezTo>
                  <a:cubicBezTo>
                    <a:pt x="5573" y="7407"/>
                    <a:pt x="4740" y="7526"/>
                    <a:pt x="3811" y="7526"/>
                  </a:cubicBezTo>
                  <a:cubicBezTo>
                    <a:pt x="2882" y="7526"/>
                    <a:pt x="2073" y="7407"/>
                    <a:pt x="1430" y="7193"/>
                  </a:cubicBezTo>
                  <a:cubicBezTo>
                    <a:pt x="763" y="6978"/>
                    <a:pt x="620" y="6740"/>
                    <a:pt x="620" y="6693"/>
                  </a:cubicBezTo>
                  <a:lnTo>
                    <a:pt x="620" y="4930"/>
                  </a:lnTo>
                  <a:cubicBezTo>
                    <a:pt x="763" y="5026"/>
                    <a:pt x="977" y="5121"/>
                    <a:pt x="1215" y="5192"/>
                  </a:cubicBezTo>
                  <a:cubicBezTo>
                    <a:pt x="1906" y="5407"/>
                    <a:pt x="2835" y="5550"/>
                    <a:pt x="3787" y="5550"/>
                  </a:cubicBezTo>
                  <a:cubicBezTo>
                    <a:pt x="4740" y="5550"/>
                    <a:pt x="5645" y="5430"/>
                    <a:pt x="6335" y="5192"/>
                  </a:cubicBezTo>
                  <a:cubicBezTo>
                    <a:pt x="6574" y="5121"/>
                    <a:pt x="6788" y="5026"/>
                    <a:pt x="6931" y="4930"/>
                  </a:cubicBezTo>
                  <a:close/>
                  <a:moveTo>
                    <a:pt x="6931" y="7526"/>
                  </a:moveTo>
                  <a:lnTo>
                    <a:pt x="6931" y="9288"/>
                  </a:lnTo>
                  <a:cubicBezTo>
                    <a:pt x="7002" y="9336"/>
                    <a:pt x="6835" y="9574"/>
                    <a:pt x="6192" y="9788"/>
                  </a:cubicBezTo>
                  <a:cubicBezTo>
                    <a:pt x="5573" y="10003"/>
                    <a:pt x="4740" y="10122"/>
                    <a:pt x="3811" y="10122"/>
                  </a:cubicBezTo>
                  <a:cubicBezTo>
                    <a:pt x="2882" y="10122"/>
                    <a:pt x="2073" y="10003"/>
                    <a:pt x="1430" y="9788"/>
                  </a:cubicBezTo>
                  <a:cubicBezTo>
                    <a:pt x="763" y="9574"/>
                    <a:pt x="620" y="9336"/>
                    <a:pt x="620" y="9288"/>
                  </a:cubicBezTo>
                  <a:lnTo>
                    <a:pt x="620" y="7526"/>
                  </a:lnTo>
                  <a:cubicBezTo>
                    <a:pt x="763" y="7621"/>
                    <a:pt x="977" y="7693"/>
                    <a:pt x="1215" y="7788"/>
                  </a:cubicBezTo>
                  <a:cubicBezTo>
                    <a:pt x="1906" y="8002"/>
                    <a:pt x="2835" y="8145"/>
                    <a:pt x="3787" y="8145"/>
                  </a:cubicBezTo>
                  <a:cubicBezTo>
                    <a:pt x="4740" y="8145"/>
                    <a:pt x="5645" y="8026"/>
                    <a:pt x="6335" y="7788"/>
                  </a:cubicBezTo>
                  <a:cubicBezTo>
                    <a:pt x="6574" y="7693"/>
                    <a:pt x="6788" y="7621"/>
                    <a:pt x="6931" y="7526"/>
                  </a:cubicBezTo>
                  <a:close/>
                  <a:moveTo>
                    <a:pt x="3811" y="1"/>
                  </a:moveTo>
                  <a:cubicBezTo>
                    <a:pt x="2858" y="1"/>
                    <a:pt x="1930" y="120"/>
                    <a:pt x="1239" y="358"/>
                  </a:cubicBezTo>
                  <a:cubicBezTo>
                    <a:pt x="239" y="668"/>
                    <a:pt x="1" y="1120"/>
                    <a:pt x="1" y="1453"/>
                  </a:cubicBezTo>
                  <a:lnTo>
                    <a:pt x="1" y="9288"/>
                  </a:lnTo>
                  <a:cubicBezTo>
                    <a:pt x="1" y="9598"/>
                    <a:pt x="215" y="10050"/>
                    <a:pt x="1239" y="10384"/>
                  </a:cubicBezTo>
                  <a:cubicBezTo>
                    <a:pt x="1930" y="10598"/>
                    <a:pt x="2858" y="10741"/>
                    <a:pt x="3811" y="10741"/>
                  </a:cubicBezTo>
                  <a:cubicBezTo>
                    <a:pt x="4764" y="10741"/>
                    <a:pt x="5692" y="10622"/>
                    <a:pt x="6359" y="10384"/>
                  </a:cubicBezTo>
                  <a:cubicBezTo>
                    <a:pt x="7383" y="10050"/>
                    <a:pt x="7621" y="9598"/>
                    <a:pt x="7621" y="9288"/>
                  </a:cubicBezTo>
                  <a:lnTo>
                    <a:pt x="7621" y="1453"/>
                  </a:lnTo>
                  <a:cubicBezTo>
                    <a:pt x="7621" y="1120"/>
                    <a:pt x="7407" y="668"/>
                    <a:pt x="6359" y="358"/>
                  </a:cubicBezTo>
                  <a:cubicBezTo>
                    <a:pt x="5692" y="144"/>
                    <a:pt x="4764" y="1"/>
                    <a:pt x="38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59" name="Google Shape;559;p49"/>
            <p:cNvSpPr/>
            <p:nvPr/>
          </p:nvSpPr>
          <p:spPr>
            <a:xfrm>
              <a:off x="8295104" y="3491347"/>
              <a:ext cx="25147" cy="21805"/>
            </a:xfrm>
            <a:custGeom>
              <a:avLst/>
              <a:gdLst/>
              <a:ahLst/>
              <a:cxnLst/>
              <a:rect l="l" t="t" r="r" b="b"/>
              <a:pathLst>
                <a:path w="715" h="620" extrusionOk="0">
                  <a:moveTo>
                    <a:pt x="358" y="1"/>
                  </a:moveTo>
                  <a:cubicBezTo>
                    <a:pt x="191" y="1"/>
                    <a:pt x="48" y="120"/>
                    <a:pt x="24" y="263"/>
                  </a:cubicBezTo>
                  <a:cubicBezTo>
                    <a:pt x="0" y="477"/>
                    <a:pt x="143" y="620"/>
                    <a:pt x="310" y="620"/>
                  </a:cubicBezTo>
                  <a:cubicBezTo>
                    <a:pt x="477" y="620"/>
                    <a:pt x="619" y="501"/>
                    <a:pt x="643" y="358"/>
                  </a:cubicBezTo>
                  <a:cubicBezTo>
                    <a:pt x="715" y="168"/>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60" name="Google Shape;560;p49"/>
            <p:cNvSpPr/>
            <p:nvPr/>
          </p:nvSpPr>
          <p:spPr>
            <a:xfrm>
              <a:off x="8295104" y="3583492"/>
              <a:ext cx="25147" cy="21805"/>
            </a:xfrm>
            <a:custGeom>
              <a:avLst/>
              <a:gdLst/>
              <a:ahLst/>
              <a:cxnLst/>
              <a:rect l="l" t="t" r="r" b="b"/>
              <a:pathLst>
                <a:path w="715" h="620" extrusionOk="0">
                  <a:moveTo>
                    <a:pt x="358" y="0"/>
                  </a:moveTo>
                  <a:cubicBezTo>
                    <a:pt x="191" y="0"/>
                    <a:pt x="48" y="96"/>
                    <a:pt x="24" y="262"/>
                  </a:cubicBezTo>
                  <a:cubicBezTo>
                    <a:pt x="0" y="453"/>
                    <a:pt x="143" y="620"/>
                    <a:pt x="310" y="620"/>
                  </a:cubicBezTo>
                  <a:cubicBezTo>
                    <a:pt x="477" y="620"/>
                    <a:pt x="619" y="500"/>
                    <a:pt x="643" y="358"/>
                  </a:cubicBezTo>
                  <a:cubicBezTo>
                    <a:pt x="715" y="143"/>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61" name="Google Shape;561;p49"/>
            <p:cNvSpPr/>
            <p:nvPr/>
          </p:nvSpPr>
          <p:spPr>
            <a:xfrm>
              <a:off x="8295104" y="3675603"/>
              <a:ext cx="25147" cy="21841"/>
            </a:xfrm>
            <a:custGeom>
              <a:avLst/>
              <a:gdLst/>
              <a:ahLst/>
              <a:cxnLst/>
              <a:rect l="l" t="t" r="r" b="b"/>
              <a:pathLst>
                <a:path w="715" h="621" extrusionOk="0">
                  <a:moveTo>
                    <a:pt x="358" y="1"/>
                  </a:moveTo>
                  <a:cubicBezTo>
                    <a:pt x="191" y="1"/>
                    <a:pt x="48" y="120"/>
                    <a:pt x="24" y="263"/>
                  </a:cubicBezTo>
                  <a:cubicBezTo>
                    <a:pt x="0" y="453"/>
                    <a:pt x="143" y="620"/>
                    <a:pt x="310" y="620"/>
                  </a:cubicBezTo>
                  <a:cubicBezTo>
                    <a:pt x="477" y="620"/>
                    <a:pt x="619" y="501"/>
                    <a:pt x="643" y="358"/>
                  </a:cubicBezTo>
                  <a:cubicBezTo>
                    <a:pt x="715" y="144"/>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Google Shape;566;p50"/>
          <p:cNvSpPr txBox="1">
            <a:spLocks noGrp="1"/>
          </p:cNvSpPr>
          <p:nvPr>
            <p:ph type="subTitle" idx="3"/>
          </p:nvPr>
        </p:nvSpPr>
        <p:spPr>
          <a:xfrm>
            <a:off x="3256488" y="2020522"/>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67" name="Google Shape;567;p50"/>
          <p:cNvSpPr txBox="1">
            <a:spLocks noGrp="1"/>
          </p:cNvSpPr>
          <p:nvPr>
            <p:ph type="subTitle" idx="9"/>
          </p:nvPr>
        </p:nvSpPr>
        <p:spPr>
          <a:xfrm>
            <a:off x="6037963" y="2020522"/>
            <a:ext cx="2390625"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68" name="Google Shape;568;p50"/>
          <p:cNvSpPr txBox="1">
            <a:spLocks noGrp="1"/>
          </p:cNvSpPr>
          <p:nvPr>
            <p:ph type="title" idx="15"/>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ویژگی های معماری داده</a:t>
            </a:r>
            <a:endParaRPr dirty="0">
              <a:cs typeface="B Nazanin" panose="00000400000000000000" pitchFamily="2" charset="-78"/>
            </a:endParaRPr>
          </a:p>
        </p:txBody>
      </p:sp>
      <p:sp>
        <p:nvSpPr>
          <p:cNvPr id="569" name="Google Shape;569;p50"/>
          <p:cNvSpPr txBox="1">
            <a:spLocks noGrp="1"/>
          </p:cNvSpPr>
          <p:nvPr>
            <p:ph type="title" idx="4"/>
          </p:nvPr>
        </p:nvSpPr>
        <p:spPr>
          <a:xfrm>
            <a:off x="716075"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تطبیق پذیری</a:t>
            </a:r>
            <a:endParaRPr dirty="0">
              <a:cs typeface="B Nazanin" panose="00000400000000000000" pitchFamily="2" charset="-78"/>
            </a:endParaRPr>
          </a:p>
        </p:txBody>
      </p:sp>
      <p:sp>
        <p:nvSpPr>
          <p:cNvPr id="570" name="Google Shape;570;p50"/>
          <p:cNvSpPr txBox="1">
            <a:spLocks noGrp="1"/>
          </p:cNvSpPr>
          <p:nvPr>
            <p:ph type="subTitle" idx="1"/>
          </p:nvPr>
        </p:nvSpPr>
        <p:spPr>
          <a:xfrm>
            <a:off x="475013" y="2020522"/>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1" name="Google Shape;571;p50"/>
          <p:cNvSpPr txBox="1">
            <a:spLocks noGrp="1"/>
          </p:cNvSpPr>
          <p:nvPr>
            <p:ph type="subTitle" idx="5"/>
          </p:nvPr>
        </p:nvSpPr>
        <p:spPr>
          <a:xfrm>
            <a:off x="475013" y="3532064"/>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2" name="Google Shape;572;p50"/>
          <p:cNvSpPr txBox="1">
            <a:spLocks noGrp="1"/>
          </p:cNvSpPr>
          <p:nvPr>
            <p:ph type="title" idx="6"/>
          </p:nvPr>
        </p:nvSpPr>
        <p:spPr>
          <a:xfrm>
            <a:off x="3497550"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ابر بومی</a:t>
            </a:r>
            <a:endParaRPr dirty="0">
              <a:cs typeface="B Nazanin" panose="00000400000000000000" pitchFamily="2" charset="-78"/>
            </a:endParaRPr>
          </a:p>
        </p:txBody>
      </p:sp>
      <p:sp>
        <p:nvSpPr>
          <p:cNvPr id="573" name="Google Shape;573;p50"/>
          <p:cNvSpPr txBox="1">
            <a:spLocks noGrp="1"/>
          </p:cNvSpPr>
          <p:nvPr>
            <p:ph type="subTitle" idx="7"/>
          </p:nvPr>
        </p:nvSpPr>
        <p:spPr>
          <a:xfrm>
            <a:off x="3497250" y="3532064"/>
            <a:ext cx="2390262"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4" name="Google Shape;574;p50"/>
          <p:cNvSpPr txBox="1">
            <a:spLocks noGrp="1"/>
          </p:cNvSpPr>
          <p:nvPr>
            <p:ph type="title" idx="8"/>
          </p:nvPr>
        </p:nvSpPr>
        <p:spPr>
          <a:xfrm>
            <a:off x="6280438" y="1574327"/>
            <a:ext cx="2146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سادگی</a:t>
            </a:r>
            <a:endParaRPr dirty="0">
              <a:cs typeface="B Nazanin" panose="00000400000000000000" pitchFamily="2" charset="-78"/>
            </a:endParaRPr>
          </a:p>
        </p:txBody>
      </p:sp>
      <p:sp>
        <p:nvSpPr>
          <p:cNvPr id="575" name="Google Shape;575;p50"/>
          <p:cNvSpPr txBox="1">
            <a:spLocks noGrp="1"/>
          </p:cNvSpPr>
          <p:nvPr>
            <p:ph type="title"/>
          </p:nvPr>
        </p:nvSpPr>
        <p:spPr>
          <a:xfrm>
            <a:off x="716075" y="1574327"/>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اتوماسیون</a:t>
            </a:r>
            <a:endParaRPr dirty="0">
              <a:cs typeface="B Nazanin" panose="00000400000000000000" pitchFamily="2" charset="-78"/>
            </a:endParaRPr>
          </a:p>
        </p:txBody>
      </p:sp>
      <p:sp>
        <p:nvSpPr>
          <p:cNvPr id="576" name="Google Shape;576;p50"/>
          <p:cNvSpPr txBox="1">
            <a:spLocks noGrp="1"/>
          </p:cNvSpPr>
          <p:nvPr>
            <p:ph type="title" idx="13"/>
          </p:nvPr>
        </p:nvSpPr>
        <p:spPr>
          <a:xfrm>
            <a:off x="6279388" y="3083150"/>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قابلیت ارتجاعی</a:t>
            </a:r>
            <a:endParaRPr dirty="0">
              <a:cs typeface="B Nazanin" panose="00000400000000000000" pitchFamily="2" charset="-78"/>
            </a:endParaRPr>
          </a:p>
        </p:txBody>
      </p:sp>
      <p:sp>
        <p:nvSpPr>
          <p:cNvPr id="577" name="Google Shape;577;p50"/>
          <p:cNvSpPr txBox="1">
            <a:spLocks noGrp="1"/>
          </p:cNvSpPr>
          <p:nvPr>
            <p:ph type="subTitle" idx="14"/>
          </p:nvPr>
        </p:nvSpPr>
        <p:spPr>
          <a:xfrm>
            <a:off x="6279087" y="3532064"/>
            <a:ext cx="2389899" cy="4848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78" name="Google Shape;578;p50"/>
          <p:cNvSpPr/>
          <p:nvPr/>
        </p:nvSpPr>
        <p:spPr>
          <a:xfrm>
            <a:off x="1398875"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79" name="Google Shape;579;p50"/>
          <p:cNvSpPr/>
          <p:nvPr/>
        </p:nvSpPr>
        <p:spPr>
          <a:xfrm>
            <a:off x="4180350"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0" name="Google Shape;580;p50"/>
          <p:cNvSpPr/>
          <p:nvPr/>
        </p:nvSpPr>
        <p:spPr>
          <a:xfrm>
            <a:off x="6962188" y="197743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1" name="Google Shape;581;p50"/>
          <p:cNvSpPr/>
          <p:nvPr/>
        </p:nvSpPr>
        <p:spPr>
          <a:xfrm>
            <a:off x="1398875"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2" name="Google Shape;582;p50"/>
          <p:cNvSpPr/>
          <p:nvPr/>
        </p:nvSpPr>
        <p:spPr>
          <a:xfrm>
            <a:off x="4180350"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3" name="Google Shape;583;p50"/>
          <p:cNvSpPr/>
          <p:nvPr/>
        </p:nvSpPr>
        <p:spPr>
          <a:xfrm>
            <a:off x="6962188" y="3460372"/>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84" name="Google Shape;584;p50"/>
          <p:cNvSpPr txBox="1">
            <a:spLocks noGrp="1"/>
          </p:cNvSpPr>
          <p:nvPr>
            <p:ph type="title" idx="2"/>
          </p:nvPr>
        </p:nvSpPr>
        <p:spPr>
          <a:xfrm>
            <a:off x="3497550" y="1574327"/>
            <a:ext cx="2148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امنیت</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51"/>
          <p:cNvSpPr/>
          <p:nvPr/>
        </p:nvSpPr>
        <p:spPr>
          <a:xfrm>
            <a:off x="752700" y="4844050"/>
            <a:ext cx="76713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0" name="Google Shape;590;p51"/>
          <p:cNvSpPr txBox="1">
            <a:spLocks noGrp="1"/>
          </p:cNvSpPr>
          <p:nvPr>
            <p:ph type="title"/>
          </p:nvPr>
        </p:nvSpPr>
        <p:spPr>
          <a:xfrm>
            <a:off x="3658400" y="1588690"/>
            <a:ext cx="4767900" cy="114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fa-IR" dirty="0">
                <a:solidFill>
                  <a:schemeClr val="lt1"/>
                </a:solidFill>
                <a:cs typeface="B Nazanin" panose="00000400000000000000" pitchFamily="2" charset="-78"/>
              </a:rPr>
              <a:t>کلمات</a:t>
            </a:r>
            <a:endParaRPr dirty="0">
              <a:solidFill>
                <a:schemeClr val="lt1"/>
              </a:solidFill>
              <a:cs typeface="B Nazanin" panose="00000400000000000000" pitchFamily="2" charset="-78"/>
            </a:endParaRPr>
          </a:p>
        </p:txBody>
      </p:sp>
      <p:pic>
        <p:nvPicPr>
          <p:cNvPr id="591" name="Google Shape;591;p51"/>
          <p:cNvPicPr preferRelativeResize="0"/>
          <p:nvPr/>
        </p:nvPicPr>
        <p:blipFill rotWithShape="1">
          <a:blip r:embed="rId3">
            <a:alphaModFix/>
          </a:blip>
          <a:srcRect l="26177" r="26182"/>
          <a:stretch/>
        </p:blipFill>
        <p:spPr>
          <a:xfrm>
            <a:off x="720000" y="540000"/>
            <a:ext cx="2903047" cy="4063497"/>
          </a:xfrm>
          <a:prstGeom prst="rect">
            <a:avLst/>
          </a:prstGeom>
          <a:noFill/>
          <a:ln w="19050" cap="flat" cmpd="sng">
            <a:solidFill>
              <a:schemeClr val="lt2"/>
            </a:solidFill>
            <a:prstDash val="solid"/>
            <a:round/>
            <a:headEnd type="none" w="sm" len="sm"/>
            <a:tailEnd type="none" w="sm" len="sm"/>
          </a:ln>
        </p:spPr>
      </p:pic>
      <p:sp>
        <p:nvSpPr>
          <p:cNvPr id="592" name="Google Shape;592;p51"/>
          <p:cNvSpPr/>
          <p:nvPr/>
        </p:nvSpPr>
        <p:spPr>
          <a:xfrm>
            <a:off x="5145498" y="2737090"/>
            <a:ext cx="3121426" cy="812651"/>
          </a:xfrm>
          <a:prstGeom prst="rect">
            <a:avLst/>
          </a:prstGeom>
        </p:spPr>
        <p:txBody>
          <a:bodyPr>
            <a:prstTxWarp prst="textPlain">
              <a:avLst/>
            </a:prstTxWarp>
          </a:bodyPr>
          <a:lstStyle/>
          <a:p>
            <a:pPr lvl="0" algn="r" rtl="1"/>
            <a:r>
              <a:rPr lang="fa-IR" b="1" i="0" dirty="0">
                <a:ln w="19050" cap="flat" cmpd="sng">
                  <a:solidFill>
                    <a:schemeClr val="lt2"/>
                  </a:solidFill>
                  <a:prstDash val="solid"/>
                  <a:round/>
                  <a:headEnd type="none" w="sm" len="sm"/>
                  <a:tailEnd type="none" w="sm" len="sm"/>
                </a:ln>
                <a:noFill/>
                <a:latin typeface="Quantico"/>
                <a:cs typeface="B Nazanin" panose="00000400000000000000" pitchFamily="2" charset="-78"/>
              </a:rPr>
              <a:t>فوق العاده</a:t>
            </a:r>
            <a:endParaRPr b="1" i="0" dirty="0">
              <a:ln w="19050" cap="flat" cmpd="sng">
                <a:solidFill>
                  <a:schemeClr val="lt2"/>
                </a:solidFill>
                <a:prstDash val="solid"/>
                <a:round/>
                <a:headEnd type="none" w="sm" len="sm"/>
                <a:tailEnd type="none" w="sm" len="sm"/>
              </a:ln>
              <a:noFill/>
              <a:latin typeface="Quantico"/>
              <a:cs typeface="B Nazanin" panose="00000400000000000000" pitchFamily="2" charset="-78"/>
            </a:endParaRPr>
          </a:p>
        </p:txBody>
      </p:sp>
      <p:grpSp>
        <p:nvGrpSpPr>
          <p:cNvPr id="593" name="Google Shape;593;p51"/>
          <p:cNvGrpSpPr/>
          <p:nvPr/>
        </p:nvGrpSpPr>
        <p:grpSpPr>
          <a:xfrm>
            <a:off x="7348717" y="137479"/>
            <a:ext cx="1823016" cy="296643"/>
            <a:chOff x="7857346" y="3902355"/>
            <a:chExt cx="1823016" cy="296643"/>
          </a:xfrm>
        </p:grpSpPr>
        <p:sp>
          <p:nvSpPr>
            <p:cNvPr id="594" name="Google Shape;594;p51"/>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5" name="Google Shape;595;p51"/>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6" name="Google Shape;596;p51"/>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7" name="Google Shape;597;p51"/>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8" name="Google Shape;598;p51"/>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99" name="Google Shape;599;p51"/>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52"/>
          <p:cNvSpPr txBox="1">
            <a:spLocks noGrp="1"/>
          </p:cNvSpPr>
          <p:nvPr>
            <p:ph type="title"/>
          </p:nvPr>
        </p:nvSpPr>
        <p:spPr>
          <a:xfrm>
            <a:off x="3989318" y="1470593"/>
            <a:ext cx="4435500" cy="15441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نصب </a:t>
            </a:r>
            <a:br>
              <a:rPr lang="en-US" dirty="0">
                <a:solidFill>
                  <a:schemeClr val="lt1"/>
                </a:solidFill>
                <a:cs typeface="B Nazanin" panose="00000400000000000000" pitchFamily="2" charset="-78"/>
              </a:rPr>
            </a:br>
            <a:r>
              <a:rPr lang="en-US" dirty="0">
                <a:solidFill>
                  <a:schemeClr val="tx2"/>
                </a:solidFill>
                <a:cs typeface="B Nazanin" panose="00000400000000000000" pitchFamily="2" charset="-78"/>
              </a:rPr>
              <a:t>DBMS</a:t>
            </a:r>
            <a:endParaRPr dirty="0">
              <a:solidFill>
                <a:schemeClr val="tx2"/>
              </a:solidFill>
              <a:cs typeface="B Nazanin" panose="00000400000000000000" pitchFamily="2" charset="-78"/>
            </a:endParaRPr>
          </a:p>
        </p:txBody>
      </p:sp>
      <p:sp>
        <p:nvSpPr>
          <p:cNvPr id="605" name="Google Shape;605;p52"/>
          <p:cNvSpPr txBox="1">
            <a:spLocks noGrp="1"/>
          </p:cNvSpPr>
          <p:nvPr>
            <p:ph type="subTitle" idx="1"/>
          </p:nvPr>
        </p:nvSpPr>
        <p:spPr>
          <a:xfrm>
            <a:off x="3989318" y="3254297"/>
            <a:ext cx="4435500" cy="434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pic>
        <p:nvPicPr>
          <p:cNvPr id="606" name="Google Shape;606;p52"/>
          <p:cNvPicPr preferRelativeResize="0"/>
          <p:nvPr/>
        </p:nvPicPr>
        <p:blipFill rotWithShape="1">
          <a:blip r:embed="rId3">
            <a:alphaModFix/>
          </a:blip>
          <a:srcRect l="51827" r="4557" b="3781"/>
          <a:stretch/>
        </p:blipFill>
        <p:spPr>
          <a:xfrm>
            <a:off x="720700" y="0"/>
            <a:ext cx="2101299" cy="3089800"/>
          </a:xfrm>
          <a:prstGeom prst="rect">
            <a:avLst/>
          </a:prstGeom>
          <a:noFill/>
          <a:ln w="19050" cap="flat" cmpd="sng">
            <a:solidFill>
              <a:schemeClr val="lt2"/>
            </a:solidFill>
            <a:prstDash val="solid"/>
            <a:round/>
            <a:headEnd type="none" w="sm" len="sm"/>
            <a:tailEnd type="none" w="sm" len="sm"/>
          </a:ln>
        </p:spPr>
      </p:pic>
      <p:sp>
        <p:nvSpPr>
          <p:cNvPr id="607" name="Google Shape;607;p52"/>
          <p:cNvSpPr/>
          <p:nvPr/>
        </p:nvSpPr>
        <p:spPr>
          <a:xfrm>
            <a:off x="714600" y="3429000"/>
            <a:ext cx="2263642" cy="1403659"/>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02</a:t>
            </a:r>
          </a:p>
        </p:txBody>
      </p:sp>
      <p:sp>
        <p:nvSpPr>
          <p:cNvPr id="608" name="Google Shape;608;p52"/>
          <p:cNvSpPr/>
          <p:nvPr/>
        </p:nvSpPr>
        <p:spPr>
          <a:xfrm>
            <a:off x="4115842" y="3089810"/>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609" name="Google Shape;609;p52"/>
          <p:cNvGrpSpPr/>
          <p:nvPr/>
        </p:nvGrpSpPr>
        <p:grpSpPr>
          <a:xfrm rot="-5400000">
            <a:off x="7514733" y="128390"/>
            <a:ext cx="302065" cy="1520982"/>
            <a:chOff x="-108754" y="2690919"/>
            <a:chExt cx="302065" cy="1520982"/>
          </a:xfrm>
        </p:grpSpPr>
        <p:sp>
          <p:nvSpPr>
            <p:cNvPr id="610" name="Google Shape;610;p52"/>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1" name="Google Shape;611;p52"/>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2" name="Google Shape;612;p52"/>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3" name="Google Shape;613;p52"/>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4" name="Google Shape;614;p52"/>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15" name="Google Shape;615;p52"/>
          <p:cNvGrpSpPr/>
          <p:nvPr/>
        </p:nvGrpSpPr>
        <p:grpSpPr>
          <a:xfrm rot="5400000">
            <a:off x="7889325" y="510764"/>
            <a:ext cx="98902" cy="553090"/>
            <a:chOff x="4898850" y="4820550"/>
            <a:chExt cx="98902" cy="553090"/>
          </a:xfrm>
        </p:grpSpPr>
        <p:sp>
          <p:nvSpPr>
            <p:cNvPr id="616" name="Google Shape;616;p52"/>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7" name="Google Shape;617;p52"/>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8" name="Google Shape;618;p52"/>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19" name="Google Shape;619;p52"/>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20" name="Google Shape;620;p52"/>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4"/>
        <p:cNvGrpSpPr/>
        <p:nvPr/>
      </p:nvGrpSpPr>
      <p:grpSpPr>
        <a:xfrm>
          <a:off x="0" y="0"/>
          <a:ext cx="0" cy="0"/>
          <a:chOff x="0" y="0"/>
          <a:chExt cx="0" cy="0"/>
        </a:xfrm>
      </p:grpSpPr>
      <p:sp>
        <p:nvSpPr>
          <p:cNvPr id="625" name="Google Shape;625;p53"/>
          <p:cNvSpPr txBox="1">
            <a:spLocks noGrp="1"/>
          </p:cNvSpPr>
          <p:nvPr>
            <p:ph type="title" idx="8"/>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solidFill>
                  <a:schemeClr val="lt2"/>
                </a:solidFill>
                <a:cs typeface="B Nazanin" panose="00000400000000000000" pitchFamily="2" charset="-78"/>
              </a:rPr>
              <a:t>در صورت نیاز می توانید زیرنویس را در اینجا وارد کنید</a:t>
            </a:r>
            <a:endParaRPr dirty="0">
              <a:solidFill>
                <a:schemeClr val="lt2"/>
              </a:solidFill>
              <a:cs typeface="B Nazanin" panose="00000400000000000000" pitchFamily="2" charset="-78"/>
            </a:endParaRPr>
          </a:p>
        </p:txBody>
      </p:sp>
      <p:sp>
        <p:nvSpPr>
          <p:cNvPr id="626" name="Google Shape;626;p53"/>
          <p:cNvSpPr txBox="1">
            <a:spLocks noGrp="1"/>
          </p:cNvSpPr>
          <p:nvPr>
            <p:ph type="title"/>
          </p:nvPr>
        </p:nvSpPr>
        <p:spPr>
          <a:xfrm>
            <a:off x="1118821" y="1786557"/>
            <a:ext cx="20859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استقلال</a:t>
            </a:r>
            <a:endParaRPr dirty="0">
              <a:cs typeface="B Nazanin" panose="00000400000000000000" pitchFamily="2" charset="-78"/>
            </a:endParaRPr>
          </a:p>
        </p:txBody>
      </p:sp>
      <p:sp>
        <p:nvSpPr>
          <p:cNvPr id="627" name="Google Shape;627;p53"/>
          <p:cNvSpPr txBox="1">
            <a:spLocks noGrp="1"/>
          </p:cNvSpPr>
          <p:nvPr>
            <p:ph type="subTitle" idx="1"/>
          </p:nvPr>
        </p:nvSpPr>
        <p:spPr>
          <a:xfrm>
            <a:off x="938151" y="2138872"/>
            <a:ext cx="2266570"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28" name="Google Shape;628;p53"/>
          <p:cNvSpPr txBox="1">
            <a:spLocks noGrp="1"/>
          </p:cNvSpPr>
          <p:nvPr>
            <p:ph type="title" idx="2"/>
          </p:nvPr>
        </p:nvSpPr>
        <p:spPr>
          <a:xfrm>
            <a:off x="5933160" y="1786545"/>
            <a:ext cx="20847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اشتراک گذاری</a:t>
            </a:r>
            <a:endParaRPr dirty="0">
              <a:cs typeface="B Nazanin" panose="00000400000000000000" pitchFamily="2" charset="-78"/>
            </a:endParaRPr>
          </a:p>
        </p:txBody>
      </p:sp>
      <p:sp>
        <p:nvSpPr>
          <p:cNvPr id="629" name="Google Shape;629;p53"/>
          <p:cNvSpPr txBox="1">
            <a:spLocks noGrp="1"/>
          </p:cNvSpPr>
          <p:nvPr>
            <p:ph type="subTitle" idx="3"/>
          </p:nvPr>
        </p:nvSpPr>
        <p:spPr>
          <a:xfrm>
            <a:off x="5933159" y="2138861"/>
            <a:ext cx="2318919"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0" name="Google Shape;630;p53"/>
          <p:cNvSpPr txBox="1">
            <a:spLocks noGrp="1"/>
          </p:cNvSpPr>
          <p:nvPr>
            <p:ph type="title" idx="4"/>
          </p:nvPr>
        </p:nvSpPr>
        <p:spPr>
          <a:xfrm>
            <a:off x="1121821" y="3234355"/>
            <a:ext cx="20829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ثبات</a:t>
            </a:r>
            <a:endParaRPr dirty="0">
              <a:cs typeface="B Nazanin" panose="00000400000000000000" pitchFamily="2" charset="-78"/>
            </a:endParaRPr>
          </a:p>
        </p:txBody>
      </p:sp>
      <p:sp>
        <p:nvSpPr>
          <p:cNvPr id="631" name="Google Shape;631;p53"/>
          <p:cNvSpPr txBox="1">
            <a:spLocks noGrp="1"/>
          </p:cNvSpPr>
          <p:nvPr>
            <p:ph type="subTitle" idx="5"/>
          </p:nvPr>
        </p:nvSpPr>
        <p:spPr>
          <a:xfrm>
            <a:off x="720000" y="3582493"/>
            <a:ext cx="2484721"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2" name="Google Shape;632;p53"/>
          <p:cNvSpPr txBox="1">
            <a:spLocks noGrp="1"/>
          </p:cNvSpPr>
          <p:nvPr>
            <p:ph type="title" idx="6"/>
          </p:nvPr>
        </p:nvSpPr>
        <p:spPr>
          <a:xfrm>
            <a:off x="5933160" y="3234353"/>
            <a:ext cx="2081700" cy="3657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امنیت</a:t>
            </a:r>
            <a:endParaRPr dirty="0">
              <a:cs typeface="B Nazanin" panose="00000400000000000000" pitchFamily="2" charset="-78"/>
            </a:endParaRPr>
          </a:p>
        </p:txBody>
      </p:sp>
      <p:sp>
        <p:nvSpPr>
          <p:cNvPr id="633" name="Google Shape;633;p53"/>
          <p:cNvSpPr txBox="1">
            <a:spLocks noGrp="1"/>
          </p:cNvSpPr>
          <p:nvPr>
            <p:ph type="subTitle" idx="7"/>
          </p:nvPr>
        </p:nvSpPr>
        <p:spPr>
          <a:xfrm>
            <a:off x="5933159" y="3582493"/>
            <a:ext cx="2315919" cy="665400"/>
          </a:xfrm>
          <a:prstGeom prst="rect">
            <a:avLst/>
          </a:prstGeom>
        </p:spPr>
        <p:txBody>
          <a:bodyPr spcFirstLastPara="1" wrap="square" lIns="91425" tIns="91425" rIns="91425" bIns="91425" anchor="ctr" anchorCtr="0">
            <a:noAutofit/>
          </a:bodyPr>
          <a:lstStyle/>
          <a:p>
            <a:pPr marL="0" lvl="0" indent="0" algn="ct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634" name="Google Shape;634;p53"/>
          <p:cNvSpPr/>
          <p:nvPr/>
        </p:nvSpPr>
        <p:spPr>
          <a:xfrm>
            <a:off x="3449366" y="1791455"/>
            <a:ext cx="980100" cy="980700"/>
          </a:xfrm>
          <a:prstGeom prst="frame">
            <a:avLst>
              <a:gd name="adj1" fmla="val 284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5" name="Google Shape;635;p53"/>
          <p:cNvSpPr/>
          <p:nvPr/>
        </p:nvSpPr>
        <p:spPr>
          <a:xfrm>
            <a:off x="3449366" y="3246212"/>
            <a:ext cx="980100" cy="980700"/>
          </a:xfrm>
          <a:prstGeom prst="frame">
            <a:avLst>
              <a:gd name="adj1" fmla="val 284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6" name="Google Shape;636;p53"/>
          <p:cNvSpPr/>
          <p:nvPr/>
        </p:nvSpPr>
        <p:spPr>
          <a:xfrm>
            <a:off x="4718841" y="3246212"/>
            <a:ext cx="980100" cy="980700"/>
          </a:xfrm>
          <a:prstGeom prst="frame">
            <a:avLst>
              <a:gd name="adj1" fmla="val 294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7" name="Google Shape;637;p53"/>
          <p:cNvSpPr/>
          <p:nvPr/>
        </p:nvSpPr>
        <p:spPr>
          <a:xfrm>
            <a:off x="4718841" y="1791455"/>
            <a:ext cx="980100" cy="980700"/>
          </a:xfrm>
          <a:prstGeom prst="frame">
            <a:avLst>
              <a:gd name="adj1" fmla="val 294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8" name="Google Shape;638;p53"/>
          <p:cNvSpPr/>
          <p:nvPr/>
        </p:nvSpPr>
        <p:spPr>
          <a:xfrm flipH="1">
            <a:off x="1121715" y="2162125"/>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39" name="Google Shape;639;p53"/>
          <p:cNvSpPr/>
          <p:nvPr/>
        </p:nvSpPr>
        <p:spPr>
          <a:xfrm flipH="1">
            <a:off x="1121715" y="3620150"/>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0" name="Google Shape;640;p53"/>
          <p:cNvSpPr/>
          <p:nvPr/>
        </p:nvSpPr>
        <p:spPr>
          <a:xfrm flipH="1">
            <a:off x="6023740" y="2162125"/>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1" name="Google Shape;641;p53"/>
          <p:cNvSpPr/>
          <p:nvPr/>
        </p:nvSpPr>
        <p:spPr>
          <a:xfrm flipH="1">
            <a:off x="6023740" y="3620150"/>
            <a:ext cx="19989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642" name="Google Shape;642;p53"/>
          <p:cNvGrpSpPr/>
          <p:nvPr/>
        </p:nvGrpSpPr>
        <p:grpSpPr>
          <a:xfrm>
            <a:off x="5018745" y="3566901"/>
            <a:ext cx="380293" cy="334221"/>
            <a:chOff x="6423990" y="3408451"/>
            <a:chExt cx="380293" cy="334221"/>
          </a:xfrm>
        </p:grpSpPr>
        <p:sp>
          <p:nvSpPr>
            <p:cNvPr id="643" name="Google Shape;643;p53"/>
            <p:cNvSpPr/>
            <p:nvPr/>
          </p:nvSpPr>
          <p:spPr>
            <a:xfrm>
              <a:off x="6649289" y="3451148"/>
              <a:ext cx="113107" cy="137409"/>
            </a:xfrm>
            <a:custGeom>
              <a:avLst/>
              <a:gdLst/>
              <a:ahLst/>
              <a:cxnLst/>
              <a:rect l="l" t="t" r="r" b="b"/>
              <a:pathLst>
                <a:path w="3216" h="3907" extrusionOk="0">
                  <a:moveTo>
                    <a:pt x="1596" y="620"/>
                  </a:moveTo>
                  <a:cubicBezTo>
                    <a:pt x="2025" y="620"/>
                    <a:pt x="2311" y="691"/>
                    <a:pt x="2454" y="787"/>
                  </a:cubicBezTo>
                  <a:cubicBezTo>
                    <a:pt x="2311" y="834"/>
                    <a:pt x="1977" y="929"/>
                    <a:pt x="1596" y="929"/>
                  </a:cubicBezTo>
                  <a:cubicBezTo>
                    <a:pt x="1215" y="929"/>
                    <a:pt x="882" y="858"/>
                    <a:pt x="739" y="787"/>
                  </a:cubicBezTo>
                  <a:cubicBezTo>
                    <a:pt x="882" y="715"/>
                    <a:pt x="1215" y="620"/>
                    <a:pt x="1596" y="620"/>
                  </a:cubicBezTo>
                  <a:close/>
                  <a:moveTo>
                    <a:pt x="2573" y="1406"/>
                  </a:moveTo>
                  <a:lnTo>
                    <a:pt x="2573" y="3073"/>
                  </a:lnTo>
                  <a:cubicBezTo>
                    <a:pt x="2501" y="3168"/>
                    <a:pt x="2144" y="3287"/>
                    <a:pt x="1596" y="3287"/>
                  </a:cubicBezTo>
                  <a:cubicBezTo>
                    <a:pt x="1096" y="3287"/>
                    <a:pt x="739" y="3168"/>
                    <a:pt x="620" y="3073"/>
                  </a:cubicBezTo>
                  <a:lnTo>
                    <a:pt x="620" y="1406"/>
                  </a:lnTo>
                  <a:cubicBezTo>
                    <a:pt x="882" y="1501"/>
                    <a:pt x="1239" y="1549"/>
                    <a:pt x="1596" y="1549"/>
                  </a:cubicBezTo>
                  <a:cubicBezTo>
                    <a:pt x="1954" y="1549"/>
                    <a:pt x="2287" y="1525"/>
                    <a:pt x="2573" y="1406"/>
                  </a:cubicBezTo>
                  <a:close/>
                  <a:moveTo>
                    <a:pt x="1596" y="1"/>
                  </a:moveTo>
                  <a:cubicBezTo>
                    <a:pt x="787" y="1"/>
                    <a:pt x="1" y="239"/>
                    <a:pt x="1" y="787"/>
                  </a:cubicBezTo>
                  <a:lnTo>
                    <a:pt x="1" y="3120"/>
                  </a:lnTo>
                  <a:cubicBezTo>
                    <a:pt x="1" y="3668"/>
                    <a:pt x="787" y="3906"/>
                    <a:pt x="1596" y="3906"/>
                  </a:cubicBezTo>
                  <a:cubicBezTo>
                    <a:pt x="2406" y="3906"/>
                    <a:pt x="3216" y="3668"/>
                    <a:pt x="3216" y="3120"/>
                  </a:cubicBezTo>
                  <a:lnTo>
                    <a:pt x="3216" y="787"/>
                  </a:lnTo>
                  <a:cubicBezTo>
                    <a:pt x="3216" y="239"/>
                    <a:pt x="2406" y="1"/>
                    <a:pt x="159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4" name="Google Shape;644;p53"/>
            <p:cNvSpPr/>
            <p:nvPr/>
          </p:nvSpPr>
          <p:spPr>
            <a:xfrm>
              <a:off x="6423990" y="3408451"/>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5" name="Google Shape;645;p53"/>
            <p:cNvSpPr/>
            <p:nvPr/>
          </p:nvSpPr>
          <p:spPr>
            <a:xfrm>
              <a:off x="6463380" y="3491347"/>
              <a:ext cx="49449" cy="56166"/>
            </a:xfrm>
            <a:custGeom>
              <a:avLst/>
              <a:gdLst/>
              <a:ahLst/>
              <a:cxnLst/>
              <a:rect l="l" t="t" r="r" b="b"/>
              <a:pathLst>
                <a:path w="1406" h="1597" extrusionOk="0">
                  <a:moveTo>
                    <a:pt x="714" y="1"/>
                  </a:moveTo>
                  <a:cubicBezTo>
                    <a:pt x="286" y="1"/>
                    <a:pt x="0" y="191"/>
                    <a:pt x="0" y="525"/>
                  </a:cubicBezTo>
                  <a:cubicBezTo>
                    <a:pt x="0" y="906"/>
                    <a:pt x="357" y="977"/>
                    <a:pt x="595" y="1025"/>
                  </a:cubicBezTo>
                  <a:cubicBezTo>
                    <a:pt x="691" y="1072"/>
                    <a:pt x="810" y="1072"/>
                    <a:pt x="810" y="1120"/>
                  </a:cubicBezTo>
                  <a:cubicBezTo>
                    <a:pt x="810" y="1144"/>
                    <a:pt x="762" y="1144"/>
                    <a:pt x="667" y="1144"/>
                  </a:cubicBezTo>
                  <a:cubicBezTo>
                    <a:pt x="524" y="1144"/>
                    <a:pt x="333" y="1096"/>
                    <a:pt x="214" y="1025"/>
                  </a:cubicBezTo>
                  <a:lnTo>
                    <a:pt x="191" y="1001"/>
                  </a:lnTo>
                  <a:lnTo>
                    <a:pt x="0" y="1430"/>
                  </a:lnTo>
                  <a:lnTo>
                    <a:pt x="48" y="1453"/>
                  </a:lnTo>
                  <a:cubicBezTo>
                    <a:pt x="191" y="1549"/>
                    <a:pt x="453" y="1596"/>
                    <a:pt x="691" y="1596"/>
                  </a:cubicBezTo>
                  <a:cubicBezTo>
                    <a:pt x="1238" y="1596"/>
                    <a:pt x="1405" y="1311"/>
                    <a:pt x="1405" y="1072"/>
                  </a:cubicBezTo>
                  <a:cubicBezTo>
                    <a:pt x="1381" y="668"/>
                    <a:pt x="1024" y="596"/>
                    <a:pt x="786" y="549"/>
                  </a:cubicBezTo>
                  <a:cubicBezTo>
                    <a:pt x="691" y="525"/>
                    <a:pt x="572" y="525"/>
                    <a:pt x="572" y="501"/>
                  </a:cubicBezTo>
                  <a:cubicBezTo>
                    <a:pt x="572" y="477"/>
                    <a:pt x="691" y="429"/>
                    <a:pt x="714" y="429"/>
                  </a:cubicBezTo>
                  <a:cubicBezTo>
                    <a:pt x="834" y="429"/>
                    <a:pt x="953" y="477"/>
                    <a:pt x="1119" y="525"/>
                  </a:cubicBezTo>
                  <a:lnTo>
                    <a:pt x="1143" y="549"/>
                  </a:lnTo>
                  <a:lnTo>
                    <a:pt x="1310" y="144"/>
                  </a:lnTo>
                  <a:lnTo>
                    <a:pt x="1286" y="120"/>
                  </a:lnTo>
                  <a:cubicBezTo>
                    <a:pt x="1143" y="25"/>
                    <a:pt x="929" y="1"/>
                    <a:pt x="71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6" name="Google Shape;646;p53"/>
            <p:cNvSpPr/>
            <p:nvPr/>
          </p:nvSpPr>
          <p:spPr>
            <a:xfrm>
              <a:off x="6516135" y="3491347"/>
              <a:ext cx="62849" cy="67878"/>
            </a:xfrm>
            <a:custGeom>
              <a:avLst/>
              <a:gdLst/>
              <a:ahLst/>
              <a:cxnLst/>
              <a:rect l="l" t="t" r="r" b="b"/>
              <a:pathLst>
                <a:path w="1787" h="1930" extrusionOk="0">
                  <a:moveTo>
                    <a:pt x="881" y="429"/>
                  </a:moveTo>
                  <a:cubicBezTo>
                    <a:pt x="1072" y="429"/>
                    <a:pt x="1167" y="549"/>
                    <a:pt x="1167" y="763"/>
                  </a:cubicBezTo>
                  <a:cubicBezTo>
                    <a:pt x="1167" y="977"/>
                    <a:pt x="1048" y="1096"/>
                    <a:pt x="881" y="1096"/>
                  </a:cubicBezTo>
                  <a:cubicBezTo>
                    <a:pt x="715" y="1096"/>
                    <a:pt x="620" y="977"/>
                    <a:pt x="620" y="763"/>
                  </a:cubicBezTo>
                  <a:cubicBezTo>
                    <a:pt x="620" y="549"/>
                    <a:pt x="739" y="429"/>
                    <a:pt x="881" y="429"/>
                  </a:cubicBezTo>
                  <a:close/>
                  <a:moveTo>
                    <a:pt x="1524" y="1382"/>
                  </a:moveTo>
                  <a:lnTo>
                    <a:pt x="1535" y="1395"/>
                  </a:lnTo>
                  <a:lnTo>
                    <a:pt x="1535" y="1395"/>
                  </a:lnTo>
                  <a:cubicBezTo>
                    <a:pt x="1540" y="1391"/>
                    <a:pt x="1544" y="1386"/>
                    <a:pt x="1548" y="1382"/>
                  </a:cubicBezTo>
                  <a:close/>
                  <a:moveTo>
                    <a:pt x="858" y="1"/>
                  </a:moveTo>
                  <a:cubicBezTo>
                    <a:pt x="358" y="1"/>
                    <a:pt x="0" y="310"/>
                    <a:pt x="0" y="787"/>
                  </a:cubicBezTo>
                  <a:cubicBezTo>
                    <a:pt x="0" y="1192"/>
                    <a:pt x="262" y="1477"/>
                    <a:pt x="620" y="1573"/>
                  </a:cubicBezTo>
                  <a:cubicBezTo>
                    <a:pt x="881" y="1835"/>
                    <a:pt x="1048" y="1930"/>
                    <a:pt x="1310" y="1930"/>
                  </a:cubicBezTo>
                  <a:cubicBezTo>
                    <a:pt x="1477" y="1930"/>
                    <a:pt x="1667" y="1858"/>
                    <a:pt x="1763" y="1715"/>
                  </a:cubicBezTo>
                  <a:lnTo>
                    <a:pt x="1786" y="1692"/>
                  </a:lnTo>
                  <a:lnTo>
                    <a:pt x="1535" y="1395"/>
                  </a:lnTo>
                  <a:lnTo>
                    <a:pt x="1535" y="1395"/>
                  </a:lnTo>
                  <a:cubicBezTo>
                    <a:pt x="1471" y="1456"/>
                    <a:pt x="1425" y="1477"/>
                    <a:pt x="1358" y="1477"/>
                  </a:cubicBezTo>
                  <a:lnTo>
                    <a:pt x="1310" y="1477"/>
                  </a:lnTo>
                  <a:cubicBezTo>
                    <a:pt x="1572" y="1358"/>
                    <a:pt x="1715" y="1096"/>
                    <a:pt x="1715" y="787"/>
                  </a:cubicBezTo>
                  <a:cubicBezTo>
                    <a:pt x="1715" y="358"/>
                    <a:pt x="1358" y="1"/>
                    <a:pt x="8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47" name="Google Shape;647;p53"/>
            <p:cNvSpPr/>
            <p:nvPr/>
          </p:nvSpPr>
          <p:spPr>
            <a:xfrm>
              <a:off x="6586475" y="3491347"/>
              <a:ext cx="42767" cy="52825"/>
            </a:xfrm>
            <a:custGeom>
              <a:avLst/>
              <a:gdLst/>
              <a:ahLst/>
              <a:cxnLst/>
              <a:rect l="l" t="t" r="r" b="b"/>
              <a:pathLst>
                <a:path w="1216" h="1502" extrusionOk="0">
                  <a:moveTo>
                    <a:pt x="1" y="1"/>
                  </a:moveTo>
                  <a:lnTo>
                    <a:pt x="1" y="1501"/>
                  </a:lnTo>
                  <a:lnTo>
                    <a:pt x="1215" y="1501"/>
                  </a:lnTo>
                  <a:lnTo>
                    <a:pt x="1215" y="1025"/>
                  </a:lnTo>
                  <a:lnTo>
                    <a:pt x="548" y="1025"/>
                  </a:lnTo>
                  <a:lnTo>
                    <a:pt x="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48" name="Google Shape;648;p53"/>
          <p:cNvGrpSpPr/>
          <p:nvPr/>
        </p:nvGrpSpPr>
        <p:grpSpPr>
          <a:xfrm>
            <a:off x="5019167" y="2085748"/>
            <a:ext cx="379449" cy="371888"/>
            <a:chOff x="5605689" y="3375778"/>
            <a:chExt cx="379449" cy="371888"/>
          </a:xfrm>
        </p:grpSpPr>
        <p:sp>
          <p:nvSpPr>
            <p:cNvPr id="649" name="Google Shape;649;p53"/>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0" name="Google Shape;650;p53"/>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51" name="Google Shape;651;p53"/>
          <p:cNvGrpSpPr/>
          <p:nvPr/>
        </p:nvGrpSpPr>
        <p:grpSpPr>
          <a:xfrm>
            <a:off x="3771884" y="3542927"/>
            <a:ext cx="335065" cy="380293"/>
            <a:chOff x="4000108" y="3387490"/>
            <a:chExt cx="335065" cy="380293"/>
          </a:xfrm>
        </p:grpSpPr>
        <p:sp>
          <p:nvSpPr>
            <p:cNvPr id="652" name="Google Shape;652;p53"/>
            <p:cNvSpPr/>
            <p:nvPr/>
          </p:nvSpPr>
          <p:spPr>
            <a:xfrm>
              <a:off x="4000108" y="3387490"/>
              <a:ext cx="335065" cy="380293"/>
            </a:xfrm>
            <a:custGeom>
              <a:avLst/>
              <a:gdLst/>
              <a:ahLst/>
              <a:cxnLst/>
              <a:rect l="l" t="t" r="r" b="b"/>
              <a:pathLst>
                <a:path w="9527" h="10813" extrusionOk="0">
                  <a:moveTo>
                    <a:pt x="8907" y="644"/>
                  </a:moveTo>
                  <a:lnTo>
                    <a:pt x="8907" y="10170"/>
                  </a:lnTo>
                  <a:lnTo>
                    <a:pt x="667" y="10170"/>
                  </a:lnTo>
                  <a:lnTo>
                    <a:pt x="667" y="644"/>
                  </a:lnTo>
                  <a:close/>
                  <a:moveTo>
                    <a:pt x="1" y="1"/>
                  </a:moveTo>
                  <a:lnTo>
                    <a:pt x="1" y="10813"/>
                  </a:lnTo>
                  <a:lnTo>
                    <a:pt x="9526" y="10813"/>
                  </a:lnTo>
                  <a:lnTo>
                    <a:pt x="952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3" name="Google Shape;653;p53"/>
            <p:cNvSpPr/>
            <p:nvPr/>
          </p:nvSpPr>
          <p:spPr>
            <a:xfrm>
              <a:off x="4044493" y="3430222"/>
              <a:ext cx="245451" cy="293177"/>
            </a:xfrm>
            <a:custGeom>
              <a:avLst/>
              <a:gdLst/>
              <a:ahLst/>
              <a:cxnLst/>
              <a:rect l="l" t="t" r="r" b="b"/>
              <a:pathLst>
                <a:path w="6979" h="8336" extrusionOk="0">
                  <a:moveTo>
                    <a:pt x="6383" y="667"/>
                  </a:moveTo>
                  <a:lnTo>
                    <a:pt x="6383" y="2596"/>
                  </a:lnTo>
                  <a:lnTo>
                    <a:pt x="668" y="2596"/>
                  </a:lnTo>
                  <a:lnTo>
                    <a:pt x="668" y="667"/>
                  </a:lnTo>
                  <a:close/>
                  <a:moveTo>
                    <a:pt x="6383" y="3215"/>
                  </a:moveTo>
                  <a:lnTo>
                    <a:pt x="6383" y="5144"/>
                  </a:lnTo>
                  <a:lnTo>
                    <a:pt x="668" y="5144"/>
                  </a:lnTo>
                  <a:lnTo>
                    <a:pt x="668" y="3215"/>
                  </a:lnTo>
                  <a:close/>
                  <a:moveTo>
                    <a:pt x="6359" y="5787"/>
                  </a:moveTo>
                  <a:lnTo>
                    <a:pt x="6359" y="7716"/>
                  </a:lnTo>
                  <a:lnTo>
                    <a:pt x="644" y="7716"/>
                  </a:lnTo>
                  <a:lnTo>
                    <a:pt x="644" y="5787"/>
                  </a:lnTo>
                  <a:close/>
                  <a:moveTo>
                    <a:pt x="1" y="0"/>
                  </a:moveTo>
                  <a:lnTo>
                    <a:pt x="1" y="8335"/>
                  </a:lnTo>
                  <a:lnTo>
                    <a:pt x="6978" y="8335"/>
                  </a:lnTo>
                  <a:lnTo>
                    <a:pt x="69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4" name="Google Shape;654;p53"/>
            <p:cNvSpPr/>
            <p:nvPr/>
          </p:nvSpPr>
          <p:spPr>
            <a:xfrm>
              <a:off x="4224563" y="3475450"/>
              <a:ext cx="25182" cy="22649"/>
            </a:xfrm>
            <a:custGeom>
              <a:avLst/>
              <a:gdLst/>
              <a:ahLst/>
              <a:cxnLst/>
              <a:rect l="l" t="t" r="r" b="b"/>
              <a:pathLst>
                <a:path w="716" h="644" extrusionOk="0">
                  <a:moveTo>
                    <a:pt x="358" y="0"/>
                  </a:moveTo>
                  <a:cubicBezTo>
                    <a:pt x="191" y="0"/>
                    <a:pt x="49" y="119"/>
                    <a:pt x="25" y="262"/>
                  </a:cubicBezTo>
                  <a:cubicBezTo>
                    <a:pt x="1" y="477"/>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5" name="Google Shape;655;p53"/>
            <p:cNvSpPr/>
            <p:nvPr/>
          </p:nvSpPr>
          <p:spPr>
            <a:xfrm>
              <a:off x="4185208" y="3475450"/>
              <a:ext cx="25182" cy="22649"/>
            </a:xfrm>
            <a:custGeom>
              <a:avLst/>
              <a:gdLst/>
              <a:ahLst/>
              <a:cxnLst/>
              <a:rect l="l" t="t" r="r" b="b"/>
              <a:pathLst>
                <a:path w="716" h="644" extrusionOk="0">
                  <a:moveTo>
                    <a:pt x="358" y="0"/>
                  </a:moveTo>
                  <a:cubicBezTo>
                    <a:pt x="215" y="0"/>
                    <a:pt x="72" y="119"/>
                    <a:pt x="48" y="262"/>
                  </a:cubicBezTo>
                  <a:cubicBezTo>
                    <a:pt x="1" y="477"/>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6" name="Google Shape;656;p53"/>
            <p:cNvSpPr/>
            <p:nvPr/>
          </p:nvSpPr>
          <p:spPr>
            <a:xfrm>
              <a:off x="4147506" y="3475450"/>
              <a:ext cx="24338" cy="22649"/>
            </a:xfrm>
            <a:custGeom>
              <a:avLst/>
              <a:gdLst/>
              <a:ahLst/>
              <a:cxnLst/>
              <a:rect l="l" t="t" r="r" b="b"/>
              <a:pathLst>
                <a:path w="692" h="644" extrusionOk="0">
                  <a:moveTo>
                    <a:pt x="358" y="0"/>
                  </a:moveTo>
                  <a:cubicBezTo>
                    <a:pt x="215" y="0"/>
                    <a:pt x="72" y="119"/>
                    <a:pt x="49" y="262"/>
                  </a:cubicBezTo>
                  <a:cubicBezTo>
                    <a:pt x="1" y="477"/>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7" name="Google Shape;657;p53"/>
            <p:cNvSpPr/>
            <p:nvPr/>
          </p:nvSpPr>
          <p:spPr>
            <a:xfrm>
              <a:off x="4224563" y="3566751"/>
              <a:ext cx="25182" cy="22649"/>
            </a:xfrm>
            <a:custGeom>
              <a:avLst/>
              <a:gdLst/>
              <a:ahLst/>
              <a:cxnLst/>
              <a:rect l="l" t="t" r="r" b="b"/>
              <a:pathLst>
                <a:path w="716" h="644" extrusionOk="0">
                  <a:moveTo>
                    <a:pt x="358" y="0"/>
                  </a:moveTo>
                  <a:cubicBezTo>
                    <a:pt x="191" y="0"/>
                    <a:pt x="49" y="119"/>
                    <a:pt x="25" y="262"/>
                  </a:cubicBezTo>
                  <a:cubicBezTo>
                    <a:pt x="1" y="476"/>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8" name="Google Shape;658;p53"/>
            <p:cNvSpPr/>
            <p:nvPr/>
          </p:nvSpPr>
          <p:spPr>
            <a:xfrm>
              <a:off x="4185208" y="3566751"/>
              <a:ext cx="25182" cy="22649"/>
            </a:xfrm>
            <a:custGeom>
              <a:avLst/>
              <a:gdLst/>
              <a:ahLst/>
              <a:cxnLst/>
              <a:rect l="l" t="t" r="r" b="b"/>
              <a:pathLst>
                <a:path w="716" h="644" extrusionOk="0">
                  <a:moveTo>
                    <a:pt x="358" y="0"/>
                  </a:moveTo>
                  <a:cubicBezTo>
                    <a:pt x="215" y="0"/>
                    <a:pt x="72" y="119"/>
                    <a:pt x="48" y="262"/>
                  </a:cubicBezTo>
                  <a:cubicBezTo>
                    <a:pt x="1" y="476"/>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59" name="Google Shape;659;p53"/>
            <p:cNvSpPr/>
            <p:nvPr/>
          </p:nvSpPr>
          <p:spPr>
            <a:xfrm>
              <a:off x="4147506" y="3566751"/>
              <a:ext cx="24338" cy="22649"/>
            </a:xfrm>
            <a:custGeom>
              <a:avLst/>
              <a:gdLst/>
              <a:ahLst/>
              <a:cxnLst/>
              <a:rect l="l" t="t" r="r" b="b"/>
              <a:pathLst>
                <a:path w="692" h="644" extrusionOk="0">
                  <a:moveTo>
                    <a:pt x="358" y="0"/>
                  </a:moveTo>
                  <a:cubicBezTo>
                    <a:pt x="215" y="0"/>
                    <a:pt x="72" y="119"/>
                    <a:pt x="49" y="262"/>
                  </a:cubicBezTo>
                  <a:cubicBezTo>
                    <a:pt x="1" y="476"/>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0" name="Google Shape;660;p53"/>
            <p:cNvSpPr/>
            <p:nvPr/>
          </p:nvSpPr>
          <p:spPr>
            <a:xfrm>
              <a:off x="4224563" y="3656365"/>
              <a:ext cx="25182" cy="23494"/>
            </a:xfrm>
            <a:custGeom>
              <a:avLst/>
              <a:gdLst/>
              <a:ahLst/>
              <a:cxnLst/>
              <a:rect l="l" t="t" r="r" b="b"/>
              <a:pathLst>
                <a:path w="716" h="668" extrusionOk="0">
                  <a:moveTo>
                    <a:pt x="382" y="0"/>
                  </a:moveTo>
                  <a:cubicBezTo>
                    <a:pt x="239" y="0"/>
                    <a:pt x="72" y="119"/>
                    <a:pt x="49" y="262"/>
                  </a:cubicBezTo>
                  <a:cubicBezTo>
                    <a:pt x="1" y="477"/>
                    <a:pt x="144" y="667"/>
                    <a:pt x="358" y="667"/>
                  </a:cubicBezTo>
                  <a:cubicBezTo>
                    <a:pt x="501" y="667"/>
                    <a:pt x="644" y="548"/>
                    <a:pt x="668" y="381"/>
                  </a:cubicBezTo>
                  <a:cubicBezTo>
                    <a:pt x="715" y="191"/>
                    <a:pt x="549"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1" name="Google Shape;661;p53"/>
            <p:cNvSpPr/>
            <p:nvPr/>
          </p:nvSpPr>
          <p:spPr>
            <a:xfrm>
              <a:off x="4185208" y="3656365"/>
              <a:ext cx="25182" cy="23494"/>
            </a:xfrm>
            <a:custGeom>
              <a:avLst/>
              <a:gdLst/>
              <a:ahLst/>
              <a:cxnLst/>
              <a:rect l="l" t="t" r="r" b="b"/>
              <a:pathLst>
                <a:path w="716" h="668" extrusionOk="0">
                  <a:moveTo>
                    <a:pt x="405" y="0"/>
                  </a:moveTo>
                  <a:cubicBezTo>
                    <a:pt x="239" y="0"/>
                    <a:pt x="96" y="119"/>
                    <a:pt x="72" y="262"/>
                  </a:cubicBezTo>
                  <a:cubicBezTo>
                    <a:pt x="1" y="477"/>
                    <a:pt x="191" y="667"/>
                    <a:pt x="358" y="667"/>
                  </a:cubicBezTo>
                  <a:cubicBezTo>
                    <a:pt x="525" y="667"/>
                    <a:pt x="667" y="548"/>
                    <a:pt x="691" y="381"/>
                  </a:cubicBezTo>
                  <a:cubicBezTo>
                    <a:pt x="715" y="191"/>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2" name="Google Shape;662;p53"/>
            <p:cNvSpPr/>
            <p:nvPr/>
          </p:nvSpPr>
          <p:spPr>
            <a:xfrm>
              <a:off x="4147506" y="3656365"/>
              <a:ext cx="25182" cy="23494"/>
            </a:xfrm>
            <a:custGeom>
              <a:avLst/>
              <a:gdLst/>
              <a:ahLst/>
              <a:cxnLst/>
              <a:rect l="l" t="t" r="r" b="b"/>
              <a:pathLst>
                <a:path w="716" h="668" extrusionOk="0">
                  <a:moveTo>
                    <a:pt x="406" y="0"/>
                  </a:moveTo>
                  <a:cubicBezTo>
                    <a:pt x="239" y="0"/>
                    <a:pt x="96" y="119"/>
                    <a:pt x="72" y="262"/>
                  </a:cubicBezTo>
                  <a:cubicBezTo>
                    <a:pt x="1" y="477"/>
                    <a:pt x="168" y="667"/>
                    <a:pt x="358" y="667"/>
                  </a:cubicBezTo>
                  <a:cubicBezTo>
                    <a:pt x="525" y="667"/>
                    <a:pt x="668" y="548"/>
                    <a:pt x="692" y="381"/>
                  </a:cubicBezTo>
                  <a:cubicBezTo>
                    <a:pt x="715" y="191"/>
                    <a:pt x="573"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3" name="Google Shape;663;p53"/>
            <p:cNvSpPr/>
            <p:nvPr/>
          </p:nvSpPr>
          <p:spPr>
            <a:xfrm>
              <a:off x="4090566" y="3475450"/>
              <a:ext cx="31864" cy="21805"/>
            </a:xfrm>
            <a:custGeom>
              <a:avLst/>
              <a:gdLst/>
              <a:ahLst/>
              <a:cxnLst/>
              <a:rect l="l" t="t" r="r" b="b"/>
              <a:pathLst>
                <a:path w="906" h="620" extrusionOk="0">
                  <a:moveTo>
                    <a:pt x="1" y="0"/>
                  </a:moveTo>
                  <a:lnTo>
                    <a:pt x="1" y="620"/>
                  </a:lnTo>
                  <a:lnTo>
                    <a:pt x="906" y="620"/>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4" name="Google Shape;664;p53"/>
            <p:cNvSpPr/>
            <p:nvPr/>
          </p:nvSpPr>
          <p:spPr>
            <a:xfrm>
              <a:off x="4090566" y="3566751"/>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5" name="Google Shape;665;p53"/>
            <p:cNvSpPr/>
            <p:nvPr/>
          </p:nvSpPr>
          <p:spPr>
            <a:xfrm>
              <a:off x="4090566" y="3656365"/>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666" name="Google Shape;666;p53"/>
          <p:cNvGrpSpPr/>
          <p:nvPr/>
        </p:nvGrpSpPr>
        <p:grpSpPr>
          <a:xfrm>
            <a:off x="3750940" y="2085738"/>
            <a:ext cx="376952" cy="381102"/>
            <a:chOff x="1552769" y="3386681"/>
            <a:chExt cx="376952" cy="381102"/>
          </a:xfrm>
        </p:grpSpPr>
        <p:sp>
          <p:nvSpPr>
            <p:cNvPr id="667" name="Google Shape;667;p53"/>
            <p:cNvSpPr/>
            <p:nvPr/>
          </p:nvSpPr>
          <p:spPr>
            <a:xfrm>
              <a:off x="1618115" y="3671417"/>
              <a:ext cx="87116" cy="21841"/>
            </a:xfrm>
            <a:custGeom>
              <a:avLst/>
              <a:gdLst/>
              <a:ahLst/>
              <a:cxnLst/>
              <a:rect l="l" t="t" r="r" b="b"/>
              <a:pathLst>
                <a:path w="2477" h="621" extrusionOk="0">
                  <a:moveTo>
                    <a:pt x="0" y="1"/>
                  </a:moveTo>
                  <a:lnTo>
                    <a:pt x="0"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8" name="Google Shape;668;p53"/>
            <p:cNvSpPr/>
            <p:nvPr/>
          </p:nvSpPr>
          <p:spPr>
            <a:xfrm>
              <a:off x="1608056" y="3439436"/>
              <a:ext cx="103892" cy="22649"/>
            </a:xfrm>
            <a:custGeom>
              <a:avLst/>
              <a:gdLst/>
              <a:ahLst/>
              <a:cxnLst/>
              <a:rect l="l" t="t" r="r" b="b"/>
              <a:pathLst>
                <a:path w="2954" h="644" extrusionOk="0">
                  <a:moveTo>
                    <a:pt x="0" y="0"/>
                  </a:moveTo>
                  <a:lnTo>
                    <a:pt x="0" y="643"/>
                  </a:lnTo>
                  <a:lnTo>
                    <a:pt x="2953" y="643"/>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69" name="Google Shape;669;p53"/>
            <p:cNvSpPr/>
            <p:nvPr/>
          </p:nvSpPr>
          <p:spPr>
            <a:xfrm>
              <a:off x="1608056" y="3484665"/>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0" name="Google Shape;670;p53"/>
            <p:cNvSpPr/>
            <p:nvPr/>
          </p:nvSpPr>
          <p:spPr>
            <a:xfrm>
              <a:off x="1608056" y="3529893"/>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1" name="Google Shape;671;p53"/>
            <p:cNvSpPr/>
            <p:nvPr/>
          </p:nvSpPr>
          <p:spPr>
            <a:xfrm>
              <a:off x="1552769" y="3386681"/>
              <a:ext cx="376952" cy="381102"/>
            </a:xfrm>
            <a:custGeom>
              <a:avLst/>
              <a:gdLst/>
              <a:ahLst/>
              <a:cxnLst/>
              <a:rect l="l" t="t" r="r" b="b"/>
              <a:pathLst>
                <a:path w="10718" h="10836" extrusionOk="0">
                  <a:moveTo>
                    <a:pt x="7145" y="6263"/>
                  </a:moveTo>
                  <a:lnTo>
                    <a:pt x="7145" y="6263"/>
                  </a:lnTo>
                  <a:cubicBezTo>
                    <a:pt x="7050" y="6549"/>
                    <a:pt x="6955" y="6835"/>
                    <a:pt x="6931" y="7144"/>
                  </a:cubicBezTo>
                  <a:cubicBezTo>
                    <a:pt x="6693" y="7097"/>
                    <a:pt x="6454" y="7097"/>
                    <a:pt x="6240" y="7073"/>
                  </a:cubicBezTo>
                  <a:cubicBezTo>
                    <a:pt x="6454" y="6739"/>
                    <a:pt x="6740" y="6454"/>
                    <a:pt x="7145" y="6263"/>
                  </a:cubicBezTo>
                  <a:close/>
                  <a:moveTo>
                    <a:pt x="8002" y="6096"/>
                  </a:moveTo>
                  <a:cubicBezTo>
                    <a:pt x="8026" y="6120"/>
                    <a:pt x="8169" y="6239"/>
                    <a:pt x="8288" y="6620"/>
                  </a:cubicBezTo>
                  <a:cubicBezTo>
                    <a:pt x="8360" y="6787"/>
                    <a:pt x="8383" y="6978"/>
                    <a:pt x="8407" y="7168"/>
                  </a:cubicBezTo>
                  <a:lnTo>
                    <a:pt x="7526" y="7168"/>
                  </a:lnTo>
                  <a:cubicBezTo>
                    <a:pt x="7550" y="6954"/>
                    <a:pt x="7621" y="6787"/>
                    <a:pt x="7645" y="6620"/>
                  </a:cubicBezTo>
                  <a:cubicBezTo>
                    <a:pt x="7812" y="6239"/>
                    <a:pt x="7931" y="6120"/>
                    <a:pt x="8002" y="6096"/>
                  </a:cubicBezTo>
                  <a:close/>
                  <a:moveTo>
                    <a:pt x="8860" y="6311"/>
                  </a:moveTo>
                  <a:lnTo>
                    <a:pt x="8860" y="6311"/>
                  </a:lnTo>
                  <a:cubicBezTo>
                    <a:pt x="9217" y="6454"/>
                    <a:pt x="9550" y="6739"/>
                    <a:pt x="9765" y="7097"/>
                  </a:cubicBezTo>
                  <a:cubicBezTo>
                    <a:pt x="9550" y="7144"/>
                    <a:pt x="9312" y="7168"/>
                    <a:pt x="9074" y="7168"/>
                  </a:cubicBezTo>
                  <a:cubicBezTo>
                    <a:pt x="9003" y="6835"/>
                    <a:pt x="8955" y="6549"/>
                    <a:pt x="8860" y="6311"/>
                  </a:cubicBezTo>
                  <a:close/>
                  <a:moveTo>
                    <a:pt x="6002" y="7692"/>
                  </a:moveTo>
                  <a:cubicBezTo>
                    <a:pt x="6264" y="7740"/>
                    <a:pt x="6574" y="7763"/>
                    <a:pt x="6859" y="7787"/>
                  </a:cubicBezTo>
                  <a:lnTo>
                    <a:pt x="6859" y="8145"/>
                  </a:lnTo>
                  <a:cubicBezTo>
                    <a:pt x="6859" y="8287"/>
                    <a:pt x="6859" y="8478"/>
                    <a:pt x="6907" y="8621"/>
                  </a:cubicBezTo>
                  <a:cubicBezTo>
                    <a:pt x="6597" y="8597"/>
                    <a:pt x="6312" y="8573"/>
                    <a:pt x="6026" y="8526"/>
                  </a:cubicBezTo>
                  <a:cubicBezTo>
                    <a:pt x="5954" y="8406"/>
                    <a:pt x="5954" y="8264"/>
                    <a:pt x="5954" y="8145"/>
                  </a:cubicBezTo>
                  <a:cubicBezTo>
                    <a:pt x="5954" y="8002"/>
                    <a:pt x="5978" y="7859"/>
                    <a:pt x="6002" y="7692"/>
                  </a:cubicBezTo>
                  <a:close/>
                  <a:moveTo>
                    <a:pt x="10003" y="7692"/>
                  </a:moveTo>
                  <a:cubicBezTo>
                    <a:pt x="10027" y="7859"/>
                    <a:pt x="10050" y="8002"/>
                    <a:pt x="10050" y="8145"/>
                  </a:cubicBezTo>
                  <a:cubicBezTo>
                    <a:pt x="10050" y="8287"/>
                    <a:pt x="10050" y="8406"/>
                    <a:pt x="10027" y="8526"/>
                  </a:cubicBezTo>
                  <a:cubicBezTo>
                    <a:pt x="9765" y="8573"/>
                    <a:pt x="9455" y="8597"/>
                    <a:pt x="9169" y="8621"/>
                  </a:cubicBezTo>
                  <a:cubicBezTo>
                    <a:pt x="9169" y="8478"/>
                    <a:pt x="9193" y="8287"/>
                    <a:pt x="9193" y="8145"/>
                  </a:cubicBezTo>
                  <a:cubicBezTo>
                    <a:pt x="9122" y="8025"/>
                    <a:pt x="9122" y="7906"/>
                    <a:pt x="9122" y="7787"/>
                  </a:cubicBezTo>
                  <a:cubicBezTo>
                    <a:pt x="9431" y="7763"/>
                    <a:pt x="9717" y="7740"/>
                    <a:pt x="10003" y="7692"/>
                  </a:cubicBezTo>
                  <a:close/>
                  <a:moveTo>
                    <a:pt x="8502" y="7811"/>
                  </a:moveTo>
                  <a:lnTo>
                    <a:pt x="8502" y="8145"/>
                  </a:lnTo>
                  <a:cubicBezTo>
                    <a:pt x="8502" y="8335"/>
                    <a:pt x="8502" y="8502"/>
                    <a:pt x="8479" y="8645"/>
                  </a:cubicBezTo>
                  <a:lnTo>
                    <a:pt x="7526" y="8645"/>
                  </a:lnTo>
                  <a:cubicBezTo>
                    <a:pt x="7526" y="8478"/>
                    <a:pt x="7502" y="8335"/>
                    <a:pt x="7502" y="8145"/>
                  </a:cubicBezTo>
                  <a:lnTo>
                    <a:pt x="7502" y="7811"/>
                  </a:lnTo>
                  <a:close/>
                  <a:moveTo>
                    <a:pt x="6240" y="9216"/>
                  </a:moveTo>
                  <a:cubicBezTo>
                    <a:pt x="6454" y="9240"/>
                    <a:pt x="6693" y="9288"/>
                    <a:pt x="6931" y="9288"/>
                  </a:cubicBezTo>
                  <a:cubicBezTo>
                    <a:pt x="6978" y="9550"/>
                    <a:pt x="7050" y="9788"/>
                    <a:pt x="7145" y="10002"/>
                  </a:cubicBezTo>
                  <a:cubicBezTo>
                    <a:pt x="6788" y="9812"/>
                    <a:pt x="6454" y="9550"/>
                    <a:pt x="6240" y="9216"/>
                  </a:cubicBezTo>
                  <a:close/>
                  <a:moveTo>
                    <a:pt x="9765" y="9216"/>
                  </a:moveTo>
                  <a:cubicBezTo>
                    <a:pt x="9526" y="9550"/>
                    <a:pt x="9217" y="9812"/>
                    <a:pt x="8860" y="10002"/>
                  </a:cubicBezTo>
                  <a:cubicBezTo>
                    <a:pt x="8955" y="9788"/>
                    <a:pt x="9003" y="9526"/>
                    <a:pt x="9074" y="9288"/>
                  </a:cubicBezTo>
                  <a:cubicBezTo>
                    <a:pt x="9312" y="9240"/>
                    <a:pt x="9550" y="9240"/>
                    <a:pt x="9765" y="9216"/>
                  </a:cubicBezTo>
                  <a:close/>
                  <a:moveTo>
                    <a:pt x="8383" y="9311"/>
                  </a:moveTo>
                  <a:cubicBezTo>
                    <a:pt x="8360" y="9430"/>
                    <a:pt x="8336" y="9550"/>
                    <a:pt x="8288" y="9645"/>
                  </a:cubicBezTo>
                  <a:cubicBezTo>
                    <a:pt x="8169" y="10050"/>
                    <a:pt x="8026" y="10169"/>
                    <a:pt x="8002" y="10169"/>
                  </a:cubicBezTo>
                  <a:cubicBezTo>
                    <a:pt x="7979" y="10145"/>
                    <a:pt x="7812" y="10026"/>
                    <a:pt x="7693" y="9645"/>
                  </a:cubicBezTo>
                  <a:cubicBezTo>
                    <a:pt x="7669" y="9526"/>
                    <a:pt x="7645" y="9430"/>
                    <a:pt x="7621" y="9311"/>
                  </a:cubicBezTo>
                  <a:close/>
                  <a:moveTo>
                    <a:pt x="5430" y="667"/>
                  </a:moveTo>
                  <a:lnTo>
                    <a:pt x="5430" y="7335"/>
                  </a:lnTo>
                  <a:cubicBezTo>
                    <a:pt x="5335" y="7597"/>
                    <a:pt x="5311" y="7883"/>
                    <a:pt x="5311" y="8145"/>
                  </a:cubicBezTo>
                  <a:cubicBezTo>
                    <a:pt x="5311" y="8954"/>
                    <a:pt x="5669" y="9692"/>
                    <a:pt x="6264" y="10193"/>
                  </a:cubicBezTo>
                  <a:lnTo>
                    <a:pt x="668" y="10193"/>
                  </a:lnTo>
                  <a:lnTo>
                    <a:pt x="668" y="667"/>
                  </a:lnTo>
                  <a:close/>
                  <a:moveTo>
                    <a:pt x="1" y="0"/>
                  </a:moveTo>
                  <a:lnTo>
                    <a:pt x="1" y="10836"/>
                  </a:lnTo>
                  <a:lnTo>
                    <a:pt x="7979" y="10836"/>
                  </a:lnTo>
                  <a:cubicBezTo>
                    <a:pt x="9479" y="10836"/>
                    <a:pt x="10717" y="9573"/>
                    <a:pt x="10646" y="8049"/>
                  </a:cubicBezTo>
                  <a:cubicBezTo>
                    <a:pt x="10646" y="6668"/>
                    <a:pt x="9431" y="5477"/>
                    <a:pt x="8002" y="5430"/>
                  </a:cubicBezTo>
                  <a:cubicBezTo>
                    <a:pt x="7264" y="5430"/>
                    <a:pt x="6574" y="5739"/>
                    <a:pt x="6073" y="6239"/>
                  </a:cubicBezTo>
                  <a:lnTo>
                    <a:pt x="60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672" name="Google Shape;672;p53"/>
            <p:cNvSpPr/>
            <p:nvPr/>
          </p:nvSpPr>
          <p:spPr>
            <a:xfrm>
              <a:off x="1644914" y="3598580"/>
              <a:ext cx="26835" cy="22649"/>
            </a:xfrm>
            <a:custGeom>
              <a:avLst/>
              <a:gdLst/>
              <a:ahLst/>
              <a:cxnLst/>
              <a:rect l="l" t="t" r="r" b="b"/>
              <a:pathLst>
                <a:path w="763" h="644" extrusionOk="0">
                  <a:moveTo>
                    <a:pt x="381" y="0"/>
                  </a:moveTo>
                  <a:cubicBezTo>
                    <a:pt x="238" y="0"/>
                    <a:pt x="119" y="95"/>
                    <a:pt x="72" y="214"/>
                  </a:cubicBezTo>
                  <a:cubicBezTo>
                    <a:pt x="0" y="453"/>
                    <a:pt x="167" y="643"/>
                    <a:pt x="381" y="643"/>
                  </a:cubicBezTo>
                  <a:cubicBezTo>
                    <a:pt x="596" y="643"/>
                    <a:pt x="762" y="405"/>
                    <a:pt x="667" y="191"/>
                  </a:cubicBezTo>
                  <a:cubicBezTo>
                    <a:pt x="619" y="71"/>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76"/>
        <p:cNvGrpSpPr/>
        <p:nvPr/>
      </p:nvGrpSpPr>
      <p:grpSpPr>
        <a:xfrm>
          <a:off x="0" y="0"/>
          <a:ext cx="0" cy="0"/>
          <a:chOff x="0" y="0"/>
          <a:chExt cx="0" cy="0"/>
        </a:xfrm>
      </p:grpSpPr>
      <p:pic>
        <p:nvPicPr>
          <p:cNvPr id="677" name="Google Shape;677;p54" title="Gráfico">
            <a:hlinkClick r:id="rId3"/>
          </p:cNvPr>
          <p:cNvPicPr preferRelativeResize="0"/>
          <p:nvPr/>
        </p:nvPicPr>
        <p:blipFill>
          <a:blip r:embed="rId4">
            <a:alphaModFix/>
          </a:blip>
          <a:stretch>
            <a:fillRect/>
          </a:stretch>
        </p:blipFill>
        <p:spPr>
          <a:xfrm>
            <a:off x="2996525" y="1257838"/>
            <a:ext cx="3135424" cy="2865125"/>
          </a:xfrm>
          <a:prstGeom prst="rect">
            <a:avLst/>
          </a:prstGeom>
          <a:noFill/>
          <a:ln>
            <a:noFill/>
          </a:ln>
        </p:spPr>
      </p:pic>
      <p:sp>
        <p:nvSpPr>
          <p:cNvPr id="678" name="Google Shape;678;p54"/>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محبوب ترین ابزار</a:t>
            </a:r>
            <a:endParaRPr dirty="0">
              <a:cs typeface="B Nazanin" panose="00000400000000000000" pitchFamily="2" charset="-78"/>
            </a:endParaRPr>
          </a:p>
        </p:txBody>
      </p:sp>
      <p:sp>
        <p:nvSpPr>
          <p:cNvPr id="679" name="Google Shape;679;p54"/>
          <p:cNvSpPr txBox="1"/>
          <p:nvPr/>
        </p:nvSpPr>
        <p:spPr>
          <a:xfrm>
            <a:off x="6222275" y="3558400"/>
            <a:ext cx="2201700" cy="1041000"/>
          </a:xfrm>
          <a:prstGeom prst="rect">
            <a:avLst/>
          </a:prstGeom>
          <a:noFill/>
          <a:ln>
            <a:noFill/>
          </a:ln>
        </p:spPr>
        <p:txBody>
          <a:bodyPr spcFirstLastPara="1" wrap="square" lIns="91425" tIns="91425" rIns="91425" bIns="91425" anchor="ctr" anchorCtr="0">
            <a:noAutofit/>
          </a:bodyPr>
          <a:lstStyle/>
          <a:p>
            <a:pPr lvl="0" algn="r" rtl="1">
              <a:lnSpc>
                <a:spcPct val="150000"/>
              </a:lnSpc>
            </a:pPr>
            <a:r>
              <a:rPr lang="fa-IR" sz="1200" dirty="0">
                <a:solidFill>
                  <a:schemeClr val="lt1"/>
                </a:solidFill>
                <a:latin typeface="Catamaran"/>
                <a:ea typeface="Catamaran"/>
                <a:cs typeface="B Nazanin" panose="00000400000000000000" pitchFamily="2" charset="-78"/>
                <a:sym typeface="Catamaran"/>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solidFill>
                <a:schemeClr val="lt1"/>
              </a:solidFill>
              <a:latin typeface="Catamaran"/>
              <a:ea typeface="Catamaran"/>
              <a:cs typeface="B Nazanin" panose="00000400000000000000" pitchFamily="2" charset="-78"/>
              <a:sym typeface="Catamaran"/>
            </a:endParaRPr>
          </a:p>
        </p:txBody>
      </p:sp>
      <p:sp>
        <p:nvSpPr>
          <p:cNvPr id="680" name="Google Shape;680;p54"/>
          <p:cNvSpPr txBox="1"/>
          <p:nvPr/>
        </p:nvSpPr>
        <p:spPr>
          <a:xfrm>
            <a:off x="1073525" y="1698540"/>
            <a:ext cx="16944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1" name="Google Shape;681;p54"/>
          <p:cNvSpPr txBox="1"/>
          <p:nvPr/>
        </p:nvSpPr>
        <p:spPr>
          <a:xfrm>
            <a:off x="498764" y="2168665"/>
            <a:ext cx="2269161"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2" name="Google Shape;682;p54"/>
          <p:cNvSpPr txBox="1"/>
          <p:nvPr/>
        </p:nvSpPr>
        <p:spPr>
          <a:xfrm>
            <a:off x="1073525" y="3142904"/>
            <a:ext cx="16944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3" name="Google Shape;683;p54"/>
          <p:cNvSpPr txBox="1"/>
          <p:nvPr/>
        </p:nvSpPr>
        <p:spPr>
          <a:xfrm>
            <a:off x="530104" y="3613029"/>
            <a:ext cx="2237821" cy="572700"/>
          </a:xfrm>
          <a:prstGeom prst="rect">
            <a:avLst/>
          </a:prstGeom>
          <a:noFill/>
          <a:ln>
            <a:noFill/>
          </a:ln>
        </p:spPr>
        <p:txBody>
          <a:bodyPr spcFirstLastPara="1" wrap="square" lIns="91425" tIns="91425" rIns="91425" bIns="91425" anchor="ctr" anchorCtr="0">
            <a:noAutofit/>
          </a:bodyPr>
          <a:lstStyle/>
          <a:p>
            <a:pPr lvl="0" algn="r" rtl="1">
              <a:buSzPts val="1100"/>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4" name="Google Shape;684;p54"/>
          <p:cNvSpPr txBox="1"/>
          <p:nvPr/>
        </p:nvSpPr>
        <p:spPr>
          <a:xfrm flipH="1">
            <a:off x="7175150" y="2099550"/>
            <a:ext cx="1255500" cy="454500"/>
          </a:xfrm>
          <a:prstGeom prst="rect">
            <a:avLst/>
          </a:prstGeom>
          <a:noFill/>
          <a:ln>
            <a:noFill/>
          </a:ln>
        </p:spPr>
        <p:txBody>
          <a:bodyPr spcFirstLastPara="1" wrap="square" lIns="91425" tIns="91425" rIns="91425" bIns="91425" anchor="t" anchorCtr="0">
            <a:noAutofit/>
          </a:bodyPr>
          <a:lstStyle/>
          <a:p>
            <a:pPr lvl="0" algn="r" rtl="1">
              <a:spcAft>
                <a:spcPts val="1600"/>
              </a:spcAft>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685" name="Google Shape;685;p54"/>
          <p:cNvSpPr txBox="1"/>
          <p:nvPr/>
        </p:nvSpPr>
        <p:spPr>
          <a:xfrm flipH="1">
            <a:off x="6228951" y="2569675"/>
            <a:ext cx="2201699" cy="5727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686" name="Google Shape;686;p54"/>
          <p:cNvSpPr/>
          <p:nvPr/>
        </p:nvSpPr>
        <p:spPr>
          <a:xfrm>
            <a:off x="810050" y="1836337"/>
            <a:ext cx="243600" cy="243600"/>
          </a:xfrm>
          <a:prstGeom prst="ellipse">
            <a:avLst/>
          </a:pr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7" name="Google Shape;687;p54"/>
          <p:cNvSpPr/>
          <p:nvPr/>
        </p:nvSpPr>
        <p:spPr>
          <a:xfrm>
            <a:off x="6866985" y="2256851"/>
            <a:ext cx="243600" cy="2436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F9900"/>
              </a:solidFill>
              <a:cs typeface="B Nazanin" panose="00000400000000000000" pitchFamily="2" charset="-78"/>
            </a:endParaRPr>
          </a:p>
        </p:txBody>
      </p:sp>
      <p:sp>
        <p:nvSpPr>
          <p:cNvPr id="688" name="Google Shape;688;p54"/>
          <p:cNvSpPr/>
          <p:nvPr/>
        </p:nvSpPr>
        <p:spPr>
          <a:xfrm>
            <a:off x="810050" y="3287170"/>
            <a:ext cx="243600" cy="243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9" name="Google Shape;689;p54"/>
          <p:cNvSpPr/>
          <p:nvPr/>
        </p:nvSpPr>
        <p:spPr>
          <a:xfrm>
            <a:off x="2385481" y="1470539"/>
            <a:ext cx="1027541"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35%</a:t>
            </a:r>
          </a:p>
        </p:txBody>
      </p:sp>
      <p:sp>
        <p:nvSpPr>
          <p:cNvPr id="690" name="Google Shape;690;p54"/>
          <p:cNvSpPr/>
          <p:nvPr/>
        </p:nvSpPr>
        <p:spPr>
          <a:xfrm>
            <a:off x="5698769" y="1485143"/>
            <a:ext cx="1039450"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45%</a:t>
            </a:r>
          </a:p>
        </p:txBody>
      </p:sp>
      <p:sp>
        <p:nvSpPr>
          <p:cNvPr id="691" name="Google Shape;691;p54"/>
          <p:cNvSpPr/>
          <p:nvPr/>
        </p:nvSpPr>
        <p:spPr>
          <a:xfrm>
            <a:off x="2817494" y="3951143"/>
            <a:ext cx="1027065" cy="342988"/>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20%</a:t>
            </a:r>
          </a:p>
        </p:txBody>
      </p:sp>
      <p:sp>
        <p:nvSpPr>
          <p:cNvPr id="692" name="Google Shape;692;p54"/>
          <p:cNvSpPr/>
          <p:nvPr/>
        </p:nvSpPr>
        <p:spPr>
          <a:xfrm>
            <a:off x="4165050" y="226427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sz="2200" b="1">
              <a:latin typeface="Quantico"/>
              <a:ea typeface="Quantico"/>
              <a:cs typeface="B Nazanin" panose="00000400000000000000" pitchFamily="2" charset="-78"/>
              <a:sym typeface="Quantico"/>
            </a:endParaRPr>
          </a:p>
        </p:txBody>
      </p:sp>
      <p:grpSp>
        <p:nvGrpSpPr>
          <p:cNvPr id="693" name="Google Shape;693;p54"/>
          <p:cNvGrpSpPr/>
          <p:nvPr/>
        </p:nvGrpSpPr>
        <p:grpSpPr>
          <a:xfrm>
            <a:off x="4382269" y="2500440"/>
            <a:ext cx="379449" cy="330035"/>
            <a:chOff x="3159194" y="3387490"/>
            <a:chExt cx="379449" cy="330035"/>
          </a:xfrm>
        </p:grpSpPr>
        <p:sp>
          <p:nvSpPr>
            <p:cNvPr id="694" name="Google Shape;694;p54"/>
            <p:cNvSpPr/>
            <p:nvPr/>
          </p:nvSpPr>
          <p:spPr>
            <a:xfrm>
              <a:off x="3303250" y="3387490"/>
              <a:ext cx="235393" cy="129039"/>
            </a:xfrm>
            <a:custGeom>
              <a:avLst/>
              <a:gdLst/>
              <a:ahLst/>
              <a:cxnLst/>
              <a:rect l="l" t="t" r="r" b="b"/>
              <a:pathLst>
                <a:path w="6693" h="3669" extrusionOk="0">
                  <a:moveTo>
                    <a:pt x="5740" y="1049"/>
                  </a:moveTo>
                  <a:cubicBezTo>
                    <a:pt x="5883" y="1049"/>
                    <a:pt x="6002" y="1168"/>
                    <a:pt x="6026" y="1311"/>
                  </a:cubicBezTo>
                  <a:cubicBezTo>
                    <a:pt x="6026" y="1454"/>
                    <a:pt x="5907" y="1596"/>
                    <a:pt x="5764" y="1596"/>
                  </a:cubicBezTo>
                  <a:lnTo>
                    <a:pt x="4883" y="1596"/>
                  </a:lnTo>
                  <a:cubicBezTo>
                    <a:pt x="4716" y="1596"/>
                    <a:pt x="4597" y="1477"/>
                    <a:pt x="4573" y="1334"/>
                  </a:cubicBezTo>
                  <a:cubicBezTo>
                    <a:pt x="4573" y="1168"/>
                    <a:pt x="4692" y="1049"/>
                    <a:pt x="4835" y="1049"/>
                  </a:cubicBezTo>
                  <a:close/>
                  <a:moveTo>
                    <a:pt x="644" y="644"/>
                  </a:moveTo>
                  <a:cubicBezTo>
                    <a:pt x="1835" y="811"/>
                    <a:pt x="2787" y="1787"/>
                    <a:pt x="2883" y="3001"/>
                  </a:cubicBezTo>
                  <a:lnTo>
                    <a:pt x="644" y="3001"/>
                  </a:lnTo>
                  <a:lnTo>
                    <a:pt x="644" y="644"/>
                  </a:lnTo>
                  <a:close/>
                  <a:moveTo>
                    <a:pt x="1" y="1"/>
                  </a:moveTo>
                  <a:lnTo>
                    <a:pt x="1" y="3668"/>
                  </a:lnTo>
                  <a:lnTo>
                    <a:pt x="3526" y="3668"/>
                  </a:lnTo>
                  <a:lnTo>
                    <a:pt x="3526" y="3335"/>
                  </a:lnTo>
                  <a:lnTo>
                    <a:pt x="3526" y="3216"/>
                  </a:lnTo>
                  <a:cubicBezTo>
                    <a:pt x="3526" y="2668"/>
                    <a:pt x="3406" y="2192"/>
                    <a:pt x="3168" y="1763"/>
                  </a:cubicBezTo>
                  <a:lnTo>
                    <a:pt x="4049" y="1763"/>
                  </a:lnTo>
                  <a:cubicBezTo>
                    <a:pt x="4192" y="2025"/>
                    <a:pt x="4478" y="2239"/>
                    <a:pt x="4812" y="2239"/>
                  </a:cubicBezTo>
                  <a:lnTo>
                    <a:pt x="5740" y="2239"/>
                  </a:lnTo>
                  <a:cubicBezTo>
                    <a:pt x="6264" y="2239"/>
                    <a:pt x="6693" y="1787"/>
                    <a:pt x="6669" y="1287"/>
                  </a:cubicBezTo>
                  <a:cubicBezTo>
                    <a:pt x="6621" y="811"/>
                    <a:pt x="6240" y="406"/>
                    <a:pt x="5764" y="406"/>
                  </a:cubicBezTo>
                  <a:lnTo>
                    <a:pt x="4835" y="406"/>
                  </a:lnTo>
                  <a:cubicBezTo>
                    <a:pt x="4407" y="406"/>
                    <a:pt x="4049" y="715"/>
                    <a:pt x="3954" y="1120"/>
                  </a:cubicBezTo>
                  <a:lnTo>
                    <a:pt x="2763" y="1120"/>
                  </a:lnTo>
                  <a:cubicBezTo>
                    <a:pt x="2168" y="453"/>
                    <a:pt x="1311"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5" name="Google Shape;695;p54"/>
            <p:cNvSpPr/>
            <p:nvPr/>
          </p:nvSpPr>
          <p:spPr>
            <a:xfrm>
              <a:off x="3159194" y="3430222"/>
              <a:ext cx="379449" cy="287304"/>
            </a:xfrm>
            <a:custGeom>
              <a:avLst/>
              <a:gdLst/>
              <a:ahLst/>
              <a:cxnLst/>
              <a:rect l="l" t="t" r="r" b="b"/>
              <a:pathLst>
                <a:path w="10789" h="8169" extrusionOk="0">
                  <a:moveTo>
                    <a:pt x="2859" y="667"/>
                  </a:moveTo>
                  <a:lnTo>
                    <a:pt x="2859" y="3644"/>
                  </a:lnTo>
                  <a:lnTo>
                    <a:pt x="5716" y="3644"/>
                  </a:lnTo>
                  <a:cubicBezTo>
                    <a:pt x="5526" y="4858"/>
                    <a:pt x="4478" y="5787"/>
                    <a:pt x="3192" y="5787"/>
                  </a:cubicBezTo>
                  <a:cubicBezTo>
                    <a:pt x="3178" y="5787"/>
                    <a:pt x="3163" y="5788"/>
                    <a:pt x="3149" y="5788"/>
                  </a:cubicBezTo>
                  <a:cubicBezTo>
                    <a:pt x="1740" y="5788"/>
                    <a:pt x="596" y="4630"/>
                    <a:pt x="596" y="3215"/>
                  </a:cubicBezTo>
                  <a:cubicBezTo>
                    <a:pt x="596" y="1906"/>
                    <a:pt x="1596" y="810"/>
                    <a:pt x="2859" y="667"/>
                  </a:cubicBezTo>
                  <a:close/>
                  <a:moveTo>
                    <a:pt x="10122" y="4597"/>
                  </a:moveTo>
                  <a:lnTo>
                    <a:pt x="10122" y="7573"/>
                  </a:lnTo>
                  <a:lnTo>
                    <a:pt x="7955" y="7573"/>
                  </a:lnTo>
                  <a:lnTo>
                    <a:pt x="7955" y="4597"/>
                  </a:lnTo>
                  <a:close/>
                  <a:moveTo>
                    <a:pt x="3263" y="0"/>
                  </a:moveTo>
                  <a:cubicBezTo>
                    <a:pt x="1501" y="0"/>
                    <a:pt x="1" y="1453"/>
                    <a:pt x="1" y="3215"/>
                  </a:cubicBezTo>
                  <a:cubicBezTo>
                    <a:pt x="1" y="4882"/>
                    <a:pt x="1263" y="6240"/>
                    <a:pt x="2859" y="6406"/>
                  </a:cubicBezTo>
                  <a:lnTo>
                    <a:pt x="2859" y="7621"/>
                  </a:lnTo>
                  <a:lnTo>
                    <a:pt x="7336" y="7621"/>
                  </a:lnTo>
                  <a:lnTo>
                    <a:pt x="7336" y="8169"/>
                  </a:lnTo>
                  <a:lnTo>
                    <a:pt x="10789" y="8169"/>
                  </a:lnTo>
                  <a:lnTo>
                    <a:pt x="10789" y="3906"/>
                  </a:lnTo>
                  <a:lnTo>
                    <a:pt x="7336" y="3906"/>
                  </a:lnTo>
                  <a:lnTo>
                    <a:pt x="7336" y="7002"/>
                  </a:lnTo>
                  <a:lnTo>
                    <a:pt x="3502" y="7002"/>
                  </a:lnTo>
                  <a:lnTo>
                    <a:pt x="3502" y="6406"/>
                  </a:lnTo>
                  <a:cubicBezTo>
                    <a:pt x="4216" y="6335"/>
                    <a:pt x="4883" y="6025"/>
                    <a:pt x="5407" y="5501"/>
                  </a:cubicBezTo>
                  <a:cubicBezTo>
                    <a:pt x="6002" y="4954"/>
                    <a:pt x="6359" y="4144"/>
                    <a:pt x="6383" y="3334"/>
                  </a:cubicBezTo>
                  <a:lnTo>
                    <a:pt x="6383" y="3001"/>
                  </a:lnTo>
                  <a:lnTo>
                    <a:pt x="3502" y="3001"/>
                  </a:lnTo>
                  <a:lnTo>
                    <a:pt x="3502"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6" name="Google Shape;696;p54"/>
            <p:cNvSpPr/>
            <p:nvPr/>
          </p:nvSpPr>
          <p:spPr>
            <a:xfrm>
              <a:off x="3464927" y="3610292"/>
              <a:ext cx="24302" cy="23494"/>
            </a:xfrm>
            <a:custGeom>
              <a:avLst/>
              <a:gdLst/>
              <a:ahLst/>
              <a:cxnLst/>
              <a:rect l="l" t="t" r="r" b="b"/>
              <a:pathLst>
                <a:path w="691" h="668" extrusionOk="0">
                  <a:moveTo>
                    <a:pt x="357" y="0"/>
                  </a:moveTo>
                  <a:cubicBezTo>
                    <a:pt x="215" y="0"/>
                    <a:pt x="72" y="120"/>
                    <a:pt x="48" y="262"/>
                  </a:cubicBezTo>
                  <a:cubicBezTo>
                    <a:pt x="0" y="477"/>
                    <a:pt x="167" y="667"/>
                    <a:pt x="334" y="667"/>
                  </a:cubicBezTo>
                  <a:cubicBezTo>
                    <a:pt x="476" y="667"/>
                    <a:pt x="643" y="548"/>
                    <a:pt x="667" y="381"/>
                  </a:cubicBezTo>
                  <a:cubicBezTo>
                    <a:pt x="691" y="191"/>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97" name="Google Shape;697;p54"/>
            <p:cNvSpPr/>
            <p:nvPr/>
          </p:nvSpPr>
          <p:spPr>
            <a:xfrm>
              <a:off x="3464927" y="3655521"/>
              <a:ext cx="24302" cy="22649"/>
            </a:xfrm>
            <a:custGeom>
              <a:avLst/>
              <a:gdLst/>
              <a:ahLst/>
              <a:cxnLst/>
              <a:rect l="l" t="t" r="r" b="b"/>
              <a:pathLst>
                <a:path w="691" h="644" extrusionOk="0">
                  <a:moveTo>
                    <a:pt x="357" y="0"/>
                  </a:moveTo>
                  <a:cubicBezTo>
                    <a:pt x="215" y="0"/>
                    <a:pt x="72" y="119"/>
                    <a:pt x="48" y="262"/>
                  </a:cubicBezTo>
                  <a:cubicBezTo>
                    <a:pt x="0" y="477"/>
                    <a:pt x="167" y="643"/>
                    <a:pt x="334" y="643"/>
                  </a:cubicBezTo>
                  <a:cubicBezTo>
                    <a:pt x="476" y="643"/>
                    <a:pt x="643" y="524"/>
                    <a:pt x="667" y="381"/>
                  </a:cubicBezTo>
                  <a:cubicBezTo>
                    <a:pt x="691" y="167"/>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55"/>
          <p:cNvSpPr/>
          <p:nvPr/>
        </p:nvSpPr>
        <p:spPr>
          <a:xfrm>
            <a:off x="1477757" y="890014"/>
            <a:ext cx="6196800" cy="3196500"/>
          </a:xfrm>
          <a:prstGeom prst="frame">
            <a:avLst>
              <a:gd name="adj1" fmla="val 8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03" name="Google Shape;703;p55"/>
          <p:cNvSpPr/>
          <p:nvPr/>
        </p:nvSpPr>
        <p:spPr>
          <a:xfrm>
            <a:off x="4258307" y="554614"/>
            <a:ext cx="635700" cy="635700"/>
          </a:xfrm>
          <a:prstGeom prst="rect">
            <a:avLst/>
          </a:prstGeom>
          <a:solidFill>
            <a:srgbClr val="1E1F24"/>
          </a:solidFill>
          <a:ln>
            <a:noFill/>
          </a:ln>
        </p:spPr>
        <p:txBody>
          <a:bodyPr spcFirstLastPara="1" wrap="square" lIns="91425" tIns="365750" rIns="91425" bIns="91425" anchor="ctr" anchorCtr="0">
            <a:noAutofit/>
          </a:bodyPr>
          <a:lstStyle/>
          <a:p>
            <a:pPr marL="0" lvl="0" indent="0" algn="ctr" rtl="1">
              <a:spcBef>
                <a:spcPts val="0"/>
              </a:spcBef>
              <a:spcAft>
                <a:spcPts val="0"/>
              </a:spcAft>
              <a:buNone/>
            </a:pPr>
            <a:r>
              <a:rPr lang="en" sz="6000">
                <a:solidFill>
                  <a:schemeClr val="lt1"/>
                </a:solidFill>
                <a:latin typeface="Quantico"/>
                <a:ea typeface="Quantico"/>
                <a:cs typeface="B Nazanin" panose="00000400000000000000" pitchFamily="2" charset="-78"/>
                <a:sym typeface="Quantico"/>
              </a:rPr>
              <a:t>“</a:t>
            </a:r>
            <a:endParaRPr sz="6000">
              <a:solidFill>
                <a:schemeClr val="lt1"/>
              </a:solidFill>
              <a:latin typeface="Quantico"/>
              <a:ea typeface="Quantico"/>
              <a:cs typeface="B Nazanin" panose="00000400000000000000" pitchFamily="2" charset="-78"/>
              <a:sym typeface="Quantico"/>
            </a:endParaRPr>
          </a:p>
        </p:txBody>
      </p:sp>
      <p:sp>
        <p:nvSpPr>
          <p:cNvPr id="704" name="Google Shape;704;p55"/>
          <p:cNvSpPr txBox="1">
            <a:spLocks noGrp="1"/>
          </p:cNvSpPr>
          <p:nvPr>
            <p:ph type="subTitle" idx="1"/>
          </p:nvPr>
        </p:nvSpPr>
        <p:spPr>
          <a:xfrm>
            <a:off x="1706930" y="1315002"/>
            <a:ext cx="5725500" cy="19803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400000000000000" pitchFamily="2" charset="-78"/>
            </a:endParaRPr>
          </a:p>
        </p:txBody>
      </p:sp>
      <p:sp>
        <p:nvSpPr>
          <p:cNvPr id="705" name="Google Shape;705;p55"/>
          <p:cNvSpPr txBox="1">
            <a:spLocks noGrp="1"/>
          </p:cNvSpPr>
          <p:nvPr>
            <p:ph type="title"/>
          </p:nvPr>
        </p:nvSpPr>
        <p:spPr>
          <a:xfrm>
            <a:off x="2917180" y="3295292"/>
            <a:ext cx="3296700" cy="5319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-یک نفر معروف</a:t>
            </a:r>
            <a:endParaRPr dirty="0">
              <a:cs typeface="B Nazanin" panose="00000400000000000000" pitchFamily="2" charset="-78"/>
            </a:endParaRPr>
          </a:p>
        </p:txBody>
      </p:sp>
      <p:sp>
        <p:nvSpPr>
          <p:cNvPr id="706" name="Google Shape;706;p55"/>
          <p:cNvSpPr/>
          <p:nvPr/>
        </p:nvSpPr>
        <p:spPr>
          <a:xfrm>
            <a:off x="4254150" y="544646"/>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10"/>
        <p:cNvGrpSpPr/>
        <p:nvPr/>
      </p:nvGrpSpPr>
      <p:grpSpPr>
        <a:xfrm>
          <a:off x="0" y="0"/>
          <a:ext cx="0" cy="0"/>
          <a:chOff x="0" y="0"/>
          <a:chExt cx="0" cy="0"/>
        </a:xfrm>
      </p:grpSpPr>
      <p:sp>
        <p:nvSpPr>
          <p:cNvPr id="711" name="Google Shape;711;p56"/>
          <p:cNvSpPr txBox="1">
            <a:spLocks noGrp="1"/>
          </p:cNvSpPr>
          <p:nvPr>
            <p:ph type="title"/>
          </p:nvPr>
        </p:nvSpPr>
        <p:spPr>
          <a:xfrm>
            <a:off x="5296395" y="654525"/>
            <a:ext cx="3134780" cy="23589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یک تصویر ارزش هزار کلمه است</a:t>
            </a:r>
            <a:endParaRPr dirty="0">
              <a:cs typeface="B Nazanin" panose="00000400000000000000" pitchFamily="2" charset="-78"/>
            </a:endParaRPr>
          </a:p>
        </p:txBody>
      </p:sp>
      <p:sp>
        <p:nvSpPr>
          <p:cNvPr id="712" name="Google Shape;712;p56"/>
          <p:cNvSpPr/>
          <p:nvPr/>
        </p:nvSpPr>
        <p:spPr>
          <a:xfrm flipH="1">
            <a:off x="5648250" y="539500"/>
            <a:ext cx="27780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3" name="Google Shape;713;p56"/>
          <p:cNvSpPr/>
          <p:nvPr/>
        </p:nvSpPr>
        <p:spPr>
          <a:xfrm flipH="1">
            <a:off x="5648250" y="3037425"/>
            <a:ext cx="27780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714" name="Google Shape;714;p56"/>
          <p:cNvGrpSpPr/>
          <p:nvPr/>
        </p:nvGrpSpPr>
        <p:grpSpPr>
          <a:xfrm rot="10800000" flipH="1">
            <a:off x="7320992" y="4640454"/>
            <a:ext cx="1823016" cy="296643"/>
            <a:chOff x="7857346" y="3902355"/>
            <a:chExt cx="1823016" cy="296643"/>
          </a:xfrm>
        </p:grpSpPr>
        <p:sp>
          <p:nvSpPr>
            <p:cNvPr id="715" name="Google Shape;715;p56"/>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6" name="Google Shape;716;p56"/>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7" name="Google Shape;717;p56"/>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8" name="Google Shape;718;p56"/>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19" name="Google Shape;719;p56"/>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720" name="Google Shape;720;p56"/>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pic>
        <p:nvPicPr>
          <p:cNvPr id="725" name="Google Shape;725;p57"/>
          <p:cNvPicPr preferRelativeResize="0"/>
          <p:nvPr/>
        </p:nvPicPr>
        <p:blipFill rotWithShape="1">
          <a:blip r:embed="rId3">
            <a:alphaModFix/>
          </a:blip>
          <a:srcRect l="29256" r="29251"/>
          <a:stretch/>
        </p:blipFill>
        <p:spPr>
          <a:xfrm>
            <a:off x="3509175" y="1223975"/>
            <a:ext cx="2101299" cy="3375399"/>
          </a:xfrm>
          <a:prstGeom prst="rect">
            <a:avLst/>
          </a:prstGeom>
          <a:noFill/>
          <a:ln w="19050" cap="flat" cmpd="sng">
            <a:solidFill>
              <a:schemeClr val="lt2"/>
            </a:solidFill>
            <a:prstDash val="solid"/>
            <a:round/>
            <a:headEnd type="none" w="sm" len="sm"/>
            <a:tailEnd type="none" w="sm" len="sm"/>
          </a:ln>
        </p:spPr>
      </p:pic>
      <p:sp>
        <p:nvSpPr>
          <p:cNvPr id="726" name="Google Shape;726;p57"/>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مزایای ذخیره سازی ابری</a:t>
            </a:r>
            <a:endParaRPr dirty="0">
              <a:cs typeface="B Nazanin" panose="00000400000000000000" pitchFamily="2" charset="-78"/>
            </a:endParaRPr>
          </a:p>
        </p:txBody>
      </p:sp>
      <p:sp>
        <p:nvSpPr>
          <p:cNvPr id="727" name="Google Shape;727;p57"/>
          <p:cNvSpPr txBox="1">
            <a:spLocks noGrp="1"/>
          </p:cNvSpPr>
          <p:nvPr>
            <p:ph type="subTitle" idx="4294967295"/>
          </p:nvPr>
        </p:nvSpPr>
        <p:spPr>
          <a:xfrm>
            <a:off x="463138" y="3806625"/>
            <a:ext cx="2125412" cy="572700"/>
          </a:xfrm>
          <a:prstGeom prst="rect">
            <a:avLst/>
          </a:prstGeom>
        </p:spPr>
        <p:txBody>
          <a:bodyPr spcFirstLastPara="1" wrap="square" lIns="0"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28" name="Google Shape;728;p57"/>
          <p:cNvSpPr txBox="1">
            <a:spLocks noGrp="1"/>
          </p:cNvSpPr>
          <p:nvPr>
            <p:ph type="subTitle" idx="4294967295"/>
          </p:nvPr>
        </p:nvSpPr>
        <p:spPr>
          <a:xfrm>
            <a:off x="463138" y="1803400"/>
            <a:ext cx="2125037"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29" name="Google Shape;729;p57"/>
          <p:cNvSpPr txBox="1">
            <a:spLocks noGrp="1"/>
          </p:cNvSpPr>
          <p:nvPr>
            <p:ph type="subTitle" idx="4294967295"/>
          </p:nvPr>
        </p:nvSpPr>
        <p:spPr>
          <a:xfrm>
            <a:off x="6551011" y="3806625"/>
            <a:ext cx="2101298"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30" name="Google Shape;730;p57"/>
          <p:cNvSpPr txBox="1">
            <a:spLocks noGrp="1"/>
          </p:cNvSpPr>
          <p:nvPr>
            <p:ph type="subTitle" idx="4294967295"/>
          </p:nvPr>
        </p:nvSpPr>
        <p:spPr>
          <a:xfrm>
            <a:off x="718875" y="1419975"/>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1" name="Google Shape;731;p57"/>
          <p:cNvSpPr txBox="1">
            <a:spLocks noGrp="1"/>
          </p:cNvSpPr>
          <p:nvPr>
            <p:ph type="subTitle" idx="4294967295"/>
          </p:nvPr>
        </p:nvSpPr>
        <p:spPr>
          <a:xfrm>
            <a:off x="718900" y="3415450"/>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2" name="Google Shape;732;p57"/>
          <p:cNvSpPr txBox="1">
            <a:spLocks noGrp="1"/>
          </p:cNvSpPr>
          <p:nvPr>
            <p:ph type="subTitle" idx="4294967295"/>
          </p:nvPr>
        </p:nvSpPr>
        <p:spPr>
          <a:xfrm>
            <a:off x="6551010" y="3415450"/>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sp>
        <p:nvSpPr>
          <p:cNvPr id="733" name="Google Shape;733;p57"/>
          <p:cNvSpPr txBox="1">
            <a:spLocks noGrp="1"/>
          </p:cNvSpPr>
          <p:nvPr>
            <p:ph type="subTitle" idx="4294967295"/>
          </p:nvPr>
        </p:nvSpPr>
        <p:spPr>
          <a:xfrm>
            <a:off x="6551010" y="1807545"/>
            <a:ext cx="2129851" cy="572700"/>
          </a:xfrm>
          <a:prstGeom prst="rect">
            <a:avLst/>
          </a:prstGeom>
        </p:spPr>
        <p:txBody>
          <a:bodyPr spcFirstLastPara="1" wrap="square" lIns="91425" tIns="91425" rIns="91425" bIns="91425" anchor="ctr" anchorCtr="0">
            <a:noAutofit/>
          </a:bodyPr>
          <a:lstStyle/>
          <a:p>
            <a:pPr marL="0" lvl="0" indent="0" algn="r" rtl="1">
              <a:buNone/>
            </a:pPr>
            <a:r>
              <a:rPr lang="fa-IR" sz="1400" dirty="0">
                <a:cs typeface="B Nazanin" panose="00000400000000000000" pitchFamily="2" charset="-78"/>
              </a:rPr>
              <a:t>قالب پاورپوینت مهندسی کامپیوتر قابل ویرایش می باشد.</a:t>
            </a:r>
            <a:endParaRPr sz="1400" dirty="0">
              <a:cs typeface="B Nazanin" panose="00000400000000000000" pitchFamily="2" charset="-78"/>
            </a:endParaRPr>
          </a:p>
        </p:txBody>
      </p:sp>
      <p:sp>
        <p:nvSpPr>
          <p:cNvPr id="734" name="Google Shape;734;p57"/>
          <p:cNvSpPr txBox="1">
            <a:spLocks noGrp="1"/>
          </p:cNvSpPr>
          <p:nvPr>
            <p:ph type="subTitle" idx="4294967295"/>
          </p:nvPr>
        </p:nvSpPr>
        <p:spPr>
          <a:xfrm>
            <a:off x="6551010" y="1413645"/>
            <a:ext cx="1869300" cy="393900"/>
          </a:xfrm>
          <a:prstGeom prst="rect">
            <a:avLst/>
          </a:prstGeom>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sz="2200" b="1" dirty="0">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p:txBody>
      </p:sp>
      <p:cxnSp>
        <p:nvCxnSpPr>
          <p:cNvPr id="735" name="Google Shape;735;p57"/>
          <p:cNvCxnSpPr>
            <a:stCxn id="731" idx="3"/>
            <a:endCxn id="736" idx="1"/>
          </p:cNvCxnSpPr>
          <p:nvPr/>
        </p:nvCxnSpPr>
        <p:spPr>
          <a:xfrm rot="10800000" flipH="1">
            <a:off x="2588200" y="3344800"/>
            <a:ext cx="577200" cy="267600"/>
          </a:xfrm>
          <a:prstGeom prst="straightConnector1">
            <a:avLst/>
          </a:prstGeom>
          <a:noFill/>
          <a:ln w="19050" cap="flat" cmpd="sng">
            <a:solidFill>
              <a:schemeClr val="lt1"/>
            </a:solidFill>
            <a:prstDash val="solid"/>
            <a:round/>
            <a:headEnd type="none" w="med" len="med"/>
            <a:tailEnd type="none" w="med" len="med"/>
          </a:ln>
        </p:spPr>
      </p:cxnSp>
      <p:cxnSp>
        <p:nvCxnSpPr>
          <p:cNvPr id="737" name="Google Shape;737;p57"/>
          <p:cNvCxnSpPr>
            <a:stCxn id="730" idx="3"/>
            <a:endCxn id="738" idx="1"/>
          </p:cNvCxnSpPr>
          <p:nvPr/>
        </p:nvCxnSpPr>
        <p:spPr>
          <a:xfrm>
            <a:off x="2588175" y="1616925"/>
            <a:ext cx="577500" cy="603000"/>
          </a:xfrm>
          <a:prstGeom prst="straightConnector1">
            <a:avLst/>
          </a:prstGeom>
          <a:noFill/>
          <a:ln w="19050" cap="flat" cmpd="sng">
            <a:solidFill>
              <a:schemeClr val="lt1"/>
            </a:solidFill>
            <a:prstDash val="solid"/>
            <a:round/>
            <a:headEnd type="none" w="med" len="med"/>
            <a:tailEnd type="none" w="med" len="med"/>
          </a:ln>
        </p:spPr>
      </p:cxnSp>
      <p:cxnSp>
        <p:nvCxnSpPr>
          <p:cNvPr id="739" name="Google Shape;739;p57"/>
          <p:cNvCxnSpPr>
            <a:stCxn id="734" idx="1"/>
            <a:endCxn id="740" idx="3"/>
          </p:cNvCxnSpPr>
          <p:nvPr/>
        </p:nvCxnSpPr>
        <p:spPr>
          <a:xfrm flipH="1">
            <a:off x="5835510" y="1610595"/>
            <a:ext cx="715500" cy="609300"/>
          </a:xfrm>
          <a:prstGeom prst="straightConnector1">
            <a:avLst/>
          </a:prstGeom>
          <a:noFill/>
          <a:ln w="19050" cap="flat" cmpd="sng">
            <a:solidFill>
              <a:schemeClr val="lt1"/>
            </a:solidFill>
            <a:prstDash val="solid"/>
            <a:round/>
            <a:headEnd type="none" w="med" len="med"/>
            <a:tailEnd type="none" w="med" len="med"/>
          </a:ln>
        </p:spPr>
      </p:cxnSp>
      <p:cxnSp>
        <p:nvCxnSpPr>
          <p:cNvPr id="741" name="Google Shape;741;p57"/>
          <p:cNvCxnSpPr>
            <a:stCxn id="732" idx="1"/>
            <a:endCxn id="742" idx="3"/>
          </p:cNvCxnSpPr>
          <p:nvPr/>
        </p:nvCxnSpPr>
        <p:spPr>
          <a:xfrm rot="10800000">
            <a:off x="5835510" y="3344800"/>
            <a:ext cx="715500" cy="267600"/>
          </a:xfrm>
          <a:prstGeom prst="straightConnector1">
            <a:avLst/>
          </a:prstGeom>
          <a:noFill/>
          <a:ln w="19050" cap="flat" cmpd="sng">
            <a:solidFill>
              <a:schemeClr val="lt1"/>
            </a:solidFill>
            <a:prstDash val="solid"/>
            <a:round/>
            <a:headEnd type="none" w="med" len="med"/>
            <a:tailEnd type="none" w="med" len="med"/>
          </a:ln>
        </p:spPr>
      </p:cxnSp>
      <p:grpSp>
        <p:nvGrpSpPr>
          <p:cNvPr id="743" name="Google Shape;743;p57"/>
          <p:cNvGrpSpPr/>
          <p:nvPr/>
        </p:nvGrpSpPr>
        <p:grpSpPr>
          <a:xfrm>
            <a:off x="5199938" y="3027050"/>
            <a:ext cx="635700" cy="635700"/>
            <a:chOff x="4678675" y="3113500"/>
            <a:chExt cx="635700" cy="635700"/>
          </a:xfrm>
        </p:grpSpPr>
        <p:sp>
          <p:nvSpPr>
            <p:cNvPr id="744" name="Google Shape;744;p57"/>
            <p:cNvSpPr/>
            <p:nvPr/>
          </p:nvSpPr>
          <p:spPr>
            <a:xfrm>
              <a:off x="4708575" y="3149910"/>
              <a:ext cx="567000" cy="5727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2" name="Google Shape;742;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45" name="Google Shape;745;p57"/>
          <p:cNvGrpSpPr/>
          <p:nvPr/>
        </p:nvGrpSpPr>
        <p:grpSpPr>
          <a:xfrm>
            <a:off x="5328063" y="3158956"/>
            <a:ext cx="379449" cy="371888"/>
            <a:chOff x="5605689" y="3375778"/>
            <a:chExt cx="379449" cy="371888"/>
          </a:xfrm>
        </p:grpSpPr>
        <p:sp>
          <p:nvSpPr>
            <p:cNvPr id="746" name="Google Shape;746;p57"/>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7" name="Google Shape;747;p57"/>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48" name="Google Shape;748;p57"/>
          <p:cNvGrpSpPr/>
          <p:nvPr/>
        </p:nvGrpSpPr>
        <p:grpSpPr>
          <a:xfrm>
            <a:off x="3165538" y="3027050"/>
            <a:ext cx="635700" cy="635700"/>
            <a:chOff x="4678675" y="3113500"/>
            <a:chExt cx="635700" cy="635700"/>
          </a:xfrm>
        </p:grpSpPr>
        <p:sp>
          <p:nvSpPr>
            <p:cNvPr id="749" name="Google Shape;749;p57"/>
            <p:cNvSpPr/>
            <p:nvPr/>
          </p:nvSpPr>
          <p:spPr>
            <a:xfrm>
              <a:off x="4728025" y="3119970"/>
              <a:ext cx="547500" cy="6222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6" name="Google Shape;736;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50" name="Google Shape;750;p57"/>
          <p:cNvGrpSpPr/>
          <p:nvPr/>
        </p:nvGrpSpPr>
        <p:grpSpPr>
          <a:xfrm>
            <a:off x="5199938" y="1901963"/>
            <a:ext cx="635700" cy="635700"/>
            <a:chOff x="4678675" y="3113500"/>
            <a:chExt cx="635700" cy="635700"/>
          </a:xfrm>
        </p:grpSpPr>
        <p:sp>
          <p:nvSpPr>
            <p:cNvPr id="751" name="Google Shape;751;p57"/>
            <p:cNvSpPr/>
            <p:nvPr/>
          </p:nvSpPr>
          <p:spPr>
            <a:xfrm>
              <a:off x="4716325" y="3137310"/>
              <a:ext cx="559200" cy="5853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0" name="Google Shape;740;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752" name="Google Shape;752;p57"/>
          <p:cNvGrpSpPr/>
          <p:nvPr/>
        </p:nvGrpSpPr>
        <p:grpSpPr>
          <a:xfrm>
            <a:off x="3165538" y="1901963"/>
            <a:ext cx="635700" cy="635700"/>
            <a:chOff x="4678675" y="3113500"/>
            <a:chExt cx="635700" cy="635700"/>
          </a:xfrm>
        </p:grpSpPr>
        <p:sp>
          <p:nvSpPr>
            <p:cNvPr id="753" name="Google Shape;753;p57"/>
            <p:cNvSpPr/>
            <p:nvPr/>
          </p:nvSpPr>
          <p:spPr>
            <a:xfrm>
              <a:off x="4728025" y="3143780"/>
              <a:ext cx="547500" cy="5853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8" name="Google Shape;738;p57"/>
            <p:cNvSpPr/>
            <p:nvPr/>
          </p:nvSpPr>
          <p:spPr>
            <a:xfrm>
              <a:off x="4678675" y="3113500"/>
              <a:ext cx="635700" cy="635700"/>
            </a:xfrm>
            <a:prstGeom prst="frame">
              <a:avLst>
                <a:gd name="adj1" fmla="val 5097"/>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54" name="Google Shape;754;p57"/>
          <p:cNvSpPr/>
          <p:nvPr/>
        </p:nvSpPr>
        <p:spPr>
          <a:xfrm>
            <a:off x="3294909" y="3156422"/>
            <a:ext cx="376956" cy="376956"/>
          </a:xfrm>
          <a:custGeom>
            <a:avLst/>
            <a:gdLst/>
            <a:ahLst/>
            <a:cxnLst/>
            <a:rect l="l" t="t" r="r" b="b"/>
            <a:pathLst>
              <a:path w="7717" h="7717" extrusionOk="0">
                <a:moveTo>
                  <a:pt x="3909" y="2644"/>
                </a:moveTo>
                <a:cubicBezTo>
                  <a:pt x="3924" y="2644"/>
                  <a:pt x="3939" y="2644"/>
                  <a:pt x="3954" y="2644"/>
                </a:cubicBezTo>
                <a:cubicBezTo>
                  <a:pt x="4573" y="2668"/>
                  <a:pt x="5073" y="3168"/>
                  <a:pt x="5097" y="3811"/>
                </a:cubicBezTo>
                <a:cubicBezTo>
                  <a:pt x="5145" y="4478"/>
                  <a:pt x="4573" y="5073"/>
                  <a:pt x="3883" y="5073"/>
                </a:cubicBezTo>
                <a:cubicBezTo>
                  <a:pt x="3192" y="5050"/>
                  <a:pt x="2668" y="4526"/>
                  <a:pt x="2668" y="3859"/>
                </a:cubicBezTo>
                <a:cubicBezTo>
                  <a:pt x="2668" y="3183"/>
                  <a:pt x="3216" y="2644"/>
                  <a:pt x="3909" y="2644"/>
                </a:cubicBezTo>
                <a:close/>
                <a:moveTo>
                  <a:pt x="2311" y="1"/>
                </a:moveTo>
                <a:lnTo>
                  <a:pt x="1287" y="1001"/>
                </a:lnTo>
                <a:lnTo>
                  <a:pt x="1739" y="1454"/>
                </a:lnTo>
                <a:lnTo>
                  <a:pt x="2001" y="1215"/>
                </a:lnTo>
                <a:lnTo>
                  <a:pt x="2001" y="3835"/>
                </a:lnTo>
                <a:cubicBezTo>
                  <a:pt x="2001" y="4311"/>
                  <a:pt x="2192" y="4716"/>
                  <a:pt x="2454" y="5050"/>
                </a:cubicBezTo>
                <a:lnTo>
                  <a:pt x="1239" y="5050"/>
                </a:lnTo>
                <a:lnTo>
                  <a:pt x="1477" y="4788"/>
                </a:lnTo>
                <a:lnTo>
                  <a:pt x="1025" y="4335"/>
                </a:lnTo>
                <a:lnTo>
                  <a:pt x="1" y="5359"/>
                </a:lnTo>
                <a:lnTo>
                  <a:pt x="1072" y="6431"/>
                </a:lnTo>
                <a:lnTo>
                  <a:pt x="1573" y="6002"/>
                </a:lnTo>
                <a:lnTo>
                  <a:pt x="1263" y="5716"/>
                </a:lnTo>
                <a:lnTo>
                  <a:pt x="3906" y="5716"/>
                </a:lnTo>
                <a:cubicBezTo>
                  <a:pt x="4359" y="5716"/>
                  <a:pt x="4811" y="5526"/>
                  <a:pt x="5097" y="5264"/>
                </a:cubicBezTo>
                <a:lnTo>
                  <a:pt x="5097" y="6478"/>
                </a:lnTo>
                <a:lnTo>
                  <a:pt x="4859" y="6240"/>
                </a:lnTo>
                <a:lnTo>
                  <a:pt x="4406" y="6693"/>
                </a:lnTo>
                <a:lnTo>
                  <a:pt x="5430" y="7717"/>
                </a:lnTo>
                <a:lnTo>
                  <a:pt x="6478" y="6645"/>
                </a:lnTo>
                <a:lnTo>
                  <a:pt x="6026" y="6193"/>
                </a:lnTo>
                <a:lnTo>
                  <a:pt x="5716" y="6478"/>
                </a:lnTo>
                <a:lnTo>
                  <a:pt x="5716" y="3835"/>
                </a:lnTo>
                <a:cubicBezTo>
                  <a:pt x="5716" y="3383"/>
                  <a:pt x="5550" y="2954"/>
                  <a:pt x="5288" y="2644"/>
                </a:cubicBezTo>
                <a:lnTo>
                  <a:pt x="6502" y="2644"/>
                </a:lnTo>
                <a:lnTo>
                  <a:pt x="6193" y="2954"/>
                </a:lnTo>
                <a:lnTo>
                  <a:pt x="6645" y="3383"/>
                </a:lnTo>
                <a:lnTo>
                  <a:pt x="7717" y="2359"/>
                </a:lnTo>
                <a:lnTo>
                  <a:pt x="6693" y="1335"/>
                </a:lnTo>
                <a:lnTo>
                  <a:pt x="6240" y="1787"/>
                </a:lnTo>
                <a:lnTo>
                  <a:pt x="6478" y="2025"/>
                </a:lnTo>
                <a:lnTo>
                  <a:pt x="3859" y="2025"/>
                </a:lnTo>
                <a:cubicBezTo>
                  <a:pt x="3382" y="2025"/>
                  <a:pt x="2954" y="2192"/>
                  <a:pt x="2620" y="2478"/>
                </a:cubicBezTo>
                <a:lnTo>
                  <a:pt x="2620" y="1215"/>
                </a:lnTo>
                <a:lnTo>
                  <a:pt x="2930" y="1525"/>
                </a:lnTo>
                <a:lnTo>
                  <a:pt x="3382" y="1073"/>
                </a:lnTo>
                <a:lnTo>
                  <a:pt x="231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5" name="Google Shape;755;p57"/>
          <p:cNvSpPr/>
          <p:nvPr/>
        </p:nvSpPr>
        <p:spPr>
          <a:xfrm>
            <a:off x="3293663" y="2061917"/>
            <a:ext cx="379449" cy="315791"/>
          </a:xfrm>
          <a:custGeom>
            <a:avLst/>
            <a:gdLst/>
            <a:ahLst/>
            <a:cxnLst/>
            <a:rect l="l" t="t" r="r" b="b"/>
            <a:pathLst>
              <a:path w="10789" h="8979" extrusionOk="0">
                <a:moveTo>
                  <a:pt x="6716" y="643"/>
                </a:moveTo>
                <a:lnTo>
                  <a:pt x="6716" y="1548"/>
                </a:lnTo>
                <a:lnTo>
                  <a:pt x="3978" y="1548"/>
                </a:lnTo>
                <a:lnTo>
                  <a:pt x="3978" y="643"/>
                </a:lnTo>
                <a:close/>
                <a:moveTo>
                  <a:pt x="3120" y="4835"/>
                </a:moveTo>
                <a:lnTo>
                  <a:pt x="3120" y="5573"/>
                </a:lnTo>
                <a:lnTo>
                  <a:pt x="1453" y="5573"/>
                </a:lnTo>
                <a:lnTo>
                  <a:pt x="1453" y="4835"/>
                </a:lnTo>
                <a:close/>
                <a:moveTo>
                  <a:pt x="9360" y="4835"/>
                </a:moveTo>
                <a:lnTo>
                  <a:pt x="9360" y="5573"/>
                </a:lnTo>
                <a:lnTo>
                  <a:pt x="7693" y="5573"/>
                </a:lnTo>
                <a:lnTo>
                  <a:pt x="7693" y="4835"/>
                </a:lnTo>
                <a:close/>
                <a:moveTo>
                  <a:pt x="5049" y="5549"/>
                </a:moveTo>
                <a:lnTo>
                  <a:pt x="5049" y="6978"/>
                </a:lnTo>
                <a:lnTo>
                  <a:pt x="3930" y="6978"/>
                </a:lnTo>
                <a:lnTo>
                  <a:pt x="3930" y="7669"/>
                </a:lnTo>
                <a:lnTo>
                  <a:pt x="2930" y="7669"/>
                </a:lnTo>
                <a:lnTo>
                  <a:pt x="2930" y="6978"/>
                </a:lnTo>
                <a:lnTo>
                  <a:pt x="2406" y="6978"/>
                </a:lnTo>
                <a:lnTo>
                  <a:pt x="2406" y="6240"/>
                </a:lnTo>
                <a:lnTo>
                  <a:pt x="3763" y="6240"/>
                </a:lnTo>
                <a:lnTo>
                  <a:pt x="3763" y="5549"/>
                </a:lnTo>
                <a:close/>
                <a:moveTo>
                  <a:pt x="8240" y="3525"/>
                </a:moveTo>
                <a:lnTo>
                  <a:pt x="8240" y="4216"/>
                </a:lnTo>
                <a:lnTo>
                  <a:pt x="7074" y="4216"/>
                </a:lnTo>
                <a:lnTo>
                  <a:pt x="7074" y="6192"/>
                </a:lnTo>
                <a:lnTo>
                  <a:pt x="8455" y="6192"/>
                </a:lnTo>
                <a:lnTo>
                  <a:pt x="8455" y="6978"/>
                </a:lnTo>
                <a:lnTo>
                  <a:pt x="7907" y="6978"/>
                </a:lnTo>
                <a:lnTo>
                  <a:pt x="7907" y="7645"/>
                </a:lnTo>
                <a:lnTo>
                  <a:pt x="6907" y="7669"/>
                </a:lnTo>
                <a:lnTo>
                  <a:pt x="6907" y="6978"/>
                </a:lnTo>
                <a:lnTo>
                  <a:pt x="5716" y="6978"/>
                </a:lnTo>
                <a:lnTo>
                  <a:pt x="5716" y="4882"/>
                </a:lnTo>
                <a:lnTo>
                  <a:pt x="3763" y="4882"/>
                </a:lnTo>
                <a:lnTo>
                  <a:pt x="3763" y="4216"/>
                </a:lnTo>
                <a:lnTo>
                  <a:pt x="2620" y="4216"/>
                </a:lnTo>
                <a:lnTo>
                  <a:pt x="2620" y="3525"/>
                </a:lnTo>
                <a:close/>
                <a:moveTo>
                  <a:pt x="2311" y="7597"/>
                </a:moveTo>
                <a:lnTo>
                  <a:pt x="2311" y="8335"/>
                </a:lnTo>
                <a:lnTo>
                  <a:pt x="644" y="8335"/>
                </a:lnTo>
                <a:lnTo>
                  <a:pt x="644" y="7597"/>
                </a:lnTo>
                <a:close/>
                <a:moveTo>
                  <a:pt x="6240" y="7597"/>
                </a:moveTo>
                <a:lnTo>
                  <a:pt x="6240" y="8335"/>
                </a:lnTo>
                <a:lnTo>
                  <a:pt x="4573" y="8335"/>
                </a:lnTo>
                <a:lnTo>
                  <a:pt x="4573" y="7597"/>
                </a:lnTo>
                <a:close/>
                <a:moveTo>
                  <a:pt x="10169" y="7597"/>
                </a:moveTo>
                <a:lnTo>
                  <a:pt x="10169" y="8335"/>
                </a:lnTo>
                <a:lnTo>
                  <a:pt x="8502" y="8335"/>
                </a:lnTo>
                <a:lnTo>
                  <a:pt x="8502" y="7597"/>
                </a:lnTo>
                <a:close/>
                <a:moveTo>
                  <a:pt x="3406" y="0"/>
                </a:moveTo>
                <a:lnTo>
                  <a:pt x="3406" y="2191"/>
                </a:lnTo>
                <a:lnTo>
                  <a:pt x="5073" y="2191"/>
                </a:lnTo>
                <a:lnTo>
                  <a:pt x="5073" y="2906"/>
                </a:lnTo>
                <a:lnTo>
                  <a:pt x="1977" y="2906"/>
                </a:lnTo>
                <a:lnTo>
                  <a:pt x="1977" y="4216"/>
                </a:lnTo>
                <a:lnTo>
                  <a:pt x="834" y="4216"/>
                </a:lnTo>
                <a:lnTo>
                  <a:pt x="834" y="6240"/>
                </a:lnTo>
                <a:lnTo>
                  <a:pt x="1787" y="6240"/>
                </a:lnTo>
                <a:lnTo>
                  <a:pt x="1787" y="6954"/>
                </a:lnTo>
                <a:lnTo>
                  <a:pt x="1" y="6954"/>
                </a:lnTo>
                <a:lnTo>
                  <a:pt x="1" y="8978"/>
                </a:lnTo>
                <a:lnTo>
                  <a:pt x="2930" y="8978"/>
                </a:lnTo>
                <a:lnTo>
                  <a:pt x="2930" y="8288"/>
                </a:lnTo>
                <a:lnTo>
                  <a:pt x="3930" y="8288"/>
                </a:lnTo>
                <a:lnTo>
                  <a:pt x="3930" y="8978"/>
                </a:lnTo>
                <a:lnTo>
                  <a:pt x="6859" y="8978"/>
                </a:lnTo>
                <a:lnTo>
                  <a:pt x="6859" y="8288"/>
                </a:lnTo>
                <a:lnTo>
                  <a:pt x="7859" y="8288"/>
                </a:lnTo>
                <a:lnTo>
                  <a:pt x="7859" y="8978"/>
                </a:lnTo>
                <a:lnTo>
                  <a:pt x="10789" y="8978"/>
                </a:lnTo>
                <a:lnTo>
                  <a:pt x="10789" y="6954"/>
                </a:lnTo>
                <a:lnTo>
                  <a:pt x="9074" y="6954"/>
                </a:lnTo>
                <a:lnTo>
                  <a:pt x="9074" y="6192"/>
                </a:lnTo>
                <a:lnTo>
                  <a:pt x="10003" y="6192"/>
                </a:lnTo>
                <a:lnTo>
                  <a:pt x="10003" y="4168"/>
                </a:lnTo>
                <a:lnTo>
                  <a:pt x="8860" y="4168"/>
                </a:lnTo>
                <a:lnTo>
                  <a:pt x="8860" y="2882"/>
                </a:lnTo>
                <a:lnTo>
                  <a:pt x="5716" y="2882"/>
                </a:lnTo>
                <a:lnTo>
                  <a:pt x="5716" y="2191"/>
                </a:lnTo>
                <a:lnTo>
                  <a:pt x="7383" y="2191"/>
                </a:lnTo>
                <a:lnTo>
                  <a:pt x="7383"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756" name="Google Shape;756;p57"/>
          <p:cNvGrpSpPr/>
          <p:nvPr/>
        </p:nvGrpSpPr>
        <p:grpSpPr>
          <a:xfrm>
            <a:off x="5329311" y="2031759"/>
            <a:ext cx="376952" cy="376108"/>
            <a:chOff x="7233075" y="2777748"/>
            <a:chExt cx="376952" cy="376108"/>
          </a:xfrm>
        </p:grpSpPr>
        <p:sp>
          <p:nvSpPr>
            <p:cNvPr id="757" name="Google Shape;757;p57"/>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8" name="Google Shape;758;p57"/>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9" name="Google Shape;759;p57"/>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0" name="Google Shape;760;p57"/>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1" name="Google Shape;761;p57"/>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2" name="Google Shape;762;p57"/>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58"/>
          <p:cNvSpPr txBox="1">
            <a:spLocks noGrp="1"/>
          </p:cNvSpPr>
          <p:nvPr>
            <p:ph type="title"/>
          </p:nvPr>
        </p:nvSpPr>
        <p:spPr>
          <a:xfrm>
            <a:off x="716400" y="1034188"/>
            <a:ext cx="3855600" cy="19998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sp>
        <p:nvSpPr>
          <p:cNvPr id="768" name="Google Shape;768;p58"/>
          <p:cNvSpPr txBox="1">
            <a:spLocks noGrp="1"/>
          </p:cNvSpPr>
          <p:nvPr>
            <p:ph type="subTitle" idx="1"/>
          </p:nvPr>
        </p:nvSpPr>
        <p:spPr>
          <a:xfrm>
            <a:off x="716400" y="3384025"/>
            <a:ext cx="3855600" cy="10665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sp>
        <p:nvSpPr>
          <p:cNvPr id="769" name="Google Shape;769;p58"/>
          <p:cNvSpPr/>
          <p:nvPr/>
        </p:nvSpPr>
        <p:spPr>
          <a:xfrm>
            <a:off x="713218" y="933484"/>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0" name="Google Shape;770;p58"/>
          <p:cNvSpPr/>
          <p:nvPr/>
        </p:nvSpPr>
        <p:spPr>
          <a:xfrm>
            <a:off x="713218" y="3050409"/>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71" name="Google Shape;771;p58"/>
          <p:cNvPicPr preferRelativeResize="0"/>
          <p:nvPr/>
        </p:nvPicPr>
        <p:blipFill rotWithShape="1">
          <a:blip r:embed="rId3">
            <a:alphaModFix/>
          </a:blip>
          <a:srcRect l="11251" r="11259"/>
          <a:stretch/>
        </p:blipFill>
        <p:spPr>
          <a:xfrm>
            <a:off x="5014200" y="914399"/>
            <a:ext cx="4126500" cy="3549099"/>
          </a:xfrm>
          <a:prstGeom prst="rect">
            <a:avLst/>
          </a:prstGeom>
          <a:noFill/>
          <a:ln w="9525"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4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algn="ctr" rtl="1"/>
            <a:r>
              <a:rPr lang="fa-IR" dirty="0">
                <a:cs typeface="B Nazanin" panose="00000400000000000000" pitchFamily="2" charset="-78"/>
              </a:rPr>
              <a:t>قالب با متن هنر کلمه</a:t>
            </a:r>
            <a:endParaRPr dirty="0">
              <a:cs typeface="B Nazanin" panose="00000400000000000000" pitchFamily="2" charset="-78"/>
            </a:endParaRPr>
          </a:p>
        </p:txBody>
      </p:sp>
      <p:sp>
        <p:nvSpPr>
          <p:cNvPr id="382" name="Google Shape;382;p41"/>
          <p:cNvSpPr txBox="1">
            <a:spLocks noGrp="1"/>
          </p:cNvSpPr>
          <p:nvPr>
            <p:ph type="body" idx="1"/>
          </p:nvPr>
        </p:nvSpPr>
        <p:spPr>
          <a:xfrm>
            <a:off x="717750" y="1542900"/>
            <a:ext cx="3824400" cy="2300100"/>
          </a:xfrm>
          <a:prstGeom prst="rect">
            <a:avLst/>
          </a:prstGeom>
        </p:spPr>
        <p:txBody>
          <a:bodyPr spcFirstLastPara="1" wrap="square" lIns="91425" tIns="91425" rIns="91425" bIns="91425" anchor="ctr" anchorCtr="0">
            <a:noAutofit/>
          </a:bodyPr>
          <a:lstStyle/>
          <a:p>
            <a:pPr marL="0" lvl="0" indent="0" algn="r" rtl="1">
              <a:buNone/>
            </a:pPr>
            <a:r>
              <a:rPr lang="fa-IR" dirty="0">
                <a:cs typeface="B Nazanin" panose="00000400000000000000" pitchFamily="2" charset="-78"/>
              </a:rPr>
              <a:t>کلمه سمت راست متن </a:t>
            </a:r>
            <a:r>
              <a:rPr lang="en-US" dirty="0">
                <a:cs typeface="B Nazanin" panose="00000400000000000000" pitchFamily="2" charset="-78"/>
              </a:rPr>
              <a:t>WordArt </a:t>
            </a:r>
            <a:r>
              <a:rPr lang="fa-IR" dirty="0">
                <a:cs typeface="B Nazanin" panose="00000400000000000000" pitchFamily="2" charset="-78"/>
              </a:rPr>
              <a:t>است. اگر می خواهید آن را اصلاح کنید:</a:t>
            </a:r>
            <a:endParaRPr dirty="0">
              <a:cs typeface="B Nazanin" panose="00000400000000000000" pitchFamily="2" charset="-78"/>
            </a:endParaRPr>
          </a:p>
          <a:p>
            <a:pPr lvl="0" indent="-317500" algn="r" rtl="1">
              <a:buSzPts val="1400"/>
            </a:pPr>
            <a:r>
              <a:rPr lang="fa-IR" dirty="0">
                <a:cs typeface="B Nazanin" panose="00000400000000000000" pitchFamily="2" charset="-78"/>
              </a:rPr>
              <a:t>روی آن دوبار کلیک کنید</a:t>
            </a:r>
          </a:p>
          <a:p>
            <a:pPr lvl="0" indent="-317500" algn="r" rtl="1">
              <a:buSzPts val="1400"/>
            </a:pPr>
            <a:r>
              <a:rPr lang="fa-IR" dirty="0">
                <a:cs typeface="B Nazanin" panose="00000400000000000000" pitchFamily="2" charset="-78"/>
              </a:rPr>
              <a:t>متن جدید خود را در کادر محاوره ای تایپ کنید</a:t>
            </a:r>
          </a:p>
          <a:p>
            <a:pPr lvl="0" indent="-317500" algn="r" rtl="1">
              <a:buSzPts val="1400"/>
            </a:pPr>
            <a:r>
              <a:rPr lang="fa-IR" dirty="0">
                <a:cs typeface="B Nazanin" panose="00000400000000000000" pitchFamily="2" charset="-78"/>
              </a:rPr>
              <a:t>می توانید رنگ پر را در منوی بالا تغییر دهید</a:t>
            </a:r>
          </a:p>
          <a:p>
            <a:pPr lvl="0" indent="-317500" algn="r" rtl="1">
              <a:buSzPts val="1400"/>
            </a:pPr>
            <a:r>
              <a:rPr lang="fa-IR" dirty="0">
                <a:cs typeface="B Nazanin" panose="00000400000000000000" pitchFamily="2" charset="-78"/>
              </a:rPr>
              <a:t>همچنین می توانید سکته مغزی، رنگ، ضخامت یا نوع آن را تغییر دهید</a:t>
            </a:r>
          </a:p>
          <a:p>
            <a:pPr lvl="0" indent="-317500" algn="r" rtl="1">
              <a:buSzPts val="1400"/>
            </a:pPr>
            <a:r>
              <a:rPr lang="en-US" dirty="0">
                <a:cs typeface="B Nazanin" panose="00000400000000000000" pitchFamily="2" charset="-78"/>
              </a:rPr>
              <a:t>Enter </a:t>
            </a:r>
            <a:r>
              <a:rPr lang="fa-IR" dirty="0">
                <a:cs typeface="B Nazanin" panose="00000400000000000000" pitchFamily="2" charset="-78"/>
              </a:rPr>
              <a:t>را فشار دهید</a:t>
            </a:r>
            <a:endParaRPr dirty="0">
              <a:cs typeface="B Nazanin" panose="00000400000000000000" pitchFamily="2" charset="-78"/>
            </a:endParaRPr>
          </a:p>
        </p:txBody>
      </p:sp>
      <p:sp>
        <p:nvSpPr>
          <p:cNvPr id="383" name="Google Shape;383;p41"/>
          <p:cNvSpPr/>
          <p:nvPr/>
        </p:nvSpPr>
        <p:spPr>
          <a:xfrm>
            <a:off x="4850313" y="1026360"/>
            <a:ext cx="3573689" cy="516552"/>
          </a:xfrm>
          <a:prstGeom prst="rect">
            <a:avLst/>
          </a:prstGeom>
        </p:spPr>
        <p:txBody>
          <a:bodyPr>
            <a:prstTxWarp prst="textPlain">
              <a:avLst/>
            </a:prstTxWarp>
          </a:bodyPr>
          <a:lstStyle/>
          <a:p>
            <a:pPr lvl="0" algn="ctr" rtl="1"/>
            <a:r>
              <a:rPr lang="fa-IR" b="1" dirty="0">
                <a:ln w="19050" cap="flat" cmpd="sng">
                  <a:solidFill>
                    <a:schemeClr val="lt2"/>
                  </a:solidFill>
                  <a:prstDash val="solid"/>
                  <a:round/>
                  <a:headEnd type="none" w="sm" len="sm"/>
                  <a:tailEnd type="none" w="sm" len="sm"/>
                </a:ln>
                <a:noFill/>
                <a:latin typeface="Quantico"/>
                <a:cs typeface="B Nazanin" panose="00000400000000000000" pitchFamily="2" charset="-78"/>
              </a:rPr>
              <a:t>هنر کلمه</a:t>
            </a:r>
            <a:endParaRPr b="1" i="0" dirty="0">
              <a:ln w="19050" cap="flat" cmpd="sng">
                <a:solidFill>
                  <a:schemeClr val="lt2"/>
                </a:solidFill>
                <a:prstDash val="solid"/>
                <a:round/>
                <a:headEnd type="none" w="sm" len="sm"/>
                <a:tailEnd type="none" w="sm" len="sm"/>
              </a:ln>
              <a:noFill/>
              <a:latin typeface="Quantico"/>
              <a:cs typeface="B Nazanin" panose="00000400000000000000" pitchFamily="2" charset="-78"/>
            </a:endParaRPr>
          </a:p>
        </p:txBody>
      </p:sp>
      <p:sp>
        <p:nvSpPr>
          <p:cNvPr id="384" name="Google Shape;384;p41"/>
          <p:cNvSpPr/>
          <p:nvPr/>
        </p:nvSpPr>
        <p:spPr>
          <a:xfrm>
            <a:off x="720000" y="4078425"/>
            <a:ext cx="3810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385" name="Google Shape;385;p41"/>
          <p:cNvPicPr preferRelativeResize="0"/>
          <p:nvPr/>
        </p:nvPicPr>
        <p:blipFill rotWithShape="1">
          <a:blip r:embed="rId3">
            <a:alphaModFix/>
          </a:blip>
          <a:srcRect l="3669" r="3669"/>
          <a:stretch/>
        </p:blipFill>
        <p:spPr>
          <a:xfrm>
            <a:off x="5226275" y="1862625"/>
            <a:ext cx="3197727" cy="2300100"/>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776" name="Google Shape;776;p59"/>
          <p:cNvSpPr txBox="1">
            <a:spLocks noGrp="1"/>
          </p:cNvSpPr>
          <p:nvPr>
            <p:ph type="title"/>
          </p:nvPr>
        </p:nvSpPr>
        <p:spPr>
          <a:xfrm>
            <a:off x="1632715" y="2334160"/>
            <a:ext cx="6056196" cy="12459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dirty="0">
                <a:cs typeface="B Nazanin" panose="00000400000000000000" pitchFamily="2" charset="-78"/>
              </a:rPr>
              <a:t>4,498,300</a:t>
            </a:r>
            <a:endParaRPr dirty="0">
              <a:cs typeface="B Nazanin" panose="00000400000000000000" pitchFamily="2" charset="-78"/>
            </a:endParaRPr>
          </a:p>
        </p:txBody>
      </p:sp>
      <p:sp>
        <p:nvSpPr>
          <p:cNvPr id="777" name="Google Shape;777;p59"/>
          <p:cNvSpPr txBox="1">
            <a:spLocks noGrp="1"/>
          </p:cNvSpPr>
          <p:nvPr>
            <p:ph type="subTitle" idx="1"/>
          </p:nvPr>
        </p:nvSpPr>
        <p:spPr>
          <a:xfrm>
            <a:off x="2325415" y="4018345"/>
            <a:ext cx="4488900" cy="49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اعداد بزرگ توجه مخاطبان شما را جلب می کند</a:t>
            </a:r>
            <a:endParaRPr dirty="0">
              <a:cs typeface="B Nazanin" panose="00000400000000000000" pitchFamily="2" charset="-78"/>
            </a:endParaRPr>
          </a:p>
        </p:txBody>
      </p:sp>
      <p:pic>
        <p:nvPicPr>
          <p:cNvPr id="778" name="Google Shape;778;p59"/>
          <p:cNvPicPr preferRelativeResize="0"/>
          <p:nvPr/>
        </p:nvPicPr>
        <p:blipFill rotWithShape="1">
          <a:blip r:embed="rId3">
            <a:alphaModFix/>
          </a:blip>
          <a:srcRect t="33666" b="33666"/>
          <a:stretch/>
        </p:blipFill>
        <p:spPr>
          <a:xfrm>
            <a:off x="-2125" y="0"/>
            <a:ext cx="9144000" cy="1990851"/>
          </a:xfrm>
          <a:prstGeom prst="rect">
            <a:avLst/>
          </a:prstGeom>
          <a:noFill/>
          <a:ln w="19050" cap="flat" cmpd="sng">
            <a:solidFill>
              <a:schemeClr val="lt2"/>
            </a:solidFill>
            <a:prstDash val="solid"/>
            <a:round/>
            <a:headEnd type="none" w="sm" len="sm"/>
            <a:tailEnd type="none" w="sm" len="sm"/>
          </a:ln>
        </p:spPr>
      </p:pic>
      <p:sp>
        <p:nvSpPr>
          <p:cNvPr id="779" name="Google Shape;779;p59"/>
          <p:cNvSpPr/>
          <p:nvPr/>
        </p:nvSpPr>
        <p:spPr>
          <a:xfrm>
            <a:off x="2674203" y="3704563"/>
            <a:ext cx="37956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sp>
        <p:nvSpPr>
          <p:cNvPr id="784" name="Google Shape;784;p60"/>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سامانه ی مدیریت پایگاه داده</a:t>
            </a:r>
            <a:endParaRPr dirty="0">
              <a:cs typeface="B Nazanin" panose="00000400000000000000" pitchFamily="2" charset="-78"/>
            </a:endParaRPr>
          </a:p>
        </p:txBody>
      </p:sp>
      <p:sp>
        <p:nvSpPr>
          <p:cNvPr id="785" name="Google Shape;785;p60"/>
          <p:cNvSpPr txBox="1"/>
          <p:nvPr/>
        </p:nvSpPr>
        <p:spPr>
          <a:xfrm>
            <a:off x="718150"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برنامه های کاربردی</a:t>
            </a:r>
            <a:endParaRPr sz="2200" b="1" dirty="0">
              <a:solidFill>
                <a:schemeClr val="lt1"/>
              </a:solidFill>
              <a:latin typeface="Quantico"/>
              <a:ea typeface="Quantico"/>
              <a:cs typeface="B Nazanin" panose="00000400000000000000" pitchFamily="2" charset="-78"/>
              <a:sym typeface="Quantico"/>
            </a:endParaRPr>
          </a:p>
        </p:txBody>
      </p:sp>
      <p:sp>
        <p:nvSpPr>
          <p:cNvPr id="786" name="Google Shape;786;p60"/>
          <p:cNvSpPr txBox="1"/>
          <p:nvPr/>
        </p:nvSpPr>
        <p:spPr>
          <a:xfrm>
            <a:off x="3496571"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سایر </a:t>
            </a:r>
            <a:r>
              <a:rPr lang="en-US" sz="2200" b="1" dirty="0">
                <a:solidFill>
                  <a:schemeClr val="lt1"/>
                </a:solidFill>
                <a:latin typeface="Quantico"/>
                <a:ea typeface="Quantico"/>
                <a:cs typeface="B Nazanin" panose="00000400000000000000" pitchFamily="2" charset="-78"/>
                <a:sym typeface="Quantico"/>
              </a:rPr>
              <a:t>DBMS </a:t>
            </a:r>
            <a:r>
              <a:rPr lang="fa-IR" sz="2200" b="1" dirty="0">
                <a:solidFill>
                  <a:schemeClr val="lt1"/>
                </a:solidFill>
                <a:latin typeface="Quantico"/>
                <a:ea typeface="Quantico"/>
                <a:cs typeface="B Nazanin" panose="00000400000000000000" pitchFamily="2" charset="-78"/>
                <a:sym typeface="Quantico"/>
              </a:rPr>
              <a:t>ها</a:t>
            </a:r>
            <a:endParaRPr sz="2200" b="1" dirty="0">
              <a:solidFill>
                <a:schemeClr val="lt1"/>
              </a:solidFill>
              <a:latin typeface="Quantico"/>
              <a:ea typeface="Quantico"/>
              <a:cs typeface="B Nazanin" panose="00000400000000000000" pitchFamily="2" charset="-78"/>
              <a:sym typeface="Quantico"/>
            </a:endParaRPr>
          </a:p>
        </p:txBody>
      </p:sp>
      <p:sp>
        <p:nvSpPr>
          <p:cNvPr id="787" name="Google Shape;787;p60"/>
          <p:cNvSpPr txBox="1"/>
          <p:nvPr/>
        </p:nvSpPr>
        <p:spPr>
          <a:xfrm>
            <a:off x="6276000" y="1222800"/>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کاربران</a:t>
            </a:r>
            <a:endParaRPr sz="2200" b="1" dirty="0">
              <a:solidFill>
                <a:schemeClr val="lt1"/>
              </a:solidFill>
              <a:latin typeface="Quantico"/>
              <a:ea typeface="Quantico"/>
              <a:cs typeface="B Nazanin" panose="00000400000000000000" pitchFamily="2" charset="-78"/>
              <a:sym typeface="Quantico"/>
            </a:endParaRPr>
          </a:p>
        </p:txBody>
      </p:sp>
      <p:sp>
        <p:nvSpPr>
          <p:cNvPr id="788" name="Google Shape;788;p60"/>
          <p:cNvSpPr txBox="1"/>
          <p:nvPr/>
        </p:nvSpPr>
        <p:spPr>
          <a:xfrm>
            <a:off x="3498000" y="1984525"/>
            <a:ext cx="2148000" cy="10275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en-US" sz="1500" dirty="0">
                <a:solidFill>
                  <a:schemeClr val="lt1"/>
                </a:solidFill>
                <a:latin typeface="Catamaran"/>
                <a:ea typeface="Catamaran"/>
                <a:cs typeface="B Nazanin" panose="00000400000000000000" pitchFamily="2" charset="-78"/>
                <a:sym typeface="Catamaran"/>
              </a:rPr>
              <a:t>DBMS:</a:t>
            </a:r>
          </a:p>
          <a:p>
            <a:pPr lvl="0" algn="ctr" rtl="1"/>
            <a:r>
              <a:rPr lang="fa-IR" sz="1500" dirty="0">
                <a:solidFill>
                  <a:schemeClr val="lt1"/>
                </a:solidFill>
                <a:latin typeface="Catamaran"/>
                <a:ea typeface="Catamaran"/>
                <a:cs typeface="B Nazanin" panose="00000400000000000000" pitchFamily="2" charset="-78"/>
                <a:sym typeface="Catamaran"/>
              </a:rPr>
              <a:t>تعریف، ثبت، پرس و جو، به روز رسانی، مدیریت داده ها</a:t>
            </a:r>
            <a:endParaRPr sz="1500" dirty="0">
              <a:solidFill>
                <a:schemeClr val="lt1"/>
              </a:solidFill>
              <a:latin typeface="Catamaran"/>
              <a:ea typeface="Catamaran"/>
              <a:cs typeface="B Nazanin" panose="00000400000000000000" pitchFamily="2" charset="-78"/>
              <a:sym typeface="Catamaran"/>
            </a:endParaRPr>
          </a:p>
        </p:txBody>
      </p:sp>
      <p:sp>
        <p:nvSpPr>
          <p:cNvPr id="789" name="Google Shape;789;p60"/>
          <p:cNvSpPr txBox="1"/>
          <p:nvPr/>
        </p:nvSpPr>
        <p:spPr>
          <a:xfrm>
            <a:off x="3498000" y="3282075"/>
            <a:ext cx="2148000" cy="5487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فضای ذخیره سازی</a:t>
            </a:r>
            <a:endParaRPr sz="2200" b="1" dirty="0">
              <a:solidFill>
                <a:schemeClr val="lt1"/>
              </a:solidFill>
              <a:latin typeface="Quantico"/>
              <a:ea typeface="Quantico"/>
              <a:cs typeface="B Nazanin" panose="00000400000000000000" pitchFamily="2" charset="-78"/>
              <a:sym typeface="Quantico"/>
            </a:endParaRPr>
          </a:p>
        </p:txBody>
      </p:sp>
      <p:sp>
        <p:nvSpPr>
          <p:cNvPr id="790" name="Google Shape;790;p60"/>
          <p:cNvSpPr txBox="1"/>
          <p:nvPr/>
        </p:nvSpPr>
        <p:spPr>
          <a:xfrm>
            <a:off x="717650"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رابطه ای</a:t>
            </a:r>
            <a:endParaRPr sz="1600" dirty="0">
              <a:solidFill>
                <a:schemeClr val="lt1"/>
              </a:solidFill>
              <a:latin typeface="Catamaran"/>
              <a:ea typeface="Catamaran"/>
              <a:cs typeface="B Nazanin" panose="00000400000000000000" pitchFamily="2" charset="-78"/>
              <a:sym typeface="Catamaran"/>
            </a:endParaRPr>
          </a:p>
        </p:txBody>
      </p:sp>
      <p:sp>
        <p:nvSpPr>
          <p:cNvPr id="791" name="Google Shape;791;p60"/>
          <p:cNvSpPr txBox="1"/>
          <p:nvPr/>
        </p:nvSpPr>
        <p:spPr>
          <a:xfrm>
            <a:off x="3496071"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فایل های تخت</a:t>
            </a:r>
            <a:endParaRPr sz="1600" dirty="0">
              <a:solidFill>
                <a:schemeClr val="lt1"/>
              </a:solidFill>
              <a:latin typeface="Catamaran"/>
              <a:ea typeface="Catamaran"/>
              <a:cs typeface="B Nazanin" panose="00000400000000000000" pitchFamily="2" charset="-78"/>
              <a:sym typeface="Catamaran"/>
            </a:endParaRPr>
          </a:p>
        </p:txBody>
      </p:sp>
      <p:sp>
        <p:nvSpPr>
          <p:cNvPr id="792" name="Google Shape;792;p60"/>
          <p:cNvSpPr txBox="1"/>
          <p:nvPr/>
        </p:nvSpPr>
        <p:spPr>
          <a:xfrm>
            <a:off x="6275500" y="4243575"/>
            <a:ext cx="2148000" cy="355800"/>
          </a:xfrm>
          <a:prstGeom prst="rect">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lvl="0" algn="ctr" rtl="1"/>
            <a:r>
              <a:rPr lang="fa-IR" sz="1600" dirty="0">
                <a:solidFill>
                  <a:schemeClr val="lt1"/>
                </a:solidFill>
                <a:latin typeface="Catamaran"/>
                <a:ea typeface="Catamaran"/>
                <a:cs typeface="B Nazanin" panose="00000400000000000000" pitchFamily="2" charset="-78"/>
                <a:sym typeface="Catamaran"/>
              </a:rPr>
              <a:t>اشیاء</a:t>
            </a:r>
            <a:endParaRPr sz="1600" dirty="0">
              <a:solidFill>
                <a:schemeClr val="lt1"/>
              </a:solidFill>
              <a:latin typeface="Catamaran"/>
              <a:ea typeface="Catamaran"/>
              <a:cs typeface="B Nazanin" panose="00000400000000000000" pitchFamily="2" charset="-78"/>
              <a:sym typeface="Catamaran"/>
            </a:endParaRPr>
          </a:p>
        </p:txBody>
      </p:sp>
      <p:cxnSp>
        <p:nvCxnSpPr>
          <p:cNvPr id="793" name="Google Shape;793;p60"/>
          <p:cNvCxnSpPr>
            <a:stCxn id="785" idx="2"/>
            <a:endCxn id="788" idx="0"/>
          </p:cNvCxnSpPr>
          <p:nvPr/>
        </p:nvCxnSpPr>
        <p:spPr>
          <a:xfrm rot="-5400000" flipH="1">
            <a:off x="2979100" y="391650"/>
            <a:ext cx="405900" cy="2779800"/>
          </a:xfrm>
          <a:prstGeom prst="bentConnector3">
            <a:avLst>
              <a:gd name="adj1" fmla="val 50003"/>
            </a:avLst>
          </a:prstGeom>
          <a:noFill/>
          <a:ln w="19050" cap="flat" cmpd="sng">
            <a:solidFill>
              <a:schemeClr val="lt1"/>
            </a:solidFill>
            <a:prstDash val="solid"/>
            <a:round/>
            <a:headEnd type="none" w="med" len="med"/>
            <a:tailEnd type="diamond" w="med" len="med"/>
          </a:ln>
        </p:spPr>
      </p:cxnSp>
      <p:cxnSp>
        <p:nvCxnSpPr>
          <p:cNvPr id="794" name="Google Shape;794;p60"/>
          <p:cNvCxnSpPr>
            <a:stCxn id="787" idx="2"/>
            <a:endCxn id="788" idx="0"/>
          </p:cNvCxnSpPr>
          <p:nvPr/>
        </p:nvCxnSpPr>
        <p:spPr>
          <a:xfrm rot="5400000">
            <a:off x="5758050" y="392550"/>
            <a:ext cx="405900" cy="2778000"/>
          </a:xfrm>
          <a:prstGeom prst="bentConnector3">
            <a:avLst>
              <a:gd name="adj1" fmla="val 50003"/>
            </a:avLst>
          </a:prstGeom>
          <a:noFill/>
          <a:ln w="19050" cap="flat" cmpd="sng">
            <a:solidFill>
              <a:schemeClr val="lt1"/>
            </a:solidFill>
            <a:prstDash val="solid"/>
            <a:round/>
            <a:headEnd type="none" w="med" len="med"/>
            <a:tailEnd type="diamond" w="med" len="med"/>
          </a:ln>
        </p:spPr>
      </p:cxnSp>
      <p:cxnSp>
        <p:nvCxnSpPr>
          <p:cNvPr id="795" name="Google Shape;795;p60"/>
          <p:cNvCxnSpPr>
            <a:stCxn id="789" idx="2"/>
            <a:endCxn id="790" idx="0"/>
          </p:cNvCxnSpPr>
          <p:nvPr/>
        </p:nvCxnSpPr>
        <p:spPr>
          <a:xfrm rot="5400000">
            <a:off x="2975400" y="2646975"/>
            <a:ext cx="412800" cy="27804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796" name="Google Shape;796;p60"/>
          <p:cNvCxnSpPr>
            <a:stCxn id="789" idx="2"/>
            <a:endCxn id="792" idx="0"/>
          </p:cNvCxnSpPr>
          <p:nvPr/>
        </p:nvCxnSpPr>
        <p:spPr>
          <a:xfrm rot="-5400000" flipH="1">
            <a:off x="5754300" y="2648475"/>
            <a:ext cx="412800" cy="27774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797" name="Google Shape;797;p60"/>
          <p:cNvCxnSpPr>
            <a:stCxn id="786" idx="2"/>
            <a:endCxn id="788" idx="0"/>
          </p:cNvCxnSpPr>
          <p:nvPr/>
        </p:nvCxnSpPr>
        <p:spPr>
          <a:xfrm>
            <a:off x="4570571" y="1578600"/>
            <a:ext cx="1500" cy="405900"/>
          </a:xfrm>
          <a:prstGeom prst="straightConnector1">
            <a:avLst/>
          </a:prstGeom>
          <a:noFill/>
          <a:ln w="19050" cap="flat" cmpd="sng">
            <a:solidFill>
              <a:schemeClr val="lt1"/>
            </a:solidFill>
            <a:prstDash val="solid"/>
            <a:round/>
            <a:headEnd type="none" w="med" len="med"/>
            <a:tailEnd type="diamond" w="med" len="med"/>
          </a:ln>
        </p:spPr>
      </p:cxnSp>
      <p:cxnSp>
        <p:nvCxnSpPr>
          <p:cNvPr id="798" name="Google Shape;798;p60"/>
          <p:cNvCxnSpPr>
            <a:stCxn id="788" idx="2"/>
            <a:endCxn id="789" idx="0"/>
          </p:cNvCxnSpPr>
          <p:nvPr/>
        </p:nvCxnSpPr>
        <p:spPr>
          <a:xfrm>
            <a:off x="4572000" y="3012025"/>
            <a:ext cx="0" cy="270000"/>
          </a:xfrm>
          <a:prstGeom prst="straightConnector1">
            <a:avLst/>
          </a:prstGeom>
          <a:noFill/>
          <a:ln w="19050" cap="flat" cmpd="sng">
            <a:solidFill>
              <a:schemeClr val="lt1"/>
            </a:solidFill>
            <a:prstDash val="solid"/>
            <a:round/>
            <a:headEnd type="none" w="med" len="med"/>
            <a:tailEnd type="diamond" w="med" len="med"/>
          </a:ln>
        </p:spPr>
      </p:cxnSp>
      <p:cxnSp>
        <p:nvCxnSpPr>
          <p:cNvPr id="799" name="Google Shape;799;p60"/>
          <p:cNvCxnSpPr>
            <a:stCxn id="789" idx="2"/>
            <a:endCxn id="791" idx="0"/>
          </p:cNvCxnSpPr>
          <p:nvPr/>
        </p:nvCxnSpPr>
        <p:spPr>
          <a:xfrm flipH="1">
            <a:off x="4570200" y="3830775"/>
            <a:ext cx="1800" cy="412800"/>
          </a:xfrm>
          <a:prstGeom prst="straightConnector1">
            <a:avLst/>
          </a:prstGeom>
          <a:noFill/>
          <a:ln w="19050" cap="flat" cmpd="sng">
            <a:solidFill>
              <a:schemeClr val="lt1"/>
            </a:solidFill>
            <a:prstDash val="solid"/>
            <a:round/>
            <a:headEnd type="none" w="med" len="med"/>
            <a:tailEnd type="diamond"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03"/>
        <p:cNvGrpSpPr/>
        <p:nvPr/>
      </p:nvGrpSpPr>
      <p:grpSpPr>
        <a:xfrm>
          <a:off x="0" y="0"/>
          <a:ext cx="0" cy="0"/>
          <a:chOff x="0" y="0"/>
          <a:chExt cx="0" cy="0"/>
        </a:xfrm>
      </p:grpSpPr>
      <p:sp>
        <p:nvSpPr>
          <p:cNvPr id="804" name="Google Shape;804;p6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چالش های مدیریت پایگاه داده</a:t>
            </a:r>
            <a:endParaRPr dirty="0">
              <a:cs typeface="B Nazanin" panose="00000400000000000000" pitchFamily="2" charset="-78"/>
            </a:endParaRPr>
          </a:p>
        </p:txBody>
      </p:sp>
      <p:sp>
        <p:nvSpPr>
          <p:cNvPr id="805" name="Google Shape;805;p61"/>
          <p:cNvSpPr/>
          <p:nvPr/>
        </p:nvSpPr>
        <p:spPr>
          <a:xfrm>
            <a:off x="720000" y="2842080"/>
            <a:ext cx="77040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06" name="Google Shape;806;p61"/>
          <p:cNvSpPr txBox="1"/>
          <p:nvPr/>
        </p:nvSpPr>
        <p:spPr>
          <a:xfrm>
            <a:off x="237506" y="1550525"/>
            <a:ext cx="2211394"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07" name="Google Shape;807;p61"/>
          <p:cNvSpPr txBox="1"/>
          <p:nvPr/>
        </p:nvSpPr>
        <p:spPr>
          <a:xfrm>
            <a:off x="4800450" y="1211204"/>
            <a:ext cx="1415400" cy="3477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08" name="Google Shape;808;p61"/>
          <p:cNvSpPr txBox="1"/>
          <p:nvPr/>
        </p:nvSpPr>
        <p:spPr>
          <a:xfrm>
            <a:off x="2904875" y="3538540"/>
            <a:ext cx="1415400" cy="3474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09" name="Google Shape;809;p61"/>
          <p:cNvSpPr txBox="1"/>
          <p:nvPr/>
        </p:nvSpPr>
        <p:spPr>
          <a:xfrm>
            <a:off x="4800299" y="1550525"/>
            <a:ext cx="2255297"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0" name="Google Shape;810;p61"/>
          <p:cNvSpPr txBox="1"/>
          <p:nvPr/>
        </p:nvSpPr>
        <p:spPr>
          <a:xfrm>
            <a:off x="1434600" y="3883360"/>
            <a:ext cx="2885675"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1" name="Google Shape;811;p61"/>
          <p:cNvSpPr txBox="1"/>
          <p:nvPr/>
        </p:nvSpPr>
        <p:spPr>
          <a:xfrm>
            <a:off x="6654500" y="3538540"/>
            <a:ext cx="1415400" cy="3474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812" name="Google Shape;812;p61"/>
          <p:cNvSpPr txBox="1"/>
          <p:nvPr/>
        </p:nvSpPr>
        <p:spPr>
          <a:xfrm>
            <a:off x="6103917" y="3884560"/>
            <a:ext cx="2149432" cy="699000"/>
          </a:xfrm>
          <a:prstGeom prst="rect">
            <a:avLst/>
          </a:prstGeom>
          <a:noFill/>
          <a:ln>
            <a:noFill/>
          </a:ln>
        </p:spPr>
        <p:txBody>
          <a:bodyPr spcFirstLastPara="1" wrap="square" lIns="91425" tIns="91425" rIns="91425" bIns="91425"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813" name="Google Shape;813;p61"/>
          <p:cNvSpPr txBox="1"/>
          <p:nvPr/>
        </p:nvSpPr>
        <p:spPr>
          <a:xfrm>
            <a:off x="1033500" y="1211204"/>
            <a:ext cx="1415400" cy="347700"/>
          </a:xfrm>
          <a:prstGeom prst="rect">
            <a:avLst/>
          </a:prstGeom>
          <a:noFill/>
          <a:ln>
            <a:noFill/>
          </a:ln>
        </p:spPr>
        <p:txBody>
          <a:bodyPr spcFirstLastPara="1" wrap="square" lIns="91425" tIns="91425" rIns="91425" bIns="91425"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grpSp>
        <p:nvGrpSpPr>
          <p:cNvPr id="814" name="Google Shape;814;p61"/>
          <p:cNvGrpSpPr/>
          <p:nvPr/>
        </p:nvGrpSpPr>
        <p:grpSpPr>
          <a:xfrm>
            <a:off x="3308267" y="2564466"/>
            <a:ext cx="613200" cy="974074"/>
            <a:chOff x="3308267" y="2660075"/>
            <a:chExt cx="613200" cy="974074"/>
          </a:xfrm>
        </p:grpSpPr>
        <p:cxnSp>
          <p:nvCxnSpPr>
            <p:cNvPr id="815" name="Google Shape;815;p61"/>
            <p:cNvCxnSpPr>
              <a:stCxn id="808" idx="0"/>
              <a:endCxn id="816" idx="2"/>
            </p:cNvCxnSpPr>
            <p:nvPr/>
          </p:nvCxnSpPr>
          <p:spPr>
            <a:xfrm rot="10800000" flipH="1">
              <a:off x="3612575" y="3273249"/>
              <a:ext cx="2400" cy="360900"/>
            </a:xfrm>
            <a:prstGeom prst="straightConnector1">
              <a:avLst/>
            </a:prstGeom>
            <a:noFill/>
            <a:ln w="19050" cap="flat" cmpd="sng">
              <a:solidFill>
                <a:schemeClr val="lt1"/>
              </a:solidFill>
              <a:prstDash val="solid"/>
              <a:round/>
              <a:headEnd type="diamond" w="med" len="med"/>
              <a:tailEnd type="none" w="med" len="med"/>
            </a:ln>
          </p:spPr>
        </p:cxnSp>
        <p:sp>
          <p:nvSpPr>
            <p:cNvPr id="816" name="Google Shape;816;p61"/>
            <p:cNvSpPr/>
            <p:nvPr/>
          </p:nvSpPr>
          <p:spPr>
            <a:xfrm>
              <a:off x="3308267"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100" b="1">
                  <a:solidFill>
                    <a:schemeClr val="lt1"/>
                  </a:solidFill>
                  <a:latin typeface="Quantico"/>
                  <a:ea typeface="Quantico"/>
                  <a:cs typeface="B Nazanin" panose="00000400000000000000" pitchFamily="2" charset="-78"/>
                  <a:sym typeface="Quantico"/>
                </a:rPr>
                <a:t>2</a:t>
              </a:r>
              <a:endParaRPr sz="2100" b="1">
                <a:solidFill>
                  <a:schemeClr val="lt1"/>
                </a:solidFill>
                <a:latin typeface="Quantico"/>
                <a:ea typeface="Quantico"/>
                <a:cs typeface="B Nazanin" panose="00000400000000000000" pitchFamily="2" charset="-78"/>
                <a:sym typeface="Quantico"/>
              </a:endParaRPr>
            </a:p>
          </p:txBody>
        </p:sp>
      </p:grpSp>
      <p:grpSp>
        <p:nvGrpSpPr>
          <p:cNvPr id="817" name="Google Shape;817;p61"/>
          <p:cNvGrpSpPr/>
          <p:nvPr/>
        </p:nvGrpSpPr>
        <p:grpSpPr>
          <a:xfrm>
            <a:off x="1343203" y="2249525"/>
            <a:ext cx="704597" cy="928141"/>
            <a:chOff x="1343203" y="2345134"/>
            <a:chExt cx="704597" cy="928141"/>
          </a:xfrm>
        </p:grpSpPr>
        <p:cxnSp>
          <p:nvCxnSpPr>
            <p:cNvPr id="818" name="Google Shape;818;p61"/>
            <p:cNvCxnSpPr>
              <a:cxnSpLocks/>
              <a:stCxn id="819" idx="0"/>
              <a:endCxn id="806" idx="2"/>
            </p:cNvCxnSpPr>
            <p:nvPr/>
          </p:nvCxnSpPr>
          <p:spPr>
            <a:xfrm flipH="1" flipV="1">
              <a:off x="1343203" y="2345134"/>
              <a:ext cx="397997" cy="314941"/>
            </a:xfrm>
            <a:prstGeom prst="straightConnector1">
              <a:avLst/>
            </a:prstGeom>
            <a:noFill/>
            <a:ln w="19050" cap="flat" cmpd="sng">
              <a:solidFill>
                <a:schemeClr val="lt1"/>
              </a:solidFill>
              <a:prstDash val="solid"/>
              <a:round/>
              <a:headEnd type="none" w="med" len="med"/>
              <a:tailEnd type="diamond" w="med" len="med"/>
            </a:ln>
          </p:spPr>
        </p:cxnSp>
        <p:sp>
          <p:nvSpPr>
            <p:cNvPr id="819" name="Google Shape;819;p61"/>
            <p:cNvSpPr/>
            <p:nvPr/>
          </p:nvSpPr>
          <p:spPr>
            <a:xfrm>
              <a:off x="1434600"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100" b="1">
                  <a:solidFill>
                    <a:schemeClr val="lt1"/>
                  </a:solidFill>
                  <a:latin typeface="Quantico"/>
                  <a:ea typeface="Quantico"/>
                  <a:cs typeface="B Nazanin" panose="00000400000000000000" pitchFamily="2" charset="-78"/>
                  <a:sym typeface="Quantico"/>
                </a:rPr>
                <a:t>1</a:t>
              </a:r>
              <a:endParaRPr sz="2100" b="1">
                <a:solidFill>
                  <a:schemeClr val="lt1"/>
                </a:solidFill>
                <a:latin typeface="Quantico"/>
                <a:ea typeface="Quantico"/>
                <a:cs typeface="B Nazanin" panose="00000400000000000000" pitchFamily="2" charset="-78"/>
                <a:sym typeface="Quantico"/>
              </a:endParaRPr>
            </a:p>
          </p:txBody>
        </p:sp>
      </p:grpSp>
      <p:grpSp>
        <p:nvGrpSpPr>
          <p:cNvPr id="820" name="Google Shape;820;p61"/>
          <p:cNvGrpSpPr/>
          <p:nvPr/>
        </p:nvGrpSpPr>
        <p:grpSpPr>
          <a:xfrm>
            <a:off x="5181933" y="2255589"/>
            <a:ext cx="613200" cy="922077"/>
            <a:chOff x="5181933" y="2351198"/>
            <a:chExt cx="613200" cy="922077"/>
          </a:xfrm>
        </p:grpSpPr>
        <p:cxnSp>
          <p:nvCxnSpPr>
            <p:cNvPr id="821" name="Google Shape;821;p61"/>
            <p:cNvCxnSpPr/>
            <p:nvPr/>
          </p:nvCxnSpPr>
          <p:spPr>
            <a:xfrm rot="10800000">
              <a:off x="5492371" y="2351198"/>
              <a:ext cx="0" cy="417600"/>
            </a:xfrm>
            <a:prstGeom prst="straightConnector1">
              <a:avLst/>
            </a:prstGeom>
            <a:noFill/>
            <a:ln w="19050" cap="flat" cmpd="sng">
              <a:solidFill>
                <a:schemeClr val="lt1"/>
              </a:solidFill>
              <a:prstDash val="solid"/>
              <a:round/>
              <a:headEnd type="none" w="med" len="med"/>
              <a:tailEnd type="diamond" w="med" len="med"/>
            </a:ln>
          </p:spPr>
        </p:cxnSp>
        <p:sp>
          <p:nvSpPr>
            <p:cNvPr id="822" name="Google Shape;822;p61"/>
            <p:cNvSpPr/>
            <p:nvPr/>
          </p:nvSpPr>
          <p:spPr>
            <a:xfrm>
              <a:off x="5181933"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200" b="1">
                  <a:solidFill>
                    <a:schemeClr val="lt1"/>
                  </a:solidFill>
                  <a:latin typeface="Quantico"/>
                  <a:ea typeface="Quantico"/>
                  <a:cs typeface="B Nazanin" panose="00000400000000000000" pitchFamily="2" charset="-78"/>
                  <a:sym typeface="Quantico"/>
                </a:rPr>
                <a:t>3</a:t>
              </a:r>
              <a:endParaRPr sz="2200" b="1">
                <a:solidFill>
                  <a:schemeClr val="lt1"/>
                </a:solidFill>
                <a:latin typeface="Quantico"/>
                <a:ea typeface="Quantico"/>
                <a:cs typeface="B Nazanin" panose="00000400000000000000" pitchFamily="2" charset="-78"/>
                <a:sym typeface="Quantico"/>
              </a:endParaRPr>
            </a:p>
          </p:txBody>
        </p:sp>
      </p:grpSp>
      <p:grpSp>
        <p:nvGrpSpPr>
          <p:cNvPr id="823" name="Google Shape;823;p61"/>
          <p:cNvGrpSpPr/>
          <p:nvPr/>
        </p:nvGrpSpPr>
        <p:grpSpPr>
          <a:xfrm>
            <a:off x="7055600" y="2564466"/>
            <a:ext cx="613200" cy="974074"/>
            <a:chOff x="7055600" y="2660075"/>
            <a:chExt cx="613200" cy="974074"/>
          </a:xfrm>
        </p:grpSpPr>
        <p:cxnSp>
          <p:nvCxnSpPr>
            <p:cNvPr id="824" name="Google Shape;824;p61"/>
            <p:cNvCxnSpPr>
              <a:stCxn id="811" idx="0"/>
            </p:cNvCxnSpPr>
            <p:nvPr/>
          </p:nvCxnSpPr>
          <p:spPr>
            <a:xfrm rot="10800000">
              <a:off x="7362200" y="3161349"/>
              <a:ext cx="0" cy="472800"/>
            </a:xfrm>
            <a:prstGeom prst="straightConnector1">
              <a:avLst/>
            </a:prstGeom>
            <a:noFill/>
            <a:ln w="19050" cap="flat" cmpd="sng">
              <a:solidFill>
                <a:schemeClr val="lt1"/>
              </a:solidFill>
              <a:prstDash val="solid"/>
              <a:round/>
              <a:headEnd type="diamond" w="med" len="med"/>
              <a:tailEnd type="none" w="med" len="med"/>
            </a:ln>
          </p:spPr>
        </p:cxnSp>
        <p:sp>
          <p:nvSpPr>
            <p:cNvPr id="825" name="Google Shape;825;p61"/>
            <p:cNvSpPr/>
            <p:nvPr/>
          </p:nvSpPr>
          <p:spPr>
            <a:xfrm>
              <a:off x="7055600" y="2660075"/>
              <a:ext cx="613200" cy="613200"/>
            </a:xfrm>
            <a:prstGeom prst="rect">
              <a:avLst/>
            </a:prstGeom>
            <a:solidFill>
              <a:srgbClr val="1E1F24"/>
            </a:solid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r>
                <a:rPr lang="en" sz="2200" b="1">
                  <a:solidFill>
                    <a:schemeClr val="lt1"/>
                  </a:solidFill>
                  <a:latin typeface="Quantico"/>
                  <a:ea typeface="Quantico"/>
                  <a:cs typeface="B Nazanin" panose="00000400000000000000" pitchFamily="2" charset="-78"/>
                  <a:sym typeface="Quantico"/>
                </a:rPr>
                <a:t>4</a:t>
              </a:r>
              <a:endParaRPr sz="2200" b="1">
                <a:solidFill>
                  <a:schemeClr val="lt1"/>
                </a:solidFill>
                <a:latin typeface="Quantico"/>
                <a:ea typeface="Quantico"/>
                <a:cs typeface="B Nazanin" panose="00000400000000000000" pitchFamily="2" charset="-78"/>
                <a:sym typeface="Quantico"/>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62"/>
          <p:cNvSpPr/>
          <p:nvPr/>
        </p:nvSpPr>
        <p:spPr>
          <a:xfrm>
            <a:off x="3651000" y="539500"/>
            <a:ext cx="4417500" cy="1309800"/>
          </a:xfrm>
          <a:prstGeom prst="frame">
            <a:avLst>
              <a:gd name="adj1" fmla="val 1754"/>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31" name="Google Shape;831;p62"/>
          <p:cNvSpPr/>
          <p:nvPr/>
        </p:nvSpPr>
        <p:spPr>
          <a:xfrm>
            <a:off x="1072550" y="3287675"/>
            <a:ext cx="4417500" cy="1309800"/>
          </a:xfrm>
          <a:prstGeom prst="frame">
            <a:avLst>
              <a:gd name="adj1" fmla="val 220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32" name="Google Shape;832;p62"/>
          <p:cNvSpPr/>
          <p:nvPr/>
        </p:nvSpPr>
        <p:spPr>
          <a:xfrm>
            <a:off x="1072546" y="1913575"/>
            <a:ext cx="6994800" cy="1309800"/>
          </a:xfrm>
          <a:prstGeom prst="frame">
            <a:avLst>
              <a:gd name="adj1" fmla="val 1838"/>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pic>
        <p:nvPicPr>
          <p:cNvPr id="833" name="Google Shape;833;p62"/>
          <p:cNvPicPr preferRelativeResize="0"/>
          <p:nvPr/>
        </p:nvPicPr>
        <p:blipFill rotWithShape="1">
          <a:blip r:embed="rId3">
            <a:alphaModFix/>
          </a:blip>
          <a:srcRect l="978" t="4766" r="54939" b="61498"/>
          <a:stretch/>
        </p:blipFill>
        <p:spPr>
          <a:xfrm>
            <a:off x="1090650" y="558905"/>
            <a:ext cx="2468882" cy="1261873"/>
          </a:xfrm>
          <a:prstGeom prst="rect">
            <a:avLst/>
          </a:prstGeom>
          <a:noFill/>
          <a:ln w="19050" cap="flat" cmpd="sng">
            <a:solidFill>
              <a:schemeClr val="lt2"/>
            </a:solidFill>
            <a:prstDash val="solid"/>
            <a:round/>
            <a:headEnd type="none" w="sm" len="sm"/>
            <a:tailEnd type="none" w="sm" len="sm"/>
          </a:ln>
        </p:spPr>
      </p:pic>
      <p:pic>
        <p:nvPicPr>
          <p:cNvPr id="834" name="Google Shape;834;p62"/>
          <p:cNvPicPr preferRelativeResize="0"/>
          <p:nvPr/>
        </p:nvPicPr>
        <p:blipFill rotWithShape="1">
          <a:blip r:embed="rId4">
            <a:alphaModFix/>
          </a:blip>
          <a:srcRect t="13665" r="37542" b="37087"/>
          <a:stretch/>
        </p:blipFill>
        <p:spPr>
          <a:xfrm>
            <a:off x="5577246" y="3307084"/>
            <a:ext cx="2468882" cy="1261873"/>
          </a:xfrm>
          <a:prstGeom prst="rect">
            <a:avLst/>
          </a:prstGeom>
          <a:noFill/>
          <a:ln w="19050" cap="flat" cmpd="sng">
            <a:solidFill>
              <a:schemeClr val="lt2"/>
            </a:solidFill>
            <a:prstDash val="solid"/>
            <a:round/>
            <a:headEnd type="none" w="sm" len="sm"/>
            <a:tailEnd type="none" w="sm" len="sm"/>
          </a:ln>
        </p:spPr>
      </p:pic>
      <p:sp>
        <p:nvSpPr>
          <p:cNvPr id="835" name="Google Shape;835;p62"/>
          <p:cNvSpPr txBox="1">
            <a:spLocks noGrp="1"/>
          </p:cNvSpPr>
          <p:nvPr>
            <p:ph type="subTitle" idx="1"/>
          </p:nvPr>
        </p:nvSpPr>
        <p:spPr>
          <a:xfrm>
            <a:off x="1123010" y="2845991"/>
            <a:ext cx="6889800" cy="2973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36" name="Google Shape;836;p62"/>
          <p:cNvSpPr txBox="1">
            <a:spLocks noGrp="1"/>
          </p:cNvSpPr>
          <p:nvPr>
            <p:ph type="title"/>
          </p:nvPr>
        </p:nvSpPr>
        <p:spPr>
          <a:xfrm>
            <a:off x="1123005" y="1983779"/>
            <a:ext cx="68898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333,000.00</a:t>
            </a:r>
            <a:endParaRPr>
              <a:cs typeface="B Nazanin" panose="00000400000000000000" pitchFamily="2" charset="-78"/>
            </a:endParaRPr>
          </a:p>
        </p:txBody>
      </p:sp>
      <p:sp>
        <p:nvSpPr>
          <p:cNvPr id="837" name="Google Shape;837;p62"/>
          <p:cNvSpPr txBox="1">
            <a:spLocks noGrp="1"/>
          </p:cNvSpPr>
          <p:nvPr>
            <p:ph type="subTitle" idx="2"/>
          </p:nvPr>
        </p:nvSpPr>
        <p:spPr>
          <a:xfrm>
            <a:off x="1129474" y="4176412"/>
            <a:ext cx="4322100" cy="350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38" name="Google Shape;838;p62"/>
          <p:cNvSpPr txBox="1">
            <a:spLocks noGrp="1"/>
          </p:cNvSpPr>
          <p:nvPr>
            <p:ph type="title" idx="3"/>
          </p:nvPr>
        </p:nvSpPr>
        <p:spPr>
          <a:xfrm>
            <a:off x="1129475" y="3363006"/>
            <a:ext cx="43221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659 K</a:t>
            </a:r>
            <a:endParaRPr>
              <a:cs typeface="B Nazanin" panose="00000400000000000000" pitchFamily="2" charset="-78"/>
            </a:endParaRPr>
          </a:p>
        </p:txBody>
      </p:sp>
      <p:sp>
        <p:nvSpPr>
          <p:cNvPr id="839" name="Google Shape;839;p62"/>
          <p:cNvSpPr txBox="1">
            <a:spLocks noGrp="1"/>
          </p:cNvSpPr>
          <p:nvPr>
            <p:ph type="subTitle" idx="4"/>
          </p:nvPr>
        </p:nvSpPr>
        <p:spPr>
          <a:xfrm>
            <a:off x="3697050" y="1437011"/>
            <a:ext cx="4322100" cy="350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40" name="Google Shape;840;p62"/>
          <p:cNvSpPr txBox="1">
            <a:spLocks noGrp="1"/>
          </p:cNvSpPr>
          <p:nvPr>
            <p:ph type="title" idx="5"/>
          </p:nvPr>
        </p:nvSpPr>
        <p:spPr>
          <a:xfrm>
            <a:off x="3697050" y="623535"/>
            <a:ext cx="4322100" cy="8184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55%</a:t>
            </a:r>
            <a:endParaRPr sz="360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63"/>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داده های آماری</a:t>
            </a:r>
            <a:endParaRPr dirty="0">
              <a:cs typeface="B Nazanin" panose="00000400000000000000" pitchFamily="2" charset="-78"/>
            </a:endParaRPr>
          </a:p>
        </p:txBody>
      </p:sp>
      <p:sp>
        <p:nvSpPr>
          <p:cNvPr id="846" name="Google Shape;846;p63"/>
          <p:cNvSpPr/>
          <p:nvPr/>
        </p:nvSpPr>
        <p:spPr>
          <a:xfrm rot="5400000" flipH="1">
            <a:off x="2286966" y="1056750"/>
            <a:ext cx="329100" cy="3030000"/>
          </a:xfrm>
          <a:prstGeom prst="round2SameRect">
            <a:avLst>
              <a:gd name="adj1" fmla="val 0"/>
              <a:gd name="adj2" fmla="val 0"/>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7" name="Google Shape;847;p63"/>
          <p:cNvSpPr/>
          <p:nvPr/>
        </p:nvSpPr>
        <p:spPr>
          <a:xfrm rot="5400000" flipH="1">
            <a:off x="1983692" y="1370100"/>
            <a:ext cx="309600" cy="2403300"/>
          </a:xfrm>
          <a:prstGeom prst="round2SameRect">
            <a:avLst>
              <a:gd name="adj1" fmla="val 0"/>
              <a:gd name="adj2" fmla="val 0"/>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8" name="Google Shape;848;p63"/>
          <p:cNvSpPr/>
          <p:nvPr/>
        </p:nvSpPr>
        <p:spPr>
          <a:xfrm rot="5400000" flipH="1">
            <a:off x="6522442" y="1061109"/>
            <a:ext cx="329100" cy="3021300"/>
          </a:xfrm>
          <a:prstGeom prst="round2SameRect">
            <a:avLst>
              <a:gd name="adj1" fmla="val 0"/>
              <a:gd name="adj2" fmla="val 0"/>
            </a:avLst>
          </a:pr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49" name="Google Shape;849;p63"/>
          <p:cNvSpPr/>
          <p:nvPr/>
        </p:nvSpPr>
        <p:spPr>
          <a:xfrm rot="5400000" flipH="1">
            <a:off x="6344782" y="1253752"/>
            <a:ext cx="310800" cy="2635500"/>
          </a:xfrm>
          <a:prstGeom prst="round2SameRect">
            <a:avLst>
              <a:gd name="adj1" fmla="val 0"/>
              <a:gd name="adj2" fmla="val 0"/>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50" name="Google Shape;850;p63"/>
          <p:cNvSpPr txBox="1">
            <a:spLocks noGrp="1"/>
          </p:cNvSpPr>
          <p:nvPr>
            <p:ph type="title" idx="2"/>
          </p:nvPr>
        </p:nvSpPr>
        <p:spPr>
          <a:xfrm>
            <a:off x="1283324" y="2885545"/>
            <a:ext cx="233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a:t>
            </a:r>
            <a:endParaRPr dirty="0">
              <a:cs typeface="B Nazanin" panose="00000400000000000000" pitchFamily="2" charset="-78"/>
            </a:endParaRPr>
          </a:p>
        </p:txBody>
      </p:sp>
      <p:sp>
        <p:nvSpPr>
          <p:cNvPr id="851" name="Google Shape;851;p63"/>
          <p:cNvSpPr txBox="1">
            <a:spLocks noGrp="1"/>
          </p:cNvSpPr>
          <p:nvPr>
            <p:ph type="subTitle" idx="1"/>
          </p:nvPr>
        </p:nvSpPr>
        <p:spPr>
          <a:xfrm>
            <a:off x="1283350" y="3337657"/>
            <a:ext cx="2336400" cy="61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52" name="Google Shape;852;p63"/>
          <p:cNvSpPr txBox="1">
            <a:spLocks noGrp="1"/>
          </p:cNvSpPr>
          <p:nvPr>
            <p:ph type="title" idx="3"/>
          </p:nvPr>
        </p:nvSpPr>
        <p:spPr>
          <a:xfrm>
            <a:off x="5518825" y="2885545"/>
            <a:ext cx="2336400" cy="527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عنوان</a:t>
            </a:r>
            <a:endParaRPr dirty="0">
              <a:cs typeface="B Nazanin" panose="00000400000000000000" pitchFamily="2" charset="-78"/>
            </a:endParaRPr>
          </a:p>
        </p:txBody>
      </p:sp>
      <p:sp>
        <p:nvSpPr>
          <p:cNvPr id="853" name="Google Shape;853;p63"/>
          <p:cNvSpPr txBox="1">
            <a:spLocks noGrp="1"/>
          </p:cNvSpPr>
          <p:nvPr>
            <p:ph type="subTitle" idx="4"/>
          </p:nvPr>
        </p:nvSpPr>
        <p:spPr>
          <a:xfrm>
            <a:off x="5518825" y="3337657"/>
            <a:ext cx="2336400" cy="614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854" name="Google Shape;854;p63"/>
          <p:cNvSpPr txBox="1">
            <a:spLocks noGrp="1"/>
          </p:cNvSpPr>
          <p:nvPr>
            <p:ph type="title" idx="5"/>
          </p:nvPr>
        </p:nvSpPr>
        <p:spPr>
          <a:xfrm>
            <a:off x="1568024" y="1487672"/>
            <a:ext cx="1767000" cy="6141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80%</a:t>
            </a:r>
            <a:endParaRPr>
              <a:cs typeface="B Nazanin" panose="00000400000000000000" pitchFamily="2" charset="-78"/>
            </a:endParaRPr>
          </a:p>
        </p:txBody>
      </p:sp>
      <p:sp>
        <p:nvSpPr>
          <p:cNvPr id="855" name="Google Shape;855;p63"/>
          <p:cNvSpPr txBox="1">
            <a:spLocks noGrp="1"/>
          </p:cNvSpPr>
          <p:nvPr>
            <p:ph type="title" idx="6"/>
          </p:nvPr>
        </p:nvSpPr>
        <p:spPr>
          <a:xfrm>
            <a:off x="5803522" y="1487672"/>
            <a:ext cx="1767000" cy="614100"/>
          </a:xfrm>
          <a:prstGeom prst="rect">
            <a:avLst/>
          </a:prstGeom>
        </p:spPr>
        <p:txBody>
          <a:bodyPr spcFirstLastPara="1" wrap="square" lIns="91425" tIns="91425" rIns="91425" bIns="91425" anchor="ctr" anchorCtr="0">
            <a:noAutofit/>
          </a:bodyPr>
          <a:lstStyle/>
          <a:p>
            <a:pPr marL="0" lvl="0" indent="0" rtl="1">
              <a:spcBef>
                <a:spcPts val="0"/>
              </a:spcBef>
              <a:spcAft>
                <a:spcPts val="0"/>
              </a:spcAft>
              <a:buNone/>
            </a:pPr>
            <a:r>
              <a:rPr lang="en">
                <a:cs typeface="B Nazanin" panose="00000400000000000000" pitchFamily="2" charset="-78"/>
              </a:rPr>
              <a:t>90%</a:t>
            </a:r>
            <a:endParaRPr>
              <a:cs typeface="B Nazanin" panose="00000400000000000000" pitchFamily="2" charset="-78"/>
            </a:endParaRPr>
          </a:p>
        </p:txBody>
      </p:sp>
      <p:sp>
        <p:nvSpPr>
          <p:cNvPr id="856" name="Google Shape;856;p63"/>
          <p:cNvSpPr/>
          <p:nvPr/>
        </p:nvSpPr>
        <p:spPr>
          <a:xfrm flipH="1">
            <a:off x="1593974" y="333602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857" name="Google Shape;857;p63"/>
          <p:cNvSpPr/>
          <p:nvPr/>
        </p:nvSpPr>
        <p:spPr>
          <a:xfrm flipH="1">
            <a:off x="5829475" y="333602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Google Shape;862;p64"/>
          <p:cNvSpPr txBox="1">
            <a:spLocks noGrp="1"/>
          </p:cNvSpPr>
          <p:nvPr>
            <p:ph type="title"/>
          </p:nvPr>
        </p:nvSpPr>
        <p:spPr>
          <a:xfrm>
            <a:off x="1649875" y="1336650"/>
            <a:ext cx="2611200" cy="997200"/>
          </a:xfrm>
          <a:prstGeom prst="rect">
            <a:avLst/>
          </a:prstGeom>
        </p:spPr>
        <p:txBody>
          <a:bodyPr spcFirstLastPara="1" wrap="square" lIns="91425" tIns="91425" rIns="91425" bIns="91425" anchor="ctr" anchorCtr="0">
            <a:noAutofit/>
          </a:bodyPr>
          <a:lstStyle/>
          <a:p>
            <a:pPr lvl="0" rtl="1"/>
            <a:r>
              <a:rPr lang="fa-IR" dirty="0">
                <a:solidFill>
                  <a:schemeClr val="lt1"/>
                </a:solidFill>
                <a:cs typeface="B Nazanin" panose="00000400000000000000" pitchFamily="2" charset="-78"/>
              </a:rPr>
              <a:t>نرم افزار </a:t>
            </a:r>
            <a:r>
              <a:rPr lang="fa-IR" dirty="0">
                <a:solidFill>
                  <a:schemeClr val="tx2"/>
                </a:solidFill>
                <a:cs typeface="B Nazanin" panose="00000400000000000000" pitchFamily="2" charset="-78"/>
              </a:rPr>
              <a:t>دسکتاپ</a:t>
            </a:r>
            <a:endParaRPr dirty="0">
              <a:solidFill>
                <a:schemeClr val="tx2"/>
              </a:solidFill>
              <a:cs typeface="B Nazanin" panose="00000400000000000000" pitchFamily="2" charset="-78"/>
            </a:endParaRPr>
          </a:p>
        </p:txBody>
      </p:sp>
      <p:sp>
        <p:nvSpPr>
          <p:cNvPr id="863" name="Google Shape;863;p64"/>
          <p:cNvSpPr txBox="1">
            <a:spLocks noGrp="1"/>
          </p:cNvSpPr>
          <p:nvPr>
            <p:ph type="subTitle" idx="1"/>
          </p:nvPr>
        </p:nvSpPr>
        <p:spPr>
          <a:xfrm>
            <a:off x="1649800" y="2428381"/>
            <a:ext cx="2611200" cy="1426500"/>
          </a:xfrm>
          <a:prstGeom prst="rect">
            <a:avLst/>
          </a:prstGeom>
        </p:spPr>
        <p:txBody>
          <a:bodyPr spcFirstLastPara="1" wrap="square" lIns="91425" tIns="91425" rIns="91425" bIns="91425" anchor="ctr" anchorCtr="0">
            <a:noAutofit/>
          </a:bodyPr>
          <a:lstStyle/>
          <a:p>
            <a:pPr marL="0" lvl="0" indent="0"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pic>
        <p:nvPicPr>
          <p:cNvPr id="864" name="Google Shape;864;p64"/>
          <p:cNvPicPr preferRelativeResize="0"/>
          <p:nvPr/>
        </p:nvPicPr>
        <p:blipFill rotWithShape="1">
          <a:blip r:embed="rId3">
            <a:alphaModFix/>
          </a:blip>
          <a:srcRect l="3755" r="3755"/>
          <a:stretch/>
        </p:blipFill>
        <p:spPr>
          <a:xfrm>
            <a:off x="4976620" y="1393660"/>
            <a:ext cx="3320653" cy="2012536"/>
          </a:xfrm>
          <a:prstGeom prst="rect">
            <a:avLst/>
          </a:prstGeom>
          <a:noFill/>
          <a:ln>
            <a:noFill/>
          </a:ln>
        </p:spPr>
      </p:pic>
      <p:grpSp>
        <p:nvGrpSpPr>
          <p:cNvPr id="865" name="Google Shape;865;p64"/>
          <p:cNvGrpSpPr/>
          <p:nvPr/>
        </p:nvGrpSpPr>
        <p:grpSpPr>
          <a:xfrm>
            <a:off x="4847591" y="1263108"/>
            <a:ext cx="3576400" cy="2728066"/>
            <a:chOff x="238125" y="1973675"/>
            <a:chExt cx="2558775" cy="1951825"/>
          </a:xfrm>
        </p:grpSpPr>
        <p:sp>
          <p:nvSpPr>
            <p:cNvPr id="866" name="Google Shape;866;p64"/>
            <p:cNvSpPr/>
            <p:nvPr/>
          </p:nvSpPr>
          <p:spPr>
            <a:xfrm>
              <a:off x="325550" y="2055000"/>
              <a:ext cx="2386075" cy="1459975"/>
            </a:xfrm>
            <a:custGeom>
              <a:avLst/>
              <a:gdLst/>
              <a:ahLst/>
              <a:cxnLst/>
              <a:rect l="l" t="t" r="r" b="b"/>
              <a:pathLst>
                <a:path w="95443" h="58399" extrusionOk="0">
                  <a:moveTo>
                    <a:pt x="94925" y="516"/>
                  </a:moveTo>
                  <a:lnTo>
                    <a:pt x="94925" y="57881"/>
                  </a:lnTo>
                  <a:lnTo>
                    <a:pt x="518" y="57881"/>
                  </a:lnTo>
                  <a:lnTo>
                    <a:pt x="518" y="516"/>
                  </a:lnTo>
                  <a:close/>
                  <a:moveTo>
                    <a:pt x="260" y="0"/>
                  </a:moveTo>
                  <a:cubicBezTo>
                    <a:pt x="118" y="0"/>
                    <a:pt x="1" y="115"/>
                    <a:pt x="1" y="259"/>
                  </a:cubicBezTo>
                  <a:lnTo>
                    <a:pt x="1" y="58140"/>
                  </a:lnTo>
                  <a:cubicBezTo>
                    <a:pt x="1" y="58282"/>
                    <a:pt x="118" y="58399"/>
                    <a:pt x="260" y="58399"/>
                  </a:cubicBezTo>
                  <a:lnTo>
                    <a:pt x="95184" y="58399"/>
                  </a:lnTo>
                  <a:cubicBezTo>
                    <a:pt x="95326" y="58399"/>
                    <a:pt x="95441" y="58282"/>
                    <a:pt x="95441" y="58140"/>
                  </a:cubicBezTo>
                  <a:lnTo>
                    <a:pt x="95441" y="259"/>
                  </a:lnTo>
                  <a:cubicBezTo>
                    <a:pt x="95442" y="115"/>
                    <a:pt x="95326" y="0"/>
                    <a:pt x="9518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7" name="Google Shape;867;p64"/>
            <p:cNvSpPr/>
            <p:nvPr/>
          </p:nvSpPr>
          <p:spPr>
            <a:xfrm>
              <a:off x="1075325" y="3589700"/>
              <a:ext cx="884075" cy="335800"/>
            </a:xfrm>
            <a:custGeom>
              <a:avLst/>
              <a:gdLst/>
              <a:ahLst/>
              <a:cxnLst/>
              <a:rect l="l" t="t" r="r" b="b"/>
              <a:pathLst>
                <a:path w="35363" h="13432" extrusionOk="0">
                  <a:moveTo>
                    <a:pt x="28176" y="0"/>
                  </a:moveTo>
                  <a:cubicBezTo>
                    <a:pt x="28078" y="0"/>
                    <a:pt x="27996" y="34"/>
                    <a:pt x="27932" y="102"/>
                  </a:cubicBezTo>
                  <a:cubicBezTo>
                    <a:pt x="27790" y="253"/>
                    <a:pt x="27790" y="509"/>
                    <a:pt x="27932" y="1118"/>
                  </a:cubicBezTo>
                  <a:cubicBezTo>
                    <a:pt x="27985" y="1344"/>
                    <a:pt x="28047" y="1651"/>
                    <a:pt x="28119" y="2009"/>
                  </a:cubicBezTo>
                  <a:cubicBezTo>
                    <a:pt x="28420" y="3516"/>
                    <a:pt x="28876" y="5791"/>
                    <a:pt x="29651" y="7179"/>
                  </a:cubicBezTo>
                  <a:cubicBezTo>
                    <a:pt x="30394" y="8514"/>
                    <a:pt x="31835" y="9775"/>
                    <a:pt x="32886" y="10698"/>
                  </a:cubicBezTo>
                  <a:cubicBezTo>
                    <a:pt x="33194" y="10968"/>
                    <a:pt x="33463" y="11203"/>
                    <a:pt x="33660" y="11396"/>
                  </a:cubicBezTo>
                  <a:cubicBezTo>
                    <a:pt x="34197" y="11917"/>
                    <a:pt x="34530" y="12027"/>
                    <a:pt x="34711" y="12085"/>
                  </a:cubicBezTo>
                  <a:cubicBezTo>
                    <a:pt x="34724" y="12089"/>
                    <a:pt x="34738" y="12094"/>
                    <a:pt x="34750" y="12098"/>
                  </a:cubicBezTo>
                  <a:cubicBezTo>
                    <a:pt x="34781" y="12255"/>
                    <a:pt x="34798" y="12433"/>
                    <a:pt x="34708" y="12569"/>
                  </a:cubicBezTo>
                  <a:cubicBezTo>
                    <a:pt x="34621" y="12698"/>
                    <a:pt x="34443" y="12789"/>
                    <a:pt x="34176" y="12841"/>
                  </a:cubicBezTo>
                  <a:cubicBezTo>
                    <a:pt x="33894" y="12897"/>
                    <a:pt x="33576" y="12915"/>
                    <a:pt x="33188" y="12915"/>
                  </a:cubicBezTo>
                  <a:cubicBezTo>
                    <a:pt x="32866" y="12915"/>
                    <a:pt x="32496" y="12902"/>
                    <a:pt x="32057" y="12888"/>
                  </a:cubicBezTo>
                  <a:cubicBezTo>
                    <a:pt x="31412" y="12865"/>
                    <a:pt x="30607" y="12837"/>
                    <a:pt x="29586" y="12837"/>
                  </a:cubicBezTo>
                  <a:lnTo>
                    <a:pt x="8800" y="12837"/>
                  </a:lnTo>
                  <a:cubicBezTo>
                    <a:pt x="7800" y="12837"/>
                    <a:pt x="6833" y="12841"/>
                    <a:pt x="5939" y="12847"/>
                  </a:cubicBezTo>
                  <a:cubicBezTo>
                    <a:pt x="5199" y="12851"/>
                    <a:pt x="4507" y="12855"/>
                    <a:pt x="3887" y="12855"/>
                  </a:cubicBezTo>
                  <a:cubicBezTo>
                    <a:pt x="3179" y="12855"/>
                    <a:pt x="2567" y="12850"/>
                    <a:pt x="2090" y="12837"/>
                  </a:cubicBezTo>
                  <a:lnTo>
                    <a:pt x="1783" y="12828"/>
                  </a:lnTo>
                  <a:cubicBezTo>
                    <a:pt x="706" y="12798"/>
                    <a:pt x="700" y="12793"/>
                    <a:pt x="570" y="12668"/>
                  </a:cubicBezTo>
                  <a:cubicBezTo>
                    <a:pt x="526" y="12627"/>
                    <a:pt x="520" y="12598"/>
                    <a:pt x="520" y="12571"/>
                  </a:cubicBezTo>
                  <a:cubicBezTo>
                    <a:pt x="520" y="12511"/>
                    <a:pt x="556" y="12333"/>
                    <a:pt x="912" y="11971"/>
                  </a:cubicBezTo>
                  <a:cubicBezTo>
                    <a:pt x="1108" y="11772"/>
                    <a:pt x="1452" y="11550"/>
                    <a:pt x="1848" y="11293"/>
                  </a:cubicBezTo>
                  <a:cubicBezTo>
                    <a:pt x="2410" y="10928"/>
                    <a:pt x="3111" y="10473"/>
                    <a:pt x="3670" y="9890"/>
                  </a:cubicBezTo>
                  <a:lnTo>
                    <a:pt x="4006" y="9544"/>
                  </a:lnTo>
                  <a:cubicBezTo>
                    <a:pt x="4870" y="8657"/>
                    <a:pt x="5947" y="7555"/>
                    <a:pt x="6528" y="6084"/>
                  </a:cubicBezTo>
                  <a:cubicBezTo>
                    <a:pt x="7009" y="4866"/>
                    <a:pt x="7250" y="2705"/>
                    <a:pt x="7410" y="1274"/>
                  </a:cubicBezTo>
                  <a:cubicBezTo>
                    <a:pt x="7465" y="775"/>
                    <a:pt x="7515" y="343"/>
                    <a:pt x="7558" y="87"/>
                  </a:cubicBezTo>
                  <a:lnTo>
                    <a:pt x="7048" y="0"/>
                  </a:lnTo>
                  <a:cubicBezTo>
                    <a:pt x="7002" y="269"/>
                    <a:pt x="6956" y="688"/>
                    <a:pt x="6896" y="1217"/>
                  </a:cubicBezTo>
                  <a:cubicBezTo>
                    <a:pt x="6739" y="2621"/>
                    <a:pt x="6503" y="4741"/>
                    <a:pt x="6047" y="5895"/>
                  </a:cubicBezTo>
                  <a:cubicBezTo>
                    <a:pt x="5506" y="7268"/>
                    <a:pt x="4512" y="8286"/>
                    <a:pt x="3637" y="9183"/>
                  </a:cubicBezTo>
                  <a:lnTo>
                    <a:pt x="3298" y="9533"/>
                  </a:lnTo>
                  <a:cubicBezTo>
                    <a:pt x="2779" y="10073"/>
                    <a:pt x="2136" y="10490"/>
                    <a:pt x="1568" y="10859"/>
                  </a:cubicBezTo>
                  <a:cubicBezTo>
                    <a:pt x="1145" y="11133"/>
                    <a:pt x="780" y="11369"/>
                    <a:pt x="546" y="11608"/>
                  </a:cubicBezTo>
                  <a:cubicBezTo>
                    <a:pt x="172" y="11988"/>
                    <a:pt x="0" y="12296"/>
                    <a:pt x="5" y="12578"/>
                  </a:cubicBezTo>
                  <a:cubicBezTo>
                    <a:pt x="6" y="12752"/>
                    <a:pt x="78" y="12911"/>
                    <a:pt x="211" y="13040"/>
                  </a:cubicBezTo>
                  <a:cubicBezTo>
                    <a:pt x="492" y="13309"/>
                    <a:pt x="611" y="13312"/>
                    <a:pt x="1770" y="13345"/>
                  </a:cubicBezTo>
                  <a:lnTo>
                    <a:pt x="2075" y="13354"/>
                  </a:lnTo>
                  <a:cubicBezTo>
                    <a:pt x="2547" y="13367"/>
                    <a:pt x="3149" y="13372"/>
                    <a:pt x="3843" y="13372"/>
                  </a:cubicBezTo>
                  <a:cubicBezTo>
                    <a:pt x="4476" y="13372"/>
                    <a:pt x="5185" y="13368"/>
                    <a:pt x="5944" y="13364"/>
                  </a:cubicBezTo>
                  <a:cubicBezTo>
                    <a:pt x="6836" y="13358"/>
                    <a:pt x="7802" y="13354"/>
                    <a:pt x="8802" y="13354"/>
                  </a:cubicBezTo>
                  <a:lnTo>
                    <a:pt x="29586" y="13354"/>
                  </a:lnTo>
                  <a:cubicBezTo>
                    <a:pt x="30598" y="13354"/>
                    <a:pt x="31397" y="13381"/>
                    <a:pt x="32040" y="13403"/>
                  </a:cubicBezTo>
                  <a:cubicBezTo>
                    <a:pt x="32484" y="13420"/>
                    <a:pt x="32860" y="13432"/>
                    <a:pt x="33192" y="13432"/>
                  </a:cubicBezTo>
                  <a:cubicBezTo>
                    <a:pt x="33609" y="13432"/>
                    <a:pt x="33956" y="13412"/>
                    <a:pt x="34274" y="13348"/>
                  </a:cubicBezTo>
                  <a:cubicBezTo>
                    <a:pt x="34682" y="13269"/>
                    <a:pt x="34972" y="13103"/>
                    <a:pt x="35137" y="12856"/>
                  </a:cubicBezTo>
                  <a:cubicBezTo>
                    <a:pt x="35363" y="12517"/>
                    <a:pt x="35282" y="12127"/>
                    <a:pt x="35252" y="11980"/>
                  </a:cubicBezTo>
                  <a:cubicBezTo>
                    <a:pt x="35195" y="11701"/>
                    <a:pt x="35007" y="11639"/>
                    <a:pt x="34871" y="11593"/>
                  </a:cubicBezTo>
                  <a:cubicBezTo>
                    <a:pt x="34721" y="11545"/>
                    <a:pt x="34470" y="11463"/>
                    <a:pt x="34019" y="11025"/>
                  </a:cubicBezTo>
                  <a:cubicBezTo>
                    <a:pt x="33815" y="10828"/>
                    <a:pt x="33540" y="10585"/>
                    <a:pt x="33225" y="10309"/>
                  </a:cubicBezTo>
                  <a:cubicBezTo>
                    <a:pt x="32202" y="9412"/>
                    <a:pt x="30800" y="8183"/>
                    <a:pt x="30101" y="6928"/>
                  </a:cubicBezTo>
                  <a:cubicBezTo>
                    <a:pt x="29367" y="5611"/>
                    <a:pt x="28902" y="3294"/>
                    <a:pt x="28625" y="1909"/>
                  </a:cubicBezTo>
                  <a:cubicBezTo>
                    <a:pt x="28552" y="1542"/>
                    <a:pt x="28489" y="1231"/>
                    <a:pt x="28435" y="1000"/>
                  </a:cubicBezTo>
                  <a:cubicBezTo>
                    <a:pt x="28376" y="749"/>
                    <a:pt x="28353" y="598"/>
                    <a:pt x="28346" y="510"/>
                  </a:cubicBezTo>
                  <a:cubicBezTo>
                    <a:pt x="28373" y="500"/>
                    <a:pt x="28400" y="486"/>
                    <a:pt x="28422" y="468"/>
                  </a:cubicBezTo>
                  <a:lnTo>
                    <a:pt x="28537" y="268"/>
                  </a:lnTo>
                  <a:lnTo>
                    <a:pt x="28247" y="234"/>
                  </a:lnTo>
                  <a:lnTo>
                    <a:pt x="28111" y="56"/>
                  </a:lnTo>
                  <a:cubicBezTo>
                    <a:pt x="28153" y="24"/>
                    <a:pt x="28202" y="8"/>
                    <a:pt x="28254" y="8"/>
                  </a:cubicBezTo>
                  <a:cubicBezTo>
                    <a:pt x="28256" y="8"/>
                    <a:pt x="28258" y="8"/>
                    <a:pt x="28261" y="8"/>
                  </a:cubicBezTo>
                  <a:cubicBezTo>
                    <a:pt x="28231" y="3"/>
                    <a:pt x="28203" y="0"/>
                    <a:pt x="2817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8" name="Google Shape;868;p64"/>
            <p:cNvSpPr/>
            <p:nvPr/>
          </p:nvSpPr>
          <p:spPr>
            <a:xfrm>
              <a:off x="238125" y="1973675"/>
              <a:ext cx="2558775" cy="1623600"/>
            </a:xfrm>
            <a:custGeom>
              <a:avLst/>
              <a:gdLst/>
              <a:ahLst/>
              <a:cxnLst/>
              <a:rect l="l" t="t" r="r" b="b"/>
              <a:pathLst>
                <a:path w="102351" h="64944" extrusionOk="0">
                  <a:moveTo>
                    <a:pt x="99608" y="516"/>
                  </a:moveTo>
                  <a:cubicBezTo>
                    <a:pt x="100838" y="516"/>
                    <a:pt x="101835" y="1513"/>
                    <a:pt x="101835" y="2744"/>
                  </a:cubicBezTo>
                  <a:lnTo>
                    <a:pt x="101835" y="62200"/>
                  </a:lnTo>
                  <a:cubicBezTo>
                    <a:pt x="101833" y="63429"/>
                    <a:pt x="100836" y="64425"/>
                    <a:pt x="99608" y="64426"/>
                  </a:cubicBezTo>
                  <a:lnTo>
                    <a:pt x="2743" y="64426"/>
                  </a:lnTo>
                  <a:cubicBezTo>
                    <a:pt x="1514" y="64425"/>
                    <a:pt x="519" y="63429"/>
                    <a:pt x="517" y="62200"/>
                  </a:cubicBezTo>
                  <a:lnTo>
                    <a:pt x="517" y="2744"/>
                  </a:lnTo>
                  <a:cubicBezTo>
                    <a:pt x="519" y="1515"/>
                    <a:pt x="1514" y="518"/>
                    <a:pt x="2743" y="516"/>
                  </a:cubicBezTo>
                  <a:close/>
                  <a:moveTo>
                    <a:pt x="2743" y="1"/>
                  </a:moveTo>
                  <a:cubicBezTo>
                    <a:pt x="1230" y="1"/>
                    <a:pt x="0" y="1229"/>
                    <a:pt x="0" y="2744"/>
                  </a:cubicBezTo>
                  <a:lnTo>
                    <a:pt x="0" y="62200"/>
                  </a:lnTo>
                  <a:cubicBezTo>
                    <a:pt x="0" y="63713"/>
                    <a:pt x="1230" y="64943"/>
                    <a:pt x="2743" y="64943"/>
                  </a:cubicBezTo>
                  <a:lnTo>
                    <a:pt x="99608" y="64943"/>
                  </a:lnTo>
                  <a:cubicBezTo>
                    <a:pt x="101120" y="64943"/>
                    <a:pt x="102351" y="63713"/>
                    <a:pt x="102351" y="62200"/>
                  </a:cubicBezTo>
                  <a:lnTo>
                    <a:pt x="102351" y="2744"/>
                  </a:lnTo>
                  <a:cubicBezTo>
                    <a:pt x="102351" y="1228"/>
                    <a:pt x="101123" y="1"/>
                    <a:pt x="99608"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69" name="Google Shape;869;p64"/>
            <p:cNvSpPr/>
            <p:nvPr/>
          </p:nvSpPr>
          <p:spPr>
            <a:xfrm>
              <a:off x="255425" y="1991200"/>
              <a:ext cx="2524175" cy="1588500"/>
            </a:xfrm>
            <a:custGeom>
              <a:avLst/>
              <a:gdLst/>
              <a:ahLst/>
              <a:cxnLst/>
              <a:rect l="l" t="t" r="r" b="b"/>
              <a:pathLst>
                <a:path w="100967" h="63540" extrusionOk="0">
                  <a:moveTo>
                    <a:pt x="98640" y="518"/>
                  </a:moveTo>
                  <a:cubicBezTo>
                    <a:pt x="99639" y="518"/>
                    <a:pt x="100449" y="1328"/>
                    <a:pt x="100449" y="2328"/>
                  </a:cubicBezTo>
                  <a:lnTo>
                    <a:pt x="100449" y="61214"/>
                  </a:lnTo>
                  <a:cubicBezTo>
                    <a:pt x="100448" y="62212"/>
                    <a:pt x="99639" y="63022"/>
                    <a:pt x="98640" y="63024"/>
                  </a:cubicBezTo>
                  <a:lnTo>
                    <a:pt x="2328" y="63024"/>
                  </a:lnTo>
                  <a:cubicBezTo>
                    <a:pt x="1328" y="63022"/>
                    <a:pt x="519" y="62212"/>
                    <a:pt x="517" y="61214"/>
                  </a:cubicBezTo>
                  <a:lnTo>
                    <a:pt x="517" y="2328"/>
                  </a:lnTo>
                  <a:cubicBezTo>
                    <a:pt x="519" y="1328"/>
                    <a:pt x="1328" y="519"/>
                    <a:pt x="2328" y="518"/>
                  </a:cubicBezTo>
                  <a:close/>
                  <a:moveTo>
                    <a:pt x="2328" y="1"/>
                  </a:moveTo>
                  <a:cubicBezTo>
                    <a:pt x="1042" y="2"/>
                    <a:pt x="2" y="1043"/>
                    <a:pt x="0" y="2328"/>
                  </a:cubicBezTo>
                  <a:lnTo>
                    <a:pt x="0" y="61214"/>
                  </a:lnTo>
                  <a:cubicBezTo>
                    <a:pt x="2" y="62498"/>
                    <a:pt x="1042" y="63538"/>
                    <a:pt x="2328" y="63540"/>
                  </a:cubicBezTo>
                  <a:lnTo>
                    <a:pt x="98640" y="63540"/>
                  </a:lnTo>
                  <a:cubicBezTo>
                    <a:pt x="99925" y="63538"/>
                    <a:pt x="100965" y="62498"/>
                    <a:pt x="100967" y="61214"/>
                  </a:cubicBezTo>
                  <a:lnTo>
                    <a:pt x="100967" y="2328"/>
                  </a:lnTo>
                  <a:cubicBezTo>
                    <a:pt x="100967" y="1043"/>
                    <a:pt x="99925" y="1"/>
                    <a:pt x="98640"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0" name="Google Shape;870;p64"/>
            <p:cNvSpPr/>
            <p:nvPr/>
          </p:nvSpPr>
          <p:spPr>
            <a:xfrm>
              <a:off x="1091150" y="3888075"/>
              <a:ext cx="856825" cy="25"/>
            </a:xfrm>
            <a:custGeom>
              <a:avLst/>
              <a:gdLst/>
              <a:ahLst/>
              <a:cxnLst/>
              <a:rect l="l" t="t" r="r" b="b"/>
              <a:pathLst>
                <a:path w="34273" h="1" extrusionOk="0">
                  <a:moveTo>
                    <a:pt x="1" y="0"/>
                  </a:moveTo>
                  <a:lnTo>
                    <a:pt x="34272" y="0"/>
                  </a:lnTo>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1" name="Google Shape;871;p64"/>
            <p:cNvSpPr/>
            <p:nvPr/>
          </p:nvSpPr>
          <p:spPr>
            <a:xfrm>
              <a:off x="1091125" y="3881600"/>
              <a:ext cx="856850" cy="12925"/>
            </a:xfrm>
            <a:custGeom>
              <a:avLst/>
              <a:gdLst/>
              <a:ahLst/>
              <a:cxnLst/>
              <a:rect l="l" t="t" r="r" b="b"/>
              <a:pathLst>
                <a:path w="34274" h="517" extrusionOk="0">
                  <a:moveTo>
                    <a:pt x="0" y="1"/>
                  </a:moveTo>
                  <a:lnTo>
                    <a:pt x="0" y="516"/>
                  </a:lnTo>
                  <a:lnTo>
                    <a:pt x="34273" y="516"/>
                  </a:lnTo>
                  <a:lnTo>
                    <a:pt x="34273" y="1"/>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872" name="Google Shape;872;p64"/>
          <p:cNvSpPr/>
          <p:nvPr/>
        </p:nvSpPr>
        <p:spPr>
          <a:xfrm>
            <a:off x="717751" y="2448600"/>
            <a:ext cx="34857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73" name="Google Shape;873;p64"/>
          <p:cNvGrpSpPr/>
          <p:nvPr/>
        </p:nvGrpSpPr>
        <p:grpSpPr>
          <a:xfrm rot="5400000">
            <a:off x="1011648" y="3511315"/>
            <a:ext cx="302065" cy="1520982"/>
            <a:chOff x="-108754" y="2690919"/>
            <a:chExt cx="302065" cy="1520982"/>
          </a:xfrm>
        </p:grpSpPr>
        <p:sp>
          <p:nvSpPr>
            <p:cNvPr id="874" name="Google Shape;874;p6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5" name="Google Shape;875;p6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6" name="Google Shape;876;p6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7" name="Google Shape;877;p6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78" name="Google Shape;878;p6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79" name="Google Shape;879;p64"/>
          <p:cNvGrpSpPr/>
          <p:nvPr/>
        </p:nvGrpSpPr>
        <p:grpSpPr>
          <a:xfrm rot="-5400000">
            <a:off x="840218" y="4096833"/>
            <a:ext cx="98902" cy="553090"/>
            <a:chOff x="4898850" y="4820550"/>
            <a:chExt cx="98902" cy="553090"/>
          </a:xfrm>
        </p:grpSpPr>
        <p:sp>
          <p:nvSpPr>
            <p:cNvPr id="880" name="Google Shape;880;p64"/>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1" name="Google Shape;881;p64"/>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2" name="Google Shape;882;p64"/>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3" name="Google Shape;883;p64"/>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4" name="Google Shape;884;p64"/>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885" name="Google Shape;885;p64"/>
          <p:cNvGrpSpPr/>
          <p:nvPr/>
        </p:nvGrpSpPr>
        <p:grpSpPr>
          <a:xfrm rot="5400000">
            <a:off x="7832473" y="-176410"/>
            <a:ext cx="302065" cy="1520982"/>
            <a:chOff x="-108754" y="2690919"/>
            <a:chExt cx="302065" cy="1520982"/>
          </a:xfrm>
        </p:grpSpPr>
        <p:sp>
          <p:nvSpPr>
            <p:cNvPr id="886" name="Google Shape;886;p64"/>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7" name="Google Shape;887;p64"/>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8" name="Google Shape;888;p64"/>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89" name="Google Shape;889;p64"/>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0" name="Google Shape;890;p64"/>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Google Shape;895;p65"/>
          <p:cNvSpPr txBox="1">
            <a:spLocks noGrp="1"/>
          </p:cNvSpPr>
          <p:nvPr>
            <p:ph type="title"/>
          </p:nvPr>
        </p:nvSpPr>
        <p:spPr>
          <a:xfrm>
            <a:off x="5255650" y="1337560"/>
            <a:ext cx="2717400" cy="10056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ماکت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تبلت</a:t>
            </a:r>
            <a:endParaRPr dirty="0">
              <a:solidFill>
                <a:schemeClr val="tx2"/>
              </a:solidFill>
              <a:cs typeface="B Nazanin" panose="00000400000000000000" pitchFamily="2" charset="-78"/>
            </a:endParaRPr>
          </a:p>
        </p:txBody>
      </p:sp>
      <p:sp>
        <p:nvSpPr>
          <p:cNvPr id="896" name="Google Shape;896;p65"/>
          <p:cNvSpPr txBox="1">
            <a:spLocks noGrp="1"/>
          </p:cNvSpPr>
          <p:nvPr>
            <p:ph type="subTitle" idx="1"/>
          </p:nvPr>
        </p:nvSpPr>
        <p:spPr>
          <a:xfrm>
            <a:off x="5255650" y="2432181"/>
            <a:ext cx="2717400" cy="1428000"/>
          </a:xfrm>
          <a:prstGeom prst="rect">
            <a:avLst/>
          </a:prstGeom>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897" name="Google Shape;897;p65"/>
          <p:cNvSpPr/>
          <p:nvPr/>
        </p:nvSpPr>
        <p:spPr>
          <a:xfrm flipH="1">
            <a:off x="5289750" y="2455075"/>
            <a:ext cx="31365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898" name="Google Shape;898;p65"/>
          <p:cNvGrpSpPr/>
          <p:nvPr/>
        </p:nvGrpSpPr>
        <p:grpSpPr>
          <a:xfrm rot="5400000">
            <a:off x="1275799" y="515161"/>
            <a:ext cx="3000202" cy="4116648"/>
            <a:chOff x="3779900" y="1733725"/>
            <a:chExt cx="1636950" cy="2245975"/>
          </a:xfrm>
        </p:grpSpPr>
        <p:sp>
          <p:nvSpPr>
            <p:cNvPr id="899" name="Google Shape;899;p65"/>
            <p:cNvSpPr/>
            <p:nvPr/>
          </p:nvSpPr>
          <p:spPr>
            <a:xfrm>
              <a:off x="3779900" y="1733725"/>
              <a:ext cx="1636950" cy="2245975"/>
            </a:xfrm>
            <a:custGeom>
              <a:avLst/>
              <a:gdLst/>
              <a:ahLst/>
              <a:cxnLst/>
              <a:rect l="l" t="t" r="r" b="b"/>
              <a:pathLst>
                <a:path w="65478" h="89839" extrusionOk="0">
                  <a:moveTo>
                    <a:pt x="62073" y="519"/>
                  </a:moveTo>
                  <a:cubicBezTo>
                    <a:pt x="63667" y="519"/>
                    <a:pt x="64960" y="1813"/>
                    <a:pt x="64960" y="3407"/>
                  </a:cubicBezTo>
                  <a:lnTo>
                    <a:pt x="64960" y="86431"/>
                  </a:lnTo>
                  <a:cubicBezTo>
                    <a:pt x="64960" y="88023"/>
                    <a:pt x="63664" y="89320"/>
                    <a:pt x="62071" y="89320"/>
                  </a:cubicBezTo>
                  <a:lnTo>
                    <a:pt x="3407" y="89320"/>
                  </a:lnTo>
                  <a:cubicBezTo>
                    <a:pt x="1814" y="89320"/>
                    <a:pt x="518" y="88023"/>
                    <a:pt x="518" y="86431"/>
                  </a:cubicBezTo>
                  <a:lnTo>
                    <a:pt x="518" y="3407"/>
                  </a:lnTo>
                  <a:cubicBezTo>
                    <a:pt x="518" y="1815"/>
                    <a:pt x="1814" y="519"/>
                    <a:pt x="3407" y="519"/>
                  </a:cubicBezTo>
                  <a:lnTo>
                    <a:pt x="62071" y="519"/>
                  </a:lnTo>
                  <a:cubicBezTo>
                    <a:pt x="62071" y="519"/>
                    <a:pt x="62072" y="519"/>
                    <a:pt x="62073" y="519"/>
                  </a:cubicBezTo>
                  <a:close/>
                  <a:moveTo>
                    <a:pt x="3407" y="0"/>
                  </a:moveTo>
                  <a:cubicBezTo>
                    <a:pt x="1528" y="0"/>
                    <a:pt x="1" y="1528"/>
                    <a:pt x="1" y="3407"/>
                  </a:cubicBezTo>
                  <a:lnTo>
                    <a:pt x="1" y="86431"/>
                  </a:lnTo>
                  <a:cubicBezTo>
                    <a:pt x="1" y="88309"/>
                    <a:pt x="1528" y="89838"/>
                    <a:pt x="3407" y="89838"/>
                  </a:cubicBezTo>
                  <a:lnTo>
                    <a:pt x="62071" y="89838"/>
                  </a:lnTo>
                  <a:cubicBezTo>
                    <a:pt x="63950" y="89838"/>
                    <a:pt x="65477" y="88309"/>
                    <a:pt x="65477" y="86431"/>
                  </a:cubicBezTo>
                  <a:lnTo>
                    <a:pt x="65477" y="3407"/>
                  </a:lnTo>
                  <a:cubicBezTo>
                    <a:pt x="65477" y="1525"/>
                    <a:pt x="63953" y="0"/>
                    <a:pt x="62071"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0" name="Google Shape;900;p65"/>
            <p:cNvSpPr/>
            <p:nvPr/>
          </p:nvSpPr>
          <p:spPr>
            <a:xfrm>
              <a:off x="4579775" y="1823025"/>
              <a:ext cx="38700" cy="38650"/>
            </a:xfrm>
            <a:custGeom>
              <a:avLst/>
              <a:gdLst/>
              <a:ahLst/>
              <a:cxnLst/>
              <a:rect l="l" t="t" r="r" b="b"/>
              <a:pathLst>
                <a:path w="1548" h="1546" extrusionOk="0">
                  <a:moveTo>
                    <a:pt x="0" y="803"/>
                  </a:moveTo>
                  <a:lnTo>
                    <a:pt x="0" y="803"/>
                  </a:lnTo>
                  <a:cubicBezTo>
                    <a:pt x="0" y="501"/>
                    <a:pt x="181" y="230"/>
                    <a:pt x="459" y="115"/>
                  </a:cubicBezTo>
                  <a:cubicBezTo>
                    <a:pt x="737" y="0"/>
                    <a:pt x="1057" y="63"/>
                    <a:pt x="1271" y="277"/>
                  </a:cubicBezTo>
                  <a:cubicBezTo>
                    <a:pt x="1483" y="489"/>
                    <a:pt x="1547" y="809"/>
                    <a:pt x="1432" y="1087"/>
                  </a:cubicBezTo>
                  <a:cubicBezTo>
                    <a:pt x="1317" y="1365"/>
                    <a:pt x="1045" y="1546"/>
                    <a:pt x="745" y="1546"/>
                  </a:cubicBezTo>
                  <a:cubicBezTo>
                    <a:pt x="334" y="1546"/>
                    <a:pt x="0" y="1214"/>
                    <a:pt x="0" y="803"/>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1" name="Google Shape;901;p65"/>
            <p:cNvSpPr/>
            <p:nvPr/>
          </p:nvSpPr>
          <p:spPr>
            <a:xfrm>
              <a:off x="3902182" y="1945972"/>
              <a:ext cx="1392400" cy="1821397"/>
            </a:xfrm>
            <a:custGeom>
              <a:avLst/>
              <a:gdLst/>
              <a:ahLst/>
              <a:cxnLst/>
              <a:rect l="l" t="t" r="r" b="b"/>
              <a:pathLst>
                <a:path w="55696" h="79381" extrusionOk="0">
                  <a:moveTo>
                    <a:pt x="55437" y="260"/>
                  </a:moveTo>
                  <a:lnTo>
                    <a:pt x="55437" y="79122"/>
                  </a:lnTo>
                  <a:lnTo>
                    <a:pt x="259" y="79122"/>
                  </a:lnTo>
                  <a:lnTo>
                    <a:pt x="259" y="260"/>
                  </a:lnTo>
                  <a:close/>
                  <a:moveTo>
                    <a:pt x="129" y="0"/>
                  </a:moveTo>
                  <a:cubicBezTo>
                    <a:pt x="59" y="0"/>
                    <a:pt x="1" y="59"/>
                    <a:pt x="1" y="130"/>
                  </a:cubicBezTo>
                  <a:lnTo>
                    <a:pt x="1" y="79252"/>
                  </a:lnTo>
                  <a:cubicBezTo>
                    <a:pt x="1" y="79322"/>
                    <a:pt x="59" y="79380"/>
                    <a:pt x="129" y="79380"/>
                  </a:cubicBezTo>
                  <a:lnTo>
                    <a:pt x="55567" y="79380"/>
                  </a:lnTo>
                  <a:cubicBezTo>
                    <a:pt x="55637" y="79380"/>
                    <a:pt x="55695" y="79324"/>
                    <a:pt x="55695" y="79252"/>
                  </a:cubicBezTo>
                  <a:lnTo>
                    <a:pt x="55695" y="130"/>
                  </a:lnTo>
                  <a:cubicBezTo>
                    <a:pt x="55695" y="59"/>
                    <a:pt x="55637" y="0"/>
                    <a:pt x="55567" y="0"/>
                  </a:cubicBezTo>
                  <a:close/>
                </a:path>
              </a:pathLst>
            </a:custGeom>
            <a:solidFill>
              <a:schemeClr val="lt2"/>
            </a:solidFill>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2" name="Google Shape;902;p65"/>
            <p:cNvSpPr/>
            <p:nvPr/>
          </p:nvSpPr>
          <p:spPr>
            <a:xfrm>
              <a:off x="4536425" y="3828600"/>
              <a:ext cx="124775" cy="79200"/>
            </a:xfrm>
            <a:custGeom>
              <a:avLst/>
              <a:gdLst/>
              <a:ahLst/>
              <a:cxnLst/>
              <a:rect l="l" t="t" r="r" b="b"/>
              <a:pathLst>
                <a:path w="4991" h="3168" extrusionOk="0">
                  <a:moveTo>
                    <a:pt x="3389" y="519"/>
                  </a:moveTo>
                  <a:cubicBezTo>
                    <a:pt x="3977" y="519"/>
                    <a:pt x="4455" y="996"/>
                    <a:pt x="4455" y="1583"/>
                  </a:cubicBezTo>
                  <a:cubicBezTo>
                    <a:pt x="4455" y="2172"/>
                    <a:pt x="3977" y="2649"/>
                    <a:pt x="3389" y="2649"/>
                  </a:cubicBezTo>
                  <a:lnTo>
                    <a:pt x="1567" y="2649"/>
                  </a:lnTo>
                  <a:cubicBezTo>
                    <a:pt x="978" y="2649"/>
                    <a:pt x="501" y="2172"/>
                    <a:pt x="501" y="1583"/>
                  </a:cubicBezTo>
                  <a:cubicBezTo>
                    <a:pt x="501" y="996"/>
                    <a:pt x="978" y="519"/>
                    <a:pt x="1567" y="519"/>
                  </a:cubicBezTo>
                  <a:close/>
                  <a:moveTo>
                    <a:pt x="3406" y="0"/>
                  </a:moveTo>
                  <a:cubicBezTo>
                    <a:pt x="3400" y="0"/>
                    <a:pt x="3395" y="0"/>
                    <a:pt x="3389" y="0"/>
                  </a:cubicBezTo>
                  <a:lnTo>
                    <a:pt x="1567" y="0"/>
                  </a:lnTo>
                  <a:cubicBezTo>
                    <a:pt x="700" y="11"/>
                    <a:pt x="0" y="716"/>
                    <a:pt x="0" y="1585"/>
                  </a:cubicBezTo>
                  <a:cubicBezTo>
                    <a:pt x="0" y="2452"/>
                    <a:pt x="700" y="3159"/>
                    <a:pt x="1567" y="3168"/>
                  </a:cubicBezTo>
                  <a:lnTo>
                    <a:pt x="3389" y="3168"/>
                  </a:lnTo>
                  <a:cubicBezTo>
                    <a:pt x="3396" y="3168"/>
                    <a:pt x="3402" y="3168"/>
                    <a:pt x="3408" y="3168"/>
                  </a:cubicBezTo>
                  <a:cubicBezTo>
                    <a:pt x="4280" y="3168"/>
                    <a:pt x="4990" y="2459"/>
                    <a:pt x="4990" y="1585"/>
                  </a:cubicBezTo>
                  <a:cubicBezTo>
                    <a:pt x="4990" y="708"/>
                    <a:pt x="4279" y="0"/>
                    <a:pt x="3406"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903" name="Google Shape;903;p65"/>
          <p:cNvPicPr preferRelativeResize="0"/>
          <p:nvPr/>
        </p:nvPicPr>
        <p:blipFill rotWithShape="1">
          <a:blip r:embed="rId3">
            <a:alphaModFix/>
          </a:blip>
          <a:srcRect l="6642" r="15933"/>
          <a:stretch/>
        </p:blipFill>
        <p:spPr>
          <a:xfrm>
            <a:off x="1076279" y="1302587"/>
            <a:ext cx="3493699" cy="2538325"/>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07"/>
        <p:cNvGrpSpPr/>
        <p:nvPr/>
      </p:nvGrpSpPr>
      <p:grpSpPr>
        <a:xfrm>
          <a:off x="0" y="0"/>
          <a:ext cx="0" cy="0"/>
          <a:chOff x="0" y="0"/>
          <a:chExt cx="0" cy="0"/>
        </a:xfrm>
      </p:grpSpPr>
      <p:sp>
        <p:nvSpPr>
          <p:cNvPr id="908" name="Google Shape;908;p66"/>
          <p:cNvSpPr txBox="1">
            <a:spLocks noGrp="1"/>
          </p:cNvSpPr>
          <p:nvPr>
            <p:ph type="title"/>
          </p:nvPr>
        </p:nvSpPr>
        <p:spPr>
          <a:xfrm>
            <a:off x="1174950" y="1260450"/>
            <a:ext cx="2844000" cy="11484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ماکت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گوشی</a:t>
            </a:r>
            <a:endParaRPr dirty="0">
              <a:solidFill>
                <a:schemeClr val="tx2"/>
              </a:solidFill>
              <a:cs typeface="B Nazanin" panose="00000400000000000000" pitchFamily="2" charset="-78"/>
            </a:endParaRPr>
          </a:p>
        </p:txBody>
      </p:sp>
      <p:sp>
        <p:nvSpPr>
          <p:cNvPr id="909" name="Google Shape;909;p66"/>
          <p:cNvSpPr txBox="1">
            <a:spLocks noGrp="1"/>
          </p:cNvSpPr>
          <p:nvPr>
            <p:ph type="subTitle" idx="1"/>
          </p:nvPr>
        </p:nvSpPr>
        <p:spPr>
          <a:xfrm>
            <a:off x="1174950" y="2559699"/>
            <a:ext cx="2511900" cy="1202400"/>
          </a:xfrm>
          <a:prstGeom prst="rect">
            <a:avLst/>
          </a:prstGeom>
          <a:ln w="19050"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910" name="Google Shape;910;p66"/>
          <p:cNvSpPr/>
          <p:nvPr/>
        </p:nvSpPr>
        <p:spPr>
          <a:xfrm>
            <a:off x="1157475" y="1142675"/>
            <a:ext cx="28614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911" name="Google Shape;911;p66"/>
          <p:cNvGrpSpPr/>
          <p:nvPr/>
        </p:nvGrpSpPr>
        <p:grpSpPr>
          <a:xfrm rot="-5400000">
            <a:off x="5702049" y="832963"/>
            <a:ext cx="1916368" cy="3487577"/>
            <a:chOff x="3140550" y="1637525"/>
            <a:chExt cx="1338900" cy="2436650"/>
          </a:xfrm>
        </p:grpSpPr>
        <p:sp>
          <p:nvSpPr>
            <p:cNvPr id="912" name="Google Shape;912;p66"/>
            <p:cNvSpPr/>
            <p:nvPr/>
          </p:nvSpPr>
          <p:spPr>
            <a:xfrm>
              <a:off x="3140550" y="1637525"/>
              <a:ext cx="1338900" cy="2436650"/>
            </a:xfrm>
            <a:custGeom>
              <a:avLst/>
              <a:gdLst/>
              <a:ahLst/>
              <a:cxnLst/>
              <a:rect l="l" t="t" r="r" b="b"/>
              <a:pathLst>
                <a:path w="53556" h="97466" extrusionOk="0">
                  <a:moveTo>
                    <a:pt x="48757" y="977"/>
                  </a:moveTo>
                  <a:cubicBezTo>
                    <a:pt x="49769" y="977"/>
                    <a:pt x="50733" y="1382"/>
                    <a:pt x="51460" y="2096"/>
                  </a:cubicBezTo>
                  <a:cubicBezTo>
                    <a:pt x="52174" y="2823"/>
                    <a:pt x="52579" y="3787"/>
                    <a:pt x="52579" y="4799"/>
                  </a:cubicBezTo>
                  <a:lnTo>
                    <a:pt x="52579" y="8002"/>
                  </a:lnTo>
                  <a:lnTo>
                    <a:pt x="989" y="8002"/>
                  </a:lnTo>
                  <a:lnTo>
                    <a:pt x="989" y="4799"/>
                  </a:lnTo>
                  <a:cubicBezTo>
                    <a:pt x="989" y="3787"/>
                    <a:pt x="1382" y="2823"/>
                    <a:pt x="2108" y="2096"/>
                  </a:cubicBezTo>
                  <a:cubicBezTo>
                    <a:pt x="2823" y="1382"/>
                    <a:pt x="3787" y="977"/>
                    <a:pt x="4799" y="977"/>
                  </a:cubicBezTo>
                  <a:close/>
                  <a:moveTo>
                    <a:pt x="52567" y="8978"/>
                  </a:moveTo>
                  <a:lnTo>
                    <a:pt x="52567" y="86130"/>
                  </a:lnTo>
                  <a:lnTo>
                    <a:pt x="989" y="86130"/>
                  </a:lnTo>
                  <a:lnTo>
                    <a:pt x="989" y="8978"/>
                  </a:lnTo>
                  <a:close/>
                  <a:moveTo>
                    <a:pt x="52567" y="87119"/>
                  </a:moveTo>
                  <a:lnTo>
                    <a:pt x="52567" y="92667"/>
                  </a:lnTo>
                  <a:cubicBezTo>
                    <a:pt x="52567" y="93691"/>
                    <a:pt x="52174" y="94643"/>
                    <a:pt x="51448" y="95370"/>
                  </a:cubicBezTo>
                  <a:cubicBezTo>
                    <a:pt x="50733" y="96084"/>
                    <a:pt x="49769" y="96489"/>
                    <a:pt x="48757" y="96489"/>
                  </a:cubicBezTo>
                  <a:lnTo>
                    <a:pt x="4799" y="96489"/>
                  </a:lnTo>
                  <a:cubicBezTo>
                    <a:pt x="3787" y="96489"/>
                    <a:pt x="2823" y="96084"/>
                    <a:pt x="2108" y="95370"/>
                  </a:cubicBezTo>
                  <a:cubicBezTo>
                    <a:pt x="1382" y="94643"/>
                    <a:pt x="989" y="93691"/>
                    <a:pt x="989" y="92667"/>
                  </a:cubicBezTo>
                  <a:lnTo>
                    <a:pt x="989" y="87119"/>
                  </a:lnTo>
                  <a:close/>
                  <a:moveTo>
                    <a:pt x="4799" y="1"/>
                  </a:moveTo>
                  <a:cubicBezTo>
                    <a:pt x="2156" y="1"/>
                    <a:pt x="1" y="2156"/>
                    <a:pt x="1" y="4799"/>
                  </a:cubicBezTo>
                  <a:lnTo>
                    <a:pt x="1" y="92667"/>
                  </a:lnTo>
                  <a:cubicBezTo>
                    <a:pt x="1" y="95310"/>
                    <a:pt x="2156" y="97465"/>
                    <a:pt x="4799" y="97465"/>
                  </a:cubicBezTo>
                  <a:lnTo>
                    <a:pt x="48757" y="97465"/>
                  </a:lnTo>
                  <a:cubicBezTo>
                    <a:pt x="51400" y="97465"/>
                    <a:pt x="53555" y="95310"/>
                    <a:pt x="53555" y="92667"/>
                  </a:cubicBezTo>
                  <a:lnTo>
                    <a:pt x="53555" y="4799"/>
                  </a:lnTo>
                  <a:cubicBezTo>
                    <a:pt x="53555" y="2156"/>
                    <a:pt x="51400" y="1"/>
                    <a:pt x="48757"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3" name="Google Shape;913;p66"/>
            <p:cNvSpPr/>
            <p:nvPr/>
          </p:nvSpPr>
          <p:spPr>
            <a:xfrm>
              <a:off x="3677225" y="3873225"/>
              <a:ext cx="265550" cy="94675"/>
            </a:xfrm>
            <a:custGeom>
              <a:avLst/>
              <a:gdLst/>
              <a:ahLst/>
              <a:cxnLst/>
              <a:rect l="l" t="t" r="r" b="b"/>
              <a:pathLst>
                <a:path w="10622" h="3787" extrusionOk="0">
                  <a:moveTo>
                    <a:pt x="8728" y="977"/>
                  </a:moveTo>
                  <a:cubicBezTo>
                    <a:pt x="9228" y="977"/>
                    <a:pt x="9633" y="1394"/>
                    <a:pt x="9633" y="1894"/>
                  </a:cubicBezTo>
                  <a:cubicBezTo>
                    <a:pt x="9633" y="2394"/>
                    <a:pt x="9228" y="2798"/>
                    <a:pt x="8728" y="2798"/>
                  </a:cubicBezTo>
                  <a:lnTo>
                    <a:pt x="1894" y="2798"/>
                  </a:lnTo>
                  <a:cubicBezTo>
                    <a:pt x="1394" y="2798"/>
                    <a:pt x="989" y="2394"/>
                    <a:pt x="989" y="1894"/>
                  </a:cubicBezTo>
                  <a:cubicBezTo>
                    <a:pt x="989" y="1394"/>
                    <a:pt x="1394" y="977"/>
                    <a:pt x="1894" y="977"/>
                  </a:cubicBezTo>
                  <a:close/>
                  <a:moveTo>
                    <a:pt x="1894" y="0"/>
                  </a:moveTo>
                  <a:cubicBezTo>
                    <a:pt x="858" y="0"/>
                    <a:pt x="1" y="846"/>
                    <a:pt x="1" y="1894"/>
                  </a:cubicBezTo>
                  <a:cubicBezTo>
                    <a:pt x="13" y="2929"/>
                    <a:pt x="858" y="3787"/>
                    <a:pt x="1894" y="3787"/>
                  </a:cubicBezTo>
                  <a:lnTo>
                    <a:pt x="8728" y="3787"/>
                  </a:lnTo>
                  <a:cubicBezTo>
                    <a:pt x="9764" y="3787"/>
                    <a:pt x="10621" y="2941"/>
                    <a:pt x="10621" y="1894"/>
                  </a:cubicBezTo>
                  <a:cubicBezTo>
                    <a:pt x="10621" y="846"/>
                    <a:pt x="9764" y="0"/>
                    <a:pt x="8728"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914" name="Google Shape;914;p66"/>
          <p:cNvPicPr preferRelativeResize="0"/>
          <p:nvPr/>
        </p:nvPicPr>
        <p:blipFill rotWithShape="1">
          <a:blip r:embed="rId3">
            <a:alphaModFix/>
          </a:blip>
          <a:srcRect l="5128" r="9823"/>
          <a:stretch/>
        </p:blipFill>
        <p:spPr>
          <a:xfrm>
            <a:off x="5243100" y="1659985"/>
            <a:ext cx="2759127" cy="1821701"/>
          </a:xfrm>
          <a:prstGeom prst="rect">
            <a:avLst/>
          </a:prstGeom>
          <a:noFill/>
          <a:ln>
            <a:noFill/>
          </a:ln>
        </p:spPr>
      </p:pic>
      <p:grpSp>
        <p:nvGrpSpPr>
          <p:cNvPr id="915" name="Google Shape;915;p66"/>
          <p:cNvGrpSpPr/>
          <p:nvPr/>
        </p:nvGrpSpPr>
        <p:grpSpPr>
          <a:xfrm rot="-5400000">
            <a:off x="7832473" y="128390"/>
            <a:ext cx="302065" cy="1520982"/>
            <a:chOff x="-108754" y="2690919"/>
            <a:chExt cx="302065" cy="1520982"/>
          </a:xfrm>
        </p:grpSpPr>
        <p:sp>
          <p:nvSpPr>
            <p:cNvPr id="916" name="Google Shape;916;p6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7" name="Google Shape;917;p6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8" name="Google Shape;918;p6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9" name="Google Shape;919;p6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0" name="Google Shape;920;p6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21" name="Google Shape;921;p66"/>
          <p:cNvGrpSpPr/>
          <p:nvPr/>
        </p:nvGrpSpPr>
        <p:grpSpPr>
          <a:xfrm rot="5400000">
            <a:off x="8207065" y="510764"/>
            <a:ext cx="98902" cy="553090"/>
            <a:chOff x="4898850" y="4820550"/>
            <a:chExt cx="98902" cy="553090"/>
          </a:xfrm>
        </p:grpSpPr>
        <p:sp>
          <p:nvSpPr>
            <p:cNvPr id="922" name="Google Shape;922;p66"/>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3" name="Google Shape;923;p66"/>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4" name="Google Shape;924;p66"/>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5" name="Google Shape;925;p66"/>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6" name="Google Shape;926;p66"/>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27" name="Google Shape;927;p66"/>
          <p:cNvGrpSpPr/>
          <p:nvPr/>
        </p:nvGrpSpPr>
        <p:grpSpPr>
          <a:xfrm rot="-5400000">
            <a:off x="1011648" y="3511315"/>
            <a:ext cx="302065" cy="1520982"/>
            <a:chOff x="-108754" y="2690919"/>
            <a:chExt cx="302065" cy="1520982"/>
          </a:xfrm>
        </p:grpSpPr>
        <p:sp>
          <p:nvSpPr>
            <p:cNvPr id="928" name="Google Shape;928;p66"/>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9" name="Google Shape;929;p66"/>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0" name="Google Shape;930;p66"/>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1" name="Google Shape;931;p66"/>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2" name="Google Shape;932;p66"/>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36"/>
        <p:cNvGrpSpPr/>
        <p:nvPr/>
      </p:nvGrpSpPr>
      <p:grpSpPr>
        <a:xfrm>
          <a:off x="0" y="0"/>
          <a:ext cx="0" cy="0"/>
          <a:chOff x="0" y="0"/>
          <a:chExt cx="0" cy="0"/>
        </a:xfrm>
      </p:grpSpPr>
      <p:sp>
        <p:nvSpPr>
          <p:cNvPr id="937" name="Google Shape;937;p67"/>
          <p:cNvSpPr txBox="1">
            <a:spLocks noGrp="1"/>
          </p:cNvSpPr>
          <p:nvPr>
            <p:ph type="title" idx="4"/>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تیم ما</a:t>
            </a:r>
            <a:endParaRPr dirty="0">
              <a:cs typeface="B Nazanin" panose="00000400000000000000" pitchFamily="2" charset="-78"/>
            </a:endParaRPr>
          </a:p>
        </p:txBody>
      </p:sp>
      <p:sp>
        <p:nvSpPr>
          <p:cNvPr id="938" name="Google Shape;938;p67"/>
          <p:cNvSpPr txBox="1">
            <a:spLocks noGrp="1"/>
          </p:cNvSpPr>
          <p:nvPr>
            <p:ph type="title"/>
          </p:nvPr>
        </p:nvSpPr>
        <p:spPr>
          <a:xfrm>
            <a:off x="3182133" y="1483749"/>
            <a:ext cx="2241300" cy="365700"/>
          </a:xfrm>
          <a:prstGeom prst="rect">
            <a:avLst/>
          </a:prstGeom>
          <a:ln>
            <a:noFill/>
          </a:ln>
        </p:spPr>
        <p:txBody>
          <a:bodyPr spcFirstLastPara="1" wrap="square" lIns="91425" tIns="91425" rIns="91425" bIns="91425" anchor="ctr" anchorCtr="0">
            <a:noAutofit/>
          </a:bodyPr>
          <a:lstStyle/>
          <a:p>
            <a:pPr marL="0" lvl="0" indent="0" rtl="1">
              <a:spcBef>
                <a:spcPts val="0"/>
              </a:spcBef>
              <a:spcAft>
                <a:spcPts val="0"/>
              </a:spcAft>
              <a:buNone/>
            </a:pPr>
            <a:r>
              <a:rPr lang="fa-IR" dirty="0">
                <a:cs typeface="B Nazanin" panose="00000400000000000000" pitchFamily="2" charset="-78"/>
              </a:rPr>
              <a:t>صوفیه هیل</a:t>
            </a:r>
            <a:endParaRPr dirty="0">
              <a:cs typeface="B Nazanin" panose="00000400000000000000" pitchFamily="2" charset="-78"/>
            </a:endParaRPr>
          </a:p>
        </p:txBody>
      </p:sp>
      <p:sp>
        <p:nvSpPr>
          <p:cNvPr id="939" name="Google Shape;939;p67"/>
          <p:cNvSpPr txBox="1">
            <a:spLocks noGrp="1"/>
          </p:cNvSpPr>
          <p:nvPr>
            <p:ph type="subTitle" idx="3"/>
          </p:nvPr>
        </p:nvSpPr>
        <p:spPr>
          <a:xfrm>
            <a:off x="3182133" y="1892627"/>
            <a:ext cx="2241300" cy="548700"/>
          </a:xfrm>
          <a:prstGeom prst="rect">
            <a:avLst/>
          </a:prstGeom>
          <a:ln>
            <a:noFill/>
          </a:ln>
        </p:spPr>
        <p:txBody>
          <a:bodyPr spcFirstLastPara="1" wrap="square" lIns="91425" tIns="91425" rIns="91425" bIns="91425" anchor="ctr" anchorCtr="0">
            <a:noAutofit/>
          </a:bodyPr>
          <a:lstStyle/>
          <a:p>
            <a:pPr marL="0" lvl="0" indent="0" algn="r"/>
            <a:r>
              <a:rPr lang="fa-IR" dirty="0">
                <a:cs typeface="B Nazanin" panose="00000400000000000000" pitchFamily="2" charset="-78"/>
              </a:rPr>
              <a:t>می توانید کمی در مورد این شخص صحبت کنید</a:t>
            </a:r>
            <a:endParaRPr dirty="0">
              <a:cs typeface="B Nazanin" panose="00000400000000000000" pitchFamily="2" charset="-78"/>
            </a:endParaRPr>
          </a:p>
        </p:txBody>
      </p:sp>
      <p:sp>
        <p:nvSpPr>
          <p:cNvPr id="940" name="Google Shape;940;p67"/>
          <p:cNvSpPr txBox="1">
            <a:spLocks noGrp="1"/>
          </p:cNvSpPr>
          <p:nvPr>
            <p:ph type="title" idx="2"/>
          </p:nvPr>
        </p:nvSpPr>
        <p:spPr>
          <a:xfrm>
            <a:off x="3715533" y="3071235"/>
            <a:ext cx="2241300" cy="365700"/>
          </a:xfrm>
          <a:prstGeom prst="rect">
            <a:avLst/>
          </a:prstGeom>
          <a:ln>
            <a:noFill/>
          </a:ln>
        </p:spPr>
        <p:txBody>
          <a:bodyPr spcFirstLastPara="1" wrap="square" lIns="91425" tIns="91425" rIns="91425" bIns="91425" anchor="ctr" anchorCtr="0">
            <a:noAutofit/>
          </a:bodyPr>
          <a:lstStyle/>
          <a:p>
            <a:pPr lvl="0" rtl="1"/>
            <a:r>
              <a:rPr lang="fa-IR" dirty="0">
                <a:cs typeface="B Nazanin" panose="00000400000000000000" pitchFamily="2" charset="-78"/>
              </a:rPr>
              <a:t>پیتر هریس</a:t>
            </a:r>
            <a:endParaRPr dirty="0">
              <a:cs typeface="B Nazanin" panose="00000400000000000000" pitchFamily="2" charset="-78"/>
            </a:endParaRPr>
          </a:p>
        </p:txBody>
      </p:sp>
      <p:sp>
        <p:nvSpPr>
          <p:cNvPr id="941" name="Google Shape;941;p67"/>
          <p:cNvSpPr txBox="1">
            <a:spLocks noGrp="1"/>
          </p:cNvSpPr>
          <p:nvPr>
            <p:ph type="subTitle" idx="1"/>
          </p:nvPr>
        </p:nvSpPr>
        <p:spPr>
          <a:xfrm>
            <a:off x="3715533" y="3480113"/>
            <a:ext cx="2241300" cy="548700"/>
          </a:xfrm>
          <a:prstGeom prst="rect">
            <a:avLst/>
          </a:prstGeom>
          <a:ln>
            <a:noFill/>
          </a:ln>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کمی در مورد این شخص صحبت کنید</a:t>
            </a:r>
            <a:endParaRPr dirty="0">
              <a:cs typeface="B Nazanin" panose="00000400000000000000" pitchFamily="2" charset="-78"/>
            </a:endParaRPr>
          </a:p>
        </p:txBody>
      </p:sp>
      <p:pic>
        <p:nvPicPr>
          <p:cNvPr id="942" name="Google Shape;942;p67"/>
          <p:cNvPicPr preferRelativeResize="0"/>
          <p:nvPr/>
        </p:nvPicPr>
        <p:blipFill rotWithShape="1">
          <a:blip r:embed="rId3">
            <a:alphaModFix/>
          </a:blip>
          <a:srcRect t="10408" b="7570"/>
          <a:stretch/>
        </p:blipFill>
        <p:spPr>
          <a:xfrm>
            <a:off x="719999" y="1222800"/>
            <a:ext cx="2050521" cy="2550076"/>
          </a:xfrm>
          <a:prstGeom prst="rect">
            <a:avLst/>
          </a:prstGeom>
          <a:noFill/>
          <a:ln w="19050" cap="flat" cmpd="sng">
            <a:solidFill>
              <a:schemeClr val="lt2"/>
            </a:solidFill>
            <a:prstDash val="solid"/>
            <a:round/>
            <a:headEnd type="none" w="sm" len="sm"/>
            <a:tailEnd type="none" w="sm" len="sm"/>
          </a:ln>
        </p:spPr>
      </p:pic>
      <p:pic>
        <p:nvPicPr>
          <p:cNvPr id="943" name="Google Shape;943;p67"/>
          <p:cNvPicPr preferRelativeResize="0"/>
          <p:nvPr/>
        </p:nvPicPr>
        <p:blipFill rotWithShape="1">
          <a:blip r:embed="rId4">
            <a:alphaModFix/>
          </a:blip>
          <a:srcRect t="-240" b="17431"/>
          <a:stretch/>
        </p:blipFill>
        <p:spPr>
          <a:xfrm flipH="1">
            <a:off x="6367026" y="1763155"/>
            <a:ext cx="2034376" cy="2529994"/>
          </a:xfrm>
          <a:prstGeom prst="rect">
            <a:avLst/>
          </a:prstGeom>
          <a:noFill/>
          <a:ln w="19050" cap="flat" cmpd="sng">
            <a:solidFill>
              <a:schemeClr val="lt2"/>
            </a:solidFill>
            <a:prstDash val="solid"/>
            <a:round/>
            <a:headEnd type="none" w="sm" len="sm"/>
            <a:tailEnd type="none" w="sm" len="sm"/>
          </a:ln>
        </p:spPr>
      </p:pic>
      <p:sp>
        <p:nvSpPr>
          <p:cNvPr id="944" name="Google Shape;944;p67"/>
          <p:cNvSpPr/>
          <p:nvPr/>
        </p:nvSpPr>
        <p:spPr>
          <a:xfrm flipH="1">
            <a:off x="4117390" y="3435477"/>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5" name="Google Shape;945;p67"/>
          <p:cNvSpPr/>
          <p:nvPr/>
        </p:nvSpPr>
        <p:spPr>
          <a:xfrm>
            <a:off x="3289250" y="1840967"/>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0" name="Google Shape;950;p68"/>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کالج های شریک ما</a:t>
            </a:r>
            <a:endParaRPr dirty="0">
              <a:cs typeface="B Nazanin" panose="00000400000000000000" pitchFamily="2" charset="-78"/>
            </a:endParaRPr>
          </a:p>
        </p:txBody>
      </p:sp>
      <p:grpSp>
        <p:nvGrpSpPr>
          <p:cNvPr id="951" name="Google Shape;951;p68"/>
          <p:cNvGrpSpPr/>
          <p:nvPr/>
        </p:nvGrpSpPr>
        <p:grpSpPr>
          <a:xfrm>
            <a:off x="720001" y="1578527"/>
            <a:ext cx="5234496" cy="2788607"/>
            <a:chOff x="233350" y="949250"/>
            <a:chExt cx="7137300" cy="3802300"/>
          </a:xfrm>
        </p:grpSpPr>
        <p:sp>
          <p:nvSpPr>
            <p:cNvPr id="952" name="Google Shape;952;p68"/>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3" name="Google Shape;953;p68"/>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4" name="Google Shape;954;p68"/>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5" name="Google Shape;955;p68"/>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6" name="Google Shape;956;p68"/>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7" name="Google Shape;957;p68"/>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8" name="Google Shape;958;p68"/>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59" name="Google Shape;959;p68"/>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0" name="Google Shape;960;p68"/>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1" name="Google Shape;961;p68"/>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2" name="Google Shape;962;p68"/>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3" name="Google Shape;963;p68"/>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4" name="Google Shape;964;p68"/>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5" name="Google Shape;965;p68"/>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6" name="Google Shape;966;p68"/>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7" name="Google Shape;967;p68"/>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8" name="Google Shape;968;p68"/>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69" name="Google Shape;969;p68"/>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0" name="Google Shape;970;p68"/>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1" name="Google Shape;971;p68"/>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2" name="Google Shape;972;p68"/>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3" name="Google Shape;973;p68"/>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4" name="Google Shape;974;p68"/>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5" name="Google Shape;975;p68"/>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6" name="Google Shape;976;p68"/>
            <p:cNvSpPr/>
            <p:nvPr/>
          </p:nvSpPr>
          <p:spPr>
            <a:xfrm>
              <a:off x="7213625" y="3803350"/>
              <a:ext cx="74075" cy="80050"/>
            </a:xfrm>
            <a:custGeom>
              <a:avLst/>
              <a:gdLst/>
              <a:ahLst/>
              <a:cxnLst/>
              <a:rect l="l" t="t" r="r" b="b"/>
              <a:pathLst>
                <a:path w="2963" h="3202" extrusionOk="0">
                  <a:moveTo>
                    <a:pt x="573" y="1"/>
                  </a:moveTo>
                  <a:cubicBezTo>
                    <a:pt x="233" y="1"/>
                    <a:pt x="0" y="333"/>
                    <a:pt x="59" y="704"/>
                  </a:cubicBezTo>
                  <a:cubicBezTo>
                    <a:pt x="284" y="1965"/>
                    <a:pt x="1096" y="2777"/>
                    <a:pt x="2289" y="3175"/>
                  </a:cubicBezTo>
                  <a:cubicBezTo>
                    <a:pt x="2343" y="3193"/>
                    <a:pt x="2395" y="3202"/>
                    <a:pt x="2445" y="3202"/>
                  </a:cubicBezTo>
                  <a:cubicBezTo>
                    <a:pt x="2729" y="3202"/>
                    <a:pt x="2933" y="2914"/>
                    <a:pt x="2963" y="2414"/>
                  </a:cubicBezTo>
                  <a:cubicBezTo>
                    <a:pt x="2341" y="1619"/>
                    <a:pt x="1960" y="427"/>
                    <a:pt x="751" y="30"/>
                  </a:cubicBezTo>
                  <a:cubicBezTo>
                    <a:pt x="689" y="10"/>
                    <a:pt x="630" y="1"/>
                    <a:pt x="57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7" name="Google Shape;977;p68"/>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8" name="Google Shape;978;p68"/>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79" name="Google Shape;979;p68"/>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0" name="Google Shape;980;p68"/>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1" name="Google Shape;981;p68"/>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2" name="Google Shape;982;p68"/>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3" name="Google Shape;983;p68"/>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4" name="Google Shape;984;p68"/>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5" name="Google Shape;985;p68"/>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6" name="Google Shape;986;p68"/>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7" name="Google Shape;987;p68"/>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8" name="Google Shape;988;p68"/>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89" name="Google Shape;989;p68"/>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0" name="Google Shape;990;p68"/>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1" name="Google Shape;991;p68"/>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2" name="Google Shape;992;p68"/>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3" name="Google Shape;993;p68"/>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4" name="Google Shape;994;p68"/>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5" name="Google Shape;995;p68"/>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6" name="Google Shape;996;p68"/>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7" name="Google Shape;997;p68"/>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8" name="Google Shape;998;p68"/>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99" name="Google Shape;999;p68"/>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0" name="Google Shape;1000;p68"/>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1" name="Google Shape;1001;p68"/>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02" name="Google Shape;1002;p68"/>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noFill/>
            <a:ln w="19050"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003" name="Google Shape;1003;p68"/>
          <p:cNvSpPr txBox="1"/>
          <p:nvPr/>
        </p:nvSpPr>
        <p:spPr>
          <a:xfrm>
            <a:off x="6561313" y="1621900"/>
            <a:ext cx="1342200" cy="268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04" name="Google Shape;1004;p68"/>
          <p:cNvSpPr txBox="1"/>
          <p:nvPr/>
        </p:nvSpPr>
        <p:spPr>
          <a:xfrm>
            <a:off x="6561313" y="3096875"/>
            <a:ext cx="1342200" cy="2682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05" name="Google Shape;1005;p68"/>
          <p:cNvSpPr txBox="1"/>
          <p:nvPr/>
        </p:nvSpPr>
        <p:spPr>
          <a:xfrm>
            <a:off x="6453150" y="2185499"/>
            <a:ext cx="1862700" cy="322800"/>
          </a:xfrm>
          <a:prstGeom prst="rect">
            <a:avLst/>
          </a:prstGeom>
          <a:noFill/>
          <a:ln>
            <a:noFill/>
          </a:ln>
        </p:spPr>
        <p:txBody>
          <a:bodyPr spcFirstLastPara="1" wrap="square" lIns="91425" tIns="91425" rIns="91425" bIns="91425" anchor="ctr" anchorCtr="0">
            <a:noAutofit/>
          </a:bodyPr>
          <a:lstStyle/>
          <a:p>
            <a:pPr lvl="0" algn="r" rtl="1">
              <a:spcAft>
                <a:spcPts val="1200"/>
              </a:spcAft>
            </a:pPr>
            <a:r>
              <a:rPr lang="fa-IR" dirty="0">
                <a:solidFill>
                  <a:schemeClr val="lt1"/>
                </a:solidFill>
                <a:latin typeface="Catamaran"/>
                <a:ea typeface="Catamaran"/>
                <a:cs typeface="B Nazanin" panose="00000400000000000000" pitchFamily="2" charset="-78"/>
                <a:sym typeface="Catamaran"/>
              </a:rPr>
              <a:t>قالب پاورپوینت کامپیوتر مهندسی</a:t>
            </a:r>
            <a:endParaRPr dirty="0">
              <a:solidFill>
                <a:schemeClr val="lt1"/>
              </a:solidFill>
              <a:latin typeface="Catamaran"/>
              <a:ea typeface="Catamaran"/>
              <a:cs typeface="B Nazanin" panose="00000400000000000000" pitchFamily="2" charset="-78"/>
              <a:sym typeface="Catamaran"/>
            </a:endParaRPr>
          </a:p>
        </p:txBody>
      </p:sp>
      <p:sp>
        <p:nvSpPr>
          <p:cNvPr id="1006" name="Google Shape;1006;p68"/>
          <p:cNvSpPr txBox="1"/>
          <p:nvPr/>
        </p:nvSpPr>
        <p:spPr>
          <a:xfrm>
            <a:off x="6514066" y="3741400"/>
            <a:ext cx="1799100" cy="322800"/>
          </a:xfrm>
          <a:prstGeom prst="rect">
            <a:avLst/>
          </a:prstGeom>
          <a:noFill/>
          <a:ln>
            <a:noFill/>
          </a:ln>
        </p:spPr>
        <p:txBody>
          <a:bodyPr spcFirstLastPara="1" wrap="square" lIns="91425" tIns="91425" rIns="91425" bIns="91425" anchor="ctr" anchorCtr="0">
            <a:noAutofit/>
          </a:bodyPr>
          <a:lstStyle/>
          <a:p>
            <a:pPr lvl="0" algn="r" rtl="1">
              <a:spcAft>
                <a:spcPts val="1200"/>
              </a:spcAft>
            </a:pPr>
            <a:r>
              <a:rPr lang="fa-IR" dirty="0">
                <a:solidFill>
                  <a:schemeClr val="lt1"/>
                </a:solidFill>
                <a:latin typeface="Catamaran"/>
                <a:ea typeface="Catamaran"/>
                <a:cs typeface="B Nazanin" panose="00000400000000000000" pitchFamily="2" charset="-78"/>
                <a:sym typeface="Catamaran"/>
              </a:rPr>
              <a:t>قالب پاورپوینت کامپیوتر مهندسی</a:t>
            </a:r>
            <a:endParaRPr dirty="0">
              <a:solidFill>
                <a:schemeClr val="lt1"/>
              </a:solidFill>
              <a:latin typeface="Catamaran"/>
              <a:ea typeface="Catamaran"/>
              <a:cs typeface="B Nazanin" panose="00000400000000000000" pitchFamily="2" charset="-78"/>
              <a:sym typeface="Catamaran"/>
            </a:endParaRPr>
          </a:p>
        </p:txBody>
      </p:sp>
      <p:cxnSp>
        <p:nvCxnSpPr>
          <p:cNvPr id="1007" name="Google Shape;1007;p68"/>
          <p:cNvCxnSpPr>
            <a:endCxn id="1003" idx="1"/>
          </p:cNvCxnSpPr>
          <p:nvPr/>
        </p:nvCxnSpPr>
        <p:spPr>
          <a:xfrm rot="10800000" flipH="1">
            <a:off x="4475413" y="1756000"/>
            <a:ext cx="2085900" cy="618300"/>
          </a:xfrm>
          <a:prstGeom prst="bentConnector3">
            <a:avLst>
              <a:gd name="adj1" fmla="val 50000"/>
            </a:avLst>
          </a:prstGeom>
          <a:noFill/>
          <a:ln w="19050" cap="flat" cmpd="sng">
            <a:solidFill>
              <a:schemeClr val="lt1"/>
            </a:solidFill>
            <a:prstDash val="solid"/>
            <a:round/>
            <a:headEnd type="diamond" w="med" len="med"/>
            <a:tailEnd type="none" w="med" len="med"/>
          </a:ln>
        </p:spPr>
      </p:cxnSp>
      <p:cxnSp>
        <p:nvCxnSpPr>
          <p:cNvPr id="1008" name="Google Shape;1008;p68"/>
          <p:cNvCxnSpPr>
            <a:stCxn id="1009" idx="3"/>
            <a:endCxn id="1004" idx="1"/>
          </p:cNvCxnSpPr>
          <p:nvPr/>
        </p:nvCxnSpPr>
        <p:spPr>
          <a:xfrm rot="10800000" flipH="1">
            <a:off x="5500513" y="3230975"/>
            <a:ext cx="1060800" cy="570900"/>
          </a:xfrm>
          <a:prstGeom prst="bentConnector3">
            <a:avLst>
              <a:gd name="adj1" fmla="val 50000"/>
            </a:avLst>
          </a:prstGeom>
          <a:noFill/>
          <a:ln w="19050" cap="flat" cmpd="sng">
            <a:solidFill>
              <a:schemeClr val="lt1"/>
            </a:solidFill>
            <a:prstDash val="solid"/>
            <a:round/>
            <a:headEnd type="diamond" w="med" len="med"/>
            <a:tailEnd type="none" w="med" len="med"/>
          </a:ln>
        </p:spPr>
      </p:cxnSp>
      <p:sp>
        <p:nvSpPr>
          <p:cNvPr id="1010" name="Google Shape;1010;p68"/>
          <p:cNvSpPr/>
          <p:nvPr/>
        </p:nvSpPr>
        <p:spPr>
          <a:xfrm>
            <a:off x="6635116" y="1940750"/>
            <a:ext cx="15570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11" name="Google Shape;1011;p68"/>
          <p:cNvSpPr/>
          <p:nvPr/>
        </p:nvSpPr>
        <p:spPr>
          <a:xfrm>
            <a:off x="6635116" y="3438600"/>
            <a:ext cx="15570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sp>
        <p:nvSpPr>
          <p:cNvPr id="390" name="Google Shape;390;p42"/>
          <p:cNvSpPr txBox="1">
            <a:spLocks noGrp="1"/>
          </p:cNvSpPr>
          <p:nvPr>
            <p:ph type="subTitle" idx="13"/>
          </p:nvPr>
        </p:nvSpPr>
        <p:spPr>
          <a:xfrm>
            <a:off x="1066800" y="4128938"/>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lang="en-US" dirty="0">
              <a:cs typeface="B Nazanin" panose="00000400000000000000" pitchFamily="2" charset="-78"/>
            </a:endParaRPr>
          </a:p>
        </p:txBody>
      </p:sp>
      <p:sp>
        <p:nvSpPr>
          <p:cNvPr id="391" name="Google Shape;391;p42"/>
          <p:cNvSpPr txBox="1">
            <a:spLocks noGrp="1"/>
          </p:cNvSpPr>
          <p:nvPr>
            <p:ph type="subTitle" idx="1"/>
          </p:nvPr>
        </p:nvSpPr>
        <p:spPr>
          <a:xfrm>
            <a:off x="1066800" y="1615000"/>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2" name="Google Shape;392;p42"/>
          <p:cNvSpPr txBox="1">
            <a:spLocks noGrp="1"/>
          </p:cNvSpPr>
          <p:nvPr>
            <p:ph type="subTitle" idx="3"/>
          </p:nvPr>
        </p:nvSpPr>
        <p:spPr>
          <a:xfrm>
            <a:off x="1066800" y="1225017"/>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معماری پایگاه داده</a:t>
            </a:r>
            <a:endParaRPr dirty="0">
              <a:cs typeface="B Nazanin" panose="00000400000000000000" pitchFamily="2" charset="-78"/>
            </a:endParaRPr>
          </a:p>
        </p:txBody>
      </p:sp>
      <p:sp>
        <p:nvSpPr>
          <p:cNvPr id="393" name="Google Shape;393;p42"/>
          <p:cNvSpPr txBox="1">
            <a:spLocks noGrp="1"/>
          </p:cNvSpPr>
          <p:nvPr>
            <p:ph type="subTitle" idx="4"/>
          </p:nvPr>
        </p:nvSpPr>
        <p:spPr>
          <a:xfrm>
            <a:off x="1066800" y="2445956"/>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4" name="Google Shape;394;p42"/>
          <p:cNvSpPr txBox="1">
            <a:spLocks noGrp="1"/>
          </p:cNvSpPr>
          <p:nvPr>
            <p:ph type="subTitle" idx="6"/>
          </p:nvPr>
        </p:nvSpPr>
        <p:spPr>
          <a:xfrm>
            <a:off x="1066800" y="2053951"/>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نصب </a:t>
            </a:r>
            <a:r>
              <a:rPr lang="en-US" dirty="0">
                <a:cs typeface="B Nazanin" panose="00000400000000000000" pitchFamily="2" charset="-78"/>
              </a:rPr>
              <a:t>DBMS</a:t>
            </a:r>
            <a:endParaRPr dirty="0">
              <a:cs typeface="B Nazanin" panose="00000400000000000000" pitchFamily="2" charset="-78"/>
            </a:endParaRPr>
          </a:p>
        </p:txBody>
      </p:sp>
      <p:sp>
        <p:nvSpPr>
          <p:cNvPr id="395" name="Google Shape;395;p42"/>
          <p:cNvSpPr txBox="1">
            <a:spLocks noGrp="1"/>
          </p:cNvSpPr>
          <p:nvPr>
            <p:ph type="subTitle" idx="7"/>
          </p:nvPr>
        </p:nvSpPr>
        <p:spPr>
          <a:xfrm>
            <a:off x="1066800" y="3293178"/>
            <a:ext cx="3852000" cy="3750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396" name="Google Shape;396;p42"/>
          <p:cNvSpPr txBox="1">
            <a:spLocks noGrp="1"/>
          </p:cNvSpPr>
          <p:nvPr>
            <p:ph type="subTitle" idx="9"/>
          </p:nvPr>
        </p:nvSpPr>
        <p:spPr>
          <a:xfrm>
            <a:off x="1066800" y="2902441"/>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مدیریت کاربر</a:t>
            </a:r>
            <a:endParaRPr dirty="0">
              <a:cs typeface="B Nazanin" panose="00000400000000000000" pitchFamily="2" charset="-78"/>
            </a:endParaRPr>
          </a:p>
        </p:txBody>
      </p:sp>
      <p:sp>
        <p:nvSpPr>
          <p:cNvPr id="397" name="Google Shape;397;p42"/>
          <p:cNvSpPr txBox="1">
            <a:spLocks noGrp="1"/>
          </p:cNvSpPr>
          <p:nvPr>
            <p:ph type="subTitle" idx="15"/>
          </p:nvPr>
        </p:nvSpPr>
        <p:spPr>
          <a:xfrm>
            <a:off x="1066800" y="3738200"/>
            <a:ext cx="3852000" cy="3771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ابزارهای </a:t>
            </a:r>
            <a:r>
              <a:rPr lang="en-US" dirty="0">
                <a:cs typeface="B Nazanin" panose="00000400000000000000" pitchFamily="2" charset="-78"/>
              </a:rPr>
              <a:t>DBA</a:t>
            </a:r>
            <a:endParaRPr dirty="0">
              <a:cs typeface="B Nazanin" panose="00000400000000000000" pitchFamily="2" charset="-78"/>
            </a:endParaRPr>
          </a:p>
        </p:txBody>
      </p:sp>
      <p:sp>
        <p:nvSpPr>
          <p:cNvPr id="398" name="Google Shape;398;p42"/>
          <p:cNvSpPr/>
          <p:nvPr/>
        </p:nvSpPr>
        <p:spPr>
          <a:xfrm flipH="1">
            <a:off x="3127500" y="1608976"/>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99" name="Google Shape;399;p42"/>
          <p:cNvSpPr/>
          <p:nvPr/>
        </p:nvSpPr>
        <p:spPr>
          <a:xfrm flipH="1">
            <a:off x="3127500" y="2431110"/>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0" name="Google Shape;400;p42"/>
          <p:cNvSpPr/>
          <p:nvPr/>
        </p:nvSpPr>
        <p:spPr>
          <a:xfrm flipH="1">
            <a:off x="3127500" y="3283013"/>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01" name="Google Shape;401;p42"/>
          <p:cNvSpPr/>
          <p:nvPr/>
        </p:nvSpPr>
        <p:spPr>
          <a:xfrm flipH="1">
            <a:off x="3127500" y="4115384"/>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402" name="Google Shape;402;p42"/>
          <p:cNvPicPr preferRelativeResize="0"/>
          <p:nvPr/>
        </p:nvPicPr>
        <p:blipFill rotWithShape="1">
          <a:blip r:embed="rId3">
            <a:alphaModFix/>
          </a:blip>
          <a:srcRect t="7418" b="7409"/>
          <a:stretch/>
        </p:blipFill>
        <p:spPr>
          <a:xfrm rot="5400000">
            <a:off x="5260188" y="1423112"/>
            <a:ext cx="4039249" cy="2292875"/>
          </a:xfrm>
          <a:prstGeom prst="rect">
            <a:avLst/>
          </a:prstGeom>
          <a:noFill/>
          <a:ln w="19050" cap="flat" cmpd="sng">
            <a:solidFill>
              <a:schemeClr val="lt2"/>
            </a:solidFill>
            <a:prstDash val="solid"/>
            <a:round/>
            <a:headEnd type="none" w="sm" len="sm"/>
            <a:tailEnd type="none" w="sm" len="sm"/>
          </a:ln>
        </p:spPr>
      </p:pic>
      <p:sp>
        <p:nvSpPr>
          <p:cNvPr id="403" name="Google Shape;403;p42"/>
          <p:cNvSpPr txBox="1">
            <a:spLocks noGrp="1"/>
          </p:cNvSpPr>
          <p:nvPr>
            <p:ph type="title"/>
          </p:nvPr>
        </p:nvSpPr>
        <p:spPr>
          <a:xfrm>
            <a:off x="1101000" y="539500"/>
            <a:ext cx="3852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فهرست مطالب</a:t>
            </a:r>
            <a:endParaRPr dirty="0">
              <a:cs typeface="B Nazanin" panose="00000400000000000000" pitchFamily="2" charset="-78"/>
            </a:endParaRPr>
          </a:p>
        </p:txBody>
      </p:sp>
      <p:sp>
        <p:nvSpPr>
          <p:cNvPr id="404" name="Google Shape;404;p42"/>
          <p:cNvSpPr txBox="1">
            <a:spLocks noGrp="1"/>
          </p:cNvSpPr>
          <p:nvPr>
            <p:ph type="title" idx="2"/>
          </p:nvPr>
        </p:nvSpPr>
        <p:spPr>
          <a:xfrm>
            <a:off x="4948250" y="1223975"/>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405" name="Google Shape;405;p42"/>
          <p:cNvSpPr txBox="1">
            <a:spLocks noGrp="1"/>
          </p:cNvSpPr>
          <p:nvPr>
            <p:ph type="title" idx="5"/>
          </p:nvPr>
        </p:nvSpPr>
        <p:spPr>
          <a:xfrm>
            <a:off x="4948250" y="2062050"/>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406" name="Google Shape;406;p42"/>
          <p:cNvSpPr txBox="1">
            <a:spLocks noGrp="1"/>
          </p:cNvSpPr>
          <p:nvPr>
            <p:ph type="title" idx="8"/>
          </p:nvPr>
        </p:nvSpPr>
        <p:spPr>
          <a:xfrm>
            <a:off x="4948250" y="2900125"/>
            <a:ext cx="731400" cy="768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407" name="Google Shape;407;p42"/>
          <p:cNvSpPr txBox="1">
            <a:spLocks noGrp="1"/>
          </p:cNvSpPr>
          <p:nvPr>
            <p:ph type="title" idx="14"/>
          </p:nvPr>
        </p:nvSpPr>
        <p:spPr>
          <a:xfrm>
            <a:off x="4948250" y="3738200"/>
            <a:ext cx="731400" cy="7656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015"/>
        <p:cNvGrpSpPr/>
        <p:nvPr/>
      </p:nvGrpSpPr>
      <p:grpSpPr>
        <a:xfrm>
          <a:off x="0" y="0"/>
          <a:ext cx="0" cy="0"/>
          <a:chOff x="0" y="0"/>
          <a:chExt cx="0" cy="0"/>
        </a:xfrm>
      </p:grpSpPr>
      <p:sp>
        <p:nvSpPr>
          <p:cNvPr id="1016" name="Google Shape;1016;p69"/>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تقویم امتحانات</a:t>
            </a:r>
            <a:endParaRPr dirty="0">
              <a:cs typeface="B Nazanin" panose="00000400000000000000" pitchFamily="2" charset="-78"/>
            </a:endParaRPr>
          </a:p>
        </p:txBody>
      </p:sp>
      <p:sp>
        <p:nvSpPr>
          <p:cNvPr id="1017" name="Google Shape;1017;p69"/>
          <p:cNvSpPr/>
          <p:nvPr/>
        </p:nvSpPr>
        <p:spPr>
          <a:xfrm>
            <a:off x="5678951" y="2041655"/>
            <a:ext cx="366600" cy="3666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aphicFrame>
        <p:nvGraphicFramePr>
          <p:cNvPr id="1018" name="Google Shape;1018;p69"/>
          <p:cNvGraphicFramePr/>
          <p:nvPr>
            <p:extLst>
              <p:ext uri="{D42A27DB-BD31-4B8C-83A1-F6EECF244321}">
                <p14:modId xmlns:p14="http://schemas.microsoft.com/office/powerpoint/2010/main" val="3984120387"/>
              </p:ext>
            </p:extLst>
          </p:nvPr>
        </p:nvGraphicFramePr>
        <p:xfrm>
          <a:off x="723637" y="1455050"/>
          <a:ext cx="4554550" cy="2590625"/>
        </p:xfrm>
        <a:graphic>
          <a:graphicData uri="http://schemas.openxmlformats.org/drawingml/2006/table">
            <a:tbl>
              <a:tblPr>
                <a:noFill/>
                <a:tableStyleId>{9BF06E99-A0D4-4D0A-89EF-2C160D3ACBDC}</a:tableStyleId>
              </a:tblPr>
              <a:tblGrid>
                <a:gridCol w="650650">
                  <a:extLst>
                    <a:ext uri="{9D8B030D-6E8A-4147-A177-3AD203B41FA5}">
                      <a16:colId xmlns:a16="http://schemas.microsoft.com/office/drawing/2014/main" val="20000"/>
                    </a:ext>
                  </a:extLst>
                </a:gridCol>
                <a:gridCol w="650650">
                  <a:extLst>
                    <a:ext uri="{9D8B030D-6E8A-4147-A177-3AD203B41FA5}">
                      <a16:colId xmlns:a16="http://schemas.microsoft.com/office/drawing/2014/main" val="20001"/>
                    </a:ext>
                  </a:extLst>
                </a:gridCol>
                <a:gridCol w="650650">
                  <a:extLst>
                    <a:ext uri="{9D8B030D-6E8A-4147-A177-3AD203B41FA5}">
                      <a16:colId xmlns:a16="http://schemas.microsoft.com/office/drawing/2014/main" val="20002"/>
                    </a:ext>
                  </a:extLst>
                </a:gridCol>
                <a:gridCol w="650650">
                  <a:extLst>
                    <a:ext uri="{9D8B030D-6E8A-4147-A177-3AD203B41FA5}">
                      <a16:colId xmlns:a16="http://schemas.microsoft.com/office/drawing/2014/main" val="20003"/>
                    </a:ext>
                  </a:extLst>
                </a:gridCol>
                <a:gridCol w="650650">
                  <a:extLst>
                    <a:ext uri="{9D8B030D-6E8A-4147-A177-3AD203B41FA5}">
                      <a16:colId xmlns:a16="http://schemas.microsoft.com/office/drawing/2014/main" val="20004"/>
                    </a:ext>
                  </a:extLst>
                </a:gridCol>
                <a:gridCol w="650650">
                  <a:extLst>
                    <a:ext uri="{9D8B030D-6E8A-4147-A177-3AD203B41FA5}">
                      <a16:colId xmlns:a16="http://schemas.microsoft.com/office/drawing/2014/main" val="20005"/>
                    </a:ext>
                  </a:extLst>
                </a:gridCol>
                <a:gridCol w="650650">
                  <a:extLst>
                    <a:ext uri="{9D8B030D-6E8A-4147-A177-3AD203B41FA5}">
                      <a16:colId xmlns:a16="http://schemas.microsoft.com/office/drawing/2014/main" val="20006"/>
                    </a:ext>
                  </a:extLst>
                </a:gridCol>
              </a:tblGrid>
              <a:tr h="609575">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ج</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پ</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چ</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س</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د</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ی</a:t>
                      </a:r>
                      <a:endParaRPr sz="2200" b="1" dirty="0">
                        <a:solidFill>
                          <a:schemeClr val="lt1"/>
                        </a:solidFill>
                        <a:latin typeface="Quantico"/>
                        <a:ea typeface="Quantico"/>
                        <a:cs typeface="Quantico"/>
                        <a:sym typeface="Quantico"/>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fa-IR" sz="2200" b="1" dirty="0">
                          <a:solidFill>
                            <a:schemeClr val="lt1"/>
                          </a:solidFill>
                          <a:latin typeface="Quantico"/>
                          <a:ea typeface="Quantico"/>
                          <a:cs typeface="Quantico"/>
                          <a:sym typeface="Quantico"/>
                        </a:rPr>
                        <a:t>ش</a:t>
                      </a: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chemeClr val="accent3">
                          <a:alpha val="0"/>
                        </a:scheme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3</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dirty="0">
                          <a:solidFill>
                            <a:schemeClr val="lt1"/>
                          </a:solidFill>
                          <a:latin typeface="Catamaran"/>
                          <a:ea typeface="Catamaran"/>
                          <a:cs typeface="Catamaran"/>
                          <a:sym typeface="Catamaran"/>
                        </a:rPr>
                        <a:t>5</a:t>
                      </a: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dirty="0">
                          <a:solidFill>
                            <a:schemeClr val="lt1"/>
                          </a:solidFill>
                          <a:latin typeface="Catamaran"/>
                          <a:ea typeface="Catamaran"/>
                          <a:cs typeface="Catamaran"/>
                          <a:sym typeface="Catamaran"/>
                        </a:rPr>
                        <a:t>13</a:t>
                      </a: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15</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19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21</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22</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23</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24</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25</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26</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27</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28</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29</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a:solidFill>
                            <a:schemeClr val="lt1"/>
                          </a:solidFill>
                          <a:latin typeface="Catamaran"/>
                          <a:ea typeface="Catamaran"/>
                          <a:cs typeface="Catamaran"/>
                          <a:sym typeface="Catamaran"/>
                        </a:rPr>
                        <a:t>30</a:t>
                      </a: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endParaRPr dirty="0">
                        <a:solidFill>
                          <a:schemeClr val="lt1"/>
                        </a:solidFill>
                        <a:latin typeface="Catamaran"/>
                        <a:ea typeface="Catamaran"/>
                        <a:cs typeface="Catamaran"/>
                        <a:sym typeface="Catamara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019" name="Google Shape;1019;p69"/>
          <p:cNvSpPr/>
          <p:nvPr/>
        </p:nvSpPr>
        <p:spPr>
          <a:xfrm>
            <a:off x="723649" y="2004162"/>
            <a:ext cx="45546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0" name="Google Shape;1020;p69"/>
          <p:cNvSpPr txBox="1"/>
          <p:nvPr/>
        </p:nvSpPr>
        <p:spPr>
          <a:xfrm>
            <a:off x="6204475" y="2571750"/>
            <a:ext cx="2313000" cy="1457700"/>
          </a:xfrm>
          <a:prstGeom prst="rect">
            <a:avLst/>
          </a:prstGeom>
          <a:noFill/>
          <a:ln>
            <a:noFill/>
          </a:ln>
        </p:spPr>
        <p:txBody>
          <a:bodyPr spcFirstLastPara="1" wrap="square" lIns="91425" tIns="45700" rIns="91425" bIns="45700" anchor="ctr" anchorCtr="0">
            <a:noAutofit/>
          </a:bodyPr>
          <a:lstStyle/>
          <a:p>
            <a:pPr lvl="0" algn="r" rtl="1">
              <a:lnSpc>
                <a:spcPct val="150000"/>
              </a:lnSpc>
            </a:pPr>
            <a:r>
              <a:rPr lang="fa-IR" dirty="0">
                <a:solidFill>
                  <a:schemeClr val="lt1"/>
                </a:solidFill>
                <a:latin typeface="Catamaran"/>
                <a:ea typeface="Catamaran"/>
                <a:cs typeface="B Nazanin" panose="00000400000000000000" pitchFamily="2" charset="-78"/>
                <a:sym typeface="Catamaran"/>
              </a:rPr>
              <a:t>قالب پاورپوینت حرفه ای، قابل ویرایش، جهت استفاده در جلسات دفاع رساله، پایان نامه، پروپوزال و سمینار و... می باشد.</a:t>
            </a:r>
            <a:endParaRPr dirty="0">
              <a:solidFill>
                <a:schemeClr val="lt1"/>
              </a:solidFill>
              <a:latin typeface="Catamaran"/>
              <a:ea typeface="Catamaran"/>
              <a:cs typeface="B Nazanin" panose="00000400000000000000" pitchFamily="2" charset="-78"/>
              <a:sym typeface="Catamaran"/>
            </a:endParaRPr>
          </a:p>
        </p:txBody>
      </p:sp>
      <p:sp>
        <p:nvSpPr>
          <p:cNvPr id="1021" name="Google Shape;1021;p69"/>
          <p:cNvSpPr txBox="1"/>
          <p:nvPr/>
        </p:nvSpPr>
        <p:spPr>
          <a:xfrm>
            <a:off x="6107200" y="1991550"/>
            <a:ext cx="2313000" cy="416700"/>
          </a:xfrm>
          <a:prstGeom prst="rect">
            <a:avLst/>
          </a:prstGeom>
          <a:noFill/>
          <a:ln>
            <a:noFill/>
          </a:ln>
        </p:spPr>
        <p:txBody>
          <a:bodyPr spcFirstLastPara="1" wrap="square" lIns="91425" tIns="45700" rIns="91425" bIns="45700" anchor="t" anchorCtr="0">
            <a:noAutofit/>
          </a:bodyPr>
          <a:lstStyle/>
          <a:p>
            <a:pPr marL="0" marR="0" lvl="0" indent="0" algn="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solidFill>
                <a:schemeClr val="lt1"/>
              </a:solidFill>
              <a:latin typeface="Quantico"/>
              <a:ea typeface="Quantico"/>
              <a:cs typeface="B Nazanin" panose="00000400000000000000" pitchFamily="2" charset="-78"/>
              <a:sym typeface="Quantico"/>
            </a:endParaRPr>
          </a:p>
        </p:txBody>
      </p:sp>
      <p:sp>
        <p:nvSpPr>
          <p:cNvPr id="1022" name="Google Shape;1022;p69"/>
          <p:cNvSpPr/>
          <p:nvPr/>
        </p:nvSpPr>
        <p:spPr>
          <a:xfrm>
            <a:off x="2792600" y="3253249"/>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3" name="Google Shape;1023;p69"/>
          <p:cNvSpPr/>
          <p:nvPr/>
        </p:nvSpPr>
        <p:spPr>
          <a:xfrm>
            <a:off x="2145600" y="3253249"/>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24" name="Google Shape;1024;p69"/>
          <p:cNvSpPr/>
          <p:nvPr/>
        </p:nvSpPr>
        <p:spPr>
          <a:xfrm>
            <a:off x="3439575" y="2460824"/>
            <a:ext cx="416700" cy="4167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028"/>
        <p:cNvGrpSpPr/>
        <p:nvPr/>
      </p:nvGrpSpPr>
      <p:grpSpPr>
        <a:xfrm>
          <a:off x="0" y="0"/>
          <a:ext cx="0" cy="0"/>
          <a:chOff x="0" y="0"/>
          <a:chExt cx="0" cy="0"/>
        </a:xfrm>
      </p:grpSpPr>
      <p:sp>
        <p:nvSpPr>
          <p:cNvPr id="1029" name="Google Shape;1029;p70"/>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توسعه مطالعات</a:t>
            </a:r>
            <a:endParaRPr dirty="0">
              <a:cs typeface="B Nazanin" panose="00000400000000000000" pitchFamily="2" charset="-78"/>
            </a:endParaRPr>
          </a:p>
        </p:txBody>
      </p:sp>
      <p:sp>
        <p:nvSpPr>
          <p:cNvPr id="1030" name="Google Shape;1030;p70"/>
          <p:cNvSpPr txBox="1"/>
          <p:nvPr/>
        </p:nvSpPr>
        <p:spPr>
          <a:xfrm>
            <a:off x="720000" y="4343225"/>
            <a:ext cx="7704000" cy="302100"/>
          </a:xfrm>
          <a:prstGeom prst="rect">
            <a:avLst/>
          </a:prstGeom>
          <a:noFill/>
          <a:ln>
            <a:noFill/>
          </a:ln>
        </p:spPr>
        <p:txBody>
          <a:bodyPr spcFirstLastPara="1" wrap="square" lIns="91425" tIns="91425" rIns="91425" bIns="91425" anchor="t" anchorCtr="0">
            <a:noAutofit/>
          </a:bodyPr>
          <a:lstStyle/>
          <a:p>
            <a:pPr lvl="0" algn="ctr" rtl="1"/>
            <a:r>
              <a:rPr lang="fa-IR" sz="1200" dirty="0">
                <a:solidFill>
                  <a:schemeClr val="lt1"/>
                </a:solidFill>
                <a:latin typeface="Catamaran"/>
                <a:ea typeface="Catamaran"/>
                <a:cs typeface="B Nazanin" panose="00000400000000000000" pitchFamily="2" charset="-78"/>
                <a:sym typeface="Catamaran"/>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dirty="0">
              <a:solidFill>
                <a:schemeClr val="lt1"/>
              </a:solidFill>
              <a:latin typeface="Catamaran"/>
              <a:ea typeface="Catamaran"/>
              <a:cs typeface="B Nazanin" panose="00000400000000000000" pitchFamily="2" charset="-78"/>
              <a:sym typeface="Catamaran"/>
            </a:endParaRPr>
          </a:p>
        </p:txBody>
      </p:sp>
      <p:sp>
        <p:nvSpPr>
          <p:cNvPr id="1031" name="Google Shape;1031;p70"/>
          <p:cNvSpPr txBox="1"/>
          <p:nvPr/>
        </p:nvSpPr>
        <p:spPr>
          <a:xfrm>
            <a:off x="5531496" y="1617147"/>
            <a:ext cx="2556000" cy="454500"/>
          </a:xfrm>
          <a:prstGeom prst="rect">
            <a:avLst/>
          </a:prstGeom>
          <a:noFill/>
          <a:ln>
            <a:noFill/>
          </a:ln>
        </p:spPr>
        <p:txBody>
          <a:bodyPr spcFirstLastPara="1" wrap="square" lIns="91425" tIns="91425" rIns="91425" bIns="91425" anchor="ctr" anchorCtr="0">
            <a:noAutofit/>
          </a:bodyPr>
          <a:lstStyle/>
          <a:p>
            <a:pPr lvl="0" algn="r" rtl="1"/>
            <a:r>
              <a:rPr lang="fa-IR" sz="2200" b="1" dirty="0">
                <a:solidFill>
                  <a:schemeClr val="lt1"/>
                </a:solidFill>
                <a:latin typeface="Quantico"/>
                <a:ea typeface="Quantico"/>
                <a:cs typeface="B Nazanin" panose="00000400000000000000" pitchFamily="2" charset="-78"/>
                <a:sym typeface="Quantico"/>
              </a:rPr>
              <a:t>علوم پایه</a:t>
            </a:r>
            <a:endParaRPr sz="2200" b="1" dirty="0">
              <a:solidFill>
                <a:schemeClr val="lt1"/>
              </a:solidFill>
              <a:latin typeface="Quantico"/>
              <a:ea typeface="Quantico"/>
              <a:cs typeface="B Nazanin" panose="00000400000000000000" pitchFamily="2" charset="-78"/>
              <a:sym typeface="Quantico"/>
            </a:endParaRPr>
          </a:p>
        </p:txBody>
      </p:sp>
      <p:sp>
        <p:nvSpPr>
          <p:cNvPr id="1032" name="Google Shape;1032;p70"/>
          <p:cNvSpPr txBox="1"/>
          <p:nvPr/>
        </p:nvSpPr>
        <p:spPr>
          <a:xfrm>
            <a:off x="5531450" y="2111548"/>
            <a:ext cx="2556000" cy="4545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33" name="Google Shape;1033;p70"/>
          <p:cNvSpPr txBox="1"/>
          <p:nvPr/>
        </p:nvSpPr>
        <p:spPr>
          <a:xfrm>
            <a:off x="5531496" y="2820121"/>
            <a:ext cx="2556000" cy="454500"/>
          </a:xfrm>
          <a:prstGeom prst="rect">
            <a:avLst/>
          </a:prstGeom>
          <a:noFill/>
          <a:ln>
            <a:noFill/>
          </a:ln>
        </p:spPr>
        <p:txBody>
          <a:bodyPr spcFirstLastPara="1" wrap="square" lIns="91425" tIns="91425" rIns="91425" bIns="91425" anchor="ctr" anchorCtr="0">
            <a:noAutofit/>
          </a:bodyPr>
          <a:lstStyle/>
          <a:p>
            <a:pPr lvl="0" algn="r" rtl="1"/>
            <a:r>
              <a:rPr lang="fa-IR" sz="2200" b="1" dirty="0">
                <a:solidFill>
                  <a:schemeClr val="lt1"/>
                </a:solidFill>
                <a:latin typeface="Quantico"/>
                <a:ea typeface="Quantico"/>
                <a:cs typeface="B Nazanin" panose="00000400000000000000" pitchFamily="2" charset="-78"/>
                <a:sym typeface="Quantico"/>
              </a:rPr>
              <a:t>ریاضیات</a:t>
            </a:r>
            <a:endParaRPr sz="2200" b="1" dirty="0">
              <a:solidFill>
                <a:schemeClr val="lt1"/>
              </a:solidFill>
              <a:latin typeface="Quantico"/>
              <a:ea typeface="Quantico"/>
              <a:cs typeface="B Nazanin" panose="00000400000000000000" pitchFamily="2" charset="-78"/>
              <a:sym typeface="Quantico"/>
            </a:endParaRPr>
          </a:p>
        </p:txBody>
      </p:sp>
      <p:sp>
        <p:nvSpPr>
          <p:cNvPr id="1034" name="Google Shape;1034;p70"/>
          <p:cNvSpPr txBox="1"/>
          <p:nvPr/>
        </p:nvSpPr>
        <p:spPr>
          <a:xfrm>
            <a:off x="5531450" y="3314523"/>
            <a:ext cx="2556000" cy="454500"/>
          </a:xfrm>
          <a:prstGeom prst="rect">
            <a:avLst/>
          </a:prstGeom>
          <a:noFill/>
          <a:ln>
            <a:noFill/>
          </a:ln>
        </p:spPr>
        <p:txBody>
          <a:bodyPr spcFirstLastPara="1" wrap="square" lIns="91425" tIns="91425" rIns="91425" bIns="91425" anchor="ctr" anchorCtr="0">
            <a:noAutofit/>
          </a:bodyPr>
          <a:lstStyle/>
          <a:p>
            <a:pPr lvl="0" algn="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35" name="Google Shape;1035;p70"/>
          <p:cNvSpPr/>
          <p:nvPr/>
        </p:nvSpPr>
        <p:spPr>
          <a:xfrm>
            <a:off x="8178521" y="1710598"/>
            <a:ext cx="243600" cy="2436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6" name="Google Shape;1036;p70"/>
          <p:cNvSpPr/>
          <p:nvPr/>
        </p:nvSpPr>
        <p:spPr>
          <a:xfrm>
            <a:off x="8178521" y="2919873"/>
            <a:ext cx="243600" cy="243600"/>
          </a:xfrm>
          <a:prstGeom prst="ellipse">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F9900"/>
              </a:solidFill>
              <a:cs typeface="B Nazanin" panose="00000400000000000000" pitchFamily="2" charset="-78"/>
            </a:endParaRPr>
          </a:p>
        </p:txBody>
      </p:sp>
      <p:pic>
        <p:nvPicPr>
          <p:cNvPr id="1037" name="Google Shape;1037;p70" title="Gráfico">
            <a:hlinkClick r:id="rId3"/>
          </p:cNvPr>
          <p:cNvPicPr preferRelativeResize="0"/>
          <p:nvPr/>
        </p:nvPicPr>
        <p:blipFill>
          <a:blip r:embed="rId4">
            <a:alphaModFix/>
          </a:blip>
          <a:stretch>
            <a:fillRect/>
          </a:stretch>
        </p:blipFill>
        <p:spPr>
          <a:xfrm>
            <a:off x="719994" y="1350275"/>
            <a:ext cx="4470648" cy="2764351"/>
          </a:xfrm>
          <a:prstGeom prst="rect">
            <a:avLst/>
          </a:prstGeom>
          <a:noFill/>
          <a:ln>
            <a:noFill/>
          </a:ln>
        </p:spPr>
      </p:pic>
      <p:sp>
        <p:nvSpPr>
          <p:cNvPr id="1038" name="Google Shape;1038;p70"/>
          <p:cNvSpPr/>
          <p:nvPr/>
        </p:nvSpPr>
        <p:spPr>
          <a:xfrm flipH="1">
            <a:off x="6283375" y="2043891"/>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39" name="Google Shape;1039;p70"/>
          <p:cNvSpPr/>
          <p:nvPr/>
        </p:nvSpPr>
        <p:spPr>
          <a:xfrm flipH="1">
            <a:off x="6283375" y="3253166"/>
            <a:ext cx="1715100" cy="459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43"/>
        <p:cNvGrpSpPr/>
        <p:nvPr/>
      </p:nvGrpSpPr>
      <p:grpSpPr>
        <a:xfrm>
          <a:off x="0" y="0"/>
          <a:ext cx="0" cy="0"/>
          <a:chOff x="0" y="0"/>
          <a:chExt cx="0" cy="0"/>
        </a:xfrm>
      </p:grpSpPr>
      <p:sp>
        <p:nvSpPr>
          <p:cNvPr id="1044" name="Google Shape;1044;p71"/>
          <p:cNvSpPr/>
          <p:nvPr/>
        </p:nvSpPr>
        <p:spPr>
          <a:xfrm>
            <a:off x="3393725" y="150202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5" name="Google Shape;1045;p71"/>
          <p:cNvSpPr/>
          <p:nvPr/>
        </p:nvSpPr>
        <p:spPr>
          <a:xfrm>
            <a:off x="3393725" y="258810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6" name="Google Shape;1046;p71"/>
          <p:cNvSpPr/>
          <p:nvPr/>
        </p:nvSpPr>
        <p:spPr>
          <a:xfrm>
            <a:off x="3393725" y="3674175"/>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047" name="Google Shape;1047;p71"/>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برخی از مفاهیم را به خاطر بسپارید</a:t>
            </a:r>
            <a:endParaRPr dirty="0">
              <a:cs typeface="B Nazanin" panose="00000400000000000000" pitchFamily="2" charset="-78"/>
            </a:endParaRPr>
          </a:p>
        </p:txBody>
      </p:sp>
      <p:sp>
        <p:nvSpPr>
          <p:cNvPr id="1048" name="Google Shape;1048;p71"/>
          <p:cNvSpPr txBox="1"/>
          <p:nvPr/>
        </p:nvSpPr>
        <p:spPr>
          <a:xfrm>
            <a:off x="6526700" y="1550425"/>
            <a:ext cx="2130412" cy="712800"/>
          </a:xfrm>
          <a:prstGeom prst="rect">
            <a:avLst/>
          </a:prstGeom>
          <a:noFill/>
          <a:ln>
            <a:noFill/>
          </a:ln>
        </p:spPr>
        <p:txBody>
          <a:bodyPr spcFirstLastPara="1" wrap="square" lIns="91425" tIns="45700" rIns="91425" bIns="45700"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49" name="Google Shape;1049;p71"/>
          <p:cNvSpPr txBox="1"/>
          <p:nvPr/>
        </p:nvSpPr>
        <p:spPr>
          <a:xfrm>
            <a:off x="717750" y="2637150"/>
            <a:ext cx="1857300" cy="7128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معماری </a:t>
            </a:r>
            <a:r>
              <a:rPr lang="en-US" sz="2200" b="1" dirty="0">
                <a:solidFill>
                  <a:schemeClr val="lt1"/>
                </a:solidFill>
                <a:latin typeface="Quantico"/>
                <a:ea typeface="Quantico"/>
                <a:cs typeface="B Nazanin" panose="00000400000000000000" pitchFamily="2" charset="-78"/>
                <a:sym typeface="Quantico"/>
              </a:rPr>
              <a:t>DBMS</a:t>
            </a:r>
            <a:endParaRPr sz="2200" b="1" dirty="0">
              <a:solidFill>
                <a:schemeClr val="lt1"/>
              </a:solidFill>
              <a:latin typeface="Quantico"/>
              <a:ea typeface="Quantico"/>
              <a:cs typeface="B Nazanin" panose="00000400000000000000" pitchFamily="2" charset="-78"/>
              <a:sym typeface="Quantico"/>
            </a:endParaRPr>
          </a:p>
        </p:txBody>
      </p:sp>
      <p:sp>
        <p:nvSpPr>
          <p:cNvPr id="1050" name="Google Shape;1050;p71"/>
          <p:cNvSpPr txBox="1"/>
          <p:nvPr/>
        </p:nvSpPr>
        <p:spPr>
          <a:xfrm>
            <a:off x="6526699" y="2638650"/>
            <a:ext cx="2130411" cy="712800"/>
          </a:xfrm>
          <a:prstGeom prst="rect">
            <a:avLst/>
          </a:prstGeom>
          <a:noFill/>
          <a:ln>
            <a:noFill/>
          </a:ln>
        </p:spPr>
        <p:txBody>
          <a:bodyPr spcFirstLastPara="1" wrap="square" lIns="91425" tIns="45700" rIns="91425" bIns="45700" anchor="ctr" anchorCtr="0">
            <a:noAutofit/>
          </a:bodyPr>
          <a:lstStyle/>
          <a:p>
            <a:pPr lvl="0" algn="ctr" rtl="1"/>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sp>
        <p:nvSpPr>
          <p:cNvPr id="1051" name="Google Shape;1051;p71"/>
          <p:cNvSpPr txBox="1"/>
          <p:nvPr/>
        </p:nvSpPr>
        <p:spPr>
          <a:xfrm>
            <a:off x="6526700" y="3726875"/>
            <a:ext cx="2130410" cy="712800"/>
          </a:xfrm>
          <a:prstGeom prst="rect">
            <a:avLst/>
          </a:prstGeom>
          <a:noFill/>
          <a:ln>
            <a:noFill/>
          </a:ln>
        </p:spPr>
        <p:txBody>
          <a:bodyPr spcFirstLastPara="1" wrap="square" lIns="91425" tIns="45700" rIns="91425" bIns="45700" anchor="ctr" anchorCtr="0">
            <a:noAutofit/>
          </a:bodyPr>
          <a:lstStyle/>
          <a:p>
            <a:pPr lvl="0" algn="ctr" rtl="1">
              <a:buClr>
                <a:srgbClr val="1E1F24"/>
              </a:buClr>
              <a:buSzPts val="1100"/>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p:txBody>
      </p:sp>
      <p:cxnSp>
        <p:nvCxnSpPr>
          <p:cNvPr id="1052" name="Google Shape;1052;p71"/>
          <p:cNvCxnSpPr>
            <a:stCxn id="1049" idx="3"/>
            <a:endCxn id="1045" idx="2"/>
          </p:cNvCxnSpPr>
          <p:nvPr/>
        </p:nvCxnSpPr>
        <p:spPr>
          <a:xfrm>
            <a:off x="2575050" y="2993550"/>
            <a:ext cx="818700" cy="1500"/>
          </a:xfrm>
          <a:prstGeom prst="straightConnector1">
            <a:avLst/>
          </a:prstGeom>
          <a:noFill/>
          <a:ln w="19050" cap="flat" cmpd="sng">
            <a:solidFill>
              <a:schemeClr val="lt1"/>
            </a:solidFill>
            <a:prstDash val="solid"/>
            <a:round/>
            <a:headEnd type="none" w="med" len="med"/>
            <a:tailEnd type="none" w="med" len="med"/>
          </a:ln>
        </p:spPr>
      </p:cxnSp>
      <p:cxnSp>
        <p:nvCxnSpPr>
          <p:cNvPr id="1053" name="Google Shape;1053;p71"/>
          <p:cNvCxnSpPr>
            <a:stCxn id="1044" idx="2"/>
            <a:endCxn id="1049" idx="3"/>
          </p:cNvCxnSpPr>
          <p:nvPr/>
        </p:nvCxnSpPr>
        <p:spPr>
          <a:xfrm flipH="1">
            <a:off x="2575025" y="1908975"/>
            <a:ext cx="818700" cy="1084500"/>
          </a:xfrm>
          <a:prstGeom prst="bentConnector3">
            <a:avLst>
              <a:gd name="adj1" fmla="val 49998"/>
            </a:avLst>
          </a:prstGeom>
          <a:noFill/>
          <a:ln w="19050" cap="flat" cmpd="sng">
            <a:solidFill>
              <a:schemeClr val="lt1"/>
            </a:solidFill>
            <a:prstDash val="solid"/>
            <a:round/>
            <a:headEnd type="none" w="med" len="med"/>
            <a:tailEnd type="none" w="med" len="med"/>
          </a:ln>
        </p:spPr>
      </p:cxnSp>
      <p:cxnSp>
        <p:nvCxnSpPr>
          <p:cNvPr id="1054" name="Google Shape;1054;p71"/>
          <p:cNvCxnSpPr>
            <a:stCxn id="1049" idx="3"/>
            <a:endCxn id="1046" idx="2"/>
          </p:cNvCxnSpPr>
          <p:nvPr/>
        </p:nvCxnSpPr>
        <p:spPr>
          <a:xfrm>
            <a:off x="2575050" y="2993550"/>
            <a:ext cx="818700" cy="1087500"/>
          </a:xfrm>
          <a:prstGeom prst="bentConnector3">
            <a:avLst>
              <a:gd name="adj1" fmla="val 49998"/>
            </a:avLst>
          </a:prstGeom>
          <a:noFill/>
          <a:ln w="19050" cap="flat" cmpd="sng">
            <a:solidFill>
              <a:schemeClr val="lt1"/>
            </a:solidFill>
            <a:prstDash val="solid"/>
            <a:round/>
            <a:headEnd type="none" w="med" len="med"/>
            <a:tailEnd type="none" w="med" len="med"/>
          </a:ln>
        </p:spPr>
      </p:cxnSp>
      <p:cxnSp>
        <p:nvCxnSpPr>
          <p:cNvPr id="1055" name="Google Shape;1055;p71"/>
          <p:cNvCxnSpPr>
            <a:stCxn id="1056" idx="6"/>
            <a:endCxn id="1057" idx="1"/>
          </p:cNvCxnSpPr>
          <p:nvPr/>
        </p:nvCxnSpPr>
        <p:spPr>
          <a:xfrm>
            <a:off x="4207675" y="2995050"/>
            <a:ext cx="464400" cy="0"/>
          </a:xfrm>
          <a:prstGeom prst="straightConnector1">
            <a:avLst/>
          </a:prstGeom>
          <a:noFill/>
          <a:ln w="19050" cap="flat" cmpd="sng">
            <a:solidFill>
              <a:schemeClr val="lt1"/>
            </a:solidFill>
            <a:prstDash val="solid"/>
            <a:round/>
            <a:headEnd type="none" w="med" len="med"/>
            <a:tailEnd type="none" w="med" len="med"/>
          </a:ln>
        </p:spPr>
      </p:cxnSp>
      <p:sp>
        <p:nvSpPr>
          <p:cNvPr id="1058" name="Google Shape;1058;p71"/>
          <p:cNvSpPr txBox="1"/>
          <p:nvPr/>
        </p:nvSpPr>
        <p:spPr>
          <a:xfrm>
            <a:off x="4672075" y="1701325"/>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1-طبقه</a:t>
            </a:r>
            <a:endParaRPr sz="2200" b="1" dirty="0">
              <a:solidFill>
                <a:schemeClr val="lt1"/>
              </a:solidFill>
              <a:latin typeface="Quantico"/>
              <a:ea typeface="Quantico"/>
              <a:cs typeface="B Nazanin" panose="00000400000000000000" pitchFamily="2" charset="-78"/>
              <a:sym typeface="Quantico"/>
            </a:endParaRPr>
          </a:p>
        </p:txBody>
      </p:sp>
      <p:sp>
        <p:nvSpPr>
          <p:cNvPr id="1057" name="Google Shape;1057;p71"/>
          <p:cNvSpPr txBox="1"/>
          <p:nvPr/>
        </p:nvSpPr>
        <p:spPr>
          <a:xfrm>
            <a:off x="4672075" y="2789550"/>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2 طبقه</a:t>
            </a:r>
            <a:endParaRPr sz="2200" b="1" dirty="0">
              <a:solidFill>
                <a:schemeClr val="lt1"/>
              </a:solidFill>
              <a:latin typeface="Quantico"/>
              <a:ea typeface="Quantico"/>
              <a:cs typeface="B Nazanin" panose="00000400000000000000" pitchFamily="2" charset="-78"/>
              <a:sym typeface="Quantico"/>
            </a:endParaRPr>
          </a:p>
        </p:txBody>
      </p:sp>
      <p:sp>
        <p:nvSpPr>
          <p:cNvPr id="1059" name="Google Shape;1059;p71"/>
          <p:cNvSpPr txBox="1"/>
          <p:nvPr/>
        </p:nvSpPr>
        <p:spPr>
          <a:xfrm>
            <a:off x="4672075" y="3877775"/>
            <a:ext cx="1390200" cy="411000"/>
          </a:xfrm>
          <a:prstGeom prst="rect">
            <a:avLst/>
          </a:prstGeom>
          <a:noFill/>
          <a:ln w="19050" cap="flat" cmpd="sng">
            <a:solidFill>
              <a:schemeClr val="lt2"/>
            </a:solidFill>
            <a:prstDash val="solid"/>
            <a:round/>
            <a:headEnd type="none" w="sm" len="sm"/>
            <a:tailEnd type="none" w="sm" len="sm"/>
          </a:ln>
        </p:spPr>
        <p:txBody>
          <a:bodyPr spcFirstLastPara="1" wrap="square" lIns="91425" tIns="45700" rIns="91425" bIns="45700" anchor="ctr" anchorCtr="0">
            <a:noAutofit/>
          </a:bodyPr>
          <a:lstStyle/>
          <a:p>
            <a:pPr lvl="0" algn="ctr" rtl="1"/>
            <a:r>
              <a:rPr lang="fa-IR" sz="2200" b="1" dirty="0">
                <a:solidFill>
                  <a:schemeClr val="lt1"/>
                </a:solidFill>
                <a:latin typeface="Quantico"/>
                <a:ea typeface="Quantico"/>
                <a:cs typeface="B Nazanin" panose="00000400000000000000" pitchFamily="2" charset="-78"/>
                <a:sym typeface="Quantico"/>
              </a:rPr>
              <a:t>3 طبقه</a:t>
            </a:r>
            <a:endParaRPr sz="2200" b="1" dirty="0">
              <a:solidFill>
                <a:schemeClr val="lt1"/>
              </a:solidFill>
              <a:latin typeface="Quantico"/>
              <a:ea typeface="Quantico"/>
              <a:cs typeface="B Nazanin" panose="00000400000000000000" pitchFamily="2" charset="-78"/>
              <a:sym typeface="Quantico"/>
            </a:endParaRPr>
          </a:p>
        </p:txBody>
      </p:sp>
      <p:cxnSp>
        <p:nvCxnSpPr>
          <p:cNvPr id="1060" name="Google Shape;1060;p71"/>
          <p:cNvCxnSpPr>
            <a:stCxn id="1061" idx="6"/>
            <a:endCxn id="1059" idx="1"/>
          </p:cNvCxnSpPr>
          <p:nvPr/>
        </p:nvCxnSpPr>
        <p:spPr>
          <a:xfrm>
            <a:off x="4207675" y="4083275"/>
            <a:ext cx="464400" cy="0"/>
          </a:xfrm>
          <a:prstGeom prst="straightConnector1">
            <a:avLst/>
          </a:prstGeom>
          <a:noFill/>
          <a:ln w="19050" cap="flat" cmpd="sng">
            <a:solidFill>
              <a:schemeClr val="lt1"/>
            </a:solidFill>
            <a:prstDash val="solid"/>
            <a:round/>
            <a:headEnd type="none" w="med" len="med"/>
            <a:tailEnd type="none" w="med" len="med"/>
          </a:ln>
        </p:spPr>
      </p:cxnSp>
      <p:cxnSp>
        <p:nvCxnSpPr>
          <p:cNvPr id="1062" name="Google Shape;1062;p71"/>
          <p:cNvCxnSpPr>
            <a:stCxn id="1063" idx="6"/>
            <a:endCxn id="1058" idx="1"/>
          </p:cNvCxnSpPr>
          <p:nvPr/>
        </p:nvCxnSpPr>
        <p:spPr>
          <a:xfrm>
            <a:off x="4207675" y="1906825"/>
            <a:ext cx="464400" cy="0"/>
          </a:xfrm>
          <a:prstGeom prst="straightConnector1">
            <a:avLst/>
          </a:prstGeom>
          <a:noFill/>
          <a:ln w="19050" cap="flat" cmpd="sng">
            <a:solidFill>
              <a:schemeClr val="lt1"/>
            </a:solidFill>
            <a:prstDash val="solid"/>
            <a:round/>
            <a:headEnd type="none" w="med" len="med"/>
            <a:tailEnd type="none" w="med" len="med"/>
          </a:ln>
        </p:spPr>
      </p:cxnSp>
      <p:cxnSp>
        <p:nvCxnSpPr>
          <p:cNvPr id="1064" name="Google Shape;1064;p71"/>
          <p:cNvCxnSpPr>
            <a:cxnSpLocks/>
            <a:stCxn id="1058" idx="3"/>
            <a:endCxn id="1048" idx="1"/>
          </p:cNvCxnSpPr>
          <p:nvPr/>
        </p:nvCxnSpPr>
        <p:spPr>
          <a:xfrm>
            <a:off x="6062275" y="1906825"/>
            <a:ext cx="464425" cy="0"/>
          </a:xfrm>
          <a:prstGeom prst="straightConnector1">
            <a:avLst/>
          </a:prstGeom>
          <a:noFill/>
          <a:ln w="19050" cap="flat" cmpd="sng">
            <a:solidFill>
              <a:schemeClr val="lt1"/>
            </a:solidFill>
            <a:prstDash val="solid"/>
            <a:round/>
            <a:headEnd type="none" w="med" len="med"/>
            <a:tailEnd type="diamond" w="med" len="med"/>
          </a:ln>
        </p:spPr>
      </p:cxnSp>
      <p:cxnSp>
        <p:nvCxnSpPr>
          <p:cNvPr id="1065" name="Google Shape;1065;p71"/>
          <p:cNvCxnSpPr>
            <a:cxnSpLocks/>
            <a:stCxn id="1057" idx="3"/>
            <a:endCxn id="1050" idx="1"/>
          </p:cNvCxnSpPr>
          <p:nvPr/>
        </p:nvCxnSpPr>
        <p:spPr>
          <a:xfrm>
            <a:off x="6062275" y="2995050"/>
            <a:ext cx="464424" cy="0"/>
          </a:xfrm>
          <a:prstGeom prst="straightConnector1">
            <a:avLst/>
          </a:prstGeom>
          <a:noFill/>
          <a:ln w="19050" cap="flat" cmpd="sng">
            <a:solidFill>
              <a:schemeClr val="lt1"/>
            </a:solidFill>
            <a:prstDash val="solid"/>
            <a:round/>
            <a:headEnd type="none" w="med" len="med"/>
            <a:tailEnd type="diamond" w="med" len="med"/>
          </a:ln>
        </p:spPr>
      </p:cxnSp>
      <p:cxnSp>
        <p:nvCxnSpPr>
          <p:cNvPr id="1066" name="Google Shape;1066;p71"/>
          <p:cNvCxnSpPr>
            <a:cxnSpLocks/>
            <a:stCxn id="1059" idx="3"/>
            <a:endCxn id="1051" idx="1"/>
          </p:cNvCxnSpPr>
          <p:nvPr/>
        </p:nvCxnSpPr>
        <p:spPr>
          <a:xfrm>
            <a:off x="6062275" y="4083275"/>
            <a:ext cx="464425" cy="0"/>
          </a:xfrm>
          <a:prstGeom prst="straightConnector1">
            <a:avLst/>
          </a:prstGeom>
          <a:noFill/>
          <a:ln w="19050" cap="flat" cmpd="sng">
            <a:solidFill>
              <a:schemeClr val="lt1"/>
            </a:solidFill>
            <a:prstDash val="solid"/>
            <a:round/>
            <a:headEnd type="none" w="med" len="med"/>
            <a:tailEnd type="diamond" w="med" len="med"/>
          </a:ln>
        </p:spPr>
      </p:cxnSp>
      <p:grpSp>
        <p:nvGrpSpPr>
          <p:cNvPr id="1067" name="Google Shape;1067;p71"/>
          <p:cNvGrpSpPr/>
          <p:nvPr/>
        </p:nvGrpSpPr>
        <p:grpSpPr>
          <a:xfrm>
            <a:off x="3610572" y="2821242"/>
            <a:ext cx="380258" cy="347620"/>
            <a:chOff x="6413122" y="2204055"/>
            <a:chExt cx="380258" cy="347620"/>
          </a:xfrm>
        </p:grpSpPr>
        <p:sp>
          <p:nvSpPr>
            <p:cNvPr id="1068" name="Google Shape;1068;p71"/>
            <p:cNvSpPr/>
            <p:nvPr/>
          </p:nvSpPr>
          <p:spPr>
            <a:xfrm>
              <a:off x="6413122" y="2204055"/>
              <a:ext cx="380258" cy="347620"/>
            </a:xfrm>
            <a:custGeom>
              <a:avLst/>
              <a:gdLst/>
              <a:ahLst/>
              <a:cxnLst/>
              <a:rect l="l" t="t" r="r" b="b"/>
              <a:pathLst>
                <a:path w="10812" h="9884" extrusionOk="0">
                  <a:moveTo>
                    <a:pt x="1453" y="643"/>
                  </a:moveTo>
                  <a:lnTo>
                    <a:pt x="1453" y="1477"/>
                  </a:lnTo>
                  <a:lnTo>
                    <a:pt x="643" y="1477"/>
                  </a:lnTo>
                  <a:lnTo>
                    <a:pt x="643" y="643"/>
                  </a:lnTo>
                  <a:close/>
                  <a:moveTo>
                    <a:pt x="10193" y="643"/>
                  </a:moveTo>
                  <a:lnTo>
                    <a:pt x="10193" y="1477"/>
                  </a:lnTo>
                  <a:lnTo>
                    <a:pt x="2096" y="1477"/>
                  </a:lnTo>
                  <a:lnTo>
                    <a:pt x="2096" y="643"/>
                  </a:lnTo>
                  <a:close/>
                  <a:moveTo>
                    <a:pt x="10193" y="2120"/>
                  </a:moveTo>
                  <a:lnTo>
                    <a:pt x="10193" y="9264"/>
                  </a:lnTo>
                  <a:lnTo>
                    <a:pt x="643" y="9264"/>
                  </a:lnTo>
                  <a:lnTo>
                    <a:pt x="643" y="2120"/>
                  </a:lnTo>
                  <a:close/>
                  <a:moveTo>
                    <a:pt x="0" y="0"/>
                  </a:moveTo>
                  <a:lnTo>
                    <a:pt x="0" y="9883"/>
                  </a:lnTo>
                  <a:lnTo>
                    <a:pt x="10812" y="9883"/>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69" name="Google Shape;1069;p71"/>
            <p:cNvSpPr/>
            <p:nvPr/>
          </p:nvSpPr>
          <p:spPr>
            <a:xfrm>
              <a:off x="6480121" y="2437724"/>
              <a:ext cx="66190" cy="71219"/>
            </a:xfrm>
            <a:custGeom>
              <a:avLst/>
              <a:gdLst/>
              <a:ahLst/>
              <a:cxnLst/>
              <a:rect l="l" t="t" r="r" b="b"/>
              <a:pathLst>
                <a:path w="1882" h="2025" extrusionOk="0">
                  <a:moveTo>
                    <a:pt x="1262" y="667"/>
                  </a:moveTo>
                  <a:lnTo>
                    <a:pt x="1262" y="1405"/>
                  </a:lnTo>
                  <a:lnTo>
                    <a:pt x="643" y="1405"/>
                  </a:lnTo>
                  <a:lnTo>
                    <a:pt x="643" y="667"/>
                  </a:lnTo>
                  <a:close/>
                  <a:moveTo>
                    <a:pt x="0" y="0"/>
                  </a:moveTo>
                  <a:lnTo>
                    <a:pt x="0" y="2025"/>
                  </a:lnTo>
                  <a:lnTo>
                    <a:pt x="1882" y="2025"/>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0" name="Google Shape;1070;p71"/>
            <p:cNvSpPr/>
            <p:nvPr/>
          </p:nvSpPr>
          <p:spPr>
            <a:xfrm>
              <a:off x="6568046" y="2386622"/>
              <a:ext cx="66225" cy="122321"/>
            </a:xfrm>
            <a:custGeom>
              <a:avLst/>
              <a:gdLst/>
              <a:ahLst/>
              <a:cxnLst/>
              <a:rect l="l" t="t" r="r" b="b"/>
              <a:pathLst>
                <a:path w="1883" h="3478" extrusionOk="0">
                  <a:moveTo>
                    <a:pt x="1263" y="620"/>
                  </a:moveTo>
                  <a:lnTo>
                    <a:pt x="1263" y="2811"/>
                  </a:lnTo>
                  <a:lnTo>
                    <a:pt x="644" y="2811"/>
                  </a:lnTo>
                  <a:lnTo>
                    <a:pt x="644" y="620"/>
                  </a:lnTo>
                  <a:close/>
                  <a:moveTo>
                    <a:pt x="1" y="1"/>
                  </a:moveTo>
                  <a:lnTo>
                    <a:pt x="1" y="3478"/>
                  </a:lnTo>
                  <a:lnTo>
                    <a:pt x="1882" y="3478"/>
                  </a:lnTo>
                  <a:lnTo>
                    <a:pt x="188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1" name="Google Shape;1071;p71"/>
            <p:cNvSpPr/>
            <p:nvPr/>
          </p:nvSpPr>
          <p:spPr>
            <a:xfrm>
              <a:off x="6656006" y="2374911"/>
              <a:ext cx="66190" cy="134033"/>
            </a:xfrm>
            <a:custGeom>
              <a:avLst/>
              <a:gdLst/>
              <a:ahLst/>
              <a:cxnLst/>
              <a:rect l="l" t="t" r="r" b="b"/>
              <a:pathLst>
                <a:path w="1882" h="3811" extrusionOk="0">
                  <a:moveTo>
                    <a:pt x="1263" y="619"/>
                  </a:moveTo>
                  <a:lnTo>
                    <a:pt x="1263" y="3168"/>
                  </a:lnTo>
                  <a:lnTo>
                    <a:pt x="643" y="3168"/>
                  </a:lnTo>
                  <a:lnTo>
                    <a:pt x="643" y="619"/>
                  </a:lnTo>
                  <a:close/>
                  <a:moveTo>
                    <a:pt x="0" y="0"/>
                  </a:moveTo>
                  <a:lnTo>
                    <a:pt x="0" y="3811"/>
                  </a:lnTo>
                  <a:lnTo>
                    <a:pt x="1882" y="3811"/>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2" name="Google Shape;1072;p71"/>
            <p:cNvSpPr/>
            <p:nvPr/>
          </p:nvSpPr>
          <p:spPr>
            <a:xfrm>
              <a:off x="6480121" y="2290327"/>
              <a:ext cx="240422" cy="129848"/>
            </a:xfrm>
            <a:custGeom>
              <a:avLst/>
              <a:gdLst/>
              <a:ahLst/>
              <a:cxnLst/>
              <a:rect l="l" t="t" r="r" b="b"/>
              <a:pathLst>
                <a:path w="6836" h="3692" extrusionOk="0">
                  <a:moveTo>
                    <a:pt x="5930" y="691"/>
                  </a:moveTo>
                  <a:cubicBezTo>
                    <a:pt x="6073" y="691"/>
                    <a:pt x="6168" y="786"/>
                    <a:pt x="6168" y="929"/>
                  </a:cubicBezTo>
                  <a:cubicBezTo>
                    <a:pt x="6168" y="1072"/>
                    <a:pt x="6049" y="1167"/>
                    <a:pt x="5930" y="1167"/>
                  </a:cubicBezTo>
                  <a:cubicBezTo>
                    <a:pt x="5787" y="1167"/>
                    <a:pt x="5692" y="1048"/>
                    <a:pt x="5692" y="929"/>
                  </a:cubicBezTo>
                  <a:cubicBezTo>
                    <a:pt x="5692" y="810"/>
                    <a:pt x="5811" y="691"/>
                    <a:pt x="5930" y="691"/>
                  </a:cubicBezTo>
                  <a:close/>
                  <a:moveTo>
                    <a:pt x="3430" y="1095"/>
                  </a:moveTo>
                  <a:cubicBezTo>
                    <a:pt x="3572" y="1095"/>
                    <a:pt x="3668" y="1215"/>
                    <a:pt x="3668" y="1334"/>
                  </a:cubicBezTo>
                  <a:cubicBezTo>
                    <a:pt x="3668" y="1453"/>
                    <a:pt x="3549" y="1572"/>
                    <a:pt x="3430" y="1572"/>
                  </a:cubicBezTo>
                  <a:cubicBezTo>
                    <a:pt x="3311" y="1572"/>
                    <a:pt x="3191" y="1453"/>
                    <a:pt x="3191" y="1334"/>
                  </a:cubicBezTo>
                  <a:cubicBezTo>
                    <a:pt x="3191" y="1191"/>
                    <a:pt x="3311" y="1095"/>
                    <a:pt x="3430" y="1095"/>
                  </a:cubicBezTo>
                  <a:close/>
                  <a:moveTo>
                    <a:pt x="929" y="2548"/>
                  </a:moveTo>
                  <a:cubicBezTo>
                    <a:pt x="1072" y="2548"/>
                    <a:pt x="1167" y="2667"/>
                    <a:pt x="1167" y="2786"/>
                  </a:cubicBezTo>
                  <a:cubicBezTo>
                    <a:pt x="1167" y="2905"/>
                    <a:pt x="1048" y="3024"/>
                    <a:pt x="929" y="3024"/>
                  </a:cubicBezTo>
                  <a:cubicBezTo>
                    <a:pt x="810" y="3024"/>
                    <a:pt x="691" y="2905"/>
                    <a:pt x="691" y="2786"/>
                  </a:cubicBezTo>
                  <a:cubicBezTo>
                    <a:pt x="691" y="2667"/>
                    <a:pt x="810" y="2548"/>
                    <a:pt x="929" y="2548"/>
                  </a:cubicBezTo>
                  <a:close/>
                  <a:moveTo>
                    <a:pt x="5930" y="0"/>
                  </a:moveTo>
                  <a:cubicBezTo>
                    <a:pt x="5525" y="0"/>
                    <a:pt x="5168" y="286"/>
                    <a:pt x="5073" y="714"/>
                  </a:cubicBezTo>
                  <a:lnTo>
                    <a:pt x="4144" y="786"/>
                  </a:lnTo>
                  <a:cubicBezTo>
                    <a:pt x="4001" y="548"/>
                    <a:pt x="3739" y="405"/>
                    <a:pt x="3430" y="405"/>
                  </a:cubicBezTo>
                  <a:cubicBezTo>
                    <a:pt x="2953" y="405"/>
                    <a:pt x="2548" y="786"/>
                    <a:pt x="2548" y="1310"/>
                  </a:cubicBezTo>
                  <a:lnTo>
                    <a:pt x="2548" y="1429"/>
                  </a:lnTo>
                  <a:lnTo>
                    <a:pt x="1524" y="2167"/>
                  </a:lnTo>
                  <a:cubicBezTo>
                    <a:pt x="1382" y="2024"/>
                    <a:pt x="1143" y="1905"/>
                    <a:pt x="905" y="1905"/>
                  </a:cubicBezTo>
                  <a:cubicBezTo>
                    <a:pt x="429" y="1905"/>
                    <a:pt x="0" y="2286"/>
                    <a:pt x="0" y="2786"/>
                  </a:cubicBezTo>
                  <a:cubicBezTo>
                    <a:pt x="0" y="3286"/>
                    <a:pt x="453" y="3691"/>
                    <a:pt x="929" y="3691"/>
                  </a:cubicBezTo>
                  <a:cubicBezTo>
                    <a:pt x="1405" y="3691"/>
                    <a:pt x="1834" y="3310"/>
                    <a:pt x="1834" y="2786"/>
                  </a:cubicBezTo>
                  <a:lnTo>
                    <a:pt x="1834" y="2762"/>
                  </a:lnTo>
                  <a:lnTo>
                    <a:pt x="2858" y="1977"/>
                  </a:lnTo>
                  <a:cubicBezTo>
                    <a:pt x="3025" y="2096"/>
                    <a:pt x="3215" y="2191"/>
                    <a:pt x="3430" y="2191"/>
                  </a:cubicBezTo>
                  <a:cubicBezTo>
                    <a:pt x="3882" y="2191"/>
                    <a:pt x="4239" y="1858"/>
                    <a:pt x="4287" y="1453"/>
                  </a:cubicBezTo>
                  <a:lnTo>
                    <a:pt x="5192" y="1357"/>
                  </a:lnTo>
                  <a:cubicBezTo>
                    <a:pt x="5335" y="1619"/>
                    <a:pt x="5644" y="1786"/>
                    <a:pt x="5930" y="1786"/>
                  </a:cubicBezTo>
                  <a:cubicBezTo>
                    <a:pt x="6406" y="1786"/>
                    <a:pt x="6835" y="1381"/>
                    <a:pt x="6835" y="881"/>
                  </a:cubicBezTo>
                  <a:cubicBezTo>
                    <a:pt x="6835" y="405"/>
                    <a:pt x="6430" y="0"/>
                    <a:pt x="593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073" name="Google Shape;1073;p71"/>
          <p:cNvGrpSpPr/>
          <p:nvPr/>
        </p:nvGrpSpPr>
        <p:grpSpPr>
          <a:xfrm>
            <a:off x="3626046" y="3910170"/>
            <a:ext cx="349308" cy="378605"/>
            <a:chOff x="5621621" y="2173070"/>
            <a:chExt cx="349308" cy="378605"/>
          </a:xfrm>
        </p:grpSpPr>
        <p:sp>
          <p:nvSpPr>
            <p:cNvPr id="1074" name="Google Shape;1074;p71"/>
            <p:cNvSpPr/>
            <p:nvPr/>
          </p:nvSpPr>
          <p:spPr>
            <a:xfrm>
              <a:off x="5669347" y="2173070"/>
              <a:ext cx="253822" cy="118101"/>
            </a:xfrm>
            <a:custGeom>
              <a:avLst/>
              <a:gdLst/>
              <a:ahLst/>
              <a:cxnLst/>
              <a:rect l="l" t="t" r="r" b="b"/>
              <a:pathLst>
                <a:path w="7217" h="3358" extrusionOk="0">
                  <a:moveTo>
                    <a:pt x="6598" y="619"/>
                  </a:moveTo>
                  <a:lnTo>
                    <a:pt x="6598" y="2715"/>
                  </a:lnTo>
                  <a:lnTo>
                    <a:pt x="620" y="2715"/>
                  </a:lnTo>
                  <a:lnTo>
                    <a:pt x="620" y="619"/>
                  </a:lnTo>
                  <a:close/>
                  <a:moveTo>
                    <a:pt x="1" y="0"/>
                  </a:moveTo>
                  <a:lnTo>
                    <a:pt x="1" y="3358"/>
                  </a:lnTo>
                  <a:lnTo>
                    <a:pt x="7217" y="3358"/>
                  </a:lnTo>
                  <a:lnTo>
                    <a:pt x="72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5" name="Google Shape;1075;p71"/>
            <p:cNvSpPr/>
            <p:nvPr/>
          </p:nvSpPr>
          <p:spPr>
            <a:xfrm>
              <a:off x="5846920" y="2219952"/>
              <a:ext cx="25147" cy="22649"/>
            </a:xfrm>
            <a:custGeom>
              <a:avLst/>
              <a:gdLst/>
              <a:ahLst/>
              <a:cxnLst/>
              <a:rect l="l" t="t" r="r" b="b"/>
              <a:pathLst>
                <a:path w="715" h="644" extrusionOk="0">
                  <a:moveTo>
                    <a:pt x="382" y="1"/>
                  </a:moveTo>
                  <a:cubicBezTo>
                    <a:pt x="239" y="1"/>
                    <a:pt x="96" y="120"/>
                    <a:pt x="48" y="263"/>
                  </a:cubicBezTo>
                  <a:cubicBezTo>
                    <a:pt x="1" y="477"/>
                    <a:pt x="143" y="644"/>
                    <a:pt x="358" y="644"/>
                  </a:cubicBezTo>
                  <a:cubicBezTo>
                    <a:pt x="501" y="644"/>
                    <a:pt x="644" y="548"/>
                    <a:pt x="691" y="382"/>
                  </a:cubicBezTo>
                  <a:cubicBezTo>
                    <a:pt x="715" y="191"/>
                    <a:pt x="572"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6" name="Google Shape;1076;p71"/>
            <p:cNvSpPr/>
            <p:nvPr/>
          </p:nvSpPr>
          <p:spPr>
            <a:xfrm>
              <a:off x="5694493" y="2312941"/>
              <a:ext cx="203564" cy="54443"/>
            </a:xfrm>
            <a:custGeom>
              <a:avLst/>
              <a:gdLst/>
              <a:ahLst/>
              <a:cxnLst/>
              <a:rect l="l" t="t" r="r" b="b"/>
              <a:pathLst>
                <a:path w="5788" h="1548" extrusionOk="0">
                  <a:moveTo>
                    <a:pt x="2572" y="0"/>
                  </a:moveTo>
                  <a:lnTo>
                    <a:pt x="2572" y="929"/>
                  </a:lnTo>
                  <a:lnTo>
                    <a:pt x="0" y="929"/>
                  </a:lnTo>
                  <a:lnTo>
                    <a:pt x="0" y="1548"/>
                  </a:lnTo>
                  <a:lnTo>
                    <a:pt x="5787" y="1548"/>
                  </a:lnTo>
                  <a:lnTo>
                    <a:pt x="5787" y="929"/>
                  </a:lnTo>
                  <a:lnTo>
                    <a:pt x="3191" y="929"/>
                  </a:lnTo>
                  <a:lnTo>
                    <a:pt x="319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7" name="Google Shape;1077;p71"/>
            <p:cNvSpPr/>
            <p:nvPr/>
          </p:nvSpPr>
          <p:spPr>
            <a:xfrm>
              <a:off x="5621621" y="2391651"/>
              <a:ext cx="142403" cy="160024"/>
            </a:xfrm>
            <a:custGeom>
              <a:avLst/>
              <a:gdLst/>
              <a:ahLst/>
              <a:cxnLst/>
              <a:rect l="l" t="t" r="r" b="b"/>
              <a:pathLst>
                <a:path w="4049" h="4550" extrusionOk="0">
                  <a:moveTo>
                    <a:pt x="3454" y="620"/>
                  </a:moveTo>
                  <a:lnTo>
                    <a:pt x="3454" y="2811"/>
                  </a:lnTo>
                  <a:lnTo>
                    <a:pt x="667" y="2811"/>
                  </a:lnTo>
                  <a:lnTo>
                    <a:pt x="667" y="620"/>
                  </a:lnTo>
                  <a:close/>
                  <a:moveTo>
                    <a:pt x="0" y="1"/>
                  </a:moveTo>
                  <a:lnTo>
                    <a:pt x="0" y="3454"/>
                  </a:lnTo>
                  <a:lnTo>
                    <a:pt x="1739" y="3454"/>
                  </a:lnTo>
                  <a:lnTo>
                    <a:pt x="1739" y="3930"/>
                  </a:lnTo>
                  <a:lnTo>
                    <a:pt x="1072" y="3930"/>
                  </a:lnTo>
                  <a:lnTo>
                    <a:pt x="1072" y="4549"/>
                  </a:lnTo>
                  <a:lnTo>
                    <a:pt x="3049" y="4549"/>
                  </a:lnTo>
                  <a:lnTo>
                    <a:pt x="3049" y="3930"/>
                  </a:lnTo>
                  <a:lnTo>
                    <a:pt x="2358" y="3930"/>
                  </a:lnTo>
                  <a:lnTo>
                    <a:pt x="2358" y="3454"/>
                  </a:lnTo>
                  <a:lnTo>
                    <a:pt x="4049" y="3454"/>
                  </a:lnTo>
                  <a:lnTo>
                    <a:pt x="404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8" name="Google Shape;1078;p71"/>
            <p:cNvSpPr/>
            <p:nvPr/>
          </p:nvSpPr>
          <p:spPr>
            <a:xfrm>
              <a:off x="5827647" y="2391651"/>
              <a:ext cx="143283" cy="160024"/>
            </a:xfrm>
            <a:custGeom>
              <a:avLst/>
              <a:gdLst/>
              <a:ahLst/>
              <a:cxnLst/>
              <a:rect l="l" t="t" r="r" b="b"/>
              <a:pathLst>
                <a:path w="4074" h="4550" extrusionOk="0">
                  <a:moveTo>
                    <a:pt x="3430" y="620"/>
                  </a:moveTo>
                  <a:lnTo>
                    <a:pt x="3430" y="2811"/>
                  </a:lnTo>
                  <a:lnTo>
                    <a:pt x="644" y="2811"/>
                  </a:lnTo>
                  <a:lnTo>
                    <a:pt x="644" y="620"/>
                  </a:lnTo>
                  <a:close/>
                  <a:moveTo>
                    <a:pt x="1" y="1"/>
                  </a:moveTo>
                  <a:lnTo>
                    <a:pt x="1" y="3454"/>
                  </a:lnTo>
                  <a:lnTo>
                    <a:pt x="1715" y="3454"/>
                  </a:lnTo>
                  <a:lnTo>
                    <a:pt x="1715" y="3930"/>
                  </a:lnTo>
                  <a:lnTo>
                    <a:pt x="1049" y="3930"/>
                  </a:lnTo>
                  <a:lnTo>
                    <a:pt x="1049" y="4549"/>
                  </a:lnTo>
                  <a:lnTo>
                    <a:pt x="3025" y="4549"/>
                  </a:lnTo>
                  <a:lnTo>
                    <a:pt x="3025" y="3930"/>
                  </a:lnTo>
                  <a:lnTo>
                    <a:pt x="2335" y="3930"/>
                  </a:lnTo>
                  <a:lnTo>
                    <a:pt x="2335" y="3454"/>
                  </a:lnTo>
                  <a:lnTo>
                    <a:pt x="4073" y="3454"/>
                  </a:lnTo>
                  <a:lnTo>
                    <a:pt x="4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79" name="Google Shape;1079;p71"/>
            <p:cNvSpPr/>
            <p:nvPr/>
          </p:nvSpPr>
          <p:spPr>
            <a:xfrm>
              <a:off x="5726322" y="2220796"/>
              <a:ext cx="72907" cy="22649"/>
            </a:xfrm>
            <a:custGeom>
              <a:avLst/>
              <a:gdLst/>
              <a:ahLst/>
              <a:cxnLst/>
              <a:rect l="l" t="t" r="r" b="b"/>
              <a:pathLst>
                <a:path w="2073" h="644" extrusionOk="0">
                  <a:moveTo>
                    <a:pt x="0" y="0"/>
                  </a:moveTo>
                  <a:lnTo>
                    <a:pt x="0" y="643"/>
                  </a:lnTo>
                  <a:lnTo>
                    <a:pt x="2072" y="643"/>
                  </a:lnTo>
                  <a:lnTo>
                    <a:pt x="20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080" name="Google Shape;1080;p71"/>
          <p:cNvGrpSpPr/>
          <p:nvPr/>
        </p:nvGrpSpPr>
        <p:grpSpPr>
          <a:xfrm>
            <a:off x="3609728" y="1732820"/>
            <a:ext cx="381946" cy="378605"/>
            <a:chOff x="1549428" y="2173070"/>
            <a:chExt cx="381946" cy="378605"/>
          </a:xfrm>
        </p:grpSpPr>
        <p:sp>
          <p:nvSpPr>
            <p:cNvPr id="1081" name="Google Shape;1081;p71"/>
            <p:cNvSpPr/>
            <p:nvPr/>
          </p:nvSpPr>
          <p:spPr>
            <a:xfrm>
              <a:off x="1768853" y="2173070"/>
              <a:ext cx="161712" cy="270563"/>
            </a:xfrm>
            <a:custGeom>
              <a:avLst/>
              <a:gdLst/>
              <a:ahLst/>
              <a:cxnLst/>
              <a:rect l="l" t="t" r="r" b="b"/>
              <a:pathLst>
                <a:path w="4598" h="7693" extrusionOk="0">
                  <a:moveTo>
                    <a:pt x="3978" y="619"/>
                  </a:moveTo>
                  <a:lnTo>
                    <a:pt x="3978" y="7049"/>
                  </a:lnTo>
                  <a:lnTo>
                    <a:pt x="668" y="7049"/>
                  </a:lnTo>
                  <a:lnTo>
                    <a:pt x="668" y="619"/>
                  </a:lnTo>
                  <a:close/>
                  <a:moveTo>
                    <a:pt x="1" y="0"/>
                  </a:moveTo>
                  <a:lnTo>
                    <a:pt x="1" y="7692"/>
                  </a:lnTo>
                  <a:lnTo>
                    <a:pt x="4597" y="7692"/>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2" name="Google Shape;1082;p71"/>
            <p:cNvSpPr/>
            <p:nvPr/>
          </p:nvSpPr>
          <p:spPr>
            <a:xfrm>
              <a:off x="1813273" y="2214078"/>
              <a:ext cx="75404" cy="21841"/>
            </a:xfrm>
            <a:custGeom>
              <a:avLst/>
              <a:gdLst/>
              <a:ahLst/>
              <a:cxnLst/>
              <a:rect l="l" t="t" r="r" b="b"/>
              <a:pathLst>
                <a:path w="2144" h="621"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3" name="Google Shape;1083;p71"/>
            <p:cNvSpPr/>
            <p:nvPr/>
          </p:nvSpPr>
          <p:spPr>
            <a:xfrm>
              <a:off x="1813273" y="2255966"/>
              <a:ext cx="75404" cy="21805"/>
            </a:xfrm>
            <a:custGeom>
              <a:avLst/>
              <a:gdLst/>
              <a:ahLst/>
              <a:cxnLst/>
              <a:rect l="l" t="t" r="r" b="b"/>
              <a:pathLst>
                <a:path w="2144" h="620"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4" name="Google Shape;1084;p71"/>
            <p:cNvSpPr/>
            <p:nvPr/>
          </p:nvSpPr>
          <p:spPr>
            <a:xfrm>
              <a:off x="1837540" y="2312097"/>
              <a:ext cx="25991" cy="21805"/>
            </a:xfrm>
            <a:custGeom>
              <a:avLst/>
              <a:gdLst/>
              <a:ahLst/>
              <a:cxnLst/>
              <a:rect l="l" t="t" r="r" b="b"/>
              <a:pathLst>
                <a:path w="739" h="620" extrusionOk="0">
                  <a:moveTo>
                    <a:pt x="358" y="0"/>
                  </a:moveTo>
                  <a:cubicBezTo>
                    <a:pt x="191" y="0"/>
                    <a:pt x="72" y="95"/>
                    <a:pt x="48" y="215"/>
                  </a:cubicBezTo>
                  <a:cubicBezTo>
                    <a:pt x="1" y="453"/>
                    <a:pt x="144" y="619"/>
                    <a:pt x="358" y="619"/>
                  </a:cubicBezTo>
                  <a:cubicBezTo>
                    <a:pt x="548" y="619"/>
                    <a:pt x="739" y="429"/>
                    <a:pt x="644" y="191"/>
                  </a:cubicBezTo>
                  <a:cubicBezTo>
                    <a:pt x="596" y="72"/>
                    <a:pt x="501"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5" name="Google Shape;1085;p71"/>
            <p:cNvSpPr/>
            <p:nvPr/>
          </p:nvSpPr>
          <p:spPr>
            <a:xfrm>
              <a:off x="1822452" y="2366540"/>
              <a:ext cx="55322" cy="21805"/>
            </a:xfrm>
            <a:custGeom>
              <a:avLst/>
              <a:gdLst/>
              <a:ahLst/>
              <a:cxnLst/>
              <a:rect l="l" t="t" r="r" b="b"/>
              <a:pathLst>
                <a:path w="1573" h="620" extrusionOk="0">
                  <a:moveTo>
                    <a:pt x="1" y="0"/>
                  </a:moveTo>
                  <a:lnTo>
                    <a:pt x="1" y="619"/>
                  </a:lnTo>
                  <a:lnTo>
                    <a:pt x="1573" y="619"/>
                  </a:lnTo>
                  <a:lnTo>
                    <a:pt x="1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6" name="Google Shape;1086;p71"/>
            <p:cNvSpPr/>
            <p:nvPr/>
          </p:nvSpPr>
          <p:spPr>
            <a:xfrm>
              <a:off x="1549428" y="2254277"/>
              <a:ext cx="172579" cy="188511"/>
            </a:xfrm>
            <a:custGeom>
              <a:avLst/>
              <a:gdLst/>
              <a:ahLst/>
              <a:cxnLst/>
              <a:rect l="l" t="t" r="r" b="b"/>
              <a:pathLst>
                <a:path w="4907" h="5360" extrusionOk="0">
                  <a:moveTo>
                    <a:pt x="4311" y="668"/>
                  </a:moveTo>
                  <a:lnTo>
                    <a:pt x="4311" y="3549"/>
                  </a:lnTo>
                  <a:lnTo>
                    <a:pt x="643" y="3549"/>
                  </a:lnTo>
                  <a:lnTo>
                    <a:pt x="643" y="668"/>
                  </a:lnTo>
                  <a:close/>
                  <a:moveTo>
                    <a:pt x="0" y="1"/>
                  </a:moveTo>
                  <a:lnTo>
                    <a:pt x="0" y="4169"/>
                  </a:lnTo>
                  <a:lnTo>
                    <a:pt x="2144" y="4169"/>
                  </a:lnTo>
                  <a:lnTo>
                    <a:pt x="2144" y="4740"/>
                  </a:lnTo>
                  <a:lnTo>
                    <a:pt x="739" y="4740"/>
                  </a:lnTo>
                  <a:lnTo>
                    <a:pt x="739" y="5359"/>
                  </a:lnTo>
                  <a:lnTo>
                    <a:pt x="4192" y="5359"/>
                  </a:lnTo>
                  <a:lnTo>
                    <a:pt x="4192" y="4740"/>
                  </a:lnTo>
                  <a:lnTo>
                    <a:pt x="2763" y="4740"/>
                  </a:lnTo>
                  <a:lnTo>
                    <a:pt x="2763" y="4169"/>
                  </a:lnTo>
                  <a:lnTo>
                    <a:pt x="4906" y="4169"/>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87" name="Google Shape;1087;p71"/>
            <p:cNvSpPr/>
            <p:nvPr/>
          </p:nvSpPr>
          <p:spPr>
            <a:xfrm>
              <a:off x="1550272" y="2466212"/>
              <a:ext cx="381102" cy="85463"/>
            </a:xfrm>
            <a:custGeom>
              <a:avLst/>
              <a:gdLst/>
              <a:ahLst/>
              <a:cxnLst/>
              <a:rect l="l" t="t" r="r" b="b"/>
              <a:pathLst>
                <a:path w="10836" h="2430" extrusionOk="0">
                  <a:moveTo>
                    <a:pt x="2477" y="1286"/>
                  </a:moveTo>
                  <a:cubicBezTo>
                    <a:pt x="2620" y="1286"/>
                    <a:pt x="2739" y="1405"/>
                    <a:pt x="2739" y="1548"/>
                  </a:cubicBezTo>
                  <a:cubicBezTo>
                    <a:pt x="2739" y="1667"/>
                    <a:pt x="2620" y="1810"/>
                    <a:pt x="2477" y="1810"/>
                  </a:cubicBezTo>
                  <a:cubicBezTo>
                    <a:pt x="2334" y="1810"/>
                    <a:pt x="2215" y="1691"/>
                    <a:pt x="2215" y="1548"/>
                  </a:cubicBezTo>
                  <a:cubicBezTo>
                    <a:pt x="2215" y="1405"/>
                    <a:pt x="2334" y="1286"/>
                    <a:pt x="2477" y="1286"/>
                  </a:cubicBezTo>
                  <a:close/>
                  <a:moveTo>
                    <a:pt x="8526" y="1286"/>
                  </a:moveTo>
                  <a:cubicBezTo>
                    <a:pt x="8669" y="1286"/>
                    <a:pt x="8788" y="1405"/>
                    <a:pt x="8788" y="1548"/>
                  </a:cubicBezTo>
                  <a:cubicBezTo>
                    <a:pt x="8812" y="1667"/>
                    <a:pt x="8669" y="1810"/>
                    <a:pt x="8526" y="1810"/>
                  </a:cubicBezTo>
                  <a:cubicBezTo>
                    <a:pt x="8359" y="1810"/>
                    <a:pt x="8240" y="1691"/>
                    <a:pt x="8240" y="1548"/>
                  </a:cubicBezTo>
                  <a:cubicBezTo>
                    <a:pt x="8240" y="1405"/>
                    <a:pt x="8359" y="1286"/>
                    <a:pt x="8526" y="1286"/>
                  </a:cubicBezTo>
                  <a:close/>
                  <a:moveTo>
                    <a:pt x="2167" y="0"/>
                  </a:moveTo>
                  <a:lnTo>
                    <a:pt x="2167" y="691"/>
                  </a:lnTo>
                  <a:cubicBezTo>
                    <a:pt x="1929" y="762"/>
                    <a:pt x="1739" y="976"/>
                    <a:pt x="1643" y="1215"/>
                  </a:cubicBezTo>
                  <a:lnTo>
                    <a:pt x="0" y="1215"/>
                  </a:lnTo>
                  <a:lnTo>
                    <a:pt x="0" y="1834"/>
                  </a:lnTo>
                  <a:lnTo>
                    <a:pt x="1620" y="1834"/>
                  </a:lnTo>
                  <a:cubicBezTo>
                    <a:pt x="1739" y="2191"/>
                    <a:pt x="2096" y="2429"/>
                    <a:pt x="2477" y="2429"/>
                  </a:cubicBezTo>
                  <a:cubicBezTo>
                    <a:pt x="2858" y="2429"/>
                    <a:pt x="3191" y="2191"/>
                    <a:pt x="3334" y="1834"/>
                  </a:cubicBezTo>
                  <a:lnTo>
                    <a:pt x="7692" y="1834"/>
                  </a:lnTo>
                  <a:cubicBezTo>
                    <a:pt x="7811" y="2191"/>
                    <a:pt x="8169" y="2429"/>
                    <a:pt x="8550" y="2429"/>
                  </a:cubicBezTo>
                  <a:cubicBezTo>
                    <a:pt x="8931" y="2429"/>
                    <a:pt x="9264" y="2191"/>
                    <a:pt x="9407" y="1834"/>
                  </a:cubicBezTo>
                  <a:lnTo>
                    <a:pt x="10836" y="1834"/>
                  </a:lnTo>
                  <a:lnTo>
                    <a:pt x="10836" y="1215"/>
                  </a:lnTo>
                  <a:lnTo>
                    <a:pt x="9383" y="1215"/>
                  </a:lnTo>
                  <a:cubicBezTo>
                    <a:pt x="9288" y="953"/>
                    <a:pt x="9074" y="762"/>
                    <a:pt x="8835" y="691"/>
                  </a:cubicBezTo>
                  <a:lnTo>
                    <a:pt x="8835" y="95"/>
                  </a:lnTo>
                  <a:lnTo>
                    <a:pt x="8216" y="95"/>
                  </a:lnTo>
                  <a:lnTo>
                    <a:pt x="8216" y="691"/>
                  </a:lnTo>
                  <a:cubicBezTo>
                    <a:pt x="7978" y="762"/>
                    <a:pt x="7764" y="976"/>
                    <a:pt x="7692" y="1215"/>
                  </a:cubicBezTo>
                  <a:lnTo>
                    <a:pt x="3334" y="1215"/>
                  </a:lnTo>
                  <a:cubicBezTo>
                    <a:pt x="3239" y="976"/>
                    <a:pt x="3049" y="762"/>
                    <a:pt x="2810" y="691"/>
                  </a:cubicBezTo>
                  <a:lnTo>
                    <a:pt x="2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091"/>
        <p:cNvGrpSpPr/>
        <p:nvPr/>
      </p:nvGrpSpPr>
      <p:grpSpPr>
        <a:xfrm>
          <a:off x="0" y="0"/>
          <a:ext cx="0" cy="0"/>
          <a:chOff x="0" y="0"/>
          <a:chExt cx="0" cy="0"/>
        </a:xfrm>
      </p:grpSpPr>
      <p:sp>
        <p:nvSpPr>
          <p:cNvPr id="1092" name="Google Shape;1092;p72"/>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وظیفه</a:t>
            </a:r>
            <a:endParaRPr dirty="0">
              <a:cs typeface="B Nazanin" panose="00000400000000000000" pitchFamily="2" charset="-78"/>
            </a:endParaRPr>
          </a:p>
        </p:txBody>
      </p:sp>
      <p:graphicFrame>
        <p:nvGraphicFramePr>
          <p:cNvPr id="1093" name="Google Shape;1093;p72"/>
          <p:cNvGraphicFramePr/>
          <p:nvPr>
            <p:extLst>
              <p:ext uri="{D42A27DB-BD31-4B8C-83A1-F6EECF244321}">
                <p14:modId xmlns:p14="http://schemas.microsoft.com/office/powerpoint/2010/main" val="2486199003"/>
              </p:ext>
            </p:extLst>
          </p:nvPr>
        </p:nvGraphicFramePr>
        <p:xfrm>
          <a:off x="890050" y="1500378"/>
          <a:ext cx="7363850" cy="2789500"/>
        </p:xfrm>
        <a:graphic>
          <a:graphicData uri="http://schemas.openxmlformats.org/drawingml/2006/table">
            <a:tbl>
              <a:tblPr>
                <a:noFill/>
                <a:tableStyleId>{9BF06E99-A0D4-4D0A-89EF-2C160D3ACBDC}</a:tableStyleId>
              </a:tblPr>
              <a:tblGrid>
                <a:gridCol w="2001175">
                  <a:extLst>
                    <a:ext uri="{9D8B030D-6E8A-4147-A177-3AD203B41FA5}">
                      <a16:colId xmlns:a16="http://schemas.microsoft.com/office/drawing/2014/main" val="20000"/>
                    </a:ext>
                  </a:extLst>
                </a:gridCol>
                <a:gridCol w="1901900">
                  <a:extLst>
                    <a:ext uri="{9D8B030D-6E8A-4147-A177-3AD203B41FA5}">
                      <a16:colId xmlns:a16="http://schemas.microsoft.com/office/drawing/2014/main" val="20001"/>
                    </a:ext>
                  </a:extLst>
                </a:gridCol>
                <a:gridCol w="2605400">
                  <a:extLst>
                    <a:ext uri="{9D8B030D-6E8A-4147-A177-3AD203B41FA5}">
                      <a16:colId xmlns:a16="http://schemas.microsoft.com/office/drawing/2014/main" val="20002"/>
                    </a:ext>
                  </a:extLst>
                </a:gridCol>
                <a:gridCol w="855375">
                  <a:extLst>
                    <a:ext uri="{9D8B030D-6E8A-4147-A177-3AD203B41FA5}">
                      <a16:colId xmlns:a16="http://schemas.microsoft.com/office/drawing/2014/main" val="20003"/>
                    </a:ext>
                  </a:extLst>
                </a:gridCol>
              </a:tblGrid>
              <a:tr h="697375">
                <a:tc>
                  <a:txBody>
                    <a:bodyPr/>
                    <a:lstStyle/>
                    <a:p>
                      <a:pPr marL="0" lvl="0" indent="0" algn="ctr" rtl="1">
                        <a:spcBef>
                          <a:spcPts val="0"/>
                        </a:spcBef>
                        <a:spcAft>
                          <a:spcPts val="0"/>
                        </a:spcAft>
                        <a:buNone/>
                      </a:pPr>
                      <a:r>
                        <a:rPr lang="en-US" sz="2300" b="1" dirty="0">
                          <a:solidFill>
                            <a:schemeClr val="lt1"/>
                          </a:solidFill>
                          <a:latin typeface="Quantico"/>
                          <a:ea typeface="Quantico"/>
                          <a:cs typeface="B Nazanin" panose="00000400000000000000" pitchFamily="2" charset="-78"/>
                          <a:sym typeface="Quantico"/>
                        </a:rPr>
                        <a:t>DBMS</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مفهوم</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برابری</a:t>
                      </a:r>
                      <a:endParaRPr sz="23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2300" b="1" dirty="0">
                          <a:solidFill>
                            <a:schemeClr val="lt1"/>
                          </a:solidFill>
                          <a:latin typeface="Quantico"/>
                          <a:ea typeface="Quantico"/>
                          <a:cs typeface="B Nazanin" panose="00000400000000000000" pitchFamily="2" charset="-78"/>
                          <a:sym typeface="Quantico"/>
                        </a:rPr>
                        <a:t>انجام</a:t>
                      </a:r>
                      <a:endParaRPr sz="2300" b="1" dirty="0">
                        <a:solidFill>
                          <a:schemeClr val="lt1"/>
                        </a:solidFill>
                        <a:latin typeface="Quantico"/>
                        <a:ea typeface="Quantico"/>
                        <a:cs typeface="B Nazanin" panose="00000400000000000000" pitchFamily="2" charset="-78"/>
                        <a:sym typeface="Quantico"/>
                      </a:endParaRPr>
                    </a:p>
                  </a:txBody>
                  <a:tcPr marL="0" marR="0" marT="91425" marB="91425" anchor="ctr">
                    <a:lnL w="19050" cap="flat" cmpd="sng">
                      <a:solidFill>
                        <a:schemeClr val="lt1"/>
                      </a:solidFill>
                      <a:prstDash val="solid"/>
                      <a:round/>
                      <a:headEnd type="none" w="sm" len="sm"/>
                      <a:tailEnd type="none" w="sm" len="sm"/>
                    </a:lnL>
                    <a:lnR w="19050" cap="flat" cmpd="sng">
                      <a:solidFill>
                        <a:schemeClr val="lt1"/>
                      </a:solidFill>
                      <a:prstDash val="solid"/>
                      <a:round/>
                      <a:headEnd type="none" w="sm" len="sm"/>
                      <a:tailEnd type="none" w="sm" len="sm"/>
                    </a:lnR>
                    <a:lnT w="19050" cap="flat" cmpd="sng">
                      <a:solidFill>
                        <a:schemeClr val="lt1"/>
                      </a:solidFill>
                      <a:prstDash val="solid"/>
                      <a:round/>
                      <a:headEnd type="none" w="sm" len="sm"/>
                      <a:tailEnd type="none" w="sm" len="sm"/>
                    </a:lnT>
                    <a:lnB w="19050"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0"/>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1-طبقه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endParaRPr dirty="0">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19050"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1"/>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2 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tc>
                  <a:txBody>
                    <a:bodyPr/>
                    <a:lstStyle/>
                    <a:p>
                      <a:pPr marL="0" lvl="0" indent="0" algn="ctr" rtl="1">
                        <a:spcBef>
                          <a:spcPts val="0"/>
                        </a:spcBef>
                        <a:spcAft>
                          <a:spcPts val="0"/>
                        </a:spcAft>
                        <a:buNone/>
                      </a:pPr>
                      <a:endParaRPr>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9525" cap="flat" cmpd="sng">
                      <a:solidFill>
                        <a:schemeClr val="lt1">
                          <a:alpha val="0"/>
                        </a:schemeClr>
                      </a:solidFill>
                      <a:prstDash val="solid"/>
                      <a:round/>
                      <a:headEnd type="none" w="sm" len="sm"/>
                      <a:tailEnd type="none" w="sm" len="sm"/>
                    </a:lnB>
                  </a:tcPr>
                </a:tc>
                <a:extLst>
                  <a:ext uri="{0D108BD9-81ED-4DB2-BD59-A6C34878D82A}">
                    <a16:rowId xmlns:a16="http://schemas.microsoft.com/office/drawing/2014/main" val="10002"/>
                  </a:ext>
                </a:extLst>
              </a:tr>
              <a:tr h="697375">
                <a:tc>
                  <a:txBody>
                    <a:bodyPr/>
                    <a:lstStyle/>
                    <a:p>
                      <a:pPr marL="0" lvl="0" indent="0" algn="ctr" rtl="1">
                        <a:spcBef>
                          <a:spcPts val="0"/>
                        </a:spcBef>
                        <a:spcAft>
                          <a:spcPts val="0"/>
                        </a:spcAft>
                        <a:buNone/>
                      </a:pPr>
                      <a:r>
                        <a:rPr lang="fa-IR" sz="2200" b="1" dirty="0">
                          <a:solidFill>
                            <a:schemeClr val="lt1"/>
                          </a:solidFill>
                          <a:latin typeface="Quantico"/>
                          <a:ea typeface="Quantico"/>
                          <a:cs typeface="B Nazanin" panose="00000400000000000000" pitchFamily="2" charset="-78"/>
                          <a:sym typeface="Quantico"/>
                        </a:rPr>
                        <a:t>3 طبقه</a:t>
                      </a:r>
                      <a:endParaRPr sz="2200" b="1" dirty="0">
                        <a:solidFill>
                          <a:schemeClr val="lt1"/>
                        </a:solidFill>
                        <a:latin typeface="Quantico"/>
                        <a:ea typeface="Quantico"/>
                        <a:cs typeface="B Nazanin" panose="00000400000000000000" pitchFamily="2" charset="-78"/>
                        <a:sym typeface="Quantico"/>
                      </a:endParaRPr>
                    </a:p>
                  </a:txBody>
                  <a:tcPr marL="0" marR="0" marT="0" marB="0" anchor="ctr">
                    <a:lnL w="19050"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r>
                        <a:rPr lang="fa-IR" sz="1600" b="1" dirty="0">
                          <a:solidFill>
                            <a:schemeClr val="lt1"/>
                          </a:solidFill>
                          <a:latin typeface="Catamaran"/>
                          <a:ea typeface="Catamaran"/>
                          <a:cs typeface="B Nazanin" panose="00000400000000000000" pitchFamily="2" charset="-78"/>
                          <a:sym typeface="Catamaran"/>
                        </a:rPr>
                        <a:t>متن شما</a:t>
                      </a:r>
                      <a:endParaRPr sz="1600" b="1"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r>
                        <a:rPr lang="fa-IR"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dirty="0">
                        <a:solidFill>
                          <a:schemeClr val="lt1"/>
                        </a:solidFill>
                        <a:latin typeface="Catamaran"/>
                        <a:ea typeface="Catamaran"/>
                        <a:cs typeface="B Nazanin" panose="00000400000000000000" pitchFamily="2" charset="-78"/>
                        <a:sym typeface="Catamaran"/>
                      </a:endParaRPr>
                    </a:p>
                  </a:txBody>
                  <a:tcPr marL="91425" marR="91425"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tc>
                  <a:txBody>
                    <a:bodyPr/>
                    <a:lstStyle/>
                    <a:p>
                      <a:pPr marL="0" lvl="0" indent="0" algn="ctr" rtl="1">
                        <a:spcBef>
                          <a:spcPts val="0"/>
                        </a:spcBef>
                        <a:spcAft>
                          <a:spcPts val="0"/>
                        </a:spcAft>
                        <a:buNone/>
                      </a:pPr>
                      <a:endParaRPr dirty="0">
                        <a:solidFill>
                          <a:schemeClr val="lt1"/>
                        </a:solidFill>
                        <a:latin typeface="Catamaran"/>
                        <a:ea typeface="Catamaran"/>
                        <a:cs typeface="B Nazanin" panose="00000400000000000000" pitchFamily="2" charset="-78"/>
                        <a:sym typeface="Catamaran"/>
                      </a:endParaRPr>
                    </a:p>
                  </a:txBody>
                  <a:tcPr marL="0" marR="0" marT="91425" marB="91425" anchor="ctr">
                    <a:lnL w="9525" cap="flat" cmpd="sng">
                      <a:solidFill>
                        <a:schemeClr val="lt1"/>
                      </a:solidFill>
                      <a:prstDash val="solid"/>
                      <a:round/>
                      <a:headEnd type="none" w="sm" len="sm"/>
                      <a:tailEnd type="none" w="sm" len="sm"/>
                    </a:lnL>
                    <a:lnR w="9525" cap="flat" cmpd="sng">
                      <a:solidFill>
                        <a:schemeClr val="lt1"/>
                      </a:solidFill>
                      <a:prstDash val="solid"/>
                      <a:round/>
                      <a:headEnd type="none" w="sm" len="sm"/>
                      <a:tailEnd type="none" w="sm" len="sm"/>
                    </a:lnR>
                    <a:lnT w="9525" cap="flat" cmpd="sng">
                      <a:solidFill>
                        <a:schemeClr val="lt1">
                          <a:alpha val="0"/>
                        </a:schemeClr>
                      </a:solidFill>
                      <a:prstDash val="solid"/>
                      <a:round/>
                      <a:headEnd type="none" w="sm" len="sm"/>
                      <a:tailEnd type="none" w="sm" len="sm"/>
                    </a:lnT>
                    <a:lnB w="19050" cap="flat" cmpd="sng">
                      <a:solidFill>
                        <a:schemeClr val="lt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1094" name="Google Shape;1094;p72"/>
          <p:cNvSpPr/>
          <p:nvPr/>
        </p:nvSpPr>
        <p:spPr>
          <a:xfrm>
            <a:off x="890050" y="2133244"/>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5" name="Google Shape;1095;p72"/>
          <p:cNvSpPr/>
          <p:nvPr/>
        </p:nvSpPr>
        <p:spPr>
          <a:xfrm>
            <a:off x="890100" y="2883184"/>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6" name="Google Shape;1096;p72"/>
          <p:cNvSpPr/>
          <p:nvPr/>
        </p:nvSpPr>
        <p:spPr>
          <a:xfrm>
            <a:off x="890075" y="3570778"/>
            <a:ext cx="7363800" cy="504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097" name="Google Shape;1097;p72"/>
          <p:cNvSpPr/>
          <p:nvPr/>
        </p:nvSpPr>
        <p:spPr>
          <a:xfrm>
            <a:off x="7672863" y="2397403"/>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098" name="Google Shape;1098;p72"/>
          <p:cNvSpPr/>
          <p:nvPr/>
        </p:nvSpPr>
        <p:spPr>
          <a:xfrm>
            <a:off x="7708825" y="3142503"/>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099" name="Google Shape;1099;p72"/>
          <p:cNvSpPr/>
          <p:nvPr/>
        </p:nvSpPr>
        <p:spPr>
          <a:xfrm>
            <a:off x="7672863" y="3830103"/>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103"/>
        <p:cNvGrpSpPr/>
        <p:nvPr/>
      </p:nvGrpSpPr>
      <p:grpSpPr>
        <a:xfrm>
          <a:off x="0" y="0"/>
          <a:ext cx="0" cy="0"/>
          <a:chOff x="0" y="0"/>
          <a:chExt cx="0" cy="0"/>
        </a:xfrm>
      </p:grpSpPr>
      <p:sp>
        <p:nvSpPr>
          <p:cNvPr id="1104" name="Google Shape;1104;p73"/>
          <p:cNvSpPr/>
          <p:nvPr/>
        </p:nvSpPr>
        <p:spPr>
          <a:xfrm>
            <a:off x="3508779"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05" name="Google Shape;1105;p73"/>
          <p:cNvSpPr/>
          <p:nvPr/>
        </p:nvSpPr>
        <p:spPr>
          <a:xfrm>
            <a:off x="5880408"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dirty="0">
              <a:cs typeface="B Nazanin" panose="00000400000000000000" pitchFamily="2" charset="-78"/>
            </a:endParaRPr>
          </a:p>
        </p:txBody>
      </p:sp>
      <p:sp>
        <p:nvSpPr>
          <p:cNvPr id="1106" name="Google Shape;1106;p73"/>
          <p:cNvSpPr/>
          <p:nvPr/>
        </p:nvSpPr>
        <p:spPr>
          <a:xfrm>
            <a:off x="1137150" y="2266950"/>
            <a:ext cx="2126400" cy="2026200"/>
          </a:xfrm>
          <a:prstGeom prst="frame">
            <a:avLst>
              <a:gd name="adj1" fmla="val 2236"/>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07" name="Google Shape;1107;p73"/>
          <p:cNvSpPr txBox="1">
            <a:spLocks noGrp="1"/>
          </p:cNvSpPr>
          <p:nvPr>
            <p:ph type="title"/>
          </p:nvPr>
        </p:nvSpPr>
        <p:spPr>
          <a:xfrm>
            <a:off x="722376" y="539496"/>
            <a:ext cx="77085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ورزش!</a:t>
            </a:r>
            <a:endParaRPr dirty="0">
              <a:cs typeface="B Nazanin" panose="00000400000000000000" pitchFamily="2" charset="-78"/>
            </a:endParaRPr>
          </a:p>
        </p:txBody>
      </p:sp>
      <p:graphicFrame>
        <p:nvGraphicFramePr>
          <p:cNvPr id="1108" name="Google Shape;1108;p73"/>
          <p:cNvGraphicFramePr/>
          <p:nvPr>
            <p:extLst>
              <p:ext uri="{D42A27DB-BD31-4B8C-83A1-F6EECF244321}">
                <p14:modId xmlns:p14="http://schemas.microsoft.com/office/powerpoint/2010/main" val="3367654897"/>
              </p:ext>
            </p:extLst>
          </p:nvPr>
        </p:nvGraphicFramePr>
        <p:xfrm>
          <a:off x="1336400" y="248780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11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0"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pSp>
        <p:nvGrpSpPr>
          <p:cNvPr id="1109" name="Google Shape;1109;p73"/>
          <p:cNvGrpSpPr/>
          <p:nvPr/>
        </p:nvGrpSpPr>
        <p:grpSpPr>
          <a:xfrm>
            <a:off x="6691900" y="1891850"/>
            <a:ext cx="503400" cy="503700"/>
            <a:chOff x="6691900" y="2196650"/>
            <a:chExt cx="503400" cy="503700"/>
          </a:xfrm>
        </p:grpSpPr>
        <p:sp>
          <p:nvSpPr>
            <p:cNvPr id="1110" name="Google Shape;1110;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11" name="Google Shape;1111;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graphicFrame>
        <p:nvGraphicFramePr>
          <p:cNvPr id="1112" name="Google Shape;1112;p73"/>
          <p:cNvGraphicFramePr/>
          <p:nvPr>
            <p:extLst>
              <p:ext uri="{D42A27DB-BD31-4B8C-83A1-F6EECF244321}">
                <p14:modId xmlns:p14="http://schemas.microsoft.com/office/powerpoint/2010/main" val="4129640369"/>
              </p:ext>
            </p:extLst>
          </p:nvPr>
        </p:nvGraphicFramePr>
        <p:xfrm>
          <a:off x="3708050" y="248780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1"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113" name="Google Shape;1113;p73"/>
          <p:cNvGraphicFramePr/>
          <p:nvPr>
            <p:extLst>
              <p:ext uri="{D42A27DB-BD31-4B8C-83A1-F6EECF244321}">
                <p14:modId xmlns:p14="http://schemas.microsoft.com/office/powerpoint/2010/main" val="953657480"/>
              </p:ext>
            </p:extLst>
          </p:nvPr>
        </p:nvGraphicFramePr>
        <p:xfrm>
          <a:off x="6079650" y="2517850"/>
          <a:ext cx="1727900" cy="1524400"/>
        </p:xfrm>
        <a:graphic>
          <a:graphicData uri="http://schemas.openxmlformats.org/drawingml/2006/table">
            <a:tbl>
              <a:tblPr>
                <a:noFill/>
                <a:tableStyleId>{9BF06E99-A0D4-4D0A-89EF-2C160D3ACBDC}</a:tableStyleId>
              </a:tblPr>
              <a:tblGrid>
                <a:gridCol w="1727900">
                  <a:extLst>
                    <a:ext uri="{9D8B030D-6E8A-4147-A177-3AD203B41FA5}">
                      <a16:colId xmlns:a16="http://schemas.microsoft.com/office/drawing/2014/main" val="20000"/>
                    </a:ext>
                  </a:extLst>
                </a:gridCol>
              </a:tblGrid>
              <a:tr h="513150">
                <a:tc>
                  <a:txBody>
                    <a:bodyPr/>
                    <a:lstStyle/>
                    <a:p>
                      <a:pPr marL="0" lvl="0" indent="0" algn="ctr" rtl="1">
                        <a:spcBef>
                          <a:spcPts val="0"/>
                        </a:spcBef>
                        <a:spcAft>
                          <a:spcPts val="1200"/>
                        </a:spcAft>
                        <a:buNone/>
                      </a:pPr>
                      <a:r>
                        <a:rPr lang="fa-IR" sz="2200" b="1" dirty="0">
                          <a:solidFill>
                            <a:schemeClr val="lt1"/>
                          </a:solidFill>
                          <a:latin typeface="Quantico"/>
                          <a:ea typeface="Quantico"/>
                          <a:cs typeface="B Nazanin" panose="00000400000000000000" pitchFamily="2" charset="-78"/>
                          <a:sym typeface="Quantico"/>
                        </a:rPr>
                        <a:t>عنوان</a:t>
                      </a:r>
                      <a:endParaRPr sz="2200" b="1" dirty="0">
                        <a:latin typeface="Quantico"/>
                        <a:ea typeface="Quantico"/>
                        <a:cs typeface="B Nazanin" panose="00000400000000000000" pitchFamily="2" charset="-78"/>
                        <a:sym typeface="Quantico"/>
                      </a:endParaRPr>
                    </a:p>
                  </a:txBody>
                  <a:tcPr marL="91425" marR="91425" marT="0" marB="0" anchor="ctr">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19050" cap="flat" cmpd="sng">
                      <a:solidFill>
                        <a:schemeClr val="lt2"/>
                      </a:solidFill>
                      <a:prstDash val="solid"/>
                      <a:round/>
                      <a:headEnd type="none" w="sm" len="sm"/>
                      <a:tailEnd type="none" w="sm" len="sm"/>
                    </a:lnT>
                    <a:lnB w="19050" cap="flat" cmpd="sng">
                      <a:solidFill>
                        <a:schemeClr val="lt2"/>
                      </a:solidFill>
                      <a:prstDash val="solid"/>
                      <a:round/>
                      <a:headEnd type="none" w="sm" len="sm"/>
                      <a:tailEnd type="none" w="sm" len="sm"/>
                    </a:lnB>
                  </a:tcPr>
                </a:tc>
                <a:extLst>
                  <a:ext uri="{0D108BD9-81ED-4DB2-BD59-A6C34878D82A}">
                    <a16:rowId xmlns:a16="http://schemas.microsoft.com/office/drawing/2014/main" val="10000"/>
                  </a:ext>
                </a:extLst>
              </a:tr>
              <a:tr h="1011250">
                <a:tc>
                  <a:txBody>
                    <a:bodyPr/>
                    <a:lstStyle/>
                    <a:p>
                      <a:pPr marL="0" lvl="0" indent="0" algn="ctr" rtl="1">
                        <a:lnSpc>
                          <a:spcPct val="150000"/>
                        </a:lnSpc>
                        <a:spcBef>
                          <a:spcPts val="0"/>
                        </a:spcBef>
                        <a:spcAft>
                          <a:spcPts val="0"/>
                        </a:spcAft>
                        <a:buNone/>
                      </a:pPr>
                      <a:r>
                        <a:rPr lang="fa-IR" sz="1200" dirty="0">
                          <a:solidFill>
                            <a:schemeClr val="lt1"/>
                          </a:solidFill>
                          <a:latin typeface="Catamaran"/>
                          <a:ea typeface="Catamaran"/>
                          <a:cs typeface="B Nazanin" panose="00000400000000000000" pitchFamily="2" charset="-78"/>
                          <a:sym typeface="Catamaran"/>
                        </a:rPr>
                        <a:t>قالب پاورپوینت مهندسی کامپیوتر قابل ویرایش می باشد.</a:t>
                      </a:r>
                      <a:endParaRPr sz="1200" dirty="0">
                        <a:latin typeface="Catamaran"/>
                        <a:ea typeface="Catamaran"/>
                        <a:cs typeface="B Nazanin" panose="00000400000000000000" pitchFamily="2" charset="-78"/>
                        <a:sym typeface="Catamaran"/>
                      </a:endParaRPr>
                    </a:p>
                  </a:txBody>
                  <a:tcPr marL="0" marR="0"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19050" cap="flat" cmpd="sng">
                      <a:solidFill>
                        <a:schemeClr val="lt2"/>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114" name="Google Shape;1114;p73"/>
          <p:cNvSpPr txBox="1">
            <a:spLocks noGrp="1"/>
          </p:cNvSpPr>
          <p:nvPr>
            <p:ph type="subTitle" idx="1"/>
          </p:nvPr>
        </p:nvSpPr>
        <p:spPr>
          <a:xfrm>
            <a:off x="1004600" y="1160475"/>
            <a:ext cx="7132500" cy="4497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این حقایق را بخوانید و درست یا نادرست بودن آنها را علامت بزنید</a:t>
            </a:r>
            <a:endParaRPr dirty="0">
              <a:cs typeface="B Nazanin" panose="00000400000000000000" pitchFamily="2" charset="-78"/>
            </a:endParaRPr>
          </a:p>
        </p:txBody>
      </p:sp>
      <p:grpSp>
        <p:nvGrpSpPr>
          <p:cNvPr id="1115" name="Google Shape;1115;p73"/>
          <p:cNvGrpSpPr/>
          <p:nvPr/>
        </p:nvGrpSpPr>
        <p:grpSpPr>
          <a:xfrm>
            <a:off x="4320275" y="1891850"/>
            <a:ext cx="503400" cy="503700"/>
            <a:chOff x="6691900" y="2196650"/>
            <a:chExt cx="503400" cy="503700"/>
          </a:xfrm>
        </p:grpSpPr>
        <p:sp>
          <p:nvSpPr>
            <p:cNvPr id="1116" name="Google Shape;1116;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17" name="Google Shape;1117;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grpSp>
        <p:nvGrpSpPr>
          <p:cNvPr id="1118" name="Google Shape;1118;p73"/>
          <p:cNvGrpSpPr/>
          <p:nvPr/>
        </p:nvGrpSpPr>
        <p:grpSpPr>
          <a:xfrm>
            <a:off x="1948650" y="1891850"/>
            <a:ext cx="503400" cy="503700"/>
            <a:chOff x="6691900" y="2196650"/>
            <a:chExt cx="503400" cy="503700"/>
          </a:xfrm>
        </p:grpSpPr>
        <p:sp>
          <p:nvSpPr>
            <p:cNvPr id="1119" name="Google Shape;1119;p73"/>
            <p:cNvSpPr/>
            <p:nvPr/>
          </p:nvSpPr>
          <p:spPr>
            <a:xfrm>
              <a:off x="6691900" y="2196650"/>
              <a:ext cx="503400" cy="5037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1120" name="Google Shape;1120;p73"/>
            <p:cNvSpPr/>
            <p:nvPr/>
          </p:nvSpPr>
          <p:spPr>
            <a:xfrm>
              <a:off x="6719500" y="2224250"/>
              <a:ext cx="448200" cy="448500"/>
            </a:xfrm>
            <a:prstGeom prst="ellipse">
              <a:avLst/>
            </a:prstGeom>
            <a:solidFill>
              <a:schemeClr val="dk1"/>
            </a:solidFill>
            <a:ln>
              <a:noFill/>
            </a:ln>
          </p:spPr>
          <p:txBody>
            <a:bodyPr spcFirstLastPara="1" wrap="square" lIns="0" tIns="91425" rIns="0" bIns="91425" anchor="ctr" anchorCtr="0">
              <a:noAutofit/>
            </a:bodyPr>
            <a:lstStyle/>
            <a:p>
              <a:pPr marL="0" lvl="0" indent="0" algn="ctr" rtl="1">
                <a:spcBef>
                  <a:spcPts val="0"/>
                </a:spcBef>
                <a:spcAft>
                  <a:spcPts val="0"/>
                </a:spcAft>
                <a:buNone/>
              </a:pPr>
              <a:endParaRPr sz="2400">
                <a:latin typeface="Quantico"/>
                <a:ea typeface="Quantico"/>
                <a:cs typeface="B Nazanin" panose="00000400000000000000" pitchFamily="2" charset="-78"/>
                <a:sym typeface="Quantico"/>
              </a:endParaRPr>
            </a:p>
          </p:txBody>
        </p:sp>
      </p:grpSp>
      <p:sp>
        <p:nvSpPr>
          <p:cNvPr id="1121" name="Google Shape;1121;p73"/>
          <p:cNvSpPr/>
          <p:nvPr/>
        </p:nvSpPr>
        <p:spPr>
          <a:xfrm>
            <a:off x="2050588" y="2034388"/>
            <a:ext cx="299519" cy="218630"/>
          </a:xfrm>
          <a:custGeom>
            <a:avLst/>
            <a:gdLst/>
            <a:ahLst/>
            <a:cxnLst/>
            <a:rect l="l" t="t" r="r" b="b"/>
            <a:pathLst>
              <a:path w="10014" h="7309" extrusionOk="0">
                <a:moveTo>
                  <a:pt x="8149" y="1134"/>
                </a:moveTo>
                <a:cubicBezTo>
                  <a:pt x="8294" y="1134"/>
                  <a:pt x="8439" y="1189"/>
                  <a:pt x="8549" y="1300"/>
                </a:cubicBezTo>
                <a:cubicBezTo>
                  <a:pt x="8769" y="1520"/>
                  <a:pt x="8769" y="1879"/>
                  <a:pt x="8549" y="2100"/>
                </a:cubicBezTo>
                <a:lnTo>
                  <a:pt x="4639" y="6007"/>
                </a:lnTo>
                <a:cubicBezTo>
                  <a:pt x="4527" y="6120"/>
                  <a:pt x="4377" y="6177"/>
                  <a:pt x="4227" y="6177"/>
                </a:cubicBezTo>
                <a:cubicBezTo>
                  <a:pt x="4081" y="6177"/>
                  <a:pt x="3937" y="6123"/>
                  <a:pt x="3830" y="6016"/>
                </a:cubicBezTo>
                <a:lnTo>
                  <a:pt x="1547" y="3748"/>
                </a:lnTo>
                <a:cubicBezTo>
                  <a:pt x="1296" y="3534"/>
                  <a:pt x="1281" y="3151"/>
                  <a:pt x="1514" y="2918"/>
                </a:cubicBezTo>
                <a:cubicBezTo>
                  <a:pt x="1626" y="2806"/>
                  <a:pt x="1771" y="2750"/>
                  <a:pt x="1916" y="2750"/>
                </a:cubicBezTo>
                <a:cubicBezTo>
                  <a:pt x="2074" y="2750"/>
                  <a:pt x="2232" y="2817"/>
                  <a:pt x="2344" y="2948"/>
                </a:cubicBezTo>
                <a:lnTo>
                  <a:pt x="3784" y="4388"/>
                </a:lnTo>
                <a:cubicBezTo>
                  <a:pt x="3793" y="4401"/>
                  <a:pt x="3805" y="4410"/>
                  <a:pt x="3817" y="4419"/>
                </a:cubicBezTo>
                <a:cubicBezTo>
                  <a:pt x="3817" y="4422"/>
                  <a:pt x="3820" y="4422"/>
                  <a:pt x="3823" y="4425"/>
                </a:cubicBezTo>
                <a:cubicBezTo>
                  <a:pt x="3934" y="4535"/>
                  <a:pt x="4078" y="4590"/>
                  <a:pt x="4222" y="4590"/>
                </a:cubicBezTo>
                <a:cubicBezTo>
                  <a:pt x="4367" y="4590"/>
                  <a:pt x="4512" y="4535"/>
                  <a:pt x="4624" y="4425"/>
                </a:cubicBezTo>
                <a:lnTo>
                  <a:pt x="7749" y="1300"/>
                </a:lnTo>
                <a:cubicBezTo>
                  <a:pt x="7859" y="1189"/>
                  <a:pt x="8004" y="1134"/>
                  <a:pt x="8149" y="1134"/>
                </a:cubicBezTo>
                <a:close/>
                <a:moveTo>
                  <a:pt x="8146" y="1"/>
                </a:moveTo>
                <a:cubicBezTo>
                  <a:pt x="7712" y="1"/>
                  <a:pt x="7279" y="166"/>
                  <a:pt x="6949" y="496"/>
                </a:cubicBezTo>
                <a:lnTo>
                  <a:pt x="6946" y="496"/>
                </a:lnTo>
                <a:lnTo>
                  <a:pt x="4219" y="3223"/>
                </a:lnTo>
                <a:lnTo>
                  <a:pt x="3144" y="2148"/>
                </a:lnTo>
                <a:cubicBezTo>
                  <a:pt x="2808" y="1779"/>
                  <a:pt x="2348" y="1594"/>
                  <a:pt x="1887" y="1594"/>
                </a:cubicBezTo>
                <a:cubicBezTo>
                  <a:pt x="1453" y="1594"/>
                  <a:pt x="1019" y="1758"/>
                  <a:pt x="686" y="2091"/>
                </a:cubicBezTo>
                <a:cubicBezTo>
                  <a:pt x="1" y="2776"/>
                  <a:pt x="28" y="3896"/>
                  <a:pt x="747" y="4549"/>
                </a:cubicBezTo>
                <a:lnTo>
                  <a:pt x="3029" y="6819"/>
                </a:lnTo>
                <a:cubicBezTo>
                  <a:pt x="3344" y="7131"/>
                  <a:pt x="3768" y="7308"/>
                  <a:pt x="4214" y="7308"/>
                </a:cubicBezTo>
                <a:cubicBezTo>
                  <a:pt x="4218" y="7308"/>
                  <a:pt x="4221" y="7308"/>
                  <a:pt x="4225" y="7308"/>
                </a:cubicBezTo>
                <a:cubicBezTo>
                  <a:pt x="4678" y="7308"/>
                  <a:pt x="5116" y="7127"/>
                  <a:pt x="5439" y="6807"/>
                </a:cubicBezTo>
                <a:lnTo>
                  <a:pt x="9349" y="2900"/>
                </a:lnTo>
                <a:cubicBezTo>
                  <a:pt x="10013" y="2236"/>
                  <a:pt x="10013" y="1161"/>
                  <a:pt x="9349" y="499"/>
                </a:cubicBezTo>
                <a:cubicBezTo>
                  <a:pt x="9017" y="167"/>
                  <a:pt x="8581" y="1"/>
                  <a:pt x="8146" y="1"/>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122" name="Google Shape;1122;p73"/>
          <p:cNvSpPr/>
          <p:nvPr/>
        </p:nvSpPr>
        <p:spPr>
          <a:xfrm>
            <a:off x="4458175" y="2034025"/>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
        <p:nvSpPr>
          <p:cNvPr id="1123" name="Google Shape;1123;p73"/>
          <p:cNvSpPr/>
          <p:nvPr/>
        </p:nvSpPr>
        <p:spPr>
          <a:xfrm>
            <a:off x="6829800" y="2034038"/>
            <a:ext cx="227600" cy="219350"/>
          </a:xfrm>
          <a:custGeom>
            <a:avLst/>
            <a:gdLst/>
            <a:ahLst/>
            <a:cxnLst/>
            <a:rect l="l" t="t" r="r" b="b"/>
            <a:pathLst>
              <a:path w="9104" h="8774" extrusionOk="0">
                <a:moveTo>
                  <a:pt x="7232" y="1143"/>
                </a:moveTo>
                <a:cubicBezTo>
                  <a:pt x="7377" y="1143"/>
                  <a:pt x="7522" y="1198"/>
                  <a:pt x="7633" y="1308"/>
                </a:cubicBezTo>
                <a:cubicBezTo>
                  <a:pt x="7851" y="1528"/>
                  <a:pt x="7854" y="1882"/>
                  <a:pt x="7639" y="2102"/>
                </a:cubicBezTo>
                <a:lnTo>
                  <a:pt x="5755" y="3986"/>
                </a:lnTo>
                <a:cubicBezTo>
                  <a:pt x="5532" y="4210"/>
                  <a:pt x="5532" y="4566"/>
                  <a:pt x="5755" y="4789"/>
                </a:cubicBezTo>
                <a:lnTo>
                  <a:pt x="7639" y="6673"/>
                </a:lnTo>
                <a:cubicBezTo>
                  <a:pt x="7854" y="6894"/>
                  <a:pt x="7851" y="7247"/>
                  <a:pt x="7633" y="7468"/>
                </a:cubicBezTo>
                <a:cubicBezTo>
                  <a:pt x="7522" y="7577"/>
                  <a:pt x="7377" y="7633"/>
                  <a:pt x="7232" y="7633"/>
                </a:cubicBezTo>
                <a:cubicBezTo>
                  <a:pt x="7090" y="7633"/>
                  <a:pt x="6948" y="7580"/>
                  <a:pt x="6839" y="7474"/>
                </a:cubicBezTo>
                <a:lnTo>
                  <a:pt x="6830" y="7468"/>
                </a:lnTo>
                <a:lnTo>
                  <a:pt x="4946" y="5650"/>
                </a:lnTo>
                <a:cubicBezTo>
                  <a:pt x="4836" y="5544"/>
                  <a:pt x="4695" y="5491"/>
                  <a:pt x="4554" y="5491"/>
                </a:cubicBezTo>
                <a:cubicBezTo>
                  <a:pt x="4412" y="5491"/>
                  <a:pt x="4271" y="5544"/>
                  <a:pt x="4161" y="5650"/>
                </a:cubicBezTo>
                <a:lnTo>
                  <a:pt x="2277" y="7468"/>
                </a:lnTo>
                <a:lnTo>
                  <a:pt x="2268" y="7474"/>
                </a:lnTo>
                <a:cubicBezTo>
                  <a:pt x="2159" y="7580"/>
                  <a:pt x="2017" y="7633"/>
                  <a:pt x="1875" y="7633"/>
                </a:cubicBezTo>
                <a:cubicBezTo>
                  <a:pt x="1730" y="7633"/>
                  <a:pt x="1585" y="7577"/>
                  <a:pt x="1474" y="7468"/>
                </a:cubicBezTo>
                <a:cubicBezTo>
                  <a:pt x="1256" y="7247"/>
                  <a:pt x="1253" y="6894"/>
                  <a:pt x="1468" y="6673"/>
                </a:cubicBezTo>
                <a:lnTo>
                  <a:pt x="3352" y="4789"/>
                </a:lnTo>
                <a:cubicBezTo>
                  <a:pt x="3575" y="4566"/>
                  <a:pt x="3575" y="4210"/>
                  <a:pt x="3352" y="3986"/>
                </a:cubicBezTo>
                <a:lnTo>
                  <a:pt x="1468" y="2102"/>
                </a:lnTo>
                <a:cubicBezTo>
                  <a:pt x="1253" y="1882"/>
                  <a:pt x="1256" y="1528"/>
                  <a:pt x="1474" y="1308"/>
                </a:cubicBezTo>
                <a:cubicBezTo>
                  <a:pt x="1585" y="1198"/>
                  <a:pt x="1730" y="1143"/>
                  <a:pt x="1875" y="1143"/>
                </a:cubicBezTo>
                <a:cubicBezTo>
                  <a:pt x="2017" y="1143"/>
                  <a:pt x="2159" y="1196"/>
                  <a:pt x="2268" y="1302"/>
                </a:cubicBezTo>
                <a:lnTo>
                  <a:pt x="2277" y="1308"/>
                </a:lnTo>
                <a:lnTo>
                  <a:pt x="4161" y="3126"/>
                </a:lnTo>
                <a:cubicBezTo>
                  <a:pt x="4271" y="3231"/>
                  <a:pt x="4412" y="3284"/>
                  <a:pt x="4554" y="3284"/>
                </a:cubicBezTo>
                <a:cubicBezTo>
                  <a:pt x="4695" y="3284"/>
                  <a:pt x="4836" y="3231"/>
                  <a:pt x="4946" y="3126"/>
                </a:cubicBezTo>
                <a:lnTo>
                  <a:pt x="6830" y="1308"/>
                </a:lnTo>
                <a:lnTo>
                  <a:pt x="6839" y="1302"/>
                </a:lnTo>
                <a:cubicBezTo>
                  <a:pt x="6948" y="1196"/>
                  <a:pt x="7090" y="1143"/>
                  <a:pt x="7232" y="1143"/>
                </a:cubicBezTo>
                <a:close/>
                <a:moveTo>
                  <a:pt x="1865" y="0"/>
                </a:moveTo>
                <a:cubicBezTo>
                  <a:pt x="1430" y="0"/>
                  <a:pt x="995" y="166"/>
                  <a:pt x="664" y="499"/>
                </a:cubicBezTo>
                <a:cubicBezTo>
                  <a:pt x="0" y="1163"/>
                  <a:pt x="3" y="2241"/>
                  <a:pt x="667" y="2902"/>
                </a:cubicBezTo>
                <a:lnTo>
                  <a:pt x="2153" y="4388"/>
                </a:lnTo>
                <a:lnTo>
                  <a:pt x="667" y="5873"/>
                </a:lnTo>
                <a:cubicBezTo>
                  <a:pt x="0" y="6535"/>
                  <a:pt x="0" y="7610"/>
                  <a:pt x="661" y="8274"/>
                </a:cubicBezTo>
                <a:cubicBezTo>
                  <a:pt x="995" y="8607"/>
                  <a:pt x="1431" y="8774"/>
                  <a:pt x="1868" y="8774"/>
                </a:cubicBezTo>
                <a:cubicBezTo>
                  <a:pt x="2301" y="8774"/>
                  <a:pt x="2734" y="8609"/>
                  <a:pt x="3065" y="8280"/>
                </a:cubicBezTo>
                <a:lnTo>
                  <a:pt x="4554" y="6846"/>
                </a:lnTo>
                <a:lnTo>
                  <a:pt x="6042" y="8280"/>
                </a:lnTo>
                <a:cubicBezTo>
                  <a:pt x="6373" y="8609"/>
                  <a:pt x="6806" y="8774"/>
                  <a:pt x="7239" y="8774"/>
                </a:cubicBezTo>
                <a:cubicBezTo>
                  <a:pt x="7675" y="8774"/>
                  <a:pt x="8111" y="8607"/>
                  <a:pt x="8443" y="8274"/>
                </a:cubicBezTo>
                <a:cubicBezTo>
                  <a:pt x="9104" y="7610"/>
                  <a:pt x="9104" y="6535"/>
                  <a:pt x="8440" y="5873"/>
                </a:cubicBezTo>
                <a:lnTo>
                  <a:pt x="6957" y="4388"/>
                </a:lnTo>
                <a:lnTo>
                  <a:pt x="8440" y="2902"/>
                </a:lnTo>
                <a:cubicBezTo>
                  <a:pt x="8760" y="2585"/>
                  <a:pt x="8938" y="2153"/>
                  <a:pt x="8938" y="1703"/>
                </a:cubicBezTo>
                <a:cubicBezTo>
                  <a:pt x="8938" y="1018"/>
                  <a:pt x="8524" y="399"/>
                  <a:pt x="7893" y="133"/>
                </a:cubicBezTo>
                <a:cubicBezTo>
                  <a:pt x="7682" y="46"/>
                  <a:pt x="7460" y="3"/>
                  <a:pt x="7239" y="3"/>
                </a:cubicBezTo>
                <a:cubicBezTo>
                  <a:pt x="6799" y="3"/>
                  <a:pt x="6366" y="174"/>
                  <a:pt x="6042" y="496"/>
                </a:cubicBezTo>
                <a:lnTo>
                  <a:pt x="4554" y="1930"/>
                </a:lnTo>
                <a:lnTo>
                  <a:pt x="3065" y="496"/>
                </a:lnTo>
                <a:cubicBezTo>
                  <a:pt x="2733" y="165"/>
                  <a:pt x="2299" y="0"/>
                  <a:pt x="1865" y="0"/>
                </a:cubicBezTo>
                <a:close/>
              </a:path>
            </a:pathLst>
          </a:custGeom>
          <a:solidFill>
            <a:schemeClr val="lt2"/>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solidFill>
                <a:srgbClr val="435D74"/>
              </a:solidFill>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127"/>
        <p:cNvGrpSpPr/>
        <p:nvPr/>
      </p:nvGrpSpPr>
      <p:grpSpPr>
        <a:xfrm>
          <a:off x="0" y="0"/>
          <a:ext cx="0" cy="0"/>
          <a:chOff x="0" y="0"/>
          <a:chExt cx="0" cy="0"/>
        </a:xfrm>
      </p:grpSpPr>
      <p:sp>
        <p:nvSpPr>
          <p:cNvPr id="1128" name="Google Shape;1128;p74"/>
          <p:cNvSpPr txBox="1">
            <a:spLocks noGrp="1"/>
          </p:cNvSpPr>
          <p:nvPr>
            <p:ph type="subTitle" idx="1"/>
          </p:nvPr>
        </p:nvSpPr>
        <p:spPr>
          <a:xfrm>
            <a:off x="975093" y="1753036"/>
            <a:ext cx="3434700" cy="1093200"/>
          </a:xfrm>
          <a:prstGeom prst="rect">
            <a:avLst/>
          </a:prstGeom>
        </p:spPr>
        <p:txBody>
          <a:bodyPr spcFirstLastPara="1" wrap="square" lIns="91425" tIns="91425" rIns="91425" bIns="91425" anchor="ctr" anchorCtr="0">
            <a:noAutofit/>
          </a:bodyPr>
          <a:lstStyle/>
          <a:p>
            <a:pPr marL="0" lvl="0" indent="0" algn="r" rtl="1">
              <a:buClr>
                <a:schemeClr val="dk1"/>
              </a:buClr>
              <a:buSzPts val="1100"/>
            </a:pPr>
            <a:r>
              <a:rPr lang="fa-IR" dirty="0">
                <a:cs typeface="B Nazanin" panose="00000400000000000000" pitchFamily="2" charset="-78"/>
              </a:rPr>
              <a:t>آیا سوالی دارید؟</a:t>
            </a:r>
          </a:p>
          <a:p>
            <a:pPr marL="0" lvl="0" indent="0" algn="r" rtl="1">
              <a:buClr>
                <a:schemeClr val="dk1"/>
              </a:buClr>
              <a:buSzPts val="1100"/>
            </a:pPr>
            <a:r>
              <a:rPr lang="fa-IR" dirty="0">
                <a:cs typeface="B Nazanin" panose="00000400000000000000" pitchFamily="2" charset="-78"/>
              </a:rPr>
              <a:t>آدرس ایمیل</a:t>
            </a:r>
          </a:p>
          <a:p>
            <a:pPr marL="0" lvl="0" indent="0" algn="r" rtl="1">
              <a:buClr>
                <a:schemeClr val="dk1"/>
              </a:buClr>
              <a:buSzPts val="1100"/>
            </a:pPr>
            <a:r>
              <a:rPr lang="fa-IR" dirty="0">
                <a:cs typeface="B Nazanin" panose="00000400000000000000" pitchFamily="2" charset="-78"/>
              </a:rPr>
              <a:t>شماره تماس</a:t>
            </a:r>
          </a:p>
          <a:p>
            <a:pPr marL="0" lvl="0" indent="0" algn="r" rtl="1">
              <a:buClr>
                <a:schemeClr val="dk1"/>
              </a:buClr>
              <a:buSzPts val="1100"/>
            </a:pPr>
            <a:r>
              <a:rPr lang="fa-IR" dirty="0">
                <a:cs typeface="B Nazanin" panose="00000400000000000000" pitchFamily="2" charset="-78"/>
              </a:rPr>
              <a:t>آدرس سایر شبکه های اجتماعی</a:t>
            </a:r>
          </a:p>
          <a:p>
            <a:pPr marL="0" lvl="0" indent="0" algn="r" rtl="1">
              <a:buClr>
                <a:schemeClr val="dk1"/>
              </a:buClr>
              <a:buSzPts val="1100"/>
            </a:pPr>
            <a:endParaRPr lang="fa-IR" dirty="0">
              <a:cs typeface="B Nazanin" panose="00000400000000000000" pitchFamily="2" charset="-78"/>
            </a:endParaRPr>
          </a:p>
        </p:txBody>
      </p:sp>
      <p:sp>
        <p:nvSpPr>
          <p:cNvPr id="1129" name="Google Shape;1129;p74"/>
          <p:cNvSpPr txBox="1">
            <a:spLocks noGrp="1"/>
          </p:cNvSpPr>
          <p:nvPr>
            <p:ph type="title"/>
          </p:nvPr>
        </p:nvSpPr>
        <p:spPr>
          <a:xfrm>
            <a:off x="-1" y="539498"/>
            <a:ext cx="6055749" cy="1011600"/>
          </a:xfrm>
          <a:prstGeom prst="rect">
            <a:avLst/>
          </a:prstGeom>
        </p:spPr>
        <p:txBody>
          <a:bodyPr spcFirstLastPara="1" wrap="square" lIns="91425" tIns="91425" rIns="91425" bIns="91425" anchor="ctr" anchorCtr="0">
            <a:noAutofit/>
          </a:bodyPr>
          <a:lstStyle/>
          <a:p>
            <a:pPr lvl="0" algn="r" rtl="1"/>
            <a:r>
              <a:rPr lang="fa-IR" sz="4000" dirty="0">
                <a:cs typeface="B Nazanin" panose="00000400000000000000" pitchFamily="2" charset="-78"/>
              </a:rPr>
              <a:t>با تشکر از شما دوستان عزیز ...!</a:t>
            </a:r>
            <a:endParaRPr sz="4000" dirty="0">
              <a:cs typeface="B Nazanin" panose="00000400000000000000" pitchFamily="2" charset="-78"/>
            </a:endParaRPr>
          </a:p>
        </p:txBody>
      </p:sp>
      <p:pic>
        <p:nvPicPr>
          <p:cNvPr id="1131" name="Google Shape;1131;p74"/>
          <p:cNvPicPr preferRelativeResize="0"/>
          <p:nvPr/>
        </p:nvPicPr>
        <p:blipFill rotWithShape="1">
          <a:blip r:embed="rId3">
            <a:alphaModFix/>
          </a:blip>
          <a:srcRect l="49785" r="10196"/>
          <a:stretch/>
        </p:blipFill>
        <p:spPr>
          <a:xfrm>
            <a:off x="6055749" y="0"/>
            <a:ext cx="3088248" cy="5143501"/>
          </a:xfrm>
          <a:prstGeom prst="rect">
            <a:avLst/>
          </a:prstGeom>
          <a:noFill/>
          <a:ln w="19050" cap="flat" cmpd="sng">
            <a:solidFill>
              <a:schemeClr val="lt2"/>
            </a:solidFill>
            <a:prstDash val="solid"/>
            <a:round/>
            <a:headEnd type="none" w="sm" len="sm"/>
            <a:tailEnd type="none" w="sm" len="sm"/>
          </a:ln>
        </p:spPr>
      </p:pic>
      <p:sp>
        <p:nvSpPr>
          <p:cNvPr id="1132" name="Google Shape;1132;p74"/>
          <p:cNvSpPr/>
          <p:nvPr/>
        </p:nvSpPr>
        <p:spPr>
          <a:xfrm>
            <a:off x="967700" y="1536625"/>
            <a:ext cx="36042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3" name="Google Shape;1133;p74"/>
          <p:cNvSpPr/>
          <p:nvPr/>
        </p:nvSpPr>
        <p:spPr>
          <a:xfrm>
            <a:off x="967700" y="3452251"/>
            <a:ext cx="36042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1134" name="Google Shape;1134;p74"/>
          <p:cNvGrpSpPr/>
          <p:nvPr/>
        </p:nvGrpSpPr>
        <p:grpSpPr>
          <a:xfrm>
            <a:off x="2334912" y="2857515"/>
            <a:ext cx="410400" cy="410400"/>
            <a:chOff x="4741087" y="2465740"/>
            <a:chExt cx="410400" cy="410400"/>
          </a:xfrm>
        </p:grpSpPr>
        <p:grpSp>
          <p:nvGrpSpPr>
            <p:cNvPr id="1135" name="Google Shape;1135;p74"/>
            <p:cNvGrpSpPr/>
            <p:nvPr/>
          </p:nvGrpSpPr>
          <p:grpSpPr>
            <a:xfrm>
              <a:off x="4815243" y="2528978"/>
              <a:ext cx="262089" cy="283924"/>
              <a:chOff x="1385007" y="2621430"/>
              <a:chExt cx="293262" cy="317659"/>
            </a:xfrm>
          </p:grpSpPr>
          <p:sp>
            <p:nvSpPr>
              <p:cNvPr id="1136" name="Google Shape;1136;p74"/>
              <p:cNvSpPr/>
              <p:nvPr/>
            </p:nvSpPr>
            <p:spPr>
              <a:xfrm>
                <a:off x="1385007" y="2719183"/>
                <a:ext cx="73337" cy="219907"/>
              </a:xfrm>
              <a:custGeom>
                <a:avLst/>
                <a:gdLst/>
                <a:ahLst/>
                <a:cxnLst/>
                <a:rect l="l" t="t" r="r" b="b"/>
                <a:pathLst>
                  <a:path w="3514" h="10537" extrusionOk="0">
                    <a:moveTo>
                      <a:pt x="2342" y="1171"/>
                    </a:moveTo>
                    <a:lnTo>
                      <a:pt x="2342" y="9367"/>
                    </a:lnTo>
                    <a:lnTo>
                      <a:pt x="1171" y="9367"/>
                    </a:lnTo>
                    <a:lnTo>
                      <a:pt x="1171" y="1171"/>
                    </a:lnTo>
                    <a:close/>
                    <a:moveTo>
                      <a:pt x="586" y="0"/>
                    </a:moveTo>
                    <a:cubicBezTo>
                      <a:pt x="264" y="0"/>
                      <a:pt x="0" y="262"/>
                      <a:pt x="0" y="586"/>
                    </a:cubicBezTo>
                    <a:lnTo>
                      <a:pt x="0" y="9951"/>
                    </a:lnTo>
                    <a:cubicBezTo>
                      <a:pt x="0" y="10275"/>
                      <a:pt x="264" y="10537"/>
                      <a:pt x="586" y="10537"/>
                    </a:cubicBezTo>
                    <a:lnTo>
                      <a:pt x="2928" y="10537"/>
                    </a:lnTo>
                    <a:cubicBezTo>
                      <a:pt x="3252" y="10537"/>
                      <a:pt x="3514" y="10275"/>
                      <a:pt x="3514" y="9951"/>
                    </a:cubicBezTo>
                    <a:lnTo>
                      <a:pt x="3514" y="586"/>
                    </a:lnTo>
                    <a:cubicBezTo>
                      <a:pt x="3514" y="262"/>
                      <a:pt x="3252" y="0"/>
                      <a:pt x="2928"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7" name="Google Shape;1137;p74"/>
              <p:cNvSpPr/>
              <p:nvPr/>
            </p:nvSpPr>
            <p:spPr>
              <a:xfrm>
                <a:off x="1385007" y="2621430"/>
                <a:ext cx="73337" cy="73337"/>
              </a:xfrm>
              <a:custGeom>
                <a:avLst/>
                <a:gdLst/>
                <a:ahLst/>
                <a:cxnLst/>
                <a:rect l="l" t="t" r="r" b="b"/>
                <a:pathLst>
                  <a:path w="3514" h="3514" extrusionOk="0">
                    <a:moveTo>
                      <a:pt x="1757" y="1171"/>
                    </a:moveTo>
                    <a:cubicBezTo>
                      <a:pt x="2081" y="1171"/>
                      <a:pt x="2342" y="1435"/>
                      <a:pt x="2342" y="1757"/>
                    </a:cubicBezTo>
                    <a:cubicBezTo>
                      <a:pt x="2342" y="2080"/>
                      <a:pt x="2081" y="2342"/>
                      <a:pt x="1757" y="2342"/>
                    </a:cubicBezTo>
                    <a:cubicBezTo>
                      <a:pt x="1435" y="2342"/>
                      <a:pt x="1171" y="2080"/>
                      <a:pt x="1171" y="1757"/>
                    </a:cubicBezTo>
                    <a:cubicBezTo>
                      <a:pt x="1171" y="1435"/>
                      <a:pt x="1435" y="1171"/>
                      <a:pt x="1757" y="1171"/>
                    </a:cubicBezTo>
                    <a:close/>
                    <a:moveTo>
                      <a:pt x="1757" y="0"/>
                    </a:moveTo>
                    <a:cubicBezTo>
                      <a:pt x="789" y="0"/>
                      <a:pt x="0" y="789"/>
                      <a:pt x="0" y="1757"/>
                    </a:cubicBezTo>
                    <a:cubicBezTo>
                      <a:pt x="0" y="2726"/>
                      <a:pt x="789" y="3513"/>
                      <a:pt x="1757" y="3513"/>
                    </a:cubicBezTo>
                    <a:cubicBezTo>
                      <a:pt x="2726" y="3513"/>
                      <a:pt x="3514" y="2726"/>
                      <a:pt x="3514" y="1757"/>
                    </a:cubicBezTo>
                    <a:cubicBezTo>
                      <a:pt x="3514" y="789"/>
                      <a:pt x="2726" y="0"/>
                      <a:pt x="1757"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38" name="Google Shape;1138;p74"/>
              <p:cNvSpPr/>
              <p:nvPr/>
            </p:nvSpPr>
            <p:spPr>
              <a:xfrm>
                <a:off x="1482759" y="2718786"/>
                <a:ext cx="195510" cy="220304"/>
              </a:xfrm>
              <a:custGeom>
                <a:avLst/>
                <a:gdLst/>
                <a:ahLst/>
                <a:cxnLst/>
                <a:rect l="l" t="t" r="r" b="b"/>
                <a:pathLst>
                  <a:path w="9368" h="10556" extrusionOk="0">
                    <a:moveTo>
                      <a:pt x="5559" y="1173"/>
                    </a:moveTo>
                    <a:cubicBezTo>
                      <a:pt x="5720" y="1173"/>
                      <a:pt x="5883" y="1186"/>
                      <a:pt x="6044" y="1212"/>
                    </a:cubicBezTo>
                    <a:cubicBezTo>
                      <a:pt x="7422" y="1435"/>
                      <a:pt x="8196" y="2535"/>
                      <a:pt x="8196" y="3669"/>
                    </a:cubicBezTo>
                    <a:lnTo>
                      <a:pt x="8196" y="9386"/>
                    </a:lnTo>
                    <a:lnTo>
                      <a:pt x="7025" y="9386"/>
                    </a:lnTo>
                    <a:lnTo>
                      <a:pt x="7025" y="4702"/>
                    </a:lnTo>
                    <a:cubicBezTo>
                      <a:pt x="7025" y="3411"/>
                      <a:pt x="5975" y="2360"/>
                      <a:pt x="4683" y="2360"/>
                    </a:cubicBezTo>
                    <a:cubicBezTo>
                      <a:pt x="3392" y="2360"/>
                      <a:pt x="2341" y="3411"/>
                      <a:pt x="2341" y="4702"/>
                    </a:cubicBezTo>
                    <a:lnTo>
                      <a:pt x="2341" y="9386"/>
                    </a:lnTo>
                    <a:lnTo>
                      <a:pt x="1170" y="9386"/>
                    </a:lnTo>
                    <a:lnTo>
                      <a:pt x="1170" y="1190"/>
                    </a:lnTo>
                    <a:lnTo>
                      <a:pt x="2341" y="1190"/>
                    </a:lnTo>
                    <a:lnTo>
                      <a:pt x="2341" y="1776"/>
                    </a:lnTo>
                    <a:cubicBezTo>
                      <a:pt x="2341" y="2011"/>
                      <a:pt x="2484" y="2225"/>
                      <a:pt x="2704" y="2316"/>
                    </a:cubicBezTo>
                    <a:cubicBezTo>
                      <a:pt x="2776" y="2346"/>
                      <a:pt x="2852" y="2361"/>
                      <a:pt x="2928" y="2361"/>
                    </a:cubicBezTo>
                    <a:cubicBezTo>
                      <a:pt x="3080" y="2361"/>
                      <a:pt x="3229" y="2301"/>
                      <a:pt x="3341" y="2190"/>
                    </a:cubicBezTo>
                    <a:lnTo>
                      <a:pt x="3615" y="1916"/>
                    </a:lnTo>
                    <a:cubicBezTo>
                      <a:pt x="4086" y="1443"/>
                      <a:pt x="4813" y="1173"/>
                      <a:pt x="5559" y="1173"/>
                    </a:cubicBezTo>
                    <a:close/>
                    <a:moveTo>
                      <a:pt x="5553" y="0"/>
                    </a:moveTo>
                    <a:cubicBezTo>
                      <a:pt x="4823" y="0"/>
                      <a:pt x="4110" y="189"/>
                      <a:pt x="3509" y="536"/>
                    </a:cubicBezTo>
                    <a:cubicBezTo>
                      <a:pt x="3475" y="246"/>
                      <a:pt x="3227" y="19"/>
                      <a:pt x="2927" y="19"/>
                    </a:cubicBezTo>
                    <a:lnTo>
                      <a:pt x="586" y="19"/>
                    </a:lnTo>
                    <a:cubicBezTo>
                      <a:pt x="262" y="19"/>
                      <a:pt x="1" y="281"/>
                      <a:pt x="1" y="605"/>
                    </a:cubicBezTo>
                    <a:lnTo>
                      <a:pt x="1" y="9970"/>
                    </a:lnTo>
                    <a:cubicBezTo>
                      <a:pt x="1" y="10294"/>
                      <a:pt x="262" y="10556"/>
                      <a:pt x="586" y="10556"/>
                    </a:cubicBezTo>
                    <a:lnTo>
                      <a:pt x="2927" y="10556"/>
                    </a:lnTo>
                    <a:cubicBezTo>
                      <a:pt x="3250" y="10556"/>
                      <a:pt x="3512" y="10294"/>
                      <a:pt x="3512" y="9970"/>
                    </a:cubicBezTo>
                    <a:lnTo>
                      <a:pt x="3512" y="4702"/>
                    </a:lnTo>
                    <a:cubicBezTo>
                      <a:pt x="3512" y="4056"/>
                      <a:pt x="4038" y="3531"/>
                      <a:pt x="4683" y="3531"/>
                    </a:cubicBezTo>
                    <a:cubicBezTo>
                      <a:pt x="5329" y="3531"/>
                      <a:pt x="5854" y="4056"/>
                      <a:pt x="5854" y="4702"/>
                    </a:cubicBezTo>
                    <a:lnTo>
                      <a:pt x="5854" y="9970"/>
                    </a:lnTo>
                    <a:cubicBezTo>
                      <a:pt x="5854" y="10294"/>
                      <a:pt x="6116" y="10556"/>
                      <a:pt x="6440" y="10556"/>
                    </a:cubicBezTo>
                    <a:lnTo>
                      <a:pt x="8782" y="10556"/>
                    </a:lnTo>
                    <a:cubicBezTo>
                      <a:pt x="9104" y="10556"/>
                      <a:pt x="9368" y="10294"/>
                      <a:pt x="9368" y="9970"/>
                    </a:cubicBezTo>
                    <a:lnTo>
                      <a:pt x="9368" y="3669"/>
                    </a:lnTo>
                    <a:cubicBezTo>
                      <a:pt x="9368" y="1921"/>
                      <a:pt x="8131" y="364"/>
                      <a:pt x="6231" y="55"/>
                    </a:cubicBezTo>
                    <a:cubicBezTo>
                      <a:pt x="6005" y="18"/>
                      <a:pt x="5779" y="0"/>
                      <a:pt x="555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39" name="Google Shape;1139;p74"/>
            <p:cNvSpPr/>
            <p:nvPr/>
          </p:nvSpPr>
          <p:spPr>
            <a:xfrm>
              <a:off x="4741087" y="246574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0" name="Google Shape;1140;p74"/>
          <p:cNvGrpSpPr/>
          <p:nvPr/>
        </p:nvGrpSpPr>
        <p:grpSpPr>
          <a:xfrm>
            <a:off x="1655000" y="2857515"/>
            <a:ext cx="410400" cy="410400"/>
            <a:chOff x="4741100" y="2963915"/>
            <a:chExt cx="410400" cy="410400"/>
          </a:xfrm>
        </p:grpSpPr>
        <p:sp>
          <p:nvSpPr>
            <p:cNvPr id="1141" name="Google Shape;1141;p74"/>
            <p:cNvSpPr/>
            <p:nvPr/>
          </p:nvSpPr>
          <p:spPr>
            <a:xfrm>
              <a:off x="4815276" y="3062260"/>
              <a:ext cx="262057" cy="213720"/>
            </a:xfrm>
            <a:custGeom>
              <a:avLst/>
              <a:gdLst/>
              <a:ahLst/>
              <a:cxnLst/>
              <a:rect l="l" t="t" r="r" b="b"/>
              <a:pathLst>
                <a:path w="20081" h="16377" extrusionOk="0">
                  <a:moveTo>
                    <a:pt x="13632" y="1165"/>
                  </a:moveTo>
                  <a:cubicBezTo>
                    <a:pt x="14903" y="1165"/>
                    <a:pt x="15458" y="1658"/>
                    <a:pt x="15826" y="1984"/>
                  </a:cubicBezTo>
                  <a:cubicBezTo>
                    <a:pt x="16040" y="2173"/>
                    <a:pt x="16244" y="2353"/>
                    <a:pt x="16548" y="2353"/>
                  </a:cubicBezTo>
                  <a:cubicBezTo>
                    <a:pt x="16762" y="2353"/>
                    <a:pt x="17038" y="2293"/>
                    <a:pt x="17344" y="2196"/>
                  </a:cubicBezTo>
                  <a:lnTo>
                    <a:pt x="17344" y="2196"/>
                  </a:lnTo>
                  <a:cubicBezTo>
                    <a:pt x="17236" y="2288"/>
                    <a:pt x="17119" y="2376"/>
                    <a:pt x="16995" y="2461"/>
                  </a:cubicBezTo>
                  <a:cubicBezTo>
                    <a:pt x="16780" y="2612"/>
                    <a:pt x="16689" y="2889"/>
                    <a:pt x="16778" y="3137"/>
                  </a:cubicBezTo>
                  <a:cubicBezTo>
                    <a:pt x="16861" y="3373"/>
                    <a:pt x="17082" y="3528"/>
                    <a:pt x="17329" y="3528"/>
                  </a:cubicBezTo>
                  <a:cubicBezTo>
                    <a:pt x="17343" y="3528"/>
                    <a:pt x="17358" y="3527"/>
                    <a:pt x="17372" y="3526"/>
                  </a:cubicBezTo>
                  <a:cubicBezTo>
                    <a:pt x="17475" y="3519"/>
                    <a:pt x="17576" y="3508"/>
                    <a:pt x="17680" y="3494"/>
                  </a:cubicBezTo>
                  <a:lnTo>
                    <a:pt x="17680" y="3494"/>
                  </a:lnTo>
                  <a:cubicBezTo>
                    <a:pt x="17275" y="3802"/>
                    <a:pt x="16921" y="3990"/>
                    <a:pt x="16937" y="4786"/>
                  </a:cubicBezTo>
                  <a:cubicBezTo>
                    <a:pt x="16937" y="4826"/>
                    <a:pt x="16939" y="4881"/>
                    <a:pt x="16939" y="4971"/>
                  </a:cubicBezTo>
                  <a:cubicBezTo>
                    <a:pt x="16939" y="6510"/>
                    <a:pt x="16350" y="9097"/>
                    <a:pt x="14694" y="11320"/>
                  </a:cubicBezTo>
                  <a:cubicBezTo>
                    <a:pt x="13372" y="13093"/>
                    <a:pt x="10896" y="15207"/>
                    <a:pt x="6611" y="15207"/>
                  </a:cubicBezTo>
                  <a:cubicBezTo>
                    <a:pt x="5368" y="15207"/>
                    <a:pt x="4159" y="14996"/>
                    <a:pt x="3001" y="14582"/>
                  </a:cubicBezTo>
                  <a:cubicBezTo>
                    <a:pt x="4359" y="14345"/>
                    <a:pt x="5612" y="13799"/>
                    <a:pt x="6698" y="12960"/>
                  </a:cubicBezTo>
                  <a:cubicBezTo>
                    <a:pt x="6893" y="12812"/>
                    <a:pt x="6972" y="12557"/>
                    <a:pt x="6900" y="12323"/>
                  </a:cubicBezTo>
                  <a:cubicBezTo>
                    <a:pt x="6827" y="12090"/>
                    <a:pt x="6617" y="11925"/>
                    <a:pt x="6372" y="11913"/>
                  </a:cubicBezTo>
                  <a:cubicBezTo>
                    <a:pt x="5203" y="11849"/>
                    <a:pt x="4280" y="11209"/>
                    <a:pt x="3767" y="10448"/>
                  </a:cubicBezTo>
                  <a:cubicBezTo>
                    <a:pt x="3968" y="10434"/>
                    <a:pt x="4207" y="10404"/>
                    <a:pt x="4564" y="10340"/>
                  </a:cubicBezTo>
                  <a:cubicBezTo>
                    <a:pt x="4832" y="10294"/>
                    <a:pt x="5030" y="10071"/>
                    <a:pt x="5047" y="9801"/>
                  </a:cubicBezTo>
                  <a:cubicBezTo>
                    <a:pt x="5065" y="9532"/>
                    <a:pt x="4895" y="9286"/>
                    <a:pt x="4637" y="9205"/>
                  </a:cubicBezTo>
                  <a:cubicBezTo>
                    <a:pt x="3296" y="8787"/>
                    <a:pt x="2498" y="8025"/>
                    <a:pt x="2180" y="6838"/>
                  </a:cubicBezTo>
                  <a:lnTo>
                    <a:pt x="2180" y="6838"/>
                  </a:lnTo>
                  <a:cubicBezTo>
                    <a:pt x="2390" y="6891"/>
                    <a:pt x="2642" y="6933"/>
                    <a:pt x="3057" y="6986"/>
                  </a:cubicBezTo>
                  <a:cubicBezTo>
                    <a:pt x="3081" y="6989"/>
                    <a:pt x="3105" y="6991"/>
                    <a:pt x="3129" y="6991"/>
                  </a:cubicBezTo>
                  <a:cubicBezTo>
                    <a:pt x="3359" y="6991"/>
                    <a:pt x="3571" y="6854"/>
                    <a:pt x="3666" y="6640"/>
                  </a:cubicBezTo>
                  <a:cubicBezTo>
                    <a:pt x="3770" y="6403"/>
                    <a:pt x="3707" y="6125"/>
                    <a:pt x="3508" y="5957"/>
                  </a:cubicBezTo>
                  <a:cubicBezTo>
                    <a:pt x="2014" y="4697"/>
                    <a:pt x="1936" y="3409"/>
                    <a:pt x="2210" y="2373"/>
                  </a:cubicBezTo>
                  <a:lnTo>
                    <a:pt x="2210" y="2373"/>
                  </a:lnTo>
                  <a:cubicBezTo>
                    <a:pt x="4267" y="4464"/>
                    <a:pt x="6801" y="5670"/>
                    <a:pt x="9880" y="5882"/>
                  </a:cubicBezTo>
                  <a:cubicBezTo>
                    <a:pt x="9894" y="5883"/>
                    <a:pt x="9908" y="5884"/>
                    <a:pt x="9921" y="5884"/>
                  </a:cubicBezTo>
                  <a:cubicBezTo>
                    <a:pt x="10265" y="5884"/>
                    <a:pt x="10539" y="5586"/>
                    <a:pt x="10503" y="5239"/>
                  </a:cubicBezTo>
                  <a:cubicBezTo>
                    <a:pt x="10372" y="3940"/>
                    <a:pt x="10634" y="2919"/>
                    <a:pt x="11281" y="2203"/>
                  </a:cubicBezTo>
                  <a:cubicBezTo>
                    <a:pt x="11975" y="1437"/>
                    <a:pt x="12981" y="1165"/>
                    <a:pt x="13632" y="1165"/>
                  </a:cubicBezTo>
                  <a:close/>
                  <a:moveTo>
                    <a:pt x="13631" y="1"/>
                  </a:moveTo>
                  <a:cubicBezTo>
                    <a:pt x="12698" y="1"/>
                    <a:pt x="11363" y="368"/>
                    <a:pt x="10413" y="1418"/>
                  </a:cubicBezTo>
                  <a:cubicBezTo>
                    <a:pt x="9665" y="2245"/>
                    <a:pt x="9291" y="3332"/>
                    <a:pt x="9300" y="4649"/>
                  </a:cubicBezTo>
                  <a:cubicBezTo>
                    <a:pt x="6556" y="4315"/>
                    <a:pt x="4306" y="3079"/>
                    <a:pt x="2438" y="887"/>
                  </a:cubicBezTo>
                  <a:cubicBezTo>
                    <a:pt x="2327" y="756"/>
                    <a:pt x="2163" y="681"/>
                    <a:pt x="1993" y="681"/>
                  </a:cubicBezTo>
                  <a:cubicBezTo>
                    <a:pt x="1966" y="681"/>
                    <a:pt x="1938" y="683"/>
                    <a:pt x="1911" y="687"/>
                  </a:cubicBezTo>
                  <a:cubicBezTo>
                    <a:pt x="1713" y="715"/>
                    <a:pt x="1541" y="843"/>
                    <a:pt x="1460" y="1025"/>
                  </a:cubicBezTo>
                  <a:cubicBezTo>
                    <a:pt x="1207" y="1582"/>
                    <a:pt x="876" y="2444"/>
                    <a:pt x="922" y="3466"/>
                  </a:cubicBezTo>
                  <a:cubicBezTo>
                    <a:pt x="952" y="4138"/>
                    <a:pt x="1138" y="4773"/>
                    <a:pt x="1479" y="5368"/>
                  </a:cubicBezTo>
                  <a:cubicBezTo>
                    <a:pt x="1469" y="5367"/>
                    <a:pt x="1459" y="5367"/>
                    <a:pt x="1449" y="5367"/>
                  </a:cubicBezTo>
                  <a:cubicBezTo>
                    <a:pt x="1114" y="5367"/>
                    <a:pt x="843" y="5650"/>
                    <a:pt x="865" y="5990"/>
                  </a:cubicBezTo>
                  <a:cubicBezTo>
                    <a:pt x="963" y="7455"/>
                    <a:pt x="1501" y="8589"/>
                    <a:pt x="2470" y="9380"/>
                  </a:cubicBezTo>
                  <a:cubicBezTo>
                    <a:pt x="2284" y="9528"/>
                    <a:pt x="2208" y="9773"/>
                    <a:pt x="2274" y="9999"/>
                  </a:cubicBezTo>
                  <a:cubicBezTo>
                    <a:pt x="2578" y="11057"/>
                    <a:pt x="3469" y="12207"/>
                    <a:pt x="4833" y="12757"/>
                  </a:cubicBezTo>
                  <a:cubicBezTo>
                    <a:pt x="3802" y="13279"/>
                    <a:pt x="2644" y="13546"/>
                    <a:pt x="1412" y="13546"/>
                  </a:cubicBezTo>
                  <a:cubicBezTo>
                    <a:pt x="1173" y="13546"/>
                    <a:pt x="932" y="13536"/>
                    <a:pt x="689" y="13516"/>
                  </a:cubicBezTo>
                  <a:cubicBezTo>
                    <a:pt x="673" y="13515"/>
                    <a:pt x="658" y="13514"/>
                    <a:pt x="642" y="13514"/>
                  </a:cubicBezTo>
                  <a:cubicBezTo>
                    <a:pt x="390" y="13514"/>
                    <a:pt x="164" y="13676"/>
                    <a:pt x="84" y="13919"/>
                  </a:cubicBezTo>
                  <a:cubicBezTo>
                    <a:pt x="0" y="14177"/>
                    <a:pt x="105" y="14460"/>
                    <a:pt x="338" y="14600"/>
                  </a:cubicBezTo>
                  <a:cubicBezTo>
                    <a:pt x="2284" y="15778"/>
                    <a:pt x="4395" y="16376"/>
                    <a:pt x="6611" y="16376"/>
                  </a:cubicBezTo>
                  <a:cubicBezTo>
                    <a:pt x="11382" y="16376"/>
                    <a:pt x="14151" y="14008"/>
                    <a:pt x="15631" y="12019"/>
                  </a:cubicBezTo>
                  <a:cubicBezTo>
                    <a:pt x="17461" y="9567"/>
                    <a:pt x="18108" y="6689"/>
                    <a:pt x="18108" y="4971"/>
                  </a:cubicBezTo>
                  <a:cubicBezTo>
                    <a:pt x="18108" y="4747"/>
                    <a:pt x="18103" y="4701"/>
                    <a:pt x="18110" y="4637"/>
                  </a:cubicBezTo>
                  <a:cubicBezTo>
                    <a:pt x="18336" y="4435"/>
                    <a:pt x="18964" y="4133"/>
                    <a:pt x="19935" y="2718"/>
                  </a:cubicBezTo>
                  <a:cubicBezTo>
                    <a:pt x="20080" y="2505"/>
                    <a:pt x="20070" y="2221"/>
                    <a:pt x="19909" y="2019"/>
                  </a:cubicBezTo>
                  <a:cubicBezTo>
                    <a:pt x="19795" y="1879"/>
                    <a:pt x="19625" y="1801"/>
                    <a:pt x="19451" y="1801"/>
                  </a:cubicBezTo>
                  <a:cubicBezTo>
                    <a:pt x="19377" y="1801"/>
                    <a:pt x="19303" y="1815"/>
                    <a:pt x="19231" y="1844"/>
                  </a:cubicBezTo>
                  <a:cubicBezTo>
                    <a:pt x="19194" y="1860"/>
                    <a:pt x="19155" y="1874"/>
                    <a:pt x="19118" y="1890"/>
                  </a:cubicBezTo>
                  <a:cubicBezTo>
                    <a:pt x="19269" y="1630"/>
                    <a:pt x="19392" y="1356"/>
                    <a:pt x="19490" y="1062"/>
                  </a:cubicBezTo>
                  <a:cubicBezTo>
                    <a:pt x="19564" y="841"/>
                    <a:pt x="19498" y="598"/>
                    <a:pt x="19327" y="443"/>
                  </a:cubicBezTo>
                  <a:cubicBezTo>
                    <a:pt x="19217" y="344"/>
                    <a:pt x="19076" y="292"/>
                    <a:pt x="18934" y="292"/>
                  </a:cubicBezTo>
                  <a:cubicBezTo>
                    <a:pt x="18853" y="292"/>
                    <a:pt x="18771" y="309"/>
                    <a:pt x="18694" y="344"/>
                  </a:cubicBezTo>
                  <a:cubicBezTo>
                    <a:pt x="18690" y="345"/>
                    <a:pt x="18676" y="351"/>
                    <a:pt x="18651" y="363"/>
                  </a:cubicBezTo>
                  <a:cubicBezTo>
                    <a:pt x="17724" y="830"/>
                    <a:pt x="16999" y="1103"/>
                    <a:pt x="16670" y="1166"/>
                  </a:cubicBezTo>
                  <a:cubicBezTo>
                    <a:pt x="16647" y="1147"/>
                    <a:pt x="16624" y="1126"/>
                    <a:pt x="16603" y="1106"/>
                  </a:cubicBezTo>
                  <a:cubicBezTo>
                    <a:pt x="16194" y="745"/>
                    <a:pt x="15347" y="1"/>
                    <a:pt x="13631"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2" name="Google Shape;1142;p74"/>
            <p:cNvSpPr/>
            <p:nvPr/>
          </p:nvSpPr>
          <p:spPr>
            <a:xfrm>
              <a:off x="4741100" y="2963915"/>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3" name="Google Shape;1143;p74"/>
          <p:cNvGrpSpPr/>
          <p:nvPr/>
        </p:nvGrpSpPr>
        <p:grpSpPr>
          <a:xfrm>
            <a:off x="975100" y="2857515"/>
            <a:ext cx="410400" cy="410400"/>
            <a:chOff x="4741100" y="3462090"/>
            <a:chExt cx="410400" cy="410400"/>
          </a:xfrm>
        </p:grpSpPr>
        <p:grpSp>
          <p:nvGrpSpPr>
            <p:cNvPr id="1144" name="Google Shape;1144;p74"/>
            <p:cNvGrpSpPr/>
            <p:nvPr/>
          </p:nvGrpSpPr>
          <p:grpSpPr>
            <a:xfrm>
              <a:off x="4815255" y="3536273"/>
              <a:ext cx="262090" cy="262073"/>
              <a:chOff x="860977" y="2620616"/>
              <a:chExt cx="319311" cy="319290"/>
            </a:xfrm>
          </p:grpSpPr>
          <p:sp>
            <p:nvSpPr>
              <p:cNvPr id="1145" name="Google Shape;1145;p74"/>
              <p:cNvSpPr/>
              <p:nvPr/>
            </p:nvSpPr>
            <p:spPr>
              <a:xfrm>
                <a:off x="935084" y="2694744"/>
                <a:ext cx="171071" cy="171071"/>
              </a:xfrm>
              <a:custGeom>
                <a:avLst/>
                <a:gdLst/>
                <a:ahLst/>
                <a:cxnLst/>
                <a:rect l="l" t="t" r="r" b="b"/>
                <a:pathLst>
                  <a:path w="8197" h="8197" extrusionOk="0">
                    <a:moveTo>
                      <a:pt x="4099" y="1171"/>
                    </a:moveTo>
                    <a:cubicBezTo>
                      <a:pt x="5712" y="1171"/>
                      <a:pt x="7027" y="2484"/>
                      <a:pt x="7027" y="4097"/>
                    </a:cubicBezTo>
                    <a:cubicBezTo>
                      <a:pt x="7027" y="5712"/>
                      <a:pt x="5712" y="7025"/>
                      <a:pt x="4099" y="7025"/>
                    </a:cubicBezTo>
                    <a:cubicBezTo>
                      <a:pt x="2486" y="7025"/>
                      <a:pt x="1171" y="5712"/>
                      <a:pt x="1171" y="4097"/>
                    </a:cubicBezTo>
                    <a:cubicBezTo>
                      <a:pt x="1171" y="2484"/>
                      <a:pt x="2486" y="1171"/>
                      <a:pt x="4099" y="1171"/>
                    </a:cubicBezTo>
                    <a:close/>
                    <a:moveTo>
                      <a:pt x="4099" y="0"/>
                    </a:moveTo>
                    <a:cubicBezTo>
                      <a:pt x="1840" y="0"/>
                      <a:pt x="0" y="1838"/>
                      <a:pt x="0" y="4097"/>
                    </a:cubicBezTo>
                    <a:cubicBezTo>
                      <a:pt x="0" y="6358"/>
                      <a:pt x="1840" y="8196"/>
                      <a:pt x="4099" y="8196"/>
                    </a:cubicBezTo>
                    <a:cubicBezTo>
                      <a:pt x="6358" y="8196"/>
                      <a:pt x="8196" y="6358"/>
                      <a:pt x="8196" y="4097"/>
                    </a:cubicBezTo>
                    <a:cubicBezTo>
                      <a:pt x="8196" y="1838"/>
                      <a:pt x="6358" y="0"/>
                      <a:pt x="4099"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6" name="Google Shape;1146;p74"/>
              <p:cNvSpPr/>
              <p:nvPr/>
            </p:nvSpPr>
            <p:spPr>
              <a:xfrm>
                <a:off x="860977" y="2620616"/>
                <a:ext cx="319311" cy="319290"/>
              </a:xfrm>
              <a:custGeom>
                <a:avLst/>
                <a:gdLst/>
                <a:ahLst/>
                <a:cxnLst/>
                <a:rect l="l" t="t" r="r" b="b"/>
                <a:pathLst>
                  <a:path w="15300" h="15299" extrusionOk="0">
                    <a:moveTo>
                      <a:pt x="12333" y="1171"/>
                    </a:moveTo>
                    <a:cubicBezTo>
                      <a:pt x="13306" y="1171"/>
                      <a:pt x="14128" y="1994"/>
                      <a:pt x="14128" y="2967"/>
                    </a:cubicBezTo>
                    <a:lnTo>
                      <a:pt x="14128" y="12334"/>
                    </a:lnTo>
                    <a:cubicBezTo>
                      <a:pt x="14128" y="13307"/>
                      <a:pt x="13306" y="14129"/>
                      <a:pt x="12333" y="14129"/>
                    </a:cubicBezTo>
                    <a:lnTo>
                      <a:pt x="2968" y="14129"/>
                    </a:lnTo>
                    <a:cubicBezTo>
                      <a:pt x="1993" y="14129"/>
                      <a:pt x="1172" y="13307"/>
                      <a:pt x="1172" y="12334"/>
                    </a:cubicBezTo>
                    <a:lnTo>
                      <a:pt x="1172" y="2967"/>
                    </a:lnTo>
                    <a:cubicBezTo>
                      <a:pt x="1172" y="1994"/>
                      <a:pt x="1993" y="1171"/>
                      <a:pt x="2968" y="1171"/>
                    </a:cubicBezTo>
                    <a:close/>
                    <a:moveTo>
                      <a:pt x="2968" y="0"/>
                    </a:moveTo>
                    <a:cubicBezTo>
                      <a:pt x="1351" y="0"/>
                      <a:pt x="1" y="1346"/>
                      <a:pt x="1" y="2967"/>
                    </a:cubicBezTo>
                    <a:lnTo>
                      <a:pt x="1" y="12334"/>
                    </a:lnTo>
                    <a:cubicBezTo>
                      <a:pt x="1" y="13952"/>
                      <a:pt x="1349" y="15299"/>
                      <a:pt x="2968" y="15299"/>
                    </a:cubicBezTo>
                    <a:lnTo>
                      <a:pt x="12333" y="15299"/>
                    </a:lnTo>
                    <a:cubicBezTo>
                      <a:pt x="13953" y="15299"/>
                      <a:pt x="15299" y="13951"/>
                      <a:pt x="15299" y="12334"/>
                    </a:cubicBezTo>
                    <a:lnTo>
                      <a:pt x="15299" y="2967"/>
                    </a:lnTo>
                    <a:cubicBezTo>
                      <a:pt x="15299" y="1345"/>
                      <a:pt x="13948" y="0"/>
                      <a:pt x="1233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47" name="Google Shape;1147;p74"/>
              <p:cNvSpPr/>
              <p:nvPr/>
            </p:nvSpPr>
            <p:spPr>
              <a:xfrm>
                <a:off x="1081712" y="2670306"/>
                <a:ext cx="48878" cy="48898"/>
              </a:xfrm>
              <a:custGeom>
                <a:avLst/>
                <a:gdLst/>
                <a:ahLst/>
                <a:cxnLst/>
                <a:rect l="l" t="t" r="r" b="b"/>
                <a:pathLst>
                  <a:path w="2342" h="2343" extrusionOk="0">
                    <a:moveTo>
                      <a:pt x="1170" y="0"/>
                    </a:moveTo>
                    <a:cubicBezTo>
                      <a:pt x="524" y="0"/>
                      <a:pt x="1" y="526"/>
                      <a:pt x="1" y="1171"/>
                    </a:cubicBezTo>
                    <a:cubicBezTo>
                      <a:pt x="1" y="1817"/>
                      <a:pt x="524" y="2342"/>
                      <a:pt x="1170" y="2342"/>
                    </a:cubicBezTo>
                    <a:cubicBezTo>
                      <a:pt x="1816" y="2342"/>
                      <a:pt x="2341" y="1817"/>
                      <a:pt x="2341" y="1171"/>
                    </a:cubicBezTo>
                    <a:cubicBezTo>
                      <a:pt x="2341" y="526"/>
                      <a:pt x="1816" y="0"/>
                      <a:pt x="117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148" name="Google Shape;1148;p74"/>
            <p:cNvSpPr/>
            <p:nvPr/>
          </p:nvSpPr>
          <p:spPr>
            <a:xfrm>
              <a:off x="4741100" y="346209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9" name="Google Shape;1149;p74"/>
          <p:cNvGrpSpPr/>
          <p:nvPr/>
        </p:nvGrpSpPr>
        <p:grpSpPr>
          <a:xfrm>
            <a:off x="3014812" y="2857515"/>
            <a:ext cx="410400" cy="410400"/>
            <a:chOff x="5361337" y="3462090"/>
            <a:chExt cx="410400" cy="410400"/>
          </a:xfrm>
        </p:grpSpPr>
        <p:sp>
          <p:nvSpPr>
            <p:cNvPr id="1150" name="Google Shape;1150;p74"/>
            <p:cNvSpPr/>
            <p:nvPr/>
          </p:nvSpPr>
          <p:spPr>
            <a:xfrm>
              <a:off x="5362839" y="3463615"/>
              <a:ext cx="407383" cy="407383"/>
            </a:xfrm>
            <a:custGeom>
              <a:avLst/>
              <a:gdLst/>
              <a:ahLst/>
              <a:cxnLst/>
              <a:rect l="l" t="t" r="r" b="b"/>
              <a:pathLst>
                <a:path w="19982" h="19982" extrusionOk="0">
                  <a:moveTo>
                    <a:pt x="14602" y="3500"/>
                  </a:moveTo>
                  <a:cubicBezTo>
                    <a:pt x="15137" y="3500"/>
                    <a:pt x="15682" y="3563"/>
                    <a:pt x="16247" y="3689"/>
                  </a:cubicBezTo>
                  <a:cubicBezTo>
                    <a:pt x="16179" y="4154"/>
                    <a:pt x="16095" y="4705"/>
                    <a:pt x="16033" y="5120"/>
                  </a:cubicBezTo>
                  <a:cubicBezTo>
                    <a:pt x="15810" y="5075"/>
                    <a:pt x="15484" y="5035"/>
                    <a:pt x="15150" y="5035"/>
                  </a:cubicBezTo>
                  <a:cubicBezTo>
                    <a:pt x="14968" y="5035"/>
                    <a:pt x="14783" y="5047"/>
                    <a:pt x="14611" y="5076"/>
                  </a:cubicBezTo>
                  <a:cubicBezTo>
                    <a:pt x="13536" y="5258"/>
                    <a:pt x="12918" y="5925"/>
                    <a:pt x="12918" y="6907"/>
                  </a:cubicBezTo>
                  <a:lnTo>
                    <a:pt x="12918" y="8819"/>
                  </a:lnTo>
                  <a:cubicBezTo>
                    <a:pt x="12918" y="9143"/>
                    <a:pt x="13180" y="9405"/>
                    <a:pt x="13504" y="9405"/>
                  </a:cubicBezTo>
                  <a:lnTo>
                    <a:pt x="15681" y="9405"/>
                  </a:lnTo>
                  <a:lnTo>
                    <a:pt x="15388" y="10576"/>
                  </a:lnTo>
                  <a:lnTo>
                    <a:pt x="13504" y="10576"/>
                  </a:lnTo>
                  <a:cubicBezTo>
                    <a:pt x="13180" y="10576"/>
                    <a:pt x="12918" y="10838"/>
                    <a:pt x="12918" y="11161"/>
                  </a:cubicBezTo>
                  <a:lnTo>
                    <a:pt x="12918" y="18811"/>
                  </a:lnTo>
                  <a:lnTo>
                    <a:pt x="11162" y="18811"/>
                  </a:lnTo>
                  <a:lnTo>
                    <a:pt x="11162" y="11161"/>
                  </a:lnTo>
                  <a:cubicBezTo>
                    <a:pt x="11162" y="10838"/>
                    <a:pt x="10900" y="10576"/>
                    <a:pt x="10576" y="10576"/>
                  </a:cubicBezTo>
                  <a:lnTo>
                    <a:pt x="9407" y="10576"/>
                  </a:lnTo>
                  <a:lnTo>
                    <a:pt x="9407" y="9405"/>
                  </a:lnTo>
                  <a:lnTo>
                    <a:pt x="10576" y="9405"/>
                  </a:lnTo>
                  <a:cubicBezTo>
                    <a:pt x="10900" y="9405"/>
                    <a:pt x="11162" y="9143"/>
                    <a:pt x="11162" y="8821"/>
                  </a:cubicBezTo>
                  <a:cubicBezTo>
                    <a:pt x="11162" y="7215"/>
                    <a:pt x="11162" y="6481"/>
                    <a:pt x="11162" y="6143"/>
                  </a:cubicBezTo>
                  <a:cubicBezTo>
                    <a:pt x="11162" y="5520"/>
                    <a:pt x="11163" y="4843"/>
                    <a:pt x="11770" y="4324"/>
                  </a:cubicBezTo>
                  <a:cubicBezTo>
                    <a:pt x="12234" y="3928"/>
                    <a:pt x="12823" y="3687"/>
                    <a:pt x="13628" y="3571"/>
                  </a:cubicBezTo>
                  <a:cubicBezTo>
                    <a:pt x="13950" y="3524"/>
                    <a:pt x="14274" y="3500"/>
                    <a:pt x="14602" y="3500"/>
                  </a:cubicBezTo>
                  <a:close/>
                  <a:moveTo>
                    <a:pt x="17017" y="1170"/>
                  </a:moveTo>
                  <a:cubicBezTo>
                    <a:pt x="17990" y="1170"/>
                    <a:pt x="18811" y="1975"/>
                    <a:pt x="18811" y="2927"/>
                  </a:cubicBezTo>
                  <a:lnTo>
                    <a:pt x="18811" y="17056"/>
                  </a:lnTo>
                  <a:cubicBezTo>
                    <a:pt x="18811" y="18023"/>
                    <a:pt x="18024" y="18811"/>
                    <a:pt x="17056" y="18811"/>
                  </a:cubicBezTo>
                  <a:lnTo>
                    <a:pt x="14089" y="18811"/>
                  </a:lnTo>
                  <a:lnTo>
                    <a:pt x="14089" y="11747"/>
                  </a:lnTo>
                  <a:lnTo>
                    <a:pt x="15846" y="11747"/>
                  </a:lnTo>
                  <a:cubicBezTo>
                    <a:pt x="16115" y="11747"/>
                    <a:pt x="16348" y="11565"/>
                    <a:pt x="16414" y="11305"/>
                  </a:cubicBezTo>
                  <a:lnTo>
                    <a:pt x="16999" y="8963"/>
                  </a:lnTo>
                  <a:cubicBezTo>
                    <a:pt x="17042" y="8787"/>
                    <a:pt x="17003" y="8602"/>
                    <a:pt x="16893" y="8460"/>
                  </a:cubicBezTo>
                  <a:cubicBezTo>
                    <a:pt x="16782" y="8317"/>
                    <a:pt x="16612" y="8235"/>
                    <a:pt x="16431" y="8235"/>
                  </a:cubicBezTo>
                  <a:lnTo>
                    <a:pt x="14089" y="8235"/>
                  </a:lnTo>
                  <a:lnTo>
                    <a:pt x="14089" y="6909"/>
                  </a:lnTo>
                  <a:cubicBezTo>
                    <a:pt x="14089" y="6638"/>
                    <a:pt x="14144" y="6343"/>
                    <a:pt x="14808" y="6229"/>
                  </a:cubicBezTo>
                  <a:cubicBezTo>
                    <a:pt x="14936" y="6208"/>
                    <a:pt x="15061" y="6199"/>
                    <a:pt x="15182" y="6199"/>
                  </a:cubicBezTo>
                  <a:cubicBezTo>
                    <a:pt x="15552" y="6199"/>
                    <a:pt x="15890" y="6283"/>
                    <a:pt x="16198" y="6360"/>
                  </a:cubicBezTo>
                  <a:cubicBezTo>
                    <a:pt x="16304" y="6387"/>
                    <a:pt x="16415" y="6421"/>
                    <a:pt x="16532" y="6421"/>
                  </a:cubicBezTo>
                  <a:cubicBezTo>
                    <a:pt x="16632" y="6421"/>
                    <a:pt x="16736" y="6396"/>
                    <a:pt x="16847" y="6321"/>
                  </a:cubicBezTo>
                  <a:cubicBezTo>
                    <a:pt x="16983" y="6229"/>
                    <a:pt x="17074" y="6084"/>
                    <a:pt x="17098" y="5923"/>
                  </a:cubicBezTo>
                  <a:cubicBezTo>
                    <a:pt x="17098" y="5923"/>
                    <a:pt x="17362" y="4156"/>
                    <a:pt x="17482" y="3339"/>
                  </a:cubicBezTo>
                  <a:cubicBezTo>
                    <a:pt x="17525" y="3049"/>
                    <a:pt x="17346" y="2769"/>
                    <a:pt x="17063" y="2690"/>
                  </a:cubicBezTo>
                  <a:cubicBezTo>
                    <a:pt x="16267" y="2463"/>
                    <a:pt x="15346" y="2343"/>
                    <a:pt x="14504" y="2343"/>
                  </a:cubicBezTo>
                  <a:cubicBezTo>
                    <a:pt x="14137" y="2343"/>
                    <a:pt x="13786" y="2365"/>
                    <a:pt x="13467" y="2412"/>
                  </a:cubicBezTo>
                  <a:cubicBezTo>
                    <a:pt x="12434" y="2562"/>
                    <a:pt x="11646" y="2888"/>
                    <a:pt x="11009" y="3434"/>
                  </a:cubicBezTo>
                  <a:cubicBezTo>
                    <a:pt x="10121" y="4193"/>
                    <a:pt x="10010" y="5168"/>
                    <a:pt x="9999" y="5833"/>
                  </a:cubicBezTo>
                  <a:cubicBezTo>
                    <a:pt x="9999" y="5847"/>
                    <a:pt x="9999" y="7029"/>
                    <a:pt x="9999" y="8235"/>
                  </a:cubicBezTo>
                  <a:lnTo>
                    <a:pt x="8821" y="8235"/>
                  </a:lnTo>
                  <a:cubicBezTo>
                    <a:pt x="8497" y="8235"/>
                    <a:pt x="8236" y="8497"/>
                    <a:pt x="8236" y="8819"/>
                  </a:cubicBezTo>
                  <a:lnTo>
                    <a:pt x="8236" y="11161"/>
                  </a:lnTo>
                  <a:cubicBezTo>
                    <a:pt x="8236" y="11485"/>
                    <a:pt x="8497" y="11747"/>
                    <a:pt x="8821" y="11747"/>
                  </a:cubicBezTo>
                  <a:lnTo>
                    <a:pt x="9991" y="11747"/>
                  </a:lnTo>
                  <a:lnTo>
                    <a:pt x="9991" y="18811"/>
                  </a:lnTo>
                  <a:lnTo>
                    <a:pt x="2927" y="18811"/>
                  </a:lnTo>
                  <a:cubicBezTo>
                    <a:pt x="1959" y="18811"/>
                    <a:pt x="1172" y="18023"/>
                    <a:pt x="1172" y="17054"/>
                  </a:cubicBezTo>
                  <a:lnTo>
                    <a:pt x="1172" y="2927"/>
                  </a:lnTo>
                  <a:cubicBezTo>
                    <a:pt x="1172" y="1959"/>
                    <a:pt x="1959" y="1170"/>
                    <a:pt x="2927" y="1170"/>
                  </a:cubicBezTo>
                  <a:close/>
                  <a:moveTo>
                    <a:pt x="2927" y="1"/>
                  </a:moveTo>
                  <a:cubicBezTo>
                    <a:pt x="1314" y="1"/>
                    <a:pt x="1" y="1313"/>
                    <a:pt x="1" y="2927"/>
                  </a:cubicBezTo>
                  <a:lnTo>
                    <a:pt x="1" y="17056"/>
                  </a:lnTo>
                  <a:cubicBezTo>
                    <a:pt x="1" y="18669"/>
                    <a:pt x="1314" y="19982"/>
                    <a:pt x="2927" y="19982"/>
                  </a:cubicBezTo>
                  <a:lnTo>
                    <a:pt x="17054" y="19982"/>
                  </a:lnTo>
                  <a:cubicBezTo>
                    <a:pt x="18669" y="19982"/>
                    <a:pt x="19982" y="18669"/>
                    <a:pt x="19982" y="17056"/>
                  </a:cubicBezTo>
                  <a:lnTo>
                    <a:pt x="19982" y="2927"/>
                  </a:lnTo>
                  <a:cubicBezTo>
                    <a:pt x="19982" y="2145"/>
                    <a:pt x="19669" y="1409"/>
                    <a:pt x="19101" y="853"/>
                  </a:cubicBezTo>
                  <a:cubicBezTo>
                    <a:pt x="18538" y="303"/>
                    <a:pt x="17797" y="1"/>
                    <a:pt x="17015"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51" name="Google Shape;1151;p74"/>
            <p:cNvSpPr/>
            <p:nvPr/>
          </p:nvSpPr>
          <p:spPr>
            <a:xfrm>
              <a:off x="5361337" y="3462090"/>
              <a:ext cx="410400" cy="410400"/>
            </a:xfrm>
            <a:prstGeom prst="frame">
              <a:avLst>
                <a:gd name="adj1" fmla="val 9152"/>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155"/>
        <p:cNvGrpSpPr/>
        <p:nvPr/>
      </p:nvGrpSpPr>
      <p:grpSpPr>
        <a:xfrm>
          <a:off x="0" y="0"/>
          <a:ext cx="0" cy="0"/>
          <a:chOff x="0" y="0"/>
          <a:chExt cx="0" cy="0"/>
        </a:xfrm>
      </p:grpSpPr>
      <p:sp>
        <p:nvSpPr>
          <p:cNvPr id="1156" name="Google Shape;1156;p75"/>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بسته آیکون پایگاه داده و سرورها</a:t>
            </a:r>
            <a:endParaRPr dirty="0">
              <a:cs typeface="B Nazanin" panose="00000400000000000000" pitchFamily="2" charset="-78"/>
            </a:endParaRPr>
          </a:p>
        </p:txBody>
      </p:sp>
      <p:grpSp>
        <p:nvGrpSpPr>
          <p:cNvPr id="1157" name="Google Shape;1157;p75"/>
          <p:cNvGrpSpPr/>
          <p:nvPr/>
        </p:nvGrpSpPr>
        <p:grpSpPr>
          <a:xfrm>
            <a:off x="7231387" y="2171382"/>
            <a:ext cx="379449" cy="380293"/>
            <a:chOff x="7231387" y="2171382"/>
            <a:chExt cx="379449" cy="380293"/>
          </a:xfrm>
        </p:grpSpPr>
        <p:sp>
          <p:nvSpPr>
            <p:cNvPr id="1158" name="Google Shape;1158;p75"/>
            <p:cNvSpPr/>
            <p:nvPr/>
          </p:nvSpPr>
          <p:spPr>
            <a:xfrm>
              <a:off x="7231387" y="2171382"/>
              <a:ext cx="115639" cy="116448"/>
            </a:xfrm>
            <a:custGeom>
              <a:avLst/>
              <a:gdLst/>
              <a:ahLst/>
              <a:cxnLst/>
              <a:rect l="l" t="t" r="r" b="b"/>
              <a:pathLst>
                <a:path w="3288" h="3311" extrusionOk="0">
                  <a:moveTo>
                    <a:pt x="2644" y="667"/>
                  </a:moveTo>
                  <a:lnTo>
                    <a:pt x="2644" y="2668"/>
                  </a:lnTo>
                  <a:lnTo>
                    <a:pt x="644" y="2668"/>
                  </a:lnTo>
                  <a:lnTo>
                    <a:pt x="644" y="667"/>
                  </a:lnTo>
                  <a:close/>
                  <a:moveTo>
                    <a:pt x="1" y="0"/>
                  </a:moveTo>
                  <a:lnTo>
                    <a:pt x="1" y="3311"/>
                  </a:lnTo>
                  <a:lnTo>
                    <a:pt x="3287" y="3311"/>
                  </a:lnTo>
                  <a:lnTo>
                    <a:pt x="32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59" name="Google Shape;1159;p75"/>
            <p:cNvSpPr/>
            <p:nvPr/>
          </p:nvSpPr>
          <p:spPr>
            <a:xfrm>
              <a:off x="7261563" y="2202367"/>
              <a:ext cx="56131" cy="56166"/>
            </a:xfrm>
            <a:custGeom>
              <a:avLst/>
              <a:gdLst/>
              <a:ahLst/>
              <a:cxnLst/>
              <a:rect l="l" t="t" r="r" b="b"/>
              <a:pathLst>
                <a:path w="1596" h="1597" extrusionOk="0">
                  <a:moveTo>
                    <a:pt x="810" y="643"/>
                  </a:moveTo>
                  <a:cubicBezTo>
                    <a:pt x="881" y="643"/>
                    <a:pt x="953" y="715"/>
                    <a:pt x="953" y="810"/>
                  </a:cubicBezTo>
                  <a:cubicBezTo>
                    <a:pt x="953" y="882"/>
                    <a:pt x="881" y="953"/>
                    <a:pt x="810" y="953"/>
                  </a:cubicBezTo>
                  <a:cubicBezTo>
                    <a:pt x="715" y="953"/>
                    <a:pt x="643" y="882"/>
                    <a:pt x="643" y="810"/>
                  </a:cubicBezTo>
                  <a:cubicBezTo>
                    <a:pt x="643" y="715"/>
                    <a:pt x="715" y="643"/>
                    <a:pt x="810" y="643"/>
                  </a:cubicBezTo>
                  <a:close/>
                  <a:moveTo>
                    <a:pt x="810" y="1"/>
                  </a:moveTo>
                  <a:cubicBezTo>
                    <a:pt x="357" y="1"/>
                    <a:pt x="0" y="358"/>
                    <a:pt x="0" y="810"/>
                  </a:cubicBezTo>
                  <a:cubicBezTo>
                    <a:pt x="0" y="1239"/>
                    <a:pt x="357" y="1596"/>
                    <a:pt x="810" y="1596"/>
                  </a:cubicBezTo>
                  <a:cubicBezTo>
                    <a:pt x="1239" y="1596"/>
                    <a:pt x="1596" y="1239"/>
                    <a:pt x="1596" y="810"/>
                  </a:cubicBezTo>
                  <a:cubicBezTo>
                    <a:pt x="1596" y="358"/>
                    <a:pt x="1239" y="1"/>
                    <a:pt x="810"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0" name="Google Shape;1160;p75"/>
            <p:cNvSpPr/>
            <p:nvPr/>
          </p:nvSpPr>
          <p:spPr>
            <a:xfrm>
              <a:off x="7366264" y="2173070"/>
              <a:ext cx="244572" cy="116448"/>
            </a:xfrm>
            <a:custGeom>
              <a:avLst/>
              <a:gdLst/>
              <a:ahLst/>
              <a:cxnLst/>
              <a:rect l="l" t="t" r="r" b="b"/>
              <a:pathLst>
                <a:path w="6954" h="3311" extrusionOk="0">
                  <a:moveTo>
                    <a:pt x="6335" y="619"/>
                  </a:moveTo>
                  <a:lnTo>
                    <a:pt x="6335" y="2620"/>
                  </a:lnTo>
                  <a:lnTo>
                    <a:pt x="643" y="2620"/>
                  </a:lnTo>
                  <a:lnTo>
                    <a:pt x="643" y="619"/>
                  </a:lnTo>
                  <a:close/>
                  <a:moveTo>
                    <a:pt x="0" y="0"/>
                  </a:moveTo>
                  <a:lnTo>
                    <a:pt x="0" y="3310"/>
                  </a:lnTo>
                  <a:lnTo>
                    <a:pt x="6954" y="3310"/>
                  </a:lnTo>
                  <a:lnTo>
                    <a:pt x="6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1" name="Google Shape;1161;p75"/>
            <p:cNvSpPr/>
            <p:nvPr/>
          </p:nvSpPr>
          <p:spPr>
            <a:xfrm>
              <a:off x="7231387" y="2303726"/>
              <a:ext cx="115639" cy="116448"/>
            </a:xfrm>
            <a:custGeom>
              <a:avLst/>
              <a:gdLst/>
              <a:ahLst/>
              <a:cxnLst/>
              <a:rect l="l" t="t" r="r" b="b"/>
              <a:pathLst>
                <a:path w="3288" h="3311" extrusionOk="0">
                  <a:moveTo>
                    <a:pt x="2644" y="643"/>
                  </a:moveTo>
                  <a:lnTo>
                    <a:pt x="2644" y="2643"/>
                  </a:lnTo>
                  <a:lnTo>
                    <a:pt x="644" y="2643"/>
                  </a:lnTo>
                  <a:lnTo>
                    <a:pt x="644" y="643"/>
                  </a:lnTo>
                  <a:close/>
                  <a:moveTo>
                    <a:pt x="1" y="0"/>
                  </a:moveTo>
                  <a:lnTo>
                    <a:pt x="1" y="3310"/>
                  </a:lnTo>
                  <a:lnTo>
                    <a:pt x="3287" y="3310"/>
                  </a:lnTo>
                  <a:lnTo>
                    <a:pt x="32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2" name="Google Shape;1162;p75"/>
            <p:cNvSpPr/>
            <p:nvPr/>
          </p:nvSpPr>
          <p:spPr>
            <a:xfrm>
              <a:off x="7261563" y="2333867"/>
              <a:ext cx="56131" cy="56975"/>
            </a:xfrm>
            <a:custGeom>
              <a:avLst/>
              <a:gdLst/>
              <a:ahLst/>
              <a:cxnLst/>
              <a:rect l="l" t="t" r="r" b="b"/>
              <a:pathLst>
                <a:path w="1596" h="1620" extrusionOk="0">
                  <a:moveTo>
                    <a:pt x="810" y="667"/>
                  </a:moveTo>
                  <a:cubicBezTo>
                    <a:pt x="881" y="667"/>
                    <a:pt x="953" y="715"/>
                    <a:pt x="953" y="810"/>
                  </a:cubicBezTo>
                  <a:cubicBezTo>
                    <a:pt x="953" y="905"/>
                    <a:pt x="881" y="953"/>
                    <a:pt x="810" y="953"/>
                  </a:cubicBezTo>
                  <a:cubicBezTo>
                    <a:pt x="715" y="953"/>
                    <a:pt x="643" y="905"/>
                    <a:pt x="643" y="810"/>
                  </a:cubicBezTo>
                  <a:cubicBezTo>
                    <a:pt x="643" y="715"/>
                    <a:pt x="715" y="667"/>
                    <a:pt x="810" y="667"/>
                  </a:cubicBezTo>
                  <a:close/>
                  <a:moveTo>
                    <a:pt x="810" y="0"/>
                  </a:moveTo>
                  <a:cubicBezTo>
                    <a:pt x="357" y="0"/>
                    <a:pt x="0" y="358"/>
                    <a:pt x="0" y="810"/>
                  </a:cubicBezTo>
                  <a:cubicBezTo>
                    <a:pt x="0" y="1263"/>
                    <a:pt x="357" y="1620"/>
                    <a:pt x="810" y="1620"/>
                  </a:cubicBezTo>
                  <a:cubicBezTo>
                    <a:pt x="1239" y="1620"/>
                    <a:pt x="1596" y="1263"/>
                    <a:pt x="1596" y="810"/>
                  </a:cubicBezTo>
                  <a:cubicBezTo>
                    <a:pt x="1596" y="358"/>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3" name="Google Shape;1163;p75"/>
            <p:cNvSpPr/>
            <p:nvPr/>
          </p:nvSpPr>
          <p:spPr>
            <a:xfrm>
              <a:off x="7366264" y="2303726"/>
              <a:ext cx="244572" cy="116448"/>
            </a:xfrm>
            <a:custGeom>
              <a:avLst/>
              <a:gdLst/>
              <a:ahLst/>
              <a:cxnLst/>
              <a:rect l="l" t="t" r="r" b="b"/>
              <a:pathLst>
                <a:path w="6954" h="3311" extrusionOk="0">
                  <a:moveTo>
                    <a:pt x="6335" y="643"/>
                  </a:moveTo>
                  <a:lnTo>
                    <a:pt x="6335" y="2643"/>
                  </a:lnTo>
                  <a:lnTo>
                    <a:pt x="643" y="2643"/>
                  </a:lnTo>
                  <a:lnTo>
                    <a:pt x="643" y="643"/>
                  </a:lnTo>
                  <a:close/>
                  <a:moveTo>
                    <a:pt x="0" y="0"/>
                  </a:moveTo>
                  <a:lnTo>
                    <a:pt x="0" y="3310"/>
                  </a:lnTo>
                  <a:lnTo>
                    <a:pt x="6954" y="3310"/>
                  </a:lnTo>
                  <a:lnTo>
                    <a:pt x="6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4" name="Google Shape;1164;p75"/>
            <p:cNvSpPr/>
            <p:nvPr/>
          </p:nvSpPr>
          <p:spPr>
            <a:xfrm>
              <a:off x="7231387" y="2435192"/>
              <a:ext cx="115639" cy="116483"/>
            </a:xfrm>
            <a:custGeom>
              <a:avLst/>
              <a:gdLst/>
              <a:ahLst/>
              <a:cxnLst/>
              <a:rect l="l" t="t" r="r" b="b"/>
              <a:pathLst>
                <a:path w="3288" h="3312" extrusionOk="0">
                  <a:moveTo>
                    <a:pt x="2644" y="692"/>
                  </a:moveTo>
                  <a:lnTo>
                    <a:pt x="2644" y="2692"/>
                  </a:lnTo>
                  <a:lnTo>
                    <a:pt x="644" y="2692"/>
                  </a:lnTo>
                  <a:lnTo>
                    <a:pt x="644" y="692"/>
                  </a:lnTo>
                  <a:close/>
                  <a:moveTo>
                    <a:pt x="1" y="1"/>
                  </a:moveTo>
                  <a:lnTo>
                    <a:pt x="1" y="3311"/>
                  </a:lnTo>
                  <a:lnTo>
                    <a:pt x="3287" y="3311"/>
                  </a:lnTo>
                  <a:lnTo>
                    <a:pt x="328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5" name="Google Shape;1165;p75"/>
            <p:cNvSpPr/>
            <p:nvPr/>
          </p:nvSpPr>
          <p:spPr>
            <a:xfrm>
              <a:off x="7261563" y="2466212"/>
              <a:ext cx="56131" cy="56131"/>
            </a:xfrm>
            <a:custGeom>
              <a:avLst/>
              <a:gdLst/>
              <a:ahLst/>
              <a:cxnLst/>
              <a:rect l="l" t="t" r="r" b="b"/>
              <a:pathLst>
                <a:path w="1596" h="1596" extrusionOk="0">
                  <a:moveTo>
                    <a:pt x="810" y="691"/>
                  </a:moveTo>
                  <a:cubicBezTo>
                    <a:pt x="881" y="691"/>
                    <a:pt x="953" y="738"/>
                    <a:pt x="953" y="834"/>
                  </a:cubicBezTo>
                  <a:cubicBezTo>
                    <a:pt x="953" y="929"/>
                    <a:pt x="881" y="976"/>
                    <a:pt x="810" y="976"/>
                  </a:cubicBezTo>
                  <a:cubicBezTo>
                    <a:pt x="715" y="976"/>
                    <a:pt x="643" y="929"/>
                    <a:pt x="643" y="834"/>
                  </a:cubicBezTo>
                  <a:cubicBezTo>
                    <a:pt x="643" y="738"/>
                    <a:pt x="715" y="691"/>
                    <a:pt x="810" y="691"/>
                  </a:cubicBezTo>
                  <a:close/>
                  <a:moveTo>
                    <a:pt x="810" y="0"/>
                  </a:moveTo>
                  <a:cubicBezTo>
                    <a:pt x="357" y="0"/>
                    <a:pt x="0" y="357"/>
                    <a:pt x="0" y="786"/>
                  </a:cubicBezTo>
                  <a:cubicBezTo>
                    <a:pt x="0" y="1238"/>
                    <a:pt x="357" y="1596"/>
                    <a:pt x="810" y="1596"/>
                  </a:cubicBezTo>
                  <a:cubicBezTo>
                    <a:pt x="1239" y="1596"/>
                    <a:pt x="1596" y="1238"/>
                    <a:pt x="1596" y="786"/>
                  </a:cubicBezTo>
                  <a:cubicBezTo>
                    <a:pt x="1596" y="357"/>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6" name="Google Shape;1166;p75"/>
            <p:cNvSpPr/>
            <p:nvPr/>
          </p:nvSpPr>
          <p:spPr>
            <a:xfrm>
              <a:off x="7366264" y="2435192"/>
              <a:ext cx="244572" cy="116483"/>
            </a:xfrm>
            <a:custGeom>
              <a:avLst/>
              <a:gdLst/>
              <a:ahLst/>
              <a:cxnLst/>
              <a:rect l="l" t="t" r="r" b="b"/>
              <a:pathLst>
                <a:path w="6954" h="3312" extrusionOk="0">
                  <a:moveTo>
                    <a:pt x="6335" y="692"/>
                  </a:moveTo>
                  <a:lnTo>
                    <a:pt x="6335" y="2692"/>
                  </a:lnTo>
                  <a:lnTo>
                    <a:pt x="643" y="2692"/>
                  </a:lnTo>
                  <a:lnTo>
                    <a:pt x="643" y="692"/>
                  </a:lnTo>
                  <a:close/>
                  <a:moveTo>
                    <a:pt x="0" y="1"/>
                  </a:moveTo>
                  <a:lnTo>
                    <a:pt x="0" y="3311"/>
                  </a:lnTo>
                  <a:lnTo>
                    <a:pt x="6954" y="3311"/>
                  </a:lnTo>
                  <a:lnTo>
                    <a:pt x="695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7" name="Google Shape;1167;p75"/>
            <p:cNvSpPr/>
            <p:nvPr/>
          </p:nvSpPr>
          <p:spPr>
            <a:xfrm>
              <a:off x="7461716" y="2219952"/>
              <a:ext cx="57011" cy="21805"/>
            </a:xfrm>
            <a:custGeom>
              <a:avLst/>
              <a:gdLst/>
              <a:ahLst/>
              <a:cxnLst/>
              <a:rect l="l" t="t" r="r" b="b"/>
              <a:pathLst>
                <a:path w="1621" h="620" extrusionOk="0">
                  <a:moveTo>
                    <a:pt x="1" y="1"/>
                  </a:moveTo>
                  <a:lnTo>
                    <a:pt x="1" y="620"/>
                  </a:lnTo>
                  <a:lnTo>
                    <a:pt x="1620" y="620"/>
                  </a:lnTo>
                  <a:lnTo>
                    <a:pt x="1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8" name="Google Shape;1168;p75"/>
            <p:cNvSpPr/>
            <p:nvPr/>
          </p:nvSpPr>
          <p:spPr>
            <a:xfrm>
              <a:off x="7461716" y="2350608"/>
              <a:ext cx="57011" cy="22649"/>
            </a:xfrm>
            <a:custGeom>
              <a:avLst/>
              <a:gdLst/>
              <a:ahLst/>
              <a:cxnLst/>
              <a:rect l="l" t="t" r="r" b="b"/>
              <a:pathLst>
                <a:path w="1621" h="644" extrusionOk="0">
                  <a:moveTo>
                    <a:pt x="1" y="1"/>
                  </a:moveTo>
                  <a:lnTo>
                    <a:pt x="1" y="644"/>
                  </a:lnTo>
                  <a:lnTo>
                    <a:pt x="1620" y="644"/>
                  </a:lnTo>
                  <a:lnTo>
                    <a:pt x="1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69" name="Google Shape;1169;p75"/>
            <p:cNvSpPr/>
            <p:nvPr/>
          </p:nvSpPr>
          <p:spPr>
            <a:xfrm>
              <a:off x="7461716" y="2482953"/>
              <a:ext cx="57011" cy="21805"/>
            </a:xfrm>
            <a:custGeom>
              <a:avLst/>
              <a:gdLst/>
              <a:ahLst/>
              <a:cxnLst/>
              <a:rect l="l" t="t" r="r" b="b"/>
              <a:pathLst>
                <a:path w="1621" h="620" extrusionOk="0">
                  <a:moveTo>
                    <a:pt x="1" y="0"/>
                  </a:moveTo>
                  <a:lnTo>
                    <a:pt x="1" y="619"/>
                  </a:lnTo>
                  <a:lnTo>
                    <a:pt x="1620" y="619"/>
                  </a:lnTo>
                  <a:lnTo>
                    <a:pt x="1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70" name="Google Shape;1170;p75"/>
          <p:cNvGrpSpPr/>
          <p:nvPr/>
        </p:nvGrpSpPr>
        <p:grpSpPr>
          <a:xfrm>
            <a:off x="7243978" y="1565825"/>
            <a:ext cx="355991" cy="380293"/>
            <a:chOff x="7243978" y="1565825"/>
            <a:chExt cx="355991" cy="380293"/>
          </a:xfrm>
        </p:grpSpPr>
        <p:sp>
          <p:nvSpPr>
            <p:cNvPr id="1171" name="Google Shape;1171;p75"/>
            <p:cNvSpPr/>
            <p:nvPr/>
          </p:nvSpPr>
          <p:spPr>
            <a:xfrm>
              <a:off x="7309289" y="1849752"/>
              <a:ext cx="87151" cy="21805"/>
            </a:xfrm>
            <a:custGeom>
              <a:avLst/>
              <a:gdLst/>
              <a:ahLst/>
              <a:cxnLst/>
              <a:rect l="l" t="t" r="r" b="b"/>
              <a:pathLst>
                <a:path w="2478" h="620" extrusionOk="0">
                  <a:moveTo>
                    <a:pt x="1" y="1"/>
                  </a:moveTo>
                  <a:lnTo>
                    <a:pt x="1"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2" name="Google Shape;1172;p75"/>
            <p:cNvSpPr/>
            <p:nvPr/>
          </p:nvSpPr>
          <p:spPr>
            <a:xfrm>
              <a:off x="7243978" y="1565825"/>
              <a:ext cx="355991" cy="380293"/>
            </a:xfrm>
            <a:custGeom>
              <a:avLst/>
              <a:gdLst/>
              <a:ahLst/>
              <a:cxnLst/>
              <a:rect l="l" t="t" r="r" b="b"/>
              <a:pathLst>
                <a:path w="10122" h="10813" extrusionOk="0">
                  <a:moveTo>
                    <a:pt x="7502" y="7597"/>
                  </a:moveTo>
                  <a:cubicBezTo>
                    <a:pt x="8026" y="7597"/>
                    <a:pt x="8526" y="7645"/>
                    <a:pt x="8931" y="7764"/>
                  </a:cubicBezTo>
                  <a:cubicBezTo>
                    <a:pt x="9288" y="7859"/>
                    <a:pt x="9431" y="7978"/>
                    <a:pt x="9478" y="8026"/>
                  </a:cubicBezTo>
                  <a:cubicBezTo>
                    <a:pt x="9431" y="8097"/>
                    <a:pt x="9288" y="8193"/>
                    <a:pt x="8931" y="8312"/>
                  </a:cubicBezTo>
                  <a:cubicBezTo>
                    <a:pt x="8526" y="8431"/>
                    <a:pt x="8026" y="8479"/>
                    <a:pt x="7502" y="8479"/>
                  </a:cubicBezTo>
                  <a:cubicBezTo>
                    <a:pt x="6954" y="8479"/>
                    <a:pt x="6454" y="8431"/>
                    <a:pt x="6073" y="8312"/>
                  </a:cubicBezTo>
                  <a:cubicBezTo>
                    <a:pt x="5716" y="8217"/>
                    <a:pt x="5549" y="8097"/>
                    <a:pt x="5501" y="8026"/>
                  </a:cubicBezTo>
                  <a:cubicBezTo>
                    <a:pt x="5549" y="7978"/>
                    <a:pt x="5716" y="7883"/>
                    <a:pt x="6073" y="7764"/>
                  </a:cubicBezTo>
                  <a:cubicBezTo>
                    <a:pt x="6454" y="7645"/>
                    <a:pt x="6954" y="7597"/>
                    <a:pt x="7502" y="7597"/>
                  </a:cubicBezTo>
                  <a:close/>
                  <a:moveTo>
                    <a:pt x="5406" y="644"/>
                  </a:moveTo>
                  <a:lnTo>
                    <a:pt x="5406" y="7312"/>
                  </a:lnTo>
                  <a:cubicBezTo>
                    <a:pt x="4930" y="7550"/>
                    <a:pt x="4834" y="7836"/>
                    <a:pt x="4834" y="8002"/>
                  </a:cubicBezTo>
                  <a:lnTo>
                    <a:pt x="4834" y="9741"/>
                  </a:lnTo>
                  <a:cubicBezTo>
                    <a:pt x="4834" y="9860"/>
                    <a:pt x="4882" y="10003"/>
                    <a:pt x="5025" y="10146"/>
                  </a:cubicBezTo>
                  <a:lnTo>
                    <a:pt x="619" y="10146"/>
                  </a:lnTo>
                  <a:lnTo>
                    <a:pt x="619" y="644"/>
                  </a:lnTo>
                  <a:close/>
                  <a:moveTo>
                    <a:pt x="9478" y="8740"/>
                  </a:moveTo>
                  <a:lnTo>
                    <a:pt x="9478" y="9741"/>
                  </a:lnTo>
                  <a:cubicBezTo>
                    <a:pt x="9454" y="9764"/>
                    <a:pt x="9312" y="9884"/>
                    <a:pt x="8931" y="10003"/>
                  </a:cubicBezTo>
                  <a:cubicBezTo>
                    <a:pt x="8526" y="10122"/>
                    <a:pt x="8026" y="10169"/>
                    <a:pt x="7502" y="10169"/>
                  </a:cubicBezTo>
                  <a:cubicBezTo>
                    <a:pt x="6954" y="10169"/>
                    <a:pt x="6454" y="10122"/>
                    <a:pt x="6073" y="10003"/>
                  </a:cubicBezTo>
                  <a:cubicBezTo>
                    <a:pt x="5668" y="9884"/>
                    <a:pt x="5525" y="9764"/>
                    <a:pt x="5501" y="9741"/>
                  </a:cubicBezTo>
                  <a:lnTo>
                    <a:pt x="5501" y="8740"/>
                  </a:lnTo>
                  <a:cubicBezTo>
                    <a:pt x="5597" y="8788"/>
                    <a:pt x="5644" y="8812"/>
                    <a:pt x="5763" y="8836"/>
                  </a:cubicBezTo>
                  <a:cubicBezTo>
                    <a:pt x="6240" y="8979"/>
                    <a:pt x="6835" y="9074"/>
                    <a:pt x="7502" y="9074"/>
                  </a:cubicBezTo>
                  <a:cubicBezTo>
                    <a:pt x="8145" y="9074"/>
                    <a:pt x="8740" y="8979"/>
                    <a:pt x="9216" y="8836"/>
                  </a:cubicBezTo>
                  <a:lnTo>
                    <a:pt x="9478" y="8740"/>
                  </a:lnTo>
                  <a:close/>
                  <a:moveTo>
                    <a:pt x="0" y="1"/>
                  </a:moveTo>
                  <a:lnTo>
                    <a:pt x="0" y="10812"/>
                  </a:lnTo>
                  <a:lnTo>
                    <a:pt x="7502" y="10812"/>
                  </a:lnTo>
                  <a:cubicBezTo>
                    <a:pt x="8145" y="10812"/>
                    <a:pt x="8740" y="10717"/>
                    <a:pt x="9216" y="10574"/>
                  </a:cubicBezTo>
                  <a:cubicBezTo>
                    <a:pt x="9955" y="10312"/>
                    <a:pt x="10121" y="9979"/>
                    <a:pt x="10121" y="9717"/>
                  </a:cubicBezTo>
                  <a:lnTo>
                    <a:pt x="10121" y="8002"/>
                  </a:lnTo>
                  <a:cubicBezTo>
                    <a:pt x="10121" y="7764"/>
                    <a:pt x="9955" y="7407"/>
                    <a:pt x="9216" y="7169"/>
                  </a:cubicBezTo>
                  <a:cubicBezTo>
                    <a:pt x="8740" y="7026"/>
                    <a:pt x="8145" y="6931"/>
                    <a:pt x="7502" y="6931"/>
                  </a:cubicBezTo>
                  <a:cubicBezTo>
                    <a:pt x="6978" y="6931"/>
                    <a:pt x="6478" y="7002"/>
                    <a:pt x="6073" y="7073"/>
                  </a:cubicBezTo>
                  <a:lnTo>
                    <a:pt x="6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3" name="Google Shape;1173;p75"/>
            <p:cNvSpPr/>
            <p:nvPr/>
          </p:nvSpPr>
          <p:spPr>
            <a:xfrm>
              <a:off x="7543802" y="1887454"/>
              <a:ext cx="25182" cy="21805"/>
            </a:xfrm>
            <a:custGeom>
              <a:avLst/>
              <a:gdLst/>
              <a:ahLst/>
              <a:cxnLst/>
              <a:rect l="l" t="t" r="r" b="b"/>
              <a:pathLst>
                <a:path w="716" h="620" extrusionOk="0">
                  <a:moveTo>
                    <a:pt x="358" y="0"/>
                  </a:moveTo>
                  <a:cubicBezTo>
                    <a:pt x="215" y="0"/>
                    <a:pt x="96" y="72"/>
                    <a:pt x="72" y="238"/>
                  </a:cubicBezTo>
                  <a:cubicBezTo>
                    <a:pt x="1" y="429"/>
                    <a:pt x="191" y="619"/>
                    <a:pt x="358" y="619"/>
                  </a:cubicBezTo>
                  <a:cubicBezTo>
                    <a:pt x="525" y="619"/>
                    <a:pt x="644" y="524"/>
                    <a:pt x="668" y="381"/>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4" name="Google Shape;1174;p75"/>
            <p:cNvSpPr/>
            <p:nvPr/>
          </p:nvSpPr>
          <p:spPr>
            <a:xfrm>
              <a:off x="7299230" y="1617771"/>
              <a:ext cx="103892" cy="22649"/>
            </a:xfrm>
            <a:custGeom>
              <a:avLst/>
              <a:gdLst/>
              <a:ahLst/>
              <a:cxnLst/>
              <a:rect l="l" t="t" r="r" b="b"/>
              <a:pathLst>
                <a:path w="2954" h="644" extrusionOk="0">
                  <a:moveTo>
                    <a:pt x="1" y="0"/>
                  </a:moveTo>
                  <a:lnTo>
                    <a:pt x="1" y="643"/>
                  </a:lnTo>
                  <a:lnTo>
                    <a:pt x="2954" y="643"/>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5" name="Google Shape;1175;p75"/>
            <p:cNvSpPr/>
            <p:nvPr/>
          </p:nvSpPr>
          <p:spPr>
            <a:xfrm>
              <a:off x="7299230" y="1662999"/>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6" name="Google Shape;1176;p75"/>
            <p:cNvSpPr/>
            <p:nvPr/>
          </p:nvSpPr>
          <p:spPr>
            <a:xfrm>
              <a:off x="7299230" y="1708228"/>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77" name="Google Shape;1177;p75"/>
            <p:cNvSpPr/>
            <p:nvPr/>
          </p:nvSpPr>
          <p:spPr>
            <a:xfrm>
              <a:off x="7333591" y="1776880"/>
              <a:ext cx="27679" cy="22649"/>
            </a:xfrm>
            <a:custGeom>
              <a:avLst/>
              <a:gdLst/>
              <a:ahLst/>
              <a:cxnLst/>
              <a:rect l="l" t="t" r="r" b="b"/>
              <a:pathLst>
                <a:path w="787" h="644" extrusionOk="0">
                  <a:moveTo>
                    <a:pt x="381" y="1"/>
                  </a:moveTo>
                  <a:cubicBezTo>
                    <a:pt x="238" y="1"/>
                    <a:pt x="119" y="96"/>
                    <a:pt x="96" y="215"/>
                  </a:cubicBezTo>
                  <a:cubicBezTo>
                    <a:pt x="0" y="453"/>
                    <a:pt x="143" y="644"/>
                    <a:pt x="381" y="644"/>
                  </a:cubicBezTo>
                  <a:cubicBezTo>
                    <a:pt x="596" y="644"/>
                    <a:pt x="786" y="406"/>
                    <a:pt x="691" y="191"/>
                  </a:cubicBezTo>
                  <a:cubicBezTo>
                    <a:pt x="619" y="72"/>
                    <a:pt x="548" y="1"/>
                    <a:pt x="42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78" name="Google Shape;1178;p75"/>
          <p:cNvGrpSpPr/>
          <p:nvPr/>
        </p:nvGrpSpPr>
        <p:grpSpPr>
          <a:xfrm>
            <a:off x="6413122" y="2204055"/>
            <a:ext cx="380258" cy="347620"/>
            <a:chOff x="6413122" y="2204055"/>
            <a:chExt cx="380258" cy="347620"/>
          </a:xfrm>
        </p:grpSpPr>
        <p:sp>
          <p:nvSpPr>
            <p:cNvPr id="1179" name="Google Shape;1179;p75"/>
            <p:cNvSpPr/>
            <p:nvPr/>
          </p:nvSpPr>
          <p:spPr>
            <a:xfrm>
              <a:off x="6413122" y="2204055"/>
              <a:ext cx="380258" cy="347620"/>
            </a:xfrm>
            <a:custGeom>
              <a:avLst/>
              <a:gdLst/>
              <a:ahLst/>
              <a:cxnLst/>
              <a:rect l="l" t="t" r="r" b="b"/>
              <a:pathLst>
                <a:path w="10812" h="9884" extrusionOk="0">
                  <a:moveTo>
                    <a:pt x="1453" y="643"/>
                  </a:moveTo>
                  <a:lnTo>
                    <a:pt x="1453" y="1477"/>
                  </a:lnTo>
                  <a:lnTo>
                    <a:pt x="643" y="1477"/>
                  </a:lnTo>
                  <a:lnTo>
                    <a:pt x="643" y="643"/>
                  </a:lnTo>
                  <a:close/>
                  <a:moveTo>
                    <a:pt x="10193" y="643"/>
                  </a:moveTo>
                  <a:lnTo>
                    <a:pt x="10193" y="1477"/>
                  </a:lnTo>
                  <a:lnTo>
                    <a:pt x="2096" y="1477"/>
                  </a:lnTo>
                  <a:lnTo>
                    <a:pt x="2096" y="643"/>
                  </a:lnTo>
                  <a:close/>
                  <a:moveTo>
                    <a:pt x="10193" y="2120"/>
                  </a:moveTo>
                  <a:lnTo>
                    <a:pt x="10193" y="9264"/>
                  </a:lnTo>
                  <a:lnTo>
                    <a:pt x="643" y="9264"/>
                  </a:lnTo>
                  <a:lnTo>
                    <a:pt x="643" y="2120"/>
                  </a:lnTo>
                  <a:close/>
                  <a:moveTo>
                    <a:pt x="0" y="0"/>
                  </a:moveTo>
                  <a:lnTo>
                    <a:pt x="0" y="9883"/>
                  </a:lnTo>
                  <a:lnTo>
                    <a:pt x="10812" y="9883"/>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0" name="Google Shape;1180;p75"/>
            <p:cNvSpPr/>
            <p:nvPr/>
          </p:nvSpPr>
          <p:spPr>
            <a:xfrm>
              <a:off x="6480121" y="2437724"/>
              <a:ext cx="66190" cy="71219"/>
            </a:xfrm>
            <a:custGeom>
              <a:avLst/>
              <a:gdLst/>
              <a:ahLst/>
              <a:cxnLst/>
              <a:rect l="l" t="t" r="r" b="b"/>
              <a:pathLst>
                <a:path w="1882" h="2025" extrusionOk="0">
                  <a:moveTo>
                    <a:pt x="1262" y="667"/>
                  </a:moveTo>
                  <a:lnTo>
                    <a:pt x="1262" y="1405"/>
                  </a:lnTo>
                  <a:lnTo>
                    <a:pt x="643" y="1405"/>
                  </a:lnTo>
                  <a:lnTo>
                    <a:pt x="643" y="667"/>
                  </a:lnTo>
                  <a:close/>
                  <a:moveTo>
                    <a:pt x="0" y="0"/>
                  </a:moveTo>
                  <a:lnTo>
                    <a:pt x="0" y="2025"/>
                  </a:lnTo>
                  <a:lnTo>
                    <a:pt x="1882" y="2025"/>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1" name="Google Shape;1181;p75"/>
            <p:cNvSpPr/>
            <p:nvPr/>
          </p:nvSpPr>
          <p:spPr>
            <a:xfrm>
              <a:off x="6568046" y="2386622"/>
              <a:ext cx="66225" cy="122321"/>
            </a:xfrm>
            <a:custGeom>
              <a:avLst/>
              <a:gdLst/>
              <a:ahLst/>
              <a:cxnLst/>
              <a:rect l="l" t="t" r="r" b="b"/>
              <a:pathLst>
                <a:path w="1883" h="3478" extrusionOk="0">
                  <a:moveTo>
                    <a:pt x="1263" y="620"/>
                  </a:moveTo>
                  <a:lnTo>
                    <a:pt x="1263" y="2811"/>
                  </a:lnTo>
                  <a:lnTo>
                    <a:pt x="644" y="2811"/>
                  </a:lnTo>
                  <a:lnTo>
                    <a:pt x="644" y="620"/>
                  </a:lnTo>
                  <a:close/>
                  <a:moveTo>
                    <a:pt x="1" y="1"/>
                  </a:moveTo>
                  <a:lnTo>
                    <a:pt x="1" y="3478"/>
                  </a:lnTo>
                  <a:lnTo>
                    <a:pt x="1882" y="3478"/>
                  </a:lnTo>
                  <a:lnTo>
                    <a:pt x="188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2" name="Google Shape;1182;p75"/>
            <p:cNvSpPr/>
            <p:nvPr/>
          </p:nvSpPr>
          <p:spPr>
            <a:xfrm>
              <a:off x="6656006" y="2374911"/>
              <a:ext cx="66190" cy="134033"/>
            </a:xfrm>
            <a:custGeom>
              <a:avLst/>
              <a:gdLst/>
              <a:ahLst/>
              <a:cxnLst/>
              <a:rect l="l" t="t" r="r" b="b"/>
              <a:pathLst>
                <a:path w="1882" h="3811" extrusionOk="0">
                  <a:moveTo>
                    <a:pt x="1263" y="619"/>
                  </a:moveTo>
                  <a:lnTo>
                    <a:pt x="1263" y="3168"/>
                  </a:lnTo>
                  <a:lnTo>
                    <a:pt x="643" y="3168"/>
                  </a:lnTo>
                  <a:lnTo>
                    <a:pt x="643" y="619"/>
                  </a:lnTo>
                  <a:close/>
                  <a:moveTo>
                    <a:pt x="0" y="0"/>
                  </a:moveTo>
                  <a:lnTo>
                    <a:pt x="0" y="3811"/>
                  </a:lnTo>
                  <a:lnTo>
                    <a:pt x="1882" y="3811"/>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3" name="Google Shape;1183;p75"/>
            <p:cNvSpPr/>
            <p:nvPr/>
          </p:nvSpPr>
          <p:spPr>
            <a:xfrm>
              <a:off x="6480121" y="2290327"/>
              <a:ext cx="240422" cy="129848"/>
            </a:xfrm>
            <a:custGeom>
              <a:avLst/>
              <a:gdLst/>
              <a:ahLst/>
              <a:cxnLst/>
              <a:rect l="l" t="t" r="r" b="b"/>
              <a:pathLst>
                <a:path w="6836" h="3692" extrusionOk="0">
                  <a:moveTo>
                    <a:pt x="5930" y="691"/>
                  </a:moveTo>
                  <a:cubicBezTo>
                    <a:pt x="6073" y="691"/>
                    <a:pt x="6168" y="786"/>
                    <a:pt x="6168" y="929"/>
                  </a:cubicBezTo>
                  <a:cubicBezTo>
                    <a:pt x="6168" y="1072"/>
                    <a:pt x="6049" y="1167"/>
                    <a:pt x="5930" y="1167"/>
                  </a:cubicBezTo>
                  <a:cubicBezTo>
                    <a:pt x="5787" y="1167"/>
                    <a:pt x="5692" y="1048"/>
                    <a:pt x="5692" y="929"/>
                  </a:cubicBezTo>
                  <a:cubicBezTo>
                    <a:pt x="5692" y="810"/>
                    <a:pt x="5811" y="691"/>
                    <a:pt x="5930" y="691"/>
                  </a:cubicBezTo>
                  <a:close/>
                  <a:moveTo>
                    <a:pt x="3430" y="1095"/>
                  </a:moveTo>
                  <a:cubicBezTo>
                    <a:pt x="3572" y="1095"/>
                    <a:pt x="3668" y="1215"/>
                    <a:pt x="3668" y="1334"/>
                  </a:cubicBezTo>
                  <a:cubicBezTo>
                    <a:pt x="3668" y="1453"/>
                    <a:pt x="3549" y="1572"/>
                    <a:pt x="3430" y="1572"/>
                  </a:cubicBezTo>
                  <a:cubicBezTo>
                    <a:pt x="3311" y="1572"/>
                    <a:pt x="3191" y="1453"/>
                    <a:pt x="3191" y="1334"/>
                  </a:cubicBezTo>
                  <a:cubicBezTo>
                    <a:pt x="3191" y="1191"/>
                    <a:pt x="3311" y="1095"/>
                    <a:pt x="3430" y="1095"/>
                  </a:cubicBezTo>
                  <a:close/>
                  <a:moveTo>
                    <a:pt x="929" y="2548"/>
                  </a:moveTo>
                  <a:cubicBezTo>
                    <a:pt x="1072" y="2548"/>
                    <a:pt x="1167" y="2667"/>
                    <a:pt x="1167" y="2786"/>
                  </a:cubicBezTo>
                  <a:cubicBezTo>
                    <a:pt x="1167" y="2905"/>
                    <a:pt x="1048" y="3024"/>
                    <a:pt x="929" y="3024"/>
                  </a:cubicBezTo>
                  <a:cubicBezTo>
                    <a:pt x="810" y="3024"/>
                    <a:pt x="691" y="2905"/>
                    <a:pt x="691" y="2786"/>
                  </a:cubicBezTo>
                  <a:cubicBezTo>
                    <a:pt x="691" y="2667"/>
                    <a:pt x="810" y="2548"/>
                    <a:pt x="929" y="2548"/>
                  </a:cubicBezTo>
                  <a:close/>
                  <a:moveTo>
                    <a:pt x="5930" y="0"/>
                  </a:moveTo>
                  <a:cubicBezTo>
                    <a:pt x="5525" y="0"/>
                    <a:pt x="5168" y="286"/>
                    <a:pt x="5073" y="714"/>
                  </a:cubicBezTo>
                  <a:lnTo>
                    <a:pt x="4144" y="786"/>
                  </a:lnTo>
                  <a:cubicBezTo>
                    <a:pt x="4001" y="548"/>
                    <a:pt x="3739" y="405"/>
                    <a:pt x="3430" y="405"/>
                  </a:cubicBezTo>
                  <a:cubicBezTo>
                    <a:pt x="2953" y="405"/>
                    <a:pt x="2548" y="786"/>
                    <a:pt x="2548" y="1310"/>
                  </a:cubicBezTo>
                  <a:lnTo>
                    <a:pt x="2548" y="1429"/>
                  </a:lnTo>
                  <a:lnTo>
                    <a:pt x="1524" y="2167"/>
                  </a:lnTo>
                  <a:cubicBezTo>
                    <a:pt x="1382" y="2024"/>
                    <a:pt x="1143" y="1905"/>
                    <a:pt x="905" y="1905"/>
                  </a:cubicBezTo>
                  <a:cubicBezTo>
                    <a:pt x="429" y="1905"/>
                    <a:pt x="0" y="2286"/>
                    <a:pt x="0" y="2786"/>
                  </a:cubicBezTo>
                  <a:cubicBezTo>
                    <a:pt x="0" y="3286"/>
                    <a:pt x="453" y="3691"/>
                    <a:pt x="929" y="3691"/>
                  </a:cubicBezTo>
                  <a:cubicBezTo>
                    <a:pt x="1405" y="3691"/>
                    <a:pt x="1834" y="3310"/>
                    <a:pt x="1834" y="2786"/>
                  </a:cubicBezTo>
                  <a:lnTo>
                    <a:pt x="1834" y="2762"/>
                  </a:lnTo>
                  <a:lnTo>
                    <a:pt x="2858" y="1977"/>
                  </a:lnTo>
                  <a:cubicBezTo>
                    <a:pt x="3025" y="2096"/>
                    <a:pt x="3215" y="2191"/>
                    <a:pt x="3430" y="2191"/>
                  </a:cubicBezTo>
                  <a:cubicBezTo>
                    <a:pt x="3882" y="2191"/>
                    <a:pt x="4239" y="1858"/>
                    <a:pt x="4287" y="1453"/>
                  </a:cubicBezTo>
                  <a:lnTo>
                    <a:pt x="5192" y="1357"/>
                  </a:lnTo>
                  <a:cubicBezTo>
                    <a:pt x="5335" y="1619"/>
                    <a:pt x="5644" y="1786"/>
                    <a:pt x="5930" y="1786"/>
                  </a:cubicBezTo>
                  <a:cubicBezTo>
                    <a:pt x="6406" y="1786"/>
                    <a:pt x="6835" y="1381"/>
                    <a:pt x="6835" y="881"/>
                  </a:cubicBezTo>
                  <a:cubicBezTo>
                    <a:pt x="6835" y="405"/>
                    <a:pt x="6430" y="0"/>
                    <a:pt x="593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184" name="Google Shape;1184;p75"/>
          <p:cNvSpPr/>
          <p:nvPr/>
        </p:nvSpPr>
        <p:spPr>
          <a:xfrm>
            <a:off x="6422337" y="2780280"/>
            <a:ext cx="381946" cy="366049"/>
          </a:xfrm>
          <a:custGeom>
            <a:avLst/>
            <a:gdLst/>
            <a:ahLst/>
            <a:cxnLst/>
            <a:rect l="l" t="t" r="r" b="b"/>
            <a:pathLst>
              <a:path w="10860" h="10408" extrusionOk="0">
                <a:moveTo>
                  <a:pt x="5430" y="643"/>
                </a:moveTo>
                <a:lnTo>
                  <a:pt x="6740" y="1048"/>
                </a:lnTo>
                <a:lnTo>
                  <a:pt x="5406" y="1453"/>
                </a:lnTo>
                <a:lnTo>
                  <a:pt x="4025" y="1072"/>
                </a:lnTo>
                <a:lnTo>
                  <a:pt x="5430" y="643"/>
                </a:lnTo>
                <a:close/>
                <a:moveTo>
                  <a:pt x="7835" y="1358"/>
                </a:moveTo>
                <a:lnTo>
                  <a:pt x="9383" y="1810"/>
                </a:lnTo>
                <a:lnTo>
                  <a:pt x="8049" y="2191"/>
                </a:lnTo>
                <a:lnTo>
                  <a:pt x="6525" y="1786"/>
                </a:lnTo>
                <a:lnTo>
                  <a:pt x="7835" y="1358"/>
                </a:lnTo>
                <a:close/>
                <a:moveTo>
                  <a:pt x="2905" y="1429"/>
                </a:moveTo>
                <a:lnTo>
                  <a:pt x="4263" y="1810"/>
                </a:lnTo>
                <a:lnTo>
                  <a:pt x="2905" y="2239"/>
                </a:lnTo>
                <a:lnTo>
                  <a:pt x="1500" y="1834"/>
                </a:lnTo>
                <a:lnTo>
                  <a:pt x="2905" y="1429"/>
                </a:lnTo>
                <a:close/>
                <a:moveTo>
                  <a:pt x="5406" y="2120"/>
                </a:moveTo>
                <a:lnTo>
                  <a:pt x="6883" y="2525"/>
                </a:lnTo>
                <a:lnTo>
                  <a:pt x="5454" y="2953"/>
                </a:lnTo>
                <a:lnTo>
                  <a:pt x="4025" y="2525"/>
                </a:lnTo>
                <a:lnTo>
                  <a:pt x="5406" y="2120"/>
                </a:lnTo>
                <a:close/>
                <a:moveTo>
                  <a:pt x="10217" y="2263"/>
                </a:moveTo>
                <a:lnTo>
                  <a:pt x="10217" y="4930"/>
                </a:lnTo>
                <a:lnTo>
                  <a:pt x="8430" y="5454"/>
                </a:lnTo>
                <a:lnTo>
                  <a:pt x="8430" y="2763"/>
                </a:lnTo>
                <a:lnTo>
                  <a:pt x="10217" y="2263"/>
                </a:lnTo>
                <a:close/>
                <a:moveTo>
                  <a:pt x="667" y="2263"/>
                </a:moveTo>
                <a:lnTo>
                  <a:pt x="2572" y="2787"/>
                </a:lnTo>
                <a:lnTo>
                  <a:pt x="2572" y="5478"/>
                </a:lnTo>
                <a:lnTo>
                  <a:pt x="667" y="4930"/>
                </a:lnTo>
                <a:lnTo>
                  <a:pt x="667" y="2263"/>
                </a:lnTo>
                <a:close/>
                <a:moveTo>
                  <a:pt x="3239" y="2977"/>
                </a:moveTo>
                <a:lnTo>
                  <a:pt x="5144" y="3501"/>
                </a:lnTo>
                <a:lnTo>
                  <a:pt x="5144" y="6192"/>
                </a:lnTo>
                <a:lnTo>
                  <a:pt x="3239" y="5644"/>
                </a:lnTo>
                <a:lnTo>
                  <a:pt x="3239" y="2977"/>
                </a:lnTo>
                <a:close/>
                <a:moveTo>
                  <a:pt x="7811" y="2953"/>
                </a:moveTo>
                <a:lnTo>
                  <a:pt x="7811" y="5621"/>
                </a:lnTo>
                <a:lnTo>
                  <a:pt x="5763" y="6216"/>
                </a:lnTo>
                <a:lnTo>
                  <a:pt x="5763" y="3549"/>
                </a:lnTo>
                <a:lnTo>
                  <a:pt x="7811" y="2953"/>
                </a:lnTo>
                <a:close/>
                <a:moveTo>
                  <a:pt x="10217" y="5597"/>
                </a:moveTo>
                <a:lnTo>
                  <a:pt x="10217" y="8073"/>
                </a:lnTo>
                <a:lnTo>
                  <a:pt x="8430" y="8693"/>
                </a:lnTo>
                <a:lnTo>
                  <a:pt x="8430" y="6097"/>
                </a:lnTo>
                <a:lnTo>
                  <a:pt x="10217" y="5597"/>
                </a:lnTo>
                <a:close/>
                <a:moveTo>
                  <a:pt x="667" y="5621"/>
                </a:moveTo>
                <a:lnTo>
                  <a:pt x="2572" y="6168"/>
                </a:lnTo>
                <a:lnTo>
                  <a:pt x="2572" y="8740"/>
                </a:lnTo>
                <a:lnTo>
                  <a:pt x="667" y="8097"/>
                </a:lnTo>
                <a:lnTo>
                  <a:pt x="667" y="5621"/>
                </a:lnTo>
                <a:close/>
                <a:moveTo>
                  <a:pt x="3239" y="6335"/>
                </a:moveTo>
                <a:lnTo>
                  <a:pt x="5144" y="6883"/>
                </a:lnTo>
                <a:lnTo>
                  <a:pt x="5144" y="9621"/>
                </a:lnTo>
                <a:lnTo>
                  <a:pt x="3239" y="8955"/>
                </a:lnTo>
                <a:lnTo>
                  <a:pt x="3239" y="6335"/>
                </a:lnTo>
                <a:close/>
                <a:moveTo>
                  <a:pt x="7811" y="6287"/>
                </a:moveTo>
                <a:lnTo>
                  <a:pt x="7811" y="8907"/>
                </a:lnTo>
                <a:lnTo>
                  <a:pt x="5763" y="9621"/>
                </a:lnTo>
                <a:lnTo>
                  <a:pt x="5763" y="6883"/>
                </a:lnTo>
                <a:lnTo>
                  <a:pt x="7811" y="6287"/>
                </a:lnTo>
                <a:close/>
                <a:moveTo>
                  <a:pt x="5430" y="0"/>
                </a:moveTo>
                <a:lnTo>
                  <a:pt x="0" y="1596"/>
                </a:lnTo>
                <a:lnTo>
                  <a:pt x="0" y="8550"/>
                </a:lnTo>
                <a:lnTo>
                  <a:pt x="5430" y="10407"/>
                </a:lnTo>
                <a:lnTo>
                  <a:pt x="10860" y="8550"/>
                </a:lnTo>
                <a:lnTo>
                  <a:pt x="10860" y="1596"/>
                </a:lnTo>
                <a:lnTo>
                  <a:pt x="54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185" name="Google Shape;1185;p75"/>
          <p:cNvGrpSpPr/>
          <p:nvPr/>
        </p:nvGrpSpPr>
        <p:grpSpPr>
          <a:xfrm>
            <a:off x="6423990" y="3408451"/>
            <a:ext cx="380293" cy="334221"/>
            <a:chOff x="6423990" y="3408451"/>
            <a:chExt cx="380293" cy="334221"/>
          </a:xfrm>
        </p:grpSpPr>
        <p:sp>
          <p:nvSpPr>
            <p:cNvPr id="1186" name="Google Shape;1186;p75"/>
            <p:cNvSpPr/>
            <p:nvPr/>
          </p:nvSpPr>
          <p:spPr>
            <a:xfrm>
              <a:off x="6649289" y="3451148"/>
              <a:ext cx="113107" cy="137409"/>
            </a:xfrm>
            <a:custGeom>
              <a:avLst/>
              <a:gdLst/>
              <a:ahLst/>
              <a:cxnLst/>
              <a:rect l="l" t="t" r="r" b="b"/>
              <a:pathLst>
                <a:path w="3216" h="3907" extrusionOk="0">
                  <a:moveTo>
                    <a:pt x="1596" y="620"/>
                  </a:moveTo>
                  <a:cubicBezTo>
                    <a:pt x="2025" y="620"/>
                    <a:pt x="2311" y="691"/>
                    <a:pt x="2454" y="787"/>
                  </a:cubicBezTo>
                  <a:cubicBezTo>
                    <a:pt x="2311" y="834"/>
                    <a:pt x="1977" y="929"/>
                    <a:pt x="1596" y="929"/>
                  </a:cubicBezTo>
                  <a:cubicBezTo>
                    <a:pt x="1215" y="929"/>
                    <a:pt x="882" y="858"/>
                    <a:pt x="739" y="787"/>
                  </a:cubicBezTo>
                  <a:cubicBezTo>
                    <a:pt x="882" y="715"/>
                    <a:pt x="1215" y="620"/>
                    <a:pt x="1596" y="620"/>
                  </a:cubicBezTo>
                  <a:close/>
                  <a:moveTo>
                    <a:pt x="2573" y="1406"/>
                  </a:moveTo>
                  <a:lnTo>
                    <a:pt x="2573" y="3073"/>
                  </a:lnTo>
                  <a:cubicBezTo>
                    <a:pt x="2501" y="3168"/>
                    <a:pt x="2144" y="3287"/>
                    <a:pt x="1596" y="3287"/>
                  </a:cubicBezTo>
                  <a:cubicBezTo>
                    <a:pt x="1096" y="3287"/>
                    <a:pt x="739" y="3168"/>
                    <a:pt x="620" y="3073"/>
                  </a:cubicBezTo>
                  <a:lnTo>
                    <a:pt x="620" y="1406"/>
                  </a:lnTo>
                  <a:cubicBezTo>
                    <a:pt x="882" y="1501"/>
                    <a:pt x="1239" y="1549"/>
                    <a:pt x="1596" y="1549"/>
                  </a:cubicBezTo>
                  <a:cubicBezTo>
                    <a:pt x="1954" y="1549"/>
                    <a:pt x="2287" y="1525"/>
                    <a:pt x="2573" y="1406"/>
                  </a:cubicBezTo>
                  <a:close/>
                  <a:moveTo>
                    <a:pt x="1596" y="1"/>
                  </a:moveTo>
                  <a:cubicBezTo>
                    <a:pt x="787" y="1"/>
                    <a:pt x="1" y="239"/>
                    <a:pt x="1" y="787"/>
                  </a:cubicBezTo>
                  <a:lnTo>
                    <a:pt x="1" y="3120"/>
                  </a:lnTo>
                  <a:cubicBezTo>
                    <a:pt x="1" y="3668"/>
                    <a:pt x="787" y="3906"/>
                    <a:pt x="1596" y="3906"/>
                  </a:cubicBezTo>
                  <a:cubicBezTo>
                    <a:pt x="2406" y="3906"/>
                    <a:pt x="3216" y="3668"/>
                    <a:pt x="3216" y="3120"/>
                  </a:cubicBezTo>
                  <a:lnTo>
                    <a:pt x="3216" y="787"/>
                  </a:lnTo>
                  <a:cubicBezTo>
                    <a:pt x="3216" y="239"/>
                    <a:pt x="2406" y="1"/>
                    <a:pt x="159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7" name="Google Shape;1187;p75"/>
            <p:cNvSpPr/>
            <p:nvPr/>
          </p:nvSpPr>
          <p:spPr>
            <a:xfrm>
              <a:off x="6423990" y="3408451"/>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8" name="Google Shape;1188;p75"/>
            <p:cNvSpPr/>
            <p:nvPr/>
          </p:nvSpPr>
          <p:spPr>
            <a:xfrm>
              <a:off x="6463380" y="3491347"/>
              <a:ext cx="49449" cy="56166"/>
            </a:xfrm>
            <a:custGeom>
              <a:avLst/>
              <a:gdLst/>
              <a:ahLst/>
              <a:cxnLst/>
              <a:rect l="l" t="t" r="r" b="b"/>
              <a:pathLst>
                <a:path w="1406" h="1597" extrusionOk="0">
                  <a:moveTo>
                    <a:pt x="714" y="1"/>
                  </a:moveTo>
                  <a:cubicBezTo>
                    <a:pt x="286" y="1"/>
                    <a:pt x="0" y="191"/>
                    <a:pt x="0" y="525"/>
                  </a:cubicBezTo>
                  <a:cubicBezTo>
                    <a:pt x="0" y="906"/>
                    <a:pt x="357" y="977"/>
                    <a:pt x="595" y="1025"/>
                  </a:cubicBezTo>
                  <a:cubicBezTo>
                    <a:pt x="691" y="1072"/>
                    <a:pt x="810" y="1072"/>
                    <a:pt x="810" y="1120"/>
                  </a:cubicBezTo>
                  <a:cubicBezTo>
                    <a:pt x="810" y="1144"/>
                    <a:pt x="762" y="1144"/>
                    <a:pt x="667" y="1144"/>
                  </a:cubicBezTo>
                  <a:cubicBezTo>
                    <a:pt x="524" y="1144"/>
                    <a:pt x="333" y="1096"/>
                    <a:pt x="214" y="1025"/>
                  </a:cubicBezTo>
                  <a:lnTo>
                    <a:pt x="191" y="1001"/>
                  </a:lnTo>
                  <a:lnTo>
                    <a:pt x="0" y="1430"/>
                  </a:lnTo>
                  <a:lnTo>
                    <a:pt x="48" y="1453"/>
                  </a:lnTo>
                  <a:cubicBezTo>
                    <a:pt x="191" y="1549"/>
                    <a:pt x="453" y="1596"/>
                    <a:pt x="691" y="1596"/>
                  </a:cubicBezTo>
                  <a:cubicBezTo>
                    <a:pt x="1238" y="1596"/>
                    <a:pt x="1405" y="1311"/>
                    <a:pt x="1405" y="1072"/>
                  </a:cubicBezTo>
                  <a:cubicBezTo>
                    <a:pt x="1381" y="668"/>
                    <a:pt x="1024" y="596"/>
                    <a:pt x="786" y="549"/>
                  </a:cubicBezTo>
                  <a:cubicBezTo>
                    <a:pt x="691" y="525"/>
                    <a:pt x="572" y="525"/>
                    <a:pt x="572" y="501"/>
                  </a:cubicBezTo>
                  <a:cubicBezTo>
                    <a:pt x="572" y="477"/>
                    <a:pt x="691" y="429"/>
                    <a:pt x="714" y="429"/>
                  </a:cubicBezTo>
                  <a:cubicBezTo>
                    <a:pt x="834" y="429"/>
                    <a:pt x="953" y="477"/>
                    <a:pt x="1119" y="525"/>
                  </a:cubicBezTo>
                  <a:lnTo>
                    <a:pt x="1143" y="549"/>
                  </a:lnTo>
                  <a:lnTo>
                    <a:pt x="1310" y="144"/>
                  </a:lnTo>
                  <a:lnTo>
                    <a:pt x="1286" y="120"/>
                  </a:lnTo>
                  <a:cubicBezTo>
                    <a:pt x="1143" y="25"/>
                    <a:pt x="929" y="1"/>
                    <a:pt x="71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89" name="Google Shape;1189;p75"/>
            <p:cNvSpPr/>
            <p:nvPr/>
          </p:nvSpPr>
          <p:spPr>
            <a:xfrm>
              <a:off x="6516135" y="3491347"/>
              <a:ext cx="62849" cy="67878"/>
            </a:xfrm>
            <a:custGeom>
              <a:avLst/>
              <a:gdLst/>
              <a:ahLst/>
              <a:cxnLst/>
              <a:rect l="l" t="t" r="r" b="b"/>
              <a:pathLst>
                <a:path w="1787" h="1930" extrusionOk="0">
                  <a:moveTo>
                    <a:pt x="881" y="429"/>
                  </a:moveTo>
                  <a:cubicBezTo>
                    <a:pt x="1072" y="429"/>
                    <a:pt x="1167" y="549"/>
                    <a:pt x="1167" y="763"/>
                  </a:cubicBezTo>
                  <a:cubicBezTo>
                    <a:pt x="1167" y="977"/>
                    <a:pt x="1048" y="1096"/>
                    <a:pt x="881" y="1096"/>
                  </a:cubicBezTo>
                  <a:cubicBezTo>
                    <a:pt x="715" y="1096"/>
                    <a:pt x="620" y="977"/>
                    <a:pt x="620" y="763"/>
                  </a:cubicBezTo>
                  <a:cubicBezTo>
                    <a:pt x="620" y="549"/>
                    <a:pt x="739" y="429"/>
                    <a:pt x="881" y="429"/>
                  </a:cubicBezTo>
                  <a:close/>
                  <a:moveTo>
                    <a:pt x="1524" y="1382"/>
                  </a:moveTo>
                  <a:lnTo>
                    <a:pt x="1535" y="1395"/>
                  </a:lnTo>
                  <a:lnTo>
                    <a:pt x="1535" y="1395"/>
                  </a:lnTo>
                  <a:cubicBezTo>
                    <a:pt x="1540" y="1391"/>
                    <a:pt x="1544" y="1386"/>
                    <a:pt x="1548" y="1382"/>
                  </a:cubicBezTo>
                  <a:close/>
                  <a:moveTo>
                    <a:pt x="858" y="1"/>
                  </a:moveTo>
                  <a:cubicBezTo>
                    <a:pt x="358" y="1"/>
                    <a:pt x="0" y="310"/>
                    <a:pt x="0" y="787"/>
                  </a:cubicBezTo>
                  <a:cubicBezTo>
                    <a:pt x="0" y="1192"/>
                    <a:pt x="262" y="1477"/>
                    <a:pt x="620" y="1573"/>
                  </a:cubicBezTo>
                  <a:cubicBezTo>
                    <a:pt x="881" y="1835"/>
                    <a:pt x="1048" y="1930"/>
                    <a:pt x="1310" y="1930"/>
                  </a:cubicBezTo>
                  <a:cubicBezTo>
                    <a:pt x="1477" y="1930"/>
                    <a:pt x="1667" y="1858"/>
                    <a:pt x="1763" y="1715"/>
                  </a:cubicBezTo>
                  <a:lnTo>
                    <a:pt x="1786" y="1692"/>
                  </a:lnTo>
                  <a:lnTo>
                    <a:pt x="1535" y="1395"/>
                  </a:lnTo>
                  <a:lnTo>
                    <a:pt x="1535" y="1395"/>
                  </a:lnTo>
                  <a:cubicBezTo>
                    <a:pt x="1471" y="1456"/>
                    <a:pt x="1425" y="1477"/>
                    <a:pt x="1358" y="1477"/>
                  </a:cubicBezTo>
                  <a:lnTo>
                    <a:pt x="1310" y="1477"/>
                  </a:lnTo>
                  <a:cubicBezTo>
                    <a:pt x="1572" y="1358"/>
                    <a:pt x="1715" y="1096"/>
                    <a:pt x="1715" y="787"/>
                  </a:cubicBezTo>
                  <a:cubicBezTo>
                    <a:pt x="1715" y="358"/>
                    <a:pt x="1358" y="1"/>
                    <a:pt x="8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0" name="Google Shape;1190;p75"/>
            <p:cNvSpPr/>
            <p:nvPr/>
          </p:nvSpPr>
          <p:spPr>
            <a:xfrm>
              <a:off x="6586475" y="3491347"/>
              <a:ext cx="42767" cy="52825"/>
            </a:xfrm>
            <a:custGeom>
              <a:avLst/>
              <a:gdLst/>
              <a:ahLst/>
              <a:cxnLst/>
              <a:rect l="l" t="t" r="r" b="b"/>
              <a:pathLst>
                <a:path w="1216" h="1502" extrusionOk="0">
                  <a:moveTo>
                    <a:pt x="1" y="1"/>
                  </a:moveTo>
                  <a:lnTo>
                    <a:pt x="1" y="1501"/>
                  </a:lnTo>
                  <a:lnTo>
                    <a:pt x="1215" y="1501"/>
                  </a:lnTo>
                  <a:lnTo>
                    <a:pt x="1215" y="1025"/>
                  </a:lnTo>
                  <a:lnTo>
                    <a:pt x="548" y="1025"/>
                  </a:lnTo>
                  <a:lnTo>
                    <a:pt x="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91" name="Google Shape;1191;p75"/>
          <p:cNvGrpSpPr/>
          <p:nvPr/>
        </p:nvGrpSpPr>
        <p:grpSpPr>
          <a:xfrm>
            <a:off x="6444951" y="3993891"/>
            <a:ext cx="336718" cy="379449"/>
            <a:chOff x="6444951" y="3993891"/>
            <a:chExt cx="336718" cy="379449"/>
          </a:xfrm>
        </p:grpSpPr>
        <p:sp>
          <p:nvSpPr>
            <p:cNvPr id="1192" name="Google Shape;1192;p75"/>
            <p:cNvSpPr/>
            <p:nvPr/>
          </p:nvSpPr>
          <p:spPr>
            <a:xfrm>
              <a:off x="6641762" y="4111148"/>
              <a:ext cx="25147" cy="22649"/>
            </a:xfrm>
            <a:custGeom>
              <a:avLst/>
              <a:gdLst/>
              <a:ahLst/>
              <a:cxnLst/>
              <a:rect l="l" t="t" r="r" b="b"/>
              <a:pathLst>
                <a:path w="715" h="644" extrusionOk="0">
                  <a:moveTo>
                    <a:pt x="382" y="0"/>
                  </a:moveTo>
                  <a:cubicBezTo>
                    <a:pt x="239" y="0"/>
                    <a:pt x="96" y="120"/>
                    <a:pt x="48" y="262"/>
                  </a:cubicBezTo>
                  <a:cubicBezTo>
                    <a:pt x="1" y="477"/>
                    <a:pt x="143" y="643"/>
                    <a:pt x="358" y="643"/>
                  </a:cubicBezTo>
                  <a:cubicBezTo>
                    <a:pt x="501" y="643"/>
                    <a:pt x="644" y="524"/>
                    <a:pt x="691" y="381"/>
                  </a:cubicBezTo>
                  <a:cubicBezTo>
                    <a:pt x="715" y="167"/>
                    <a:pt x="572"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3" name="Google Shape;1193;p75"/>
            <p:cNvSpPr/>
            <p:nvPr/>
          </p:nvSpPr>
          <p:spPr>
            <a:xfrm>
              <a:off x="6444951" y="3993891"/>
              <a:ext cx="336718" cy="379449"/>
            </a:xfrm>
            <a:custGeom>
              <a:avLst/>
              <a:gdLst/>
              <a:ahLst/>
              <a:cxnLst/>
              <a:rect l="l" t="t" r="r" b="b"/>
              <a:pathLst>
                <a:path w="9574" h="10789" extrusionOk="0">
                  <a:moveTo>
                    <a:pt x="3810" y="643"/>
                  </a:moveTo>
                  <a:cubicBezTo>
                    <a:pt x="4692" y="643"/>
                    <a:pt x="5573" y="762"/>
                    <a:pt x="6192" y="977"/>
                  </a:cubicBezTo>
                  <a:cubicBezTo>
                    <a:pt x="6835" y="1191"/>
                    <a:pt x="7002" y="1429"/>
                    <a:pt x="7002" y="1477"/>
                  </a:cubicBezTo>
                  <a:cubicBezTo>
                    <a:pt x="7002" y="1525"/>
                    <a:pt x="6835" y="1787"/>
                    <a:pt x="6192" y="1977"/>
                  </a:cubicBezTo>
                  <a:cubicBezTo>
                    <a:pt x="5573" y="2191"/>
                    <a:pt x="4692" y="2310"/>
                    <a:pt x="3810" y="2310"/>
                  </a:cubicBezTo>
                  <a:cubicBezTo>
                    <a:pt x="2905" y="2310"/>
                    <a:pt x="2048" y="2191"/>
                    <a:pt x="1429" y="1977"/>
                  </a:cubicBezTo>
                  <a:cubicBezTo>
                    <a:pt x="762" y="1787"/>
                    <a:pt x="619" y="1525"/>
                    <a:pt x="619" y="1477"/>
                  </a:cubicBezTo>
                  <a:cubicBezTo>
                    <a:pt x="619" y="1429"/>
                    <a:pt x="762" y="1191"/>
                    <a:pt x="1429" y="977"/>
                  </a:cubicBezTo>
                  <a:cubicBezTo>
                    <a:pt x="2048" y="762"/>
                    <a:pt x="2905" y="643"/>
                    <a:pt x="3810" y="643"/>
                  </a:cubicBezTo>
                  <a:close/>
                  <a:moveTo>
                    <a:pt x="7049" y="2310"/>
                  </a:moveTo>
                  <a:lnTo>
                    <a:pt x="7049" y="4096"/>
                  </a:lnTo>
                  <a:cubicBezTo>
                    <a:pt x="7049" y="4168"/>
                    <a:pt x="6906" y="4406"/>
                    <a:pt x="6240" y="4597"/>
                  </a:cubicBezTo>
                  <a:cubicBezTo>
                    <a:pt x="5620" y="4811"/>
                    <a:pt x="4763" y="4930"/>
                    <a:pt x="3858" y="4930"/>
                  </a:cubicBezTo>
                  <a:cubicBezTo>
                    <a:pt x="2977" y="4930"/>
                    <a:pt x="2120" y="4811"/>
                    <a:pt x="1477" y="4597"/>
                  </a:cubicBezTo>
                  <a:cubicBezTo>
                    <a:pt x="834" y="4406"/>
                    <a:pt x="691" y="4168"/>
                    <a:pt x="691" y="4096"/>
                  </a:cubicBezTo>
                  <a:lnTo>
                    <a:pt x="691" y="2355"/>
                  </a:lnTo>
                  <a:lnTo>
                    <a:pt x="691" y="2355"/>
                  </a:lnTo>
                  <a:cubicBezTo>
                    <a:pt x="830" y="2435"/>
                    <a:pt x="1017" y="2512"/>
                    <a:pt x="1238" y="2572"/>
                  </a:cubicBezTo>
                  <a:cubicBezTo>
                    <a:pt x="1929" y="2811"/>
                    <a:pt x="2858" y="2930"/>
                    <a:pt x="3834" y="2930"/>
                  </a:cubicBezTo>
                  <a:cubicBezTo>
                    <a:pt x="4811" y="2930"/>
                    <a:pt x="5739" y="2811"/>
                    <a:pt x="6430" y="2572"/>
                  </a:cubicBezTo>
                  <a:cubicBezTo>
                    <a:pt x="6668" y="2477"/>
                    <a:pt x="6882" y="2406"/>
                    <a:pt x="7049" y="2310"/>
                  </a:cubicBezTo>
                  <a:close/>
                  <a:moveTo>
                    <a:pt x="7025" y="5668"/>
                  </a:moveTo>
                  <a:lnTo>
                    <a:pt x="7025" y="6716"/>
                  </a:lnTo>
                  <a:lnTo>
                    <a:pt x="6478" y="6716"/>
                  </a:lnTo>
                  <a:lnTo>
                    <a:pt x="6478" y="6478"/>
                  </a:lnTo>
                  <a:cubicBezTo>
                    <a:pt x="6478" y="6121"/>
                    <a:pt x="6716" y="5787"/>
                    <a:pt x="7025" y="5668"/>
                  </a:cubicBezTo>
                  <a:close/>
                  <a:moveTo>
                    <a:pt x="7645" y="5716"/>
                  </a:moveTo>
                  <a:cubicBezTo>
                    <a:pt x="7954" y="5835"/>
                    <a:pt x="8145" y="6121"/>
                    <a:pt x="8145" y="6478"/>
                  </a:cubicBezTo>
                  <a:lnTo>
                    <a:pt x="8145" y="6716"/>
                  </a:lnTo>
                  <a:lnTo>
                    <a:pt x="7645" y="6716"/>
                  </a:lnTo>
                  <a:lnTo>
                    <a:pt x="7645" y="5716"/>
                  </a:lnTo>
                  <a:close/>
                  <a:moveTo>
                    <a:pt x="7049" y="4954"/>
                  </a:moveTo>
                  <a:lnTo>
                    <a:pt x="7049" y="5025"/>
                  </a:lnTo>
                  <a:cubicBezTo>
                    <a:pt x="6359" y="5168"/>
                    <a:pt x="5858" y="5763"/>
                    <a:pt x="5858" y="6478"/>
                  </a:cubicBezTo>
                  <a:lnTo>
                    <a:pt x="5858" y="6716"/>
                  </a:lnTo>
                  <a:lnTo>
                    <a:pt x="5120" y="6716"/>
                  </a:lnTo>
                  <a:lnTo>
                    <a:pt x="5120" y="7502"/>
                  </a:lnTo>
                  <a:cubicBezTo>
                    <a:pt x="4692" y="7550"/>
                    <a:pt x="4311" y="7550"/>
                    <a:pt x="3834" y="7550"/>
                  </a:cubicBezTo>
                  <a:cubicBezTo>
                    <a:pt x="2953" y="7550"/>
                    <a:pt x="2072" y="7431"/>
                    <a:pt x="1453" y="7216"/>
                  </a:cubicBezTo>
                  <a:cubicBezTo>
                    <a:pt x="810" y="7026"/>
                    <a:pt x="643" y="6788"/>
                    <a:pt x="643" y="6716"/>
                  </a:cubicBezTo>
                  <a:lnTo>
                    <a:pt x="643" y="4969"/>
                  </a:lnTo>
                  <a:lnTo>
                    <a:pt x="643" y="4969"/>
                  </a:lnTo>
                  <a:cubicBezTo>
                    <a:pt x="786" y="5059"/>
                    <a:pt x="991" y="5149"/>
                    <a:pt x="1238" y="5240"/>
                  </a:cubicBezTo>
                  <a:cubicBezTo>
                    <a:pt x="1929" y="5478"/>
                    <a:pt x="2858" y="5597"/>
                    <a:pt x="3834" y="5597"/>
                  </a:cubicBezTo>
                  <a:cubicBezTo>
                    <a:pt x="4811" y="5597"/>
                    <a:pt x="5739" y="5478"/>
                    <a:pt x="6430" y="5240"/>
                  </a:cubicBezTo>
                  <a:cubicBezTo>
                    <a:pt x="6668" y="5144"/>
                    <a:pt x="6882" y="5049"/>
                    <a:pt x="7049" y="4954"/>
                  </a:cubicBezTo>
                  <a:close/>
                  <a:moveTo>
                    <a:pt x="619" y="7573"/>
                  </a:moveTo>
                  <a:cubicBezTo>
                    <a:pt x="762" y="7669"/>
                    <a:pt x="977" y="7764"/>
                    <a:pt x="1238" y="7859"/>
                  </a:cubicBezTo>
                  <a:cubicBezTo>
                    <a:pt x="1929" y="8097"/>
                    <a:pt x="2858" y="8216"/>
                    <a:pt x="3834" y="8216"/>
                  </a:cubicBezTo>
                  <a:cubicBezTo>
                    <a:pt x="4311" y="8216"/>
                    <a:pt x="4692" y="8216"/>
                    <a:pt x="5120" y="8145"/>
                  </a:cubicBezTo>
                  <a:lnTo>
                    <a:pt x="5120" y="10193"/>
                  </a:lnTo>
                  <a:lnTo>
                    <a:pt x="3834" y="10193"/>
                  </a:lnTo>
                  <a:cubicBezTo>
                    <a:pt x="2905" y="10193"/>
                    <a:pt x="2048" y="10074"/>
                    <a:pt x="1429" y="9883"/>
                  </a:cubicBezTo>
                  <a:cubicBezTo>
                    <a:pt x="762" y="9669"/>
                    <a:pt x="619" y="9431"/>
                    <a:pt x="619" y="9359"/>
                  </a:cubicBezTo>
                  <a:lnTo>
                    <a:pt x="619" y="7573"/>
                  </a:lnTo>
                  <a:close/>
                  <a:moveTo>
                    <a:pt x="8931" y="7383"/>
                  </a:moveTo>
                  <a:lnTo>
                    <a:pt x="8931" y="10193"/>
                  </a:lnTo>
                  <a:lnTo>
                    <a:pt x="5739" y="10193"/>
                  </a:lnTo>
                  <a:lnTo>
                    <a:pt x="5739" y="7383"/>
                  </a:lnTo>
                  <a:close/>
                  <a:moveTo>
                    <a:pt x="3834" y="0"/>
                  </a:moveTo>
                  <a:cubicBezTo>
                    <a:pt x="2858" y="0"/>
                    <a:pt x="1953" y="119"/>
                    <a:pt x="1238" y="358"/>
                  </a:cubicBezTo>
                  <a:cubicBezTo>
                    <a:pt x="191" y="667"/>
                    <a:pt x="0" y="1120"/>
                    <a:pt x="0" y="1453"/>
                  </a:cubicBezTo>
                  <a:lnTo>
                    <a:pt x="0" y="9336"/>
                  </a:lnTo>
                  <a:cubicBezTo>
                    <a:pt x="0" y="9669"/>
                    <a:pt x="191" y="10122"/>
                    <a:pt x="1238" y="10431"/>
                  </a:cubicBezTo>
                  <a:cubicBezTo>
                    <a:pt x="1929" y="10669"/>
                    <a:pt x="2858" y="10788"/>
                    <a:pt x="3834" y="10788"/>
                  </a:cubicBezTo>
                  <a:lnTo>
                    <a:pt x="9574" y="10788"/>
                  </a:lnTo>
                  <a:lnTo>
                    <a:pt x="9574" y="6716"/>
                  </a:lnTo>
                  <a:lnTo>
                    <a:pt x="8811" y="6716"/>
                  </a:lnTo>
                  <a:lnTo>
                    <a:pt x="8811" y="6478"/>
                  </a:lnTo>
                  <a:cubicBezTo>
                    <a:pt x="8811" y="5763"/>
                    <a:pt x="8335" y="5192"/>
                    <a:pt x="7668" y="5025"/>
                  </a:cubicBezTo>
                  <a:lnTo>
                    <a:pt x="7668" y="1453"/>
                  </a:lnTo>
                  <a:cubicBezTo>
                    <a:pt x="7668" y="1120"/>
                    <a:pt x="7478" y="667"/>
                    <a:pt x="6430" y="358"/>
                  </a:cubicBezTo>
                  <a:cubicBezTo>
                    <a:pt x="5739" y="119"/>
                    <a:pt x="4811" y="0"/>
                    <a:pt x="3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4" name="Google Shape;1194;p75"/>
            <p:cNvSpPr/>
            <p:nvPr/>
          </p:nvSpPr>
          <p:spPr>
            <a:xfrm>
              <a:off x="6674435" y="4266881"/>
              <a:ext cx="54478" cy="68757"/>
            </a:xfrm>
            <a:custGeom>
              <a:avLst/>
              <a:gdLst/>
              <a:ahLst/>
              <a:cxnLst/>
              <a:rect l="l" t="t" r="r" b="b"/>
              <a:pathLst>
                <a:path w="1549" h="1955" extrusionOk="0">
                  <a:moveTo>
                    <a:pt x="786" y="621"/>
                  </a:moveTo>
                  <a:cubicBezTo>
                    <a:pt x="881" y="621"/>
                    <a:pt x="953" y="693"/>
                    <a:pt x="953" y="764"/>
                  </a:cubicBezTo>
                  <a:cubicBezTo>
                    <a:pt x="953" y="859"/>
                    <a:pt x="881" y="931"/>
                    <a:pt x="786" y="931"/>
                  </a:cubicBezTo>
                  <a:cubicBezTo>
                    <a:pt x="715" y="931"/>
                    <a:pt x="643" y="859"/>
                    <a:pt x="643" y="764"/>
                  </a:cubicBezTo>
                  <a:cubicBezTo>
                    <a:pt x="643" y="693"/>
                    <a:pt x="715" y="621"/>
                    <a:pt x="786" y="621"/>
                  </a:cubicBezTo>
                  <a:close/>
                  <a:moveTo>
                    <a:pt x="755" y="1"/>
                  </a:moveTo>
                  <a:cubicBezTo>
                    <a:pt x="742" y="1"/>
                    <a:pt x="728" y="1"/>
                    <a:pt x="715" y="2"/>
                  </a:cubicBezTo>
                  <a:cubicBezTo>
                    <a:pt x="357" y="26"/>
                    <a:pt x="48" y="335"/>
                    <a:pt x="24" y="716"/>
                  </a:cubicBezTo>
                  <a:cubicBezTo>
                    <a:pt x="0" y="1050"/>
                    <a:pt x="191" y="1336"/>
                    <a:pt x="477" y="1478"/>
                  </a:cubicBezTo>
                  <a:lnTo>
                    <a:pt x="477" y="1955"/>
                  </a:lnTo>
                  <a:lnTo>
                    <a:pt x="1096" y="1955"/>
                  </a:lnTo>
                  <a:lnTo>
                    <a:pt x="1096" y="1478"/>
                  </a:lnTo>
                  <a:cubicBezTo>
                    <a:pt x="1358" y="1359"/>
                    <a:pt x="1548" y="1097"/>
                    <a:pt x="1548" y="764"/>
                  </a:cubicBezTo>
                  <a:cubicBezTo>
                    <a:pt x="1548" y="349"/>
                    <a:pt x="1169" y="1"/>
                    <a:pt x="75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195" name="Google Shape;1195;p75"/>
          <p:cNvGrpSpPr/>
          <p:nvPr/>
        </p:nvGrpSpPr>
        <p:grpSpPr>
          <a:xfrm>
            <a:off x="6423990" y="1607712"/>
            <a:ext cx="380293" cy="334221"/>
            <a:chOff x="6423990" y="1607712"/>
            <a:chExt cx="380293" cy="334221"/>
          </a:xfrm>
        </p:grpSpPr>
        <p:sp>
          <p:nvSpPr>
            <p:cNvPr id="1196" name="Google Shape;1196;p75"/>
            <p:cNvSpPr/>
            <p:nvPr/>
          </p:nvSpPr>
          <p:spPr>
            <a:xfrm>
              <a:off x="6423990" y="1607712"/>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7" name="Google Shape;1197;p75"/>
            <p:cNvSpPr/>
            <p:nvPr/>
          </p:nvSpPr>
          <p:spPr>
            <a:xfrm>
              <a:off x="6465877" y="1682237"/>
              <a:ext cx="105580" cy="105580"/>
            </a:xfrm>
            <a:custGeom>
              <a:avLst/>
              <a:gdLst/>
              <a:ahLst/>
              <a:cxnLst/>
              <a:rect l="l" t="t" r="r" b="b"/>
              <a:pathLst>
                <a:path w="3002" h="3002" extrusionOk="0">
                  <a:moveTo>
                    <a:pt x="1144" y="668"/>
                  </a:moveTo>
                  <a:lnTo>
                    <a:pt x="1144" y="1811"/>
                  </a:lnTo>
                  <a:lnTo>
                    <a:pt x="2287" y="1811"/>
                  </a:lnTo>
                  <a:cubicBezTo>
                    <a:pt x="2157" y="2135"/>
                    <a:pt x="1871" y="2341"/>
                    <a:pt x="1516" y="2341"/>
                  </a:cubicBezTo>
                  <a:cubicBezTo>
                    <a:pt x="1480" y="2341"/>
                    <a:pt x="1443" y="2339"/>
                    <a:pt x="1406" y="2335"/>
                  </a:cubicBezTo>
                  <a:cubicBezTo>
                    <a:pt x="977" y="2311"/>
                    <a:pt x="643" y="1977"/>
                    <a:pt x="620" y="1573"/>
                  </a:cubicBezTo>
                  <a:cubicBezTo>
                    <a:pt x="596" y="1192"/>
                    <a:pt x="834" y="834"/>
                    <a:pt x="1144" y="668"/>
                  </a:cubicBezTo>
                  <a:close/>
                  <a:moveTo>
                    <a:pt x="1525" y="1"/>
                  </a:moveTo>
                  <a:cubicBezTo>
                    <a:pt x="691" y="1"/>
                    <a:pt x="0" y="644"/>
                    <a:pt x="0" y="1477"/>
                  </a:cubicBezTo>
                  <a:cubicBezTo>
                    <a:pt x="0" y="2311"/>
                    <a:pt x="667" y="3001"/>
                    <a:pt x="1525" y="3001"/>
                  </a:cubicBezTo>
                  <a:cubicBezTo>
                    <a:pt x="2334" y="3001"/>
                    <a:pt x="3001" y="2311"/>
                    <a:pt x="3001" y="1477"/>
                  </a:cubicBezTo>
                  <a:lnTo>
                    <a:pt x="3001" y="1192"/>
                  </a:lnTo>
                  <a:lnTo>
                    <a:pt x="1810" y="1192"/>
                  </a:lnTo>
                  <a:lnTo>
                    <a:pt x="1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8" name="Google Shape;1198;p75"/>
            <p:cNvSpPr/>
            <p:nvPr/>
          </p:nvSpPr>
          <p:spPr>
            <a:xfrm>
              <a:off x="6542935" y="1646223"/>
              <a:ext cx="64537" cy="63693"/>
            </a:xfrm>
            <a:custGeom>
              <a:avLst/>
              <a:gdLst/>
              <a:ahLst/>
              <a:cxnLst/>
              <a:rect l="l" t="t" r="r" b="b"/>
              <a:pathLst>
                <a:path w="1835" h="1811" extrusionOk="0">
                  <a:moveTo>
                    <a:pt x="643" y="715"/>
                  </a:moveTo>
                  <a:cubicBezTo>
                    <a:pt x="834" y="810"/>
                    <a:pt x="1024" y="977"/>
                    <a:pt x="1120" y="1191"/>
                  </a:cubicBezTo>
                  <a:lnTo>
                    <a:pt x="643" y="1191"/>
                  </a:lnTo>
                  <a:lnTo>
                    <a:pt x="643" y="715"/>
                  </a:lnTo>
                  <a:close/>
                  <a:moveTo>
                    <a:pt x="0" y="1"/>
                  </a:moveTo>
                  <a:lnTo>
                    <a:pt x="0" y="1811"/>
                  </a:lnTo>
                  <a:lnTo>
                    <a:pt x="1834" y="1811"/>
                  </a:lnTo>
                  <a:lnTo>
                    <a:pt x="1834" y="1501"/>
                  </a:lnTo>
                  <a:cubicBezTo>
                    <a:pt x="1834" y="691"/>
                    <a:pt x="1144"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199" name="Google Shape;1199;p75"/>
            <p:cNvSpPr/>
            <p:nvPr/>
          </p:nvSpPr>
          <p:spPr>
            <a:xfrm>
              <a:off x="6640918" y="1688955"/>
              <a:ext cx="21805" cy="31864"/>
            </a:xfrm>
            <a:custGeom>
              <a:avLst/>
              <a:gdLst/>
              <a:ahLst/>
              <a:cxnLst/>
              <a:rect l="l" t="t" r="r" b="b"/>
              <a:pathLst>
                <a:path w="620"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0" name="Google Shape;1200;p75"/>
            <p:cNvSpPr/>
            <p:nvPr/>
          </p:nvSpPr>
          <p:spPr>
            <a:xfrm>
              <a:off x="6640918" y="1654594"/>
              <a:ext cx="21805" cy="16811"/>
            </a:xfrm>
            <a:custGeom>
              <a:avLst/>
              <a:gdLst/>
              <a:ahLst/>
              <a:cxnLst/>
              <a:rect l="l" t="t" r="r" b="b"/>
              <a:pathLst>
                <a:path w="620"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1" name="Google Shape;1201;p75"/>
            <p:cNvSpPr/>
            <p:nvPr/>
          </p:nvSpPr>
          <p:spPr>
            <a:xfrm>
              <a:off x="6685303" y="1688955"/>
              <a:ext cx="22649" cy="31864"/>
            </a:xfrm>
            <a:custGeom>
              <a:avLst/>
              <a:gdLst/>
              <a:ahLst/>
              <a:cxnLst/>
              <a:rect l="l" t="t" r="r" b="b"/>
              <a:pathLst>
                <a:path w="644" h="906" extrusionOk="0">
                  <a:moveTo>
                    <a:pt x="1" y="0"/>
                  </a:moveTo>
                  <a:lnTo>
                    <a:pt x="1" y="905"/>
                  </a:lnTo>
                  <a:lnTo>
                    <a:pt x="644" y="905"/>
                  </a:lnTo>
                  <a:lnTo>
                    <a:pt x="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2" name="Google Shape;1202;p75"/>
            <p:cNvSpPr/>
            <p:nvPr/>
          </p:nvSpPr>
          <p:spPr>
            <a:xfrm>
              <a:off x="6685303" y="1654594"/>
              <a:ext cx="22649" cy="16811"/>
            </a:xfrm>
            <a:custGeom>
              <a:avLst/>
              <a:gdLst/>
              <a:ahLst/>
              <a:cxnLst/>
              <a:rect l="l" t="t" r="r" b="b"/>
              <a:pathLst>
                <a:path w="644" h="478" extrusionOk="0">
                  <a:moveTo>
                    <a:pt x="1" y="1"/>
                  </a:moveTo>
                  <a:lnTo>
                    <a:pt x="1" y="477"/>
                  </a:lnTo>
                  <a:lnTo>
                    <a:pt x="644" y="477"/>
                  </a:lnTo>
                  <a:lnTo>
                    <a:pt x="6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3" name="Google Shape;1203;p75"/>
            <p:cNvSpPr/>
            <p:nvPr/>
          </p:nvSpPr>
          <p:spPr>
            <a:xfrm>
              <a:off x="6730531" y="1688955"/>
              <a:ext cx="21841" cy="31864"/>
            </a:xfrm>
            <a:custGeom>
              <a:avLst/>
              <a:gdLst/>
              <a:ahLst/>
              <a:cxnLst/>
              <a:rect l="l" t="t" r="r" b="b"/>
              <a:pathLst>
                <a:path w="621"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4" name="Google Shape;1204;p75"/>
            <p:cNvSpPr/>
            <p:nvPr/>
          </p:nvSpPr>
          <p:spPr>
            <a:xfrm>
              <a:off x="6730531" y="1654594"/>
              <a:ext cx="21841" cy="16811"/>
            </a:xfrm>
            <a:custGeom>
              <a:avLst/>
              <a:gdLst/>
              <a:ahLst/>
              <a:cxnLst/>
              <a:rect l="l" t="t" r="r" b="b"/>
              <a:pathLst>
                <a:path w="621"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5" name="Google Shape;1205;p75"/>
            <p:cNvSpPr/>
            <p:nvPr/>
          </p:nvSpPr>
          <p:spPr>
            <a:xfrm>
              <a:off x="6646792" y="1734183"/>
              <a:ext cx="111419" cy="52790"/>
            </a:xfrm>
            <a:custGeom>
              <a:avLst/>
              <a:gdLst/>
              <a:ahLst/>
              <a:cxnLst/>
              <a:rect l="l" t="t" r="r" b="b"/>
              <a:pathLst>
                <a:path w="3168" h="1501" extrusionOk="0">
                  <a:moveTo>
                    <a:pt x="2811" y="0"/>
                  </a:moveTo>
                  <a:lnTo>
                    <a:pt x="1906" y="667"/>
                  </a:lnTo>
                  <a:lnTo>
                    <a:pt x="1167" y="238"/>
                  </a:lnTo>
                  <a:lnTo>
                    <a:pt x="0" y="953"/>
                  </a:lnTo>
                  <a:lnTo>
                    <a:pt x="334" y="1501"/>
                  </a:lnTo>
                  <a:lnTo>
                    <a:pt x="1167" y="977"/>
                  </a:lnTo>
                  <a:lnTo>
                    <a:pt x="1929" y="1429"/>
                  </a:lnTo>
                  <a:lnTo>
                    <a:pt x="3168" y="548"/>
                  </a:lnTo>
                  <a:lnTo>
                    <a:pt x="281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06" name="Google Shape;1206;p75"/>
          <p:cNvGrpSpPr/>
          <p:nvPr/>
        </p:nvGrpSpPr>
        <p:grpSpPr>
          <a:xfrm>
            <a:off x="5606533" y="1575883"/>
            <a:ext cx="381137" cy="376917"/>
            <a:chOff x="5606533" y="1575883"/>
            <a:chExt cx="381137" cy="376917"/>
          </a:xfrm>
        </p:grpSpPr>
        <p:sp>
          <p:nvSpPr>
            <p:cNvPr id="1207" name="Google Shape;1207;p75"/>
            <p:cNvSpPr/>
            <p:nvPr/>
          </p:nvSpPr>
          <p:spPr>
            <a:xfrm>
              <a:off x="5606533" y="1667994"/>
              <a:ext cx="168394" cy="284807"/>
            </a:xfrm>
            <a:custGeom>
              <a:avLst/>
              <a:gdLst/>
              <a:ahLst/>
              <a:cxnLst/>
              <a:rect l="l" t="t" r="r" b="b"/>
              <a:pathLst>
                <a:path w="4788" h="8098" extrusionOk="0">
                  <a:moveTo>
                    <a:pt x="4145" y="668"/>
                  </a:moveTo>
                  <a:lnTo>
                    <a:pt x="4145" y="7479"/>
                  </a:lnTo>
                  <a:lnTo>
                    <a:pt x="644" y="7479"/>
                  </a:lnTo>
                  <a:lnTo>
                    <a:pt x="644" y="668"/>
                  </a:lnTo>
                  <a:close/>
                  <a:moveTo>
                    <a:pt x="1" y="1"/>
                  </a:moveTo>
                  <a:lnTo>
                    <a:pt x="1" y="8098"/>
                  </a:lnTo>
                  <a:lnTo>
                    <a:pt x="4788" y="8098"/>
                  </a:lnTo>
                  <a:lnTo>
                    <a:pt x="478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8" name="Google Shape;1208;p75"/>
            <p:cNvSpPr/>
            <p:nvPr/>
          </p:nvSpPr>
          <p:spPr>
            <a:xfrm>
              <a:off x="5650918" y="1712413"/>
              <a:ext cx="79625" cy="21805"/>
            </a:xfrm>
            <a:custGeom>
              <a:avLst/>
              <a:gdLst/>
              <a:ahLst/>
              <a:cxnLst/>
              <a:rect l="l" t="t" r="r" b="b"/>
              <a:pathLst>
                <a:path w="2264" h="620" extrusionOk="0">
                  <a:moveTo>
                    <a:pt x="1" y="0"/>
                  </a:moveTo>
                  <a:lnTo>
                    <a:pt x="1" y="619"/>
                  </a:lnTo>
                  <a:lnTo>
                    <a:pt x="2263" y="619"/>
                  </a:lnTo>
                  <a:lnTo>
                    <a:pt x="226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09" name="Google Shape;1209;p75"/>
            <p:cNvSpPr/>
            <p:nvPr/>
          </p:nvSpPr>
          <p:spPr>
            <a:xfrm>
              <a:off x="5650918" y="1755954"/>
              <a:ext cx="79625" cy="22649"/>
            </a:xfrm>
            <a:custGeom>
              <a:avLst/>
              <a:gdLst/>
              <a:ahLst/>
              <a:cxnLst/>
              <a:rect l="l" t="t" r="r" b="b"/>
              <a:pathLst>
                <a:path w="2264" h="644" extrusionOk="0">
                  <a:moveTo>
                    <a:pt x="1" y="0"/>
                  </a:moveTo>
                  <a:lnTo>
                    <a:pt x="1" y="643"/>
                  </a:lnTo>
                  <a:lnTo>
                    <a:pt x="2263" y="643"/>
                  </a:lnTo>
                  <a:lnTo>
                    <a:pt x="226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0" name="Google Shape;1210;p75"/>
            <p:cNvSpPr/>
            <p:nvPr/>
          </p:nvSpPr>
          <p:spPr>
            <a:xfrm>
              <a:off x="5677753" y="1816270"/>
              <a:ext cx="26835" cy="21805"/>
            </a:xfrm>
            <a:custGeom>
              <a:avLst/>
              <a:gdLst/>
              <a:ahLst/>
              <a:cxnLst/>
              <a:rect l="l" t="t" r="r" b="b"/>
              <a:pathLst>
                <a:path w="763" h="620" extrusionOk="0">
                  <a:moveTo>
                    <a:pt x="381" y="0"/>
                  </a:moveTo>
                  <a:cubicBezTo>
                    <a:pt x="238" y="0"/>
                    <a:pt x="119" y="72"/>
                    <a:pt x="71" y="191"/>
                  </a:cubicBezTo>
                  <a:cubicBezTo>
                    <a:pt x="0" y="405"/>
                    <a:pt x="167" y="619"/>
                    <a:pt x="381" y="619"/>
                  </a:cubicBezTo>
                  <a:cubicBezTo>
                    <a:pt x="595" y="619"/>
                    <a:pt x="762" y="405"/>
                    <a:pt x="667" y="167"/>
                  </a:cubicBezTo>
                  <a:cubicBezTo>
                    <a:pt x="619" y="48"/>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1" name="Google Shape;1211;p75"/>
            <p:cNvSpPr/>
            <p:nvPr/>
          </p:nvSpPr>
          <p:spPr>
            <a:xfrm>
              <a:off x="5661821" y="1873210"/>
              <a:ext cx="58664" cy="22649"/>
            </a:xfrm>
            <a:custGeom>
              <a:avLst/>
              <a:gdLst/>
              <a:ahLst/>
              <a:cxnLst/>
              <a:rect l="l" t="t" r="r" b="b"/>
              <a:pathLst>
                <a:path w="1668" h="644" extrusionOk="0">
                  <a:moveTo>
                    <a:pt x="1" y="0"/>
                  </a:moveTo>
                  <a:lnTo>
                    <a:pt x="1" y="643"/>
                  </a:lnTo>
                  <a:lnTo>
                    <a:pt x="1668" y="643"/>
                  </a:lnTo>
                  <a:lnTo>
                    <a:pt x="1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2" name="Google Shape;1212;p75"/>
            <p:cNvSpPr/>
            <p:nvPr/>
          </p:nvSpPr>
          <p:spPr>
            <a:xfrm>
              <a:off x="5817624" y="1667994"/>
              <a:ext cx="170047" cy="284807"/>
            </a:xfrm>
            <a:custGeom>
              <a:avLst/>
              <a:gdLst/>
              <a:ahLst/>
              <a:cxnLst/>
              <a:rect l="l" t="t" r="r" b="b"/>
              <a:pathLst>
                <a:path w="4835" h="8098" extrusionOk="0">
                  <a:moveTo>
                    <a:pt x="4168" y="668"/>
                  </a:moveTo>
                  <a:lnTo>
                    <a:pt x="4168" y="7479"/>
                  </a:lnTo>
                  <a:lnTo>
                    <a:pt x="667" y="7479"/>
                  </a:lnTo>
                  <a:lnTo>
                    <a:pt x="667" y="668"/>
                  </a:lnTo>
                  <a:close/>
                  <a:moveTo>
                    <a:pt x="0" y="1"/>
                  </a:moveTo>
                  <a:lnTo>
                    <a:pt x="0" y="8098"/>
                  </a:lnTo>
                  <a:lnTo>
                    <a:pt x="4834" y="8098"/>
                  </a:lnTo>
                  <a:lnTo>
                    <a:pt x="483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3" name="Google Shape;1213;p75"/>
            <p:cNvSpPr/>
            <p:nvPr/>
          </p:nvSpPr>
          <p:spPr>
            <a:xfrm>
              <a:off x="5862852" y="1712413"/>
              <a:ext cx="79590" cy="21805"/>
            </a:xfrm>
            <a:custGeom>
              <a:avLst/>
              <a:gdLst/>
              <a:ahLst/>
              <a:cxnLst/>
              <a:rect l="l" t="t" r="r" b="b"/>
              <a:pathLst>
                <a:path w="2263" h="620" extrusionOk="0">
                  <a:moveTo>
                    <a:pt x="0" y="0"/>
                  </a:moveTo>
                  <a:lnTo>
                    <a:pt x="0" y="619"/>
                  </a:lnTo>
                  <a:lnTo>
                    <a:pt x="2262" y="619"/>
                  </a:lnTo>
                  <a:lnTo>
                    <a:pt x="2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4" name="Google Shape;1214;p75"/>
            <p:cNvSpPr/>
            <p:nvPr/>
          </p:nvSpPr>
          <p:spPr>
            <a:xfrm>
              <a:off x="5862852" y="1755954"/>
              <a:ext cx="79590" cy="22649"/>
            </a:xfrm>
            <a:custGeom>
              <a:avLst/>
              <a:gdLst/>
              <a:ahLst/>
              <a:cxnLst/>
              <a:rect l="l" t="t" r="r" b="b"/>
              <a:pathLst>
                <a:path w="2263" h="644" extrusionOk="0">
                  <a:moveTo>
                    <a:pt x="0" y="0"/>
                  </a:moveTo>
                  <a:lnTo>
                    <a:pt x="0" y="643"/>
                  </a:lnTo>
                  <a:lnTo>
                    <a:pt x="2262" y="643"/>
                  </a:lnTo>
                  <a:lnTo>
                    <a:pt x="2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5" name="Google Shape;1215;p75"/>
            <p:cNvSpPr/>
            <p:nvPr/>
          </p:nvSpPr>
          <p:spPr>
            <a:xfrm>
              <a:off x="5888808" y="1816270"/>
              <a:ext cx="26835" cy="21805"/>
            </a:xfrm>
            <a:custGeom>
              <a:avLst/>
              <a:gdLst/>
              <a:ahLst/>
              <a:cxnLst/>
              <a:rect l="l" t="t" r="r" b="b"/>
              <a:pathLst>
                <a:path w="763" h="620" extrusionOk="0">
                  <a:moveTo>
                    <a:pt x="381" y="0"/>
                  </a:moveTo>
                  <a:cubicBezTo>
                    <a:pt x="238" y="0"/>
                    <a:pt x="119" y="72"/>
                    <a:pt x="96" y="191"/>
                  </a:cubicBezTo>
                  <a:cubicBezTo>
                    <a:pt x="0" y="429"/>
                    <a:pt x="191" y="619"/>
                    <a:pt x="381" y="619"/>
                  </a:cubicBezTo>
                  <a:cubicBezTo>
                    <a:pt x="596" y="619"/>
                    <a:pt x="762" y="405"/>
                    <a:pt x="691" y="167"/>
                  </a:cubicBezTo>
                  <a:cubicBezTo>
                    <a:pt x="619" y="48"/>
                    <a:pt x="548" y="0"/>
                    <a:pt x="42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6" name="Google Shape;1216;p75"/>
            <p:cNvSpPr/>
            <p:nvPr/>
          </p:nvSpPr>
          <p:spPr>
            <a:xfrm>
              <a:off x="5872876" y="1873210"/>
              <a:ext cx="58664" cy="22649"/>
            </a:xfrm>
            <a:custGeom>
              <a:avLst/>
              <a:gdLst/>
              <a:ahLst/>
              <a:cxnLst/>
              <a:rect l="l" t="t" r="r" b="b"/>
              <a:pathLst>
                <a:path w="1668" h="644" extrusionOk="0">
                  <a:moveTo>
                    <a:pt x="1" y="0"/>
                  </a:moveTo>
                  <a:lnTo>
                    <a:pt x="1" y="643"/>
                  </a:lnTo>
                  <a:lnTo>
                    <a:pt x="1668" y="643"/>
                  </a:lnTo>
                  <a:lnTo>
                    <a:pt x="1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17" name="Google Shape;1217;p75"/>
            <p:cNvSpPr/>
            <p:nvPr/>
          </p:nvSpPr>
          <p:spPr>
            <a:xfrm>
              <a:off x="5737190" y="1575883"/>
              <a:ext cx="122321" cy="76249"/>
            </a:xfrm>
            <a:custGeom>
              <a:avLst/>
              <a:gdLst/>
              <a:ahLst/>
              <a:cxnLst/>
              <a:rect l="l" t="t" r="r" b="b"/>
              <a:pathLst>
                <a:path w="3478" h="2168" extrusionOk="0">
                  <a:moveTo>
                    <a:pt x="2573" y="0"/>
                  </a:moveTo>
                  <a:lnTo>
                    <a:pt x="2049" y="334"/>
                  </a:lnTo>
                  <a:lnTo>
                    <a:pt x="2263" y="691"/>
                  </a:lnTo>
                  <a:cubicBezTo>
                    <a:pt x="2001" y="596"/>
                    <a:pt x="1763" y="548"/>
                    <a:pt x="1644" y="548"/>
                  </a:cubicBezTo>
                  <a:cubicBezTo>
                    <a:pt x="739" y="548"/>
                    <a:pt x="1" y="1286"/>
                    <a:pt x="1" y="2167"/>
                  </a:cubicBezTo>
                  <a:lnTo>
                    <a:pt x="620" y="2167"/>
                  </a:lnTo>
                  <a:cubicBezTo>
                    <a:pt x="620" y="1620"/>
                    <a:pt x="1073" y="1167"/>
                    <a:pt x="1644" y="1167"/>
                  </a:cubicBezTo>
                  <a:cubicBezTo>
                    <a:pt x="1692" y="1167"/>
                    <a:pt x="1882" y="1191"/>
                    <a:pt x="2073" y="1286"/>
                  </a:cubicBezTo>
                  <a:lnTo>
                    <a:pt x="1787" y="1405"/>
                  </a:lnTo>
                  <a:lnTo>
                    <a:pt x="2001" y="2001"/>
                  </a:lnTo>
                  <a:lnTo>
                    <a:pt x="3478" y="1453"/>
                  </a:lnTo>
                  <a:lnTo>
                    <a:pt x="2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18" name="Google Shape;1218;p75"/>
          <p:cNvGrpSpPr/>
          <p:nvPr/>
        </p:nvGrpSpPr>
        <p:grpSpPr>
          <a:xfrm>
            <a:off x="5621621" y="2173070"/>
            <a:ext cx="349308" cy="378605"/>
            <a:chOff x="5621621" y="2173070"/>
            <a:chExt cx="349308" cy="378605"/>
          </a:xfrm>
        </p:grpSpPr>
        <p:sp>
          <p:nvSpPr>
            <p:cNvPr id="1219" name="Google Shape;1219;p75"/>
            <p:cNvSpPr/>
            <p:nvPr/>
          </p:nvSpPr>
          <p:spPr>
            <a:xfrm>
              <a:off x="5669347" y="2173070"/>
              <a:ext cx="253822" cy="118101"/>
            </a:xfrm>
            <a:custGeom>
              <a:avLst/>
              <a:gdLst/>
              <a:ahLst/>
              <a:cxnLst/>
              <a:rect l="l" t="t" r="r" b="b"/>
              <a:pathLst>
                <a:path w="7217" h="3358" extrusionOk="0">
                  <a:moveTo>
                    <a:pt x="6598" y="619"/>
                  </a:moveTo>
                  <a:lnTo>
                    <a:pt x="6598" y="2715"/>
                  </a:lnTo>
                  <a:lnTo>
                    <a:pt x="620" y="2715"/>
                  </a:lnTo>
                  <a:lnTo>
                    <a:pt x="620" y="619"/>
                  </a:lnTo>
                  <a:close/>
                  <a:moveTo>
                    <a:pt x="1" y="0"/>
                  </a:moveTo>
                  <a:lnTo>
                    <a:pt x="1" y="3358"/>
                  </a:lnTo>
                  <a:lnTo>
                    <a:pt x="7217" y="3358"/>
                  </a:lnTo>
                  <a:lnTo>
                    <a:pt x="72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0" name="Google Shape;1220;p75"/>
            <p:cNvSpPr/>
            <p:nvPr/>
          </p:nvSpPr>
          <p:spPr>
            <a:xfrm>
              <a:off x="5846920" y="2219952"/>
              <a:ext cx="25147" cy="22649"/>
            </a:xfrm>
            <a:custGeom>
              <a:avLst/>
              <a:gdLst/>
              <a:ahLst/>
              <a:cxnLst/>
              <a:rect l="l" t="t" r="r" b="b"/>
              <a:pathLst>
                <a:path w="715" h="644" extrusionOk="0">
                  <a:moveTo>
                    <a:pt x="382" y="1"/>
                  </a:moveTo>
                  <a:cubicBezTo>
                    <a:pt x="239" y="1"/>
                    <a:pt x="96" y="120"/>
                    <a:pt x="48" y="263"/>
                  </a:cubicBezTo>
                  <a:cubicBezTo>
                    <a:pt x="1" y="477"/>
                    <a:pt x="143" y="644"/>
                    <a:pt x="358" y="644"/>
                  </a:cubicBezTo>
                  <a:cubicBezTo>
                    <a:pt x="501" y="644"/>
                    <a:pt x="644" y="548"/>
                    <a:pt x="691" y="382"/>
                  </a:cubicBezTo>
                  <a:cubicBezTo>
                    <a:pt x="715" y="191"/>
                    <a:pt x="572"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1" name="Google Shape;1221;p75"/>
            <p:cNvSpPr/>
            <p:nvPr/>
          </p:nvSpPr>
          <p:spPr>
            <a:xfrm>
              <a:off x="5694493" y="2312941"/>
              <a:ext cx="203564" cy="54443"/>
            </a:xfrm>
            <a:custGeom>
              <a:avLst/>
              <a:gdLst/>
              <a:ahLst/>
              <a:cxnLst/>
              <a:rect l="l" t="t" r="r" b="b"/>
              <a:pathLst>
                <a:path w="5788" h="1548" extrusionOk="0">
                  <a:moveTo>
                    <a:pt x="2572" y="0"/>
                  </a:moveTo>
                  <a:lnTo>
                    <a:pt x="2572" y="929"/>
                  </a:lnTo>
                  <a:lnTo>
                    <a:pt x="0" y="929"/>
                  </a:lnTo>
                  <a:lnTo>
                    <a:pt x="0" y="1548"/>
                  </a:lnTo>
                  <a:lnTo>
                    <a:pt x="5787" y="1548"/>
                  </a:lnTo>
                  <a:lnTo>
                    <a:pt x="5787" y="929"/>
                  </a:lnTo>
                  <a:lnTo>
                    <a:pt x="3191" y="929"/>
                  </a:lnTo>
                  <a:lnTo>
                    <a:pt x="319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2" name="Google Shape;1222;p75"/>
            <p:cNvSpPr/>
            <p:nvPr/>
          </p:nvSpPr>
          <p:spPr>
            <a:xfrm>
              <a:off x="5621621" y="2391651"/>
              <a:ext cx="142403" cy="160024"/>
            </a:xfrm>
            <a:custGeom>
              <a:avLst/>
              <a:gdLst/>
              <a:ahLst/>
              <a:cxnLst/>
              <a:rect l="l" t="t" r="r" b="b"/>
              <a:pathLst>
                <a:path w="4049" h="4550" extrusionOk="0">
                  <a:moveTo>
                    <a:pt x="3454" y="620"/>
                  </a:moveTo>
                  <a:lnTo>
                    <a:pt x="3454" y="2811"/>
                  </a:lnTo>
                  <a:lnTo>
                    <a:pt x="667" y="2811"/>
                  </a:lnTo>
                  <a:lnTo>
                    <a:pt x="667" y="620"/>
                  </a:lnTo>
                  <a:close/>
                  <a:moveTo>
                    <a:pt x="0" y="1"/>
                  </a:moveTo>
                  <a:lnTo>
                    <a:pt x="0" y="3454"/>
                  </a:lnTo>
                  <a:lnTo>
                    <a:pt x="1739" y="3454"/>
                  </a:lnTo>
                  <a:lnTo>
                    <a:pt x="1739" y="3930"/>
                  </a:lnTo>
                  <a:lnTo>
                    <a:pt x="1072" y="3930"/>
                  </a:lnTo>
                  <a:lnTo>
                    <a:pt x="1072" y="4549"/>
                  </a:lnTo>
                  <a:lnTo>
                    <a:pt x="3049" y="4549"/>
                  </a:lnTo>
                  <a:lnTo>
                    <a:pt x="3049" y="3930"/>
                  </a:lnTo>
                  <a:lnTo>
                    <a:pt x="2358" y="3930"/>
                  </a:lnTo>
                  <a:lnTo>
                    <a:pt x="2358" y="3454"/>
                  </a:lnTo>
                  <a:lnTo>
                    <a:pt x="4049" y="3454"/>
                  </a:lnTo>
                  <a:lnTo>
                    <a:pt x="404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3" name="Google Shape;1223;p75"/>
            <p:cNvSpPr/>
            <p:nvPr/>
          </p:nvSpPr>
          <p:spPr>
            <a:xfrm>
              <a:off x="5827647" y="2391651"/>
              <a:ext cx="143283" cy="160024"/>
            </a:xfrm>
            <a:custGeom>
              <a:avLst/>
              <a:gdLst/>
              <a:ahLst/>
              <a:cxnLst/>
              <a:rect l="l" t="t" r="r" b="b"/>
              <a:pathLst>
                <a:path w="4074" h="4550" extrusionOk="0">
                  <a:moveTo>
                    <a:pt x="3430" y="620"/>
                  </a:moveTo>
                  <a:lnTo>
                    <a:pt x="3430" y="2811"/>
                  </a:lnTo>
                  <a:lnTo>
                    <a:pt x="644" y="2811"/>
                  </a:lnTo>
                  <a:lnTo>
                    <a:pt x="644" y="620"/>
                  </a:lnTo>
                  <a:close/>
                  <a:moveTo>
                    <a:pt x="1" y="1"/>
                  </a:moveTo>
                  <a:lnTo>
                    <a:pt x="1" y="3454"/>
                  </a:lnTo>
                  <a:lnTo>
                    <a:pt x="1715" y="3454"/>
                  </a:lnTo>
                  <a:lnTo>
                    <a:pt x="1715" y="3930"/>
                  </a:lnTo>
                  <a:lnTo>
                    <a:pt x="1049" y="3930"/>
                  </a:lnTo>
                  <a:lnTo>
                    <a:pt x="1049" y="4549"/>
                  </a:lnTo>
                  <a:lnTo>
                    <a:pt x="3025" y="4549"/>
                  </a:lnTo>
                  <a:lnTo>
                    <a:pt x="3025" y="3930"/>
                  </a:lnTo>
                  <a:lnTo>
                    <a:pt x="2335" y="3930"/>
                  </a:lnTo>
                  <a:lnTo>
                    <a:pt x="2335" y="3454"/>
                  </a:lnTo>
                  <a:lnTo>
                    <a:pt x="4073" y="3454"/>
                  </a:lnTo>
                  <a:lnTo>
                    <a:pt x="4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4" name="Google Shape;1224;p75"/>
            <p:cNvSpPr/>
            <p:nvPr/>
          </p:nvSpPr>
          <p:spPr>
            <a:xfrm>
              <a:off x="5726322" y="2220796"/>
              <a:ext cx="72907" cy="22649"/>
            </a:xfrm>
            <a:custGeom>
              <a:avLst/>
              <a:gdLst/>
              <a:ahLst/>
              <a:cxnLst/>
              <a:rect l="l" t="t" r="r" b="b"/>
              <a:pathLst>
                <a:path w="2073" h="644" extrusionOk="0">
                  <a:moveTo>
                    <a:pt x="0" y="0"/>
                  </a:moveTo>
                  <a:lnTo>
                    <a:pt x="0" y="643"/>
                  </a:lnTo>
                  <a:lnTo>
                    <a:pt x="2072" y="643"/>
                  </a:lnTo>
                  <a:lnTo>
                    <a:pt x="20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25" name="Google Shape;1225;p75"/>
          <p:cNvGrpSpPr/>
          <p:nvPr/>
        </p:nvGrpSpPr>
        <p:grpSpPr>
          <a:xfrm>
            <a:off x="5605689" y="3375778"/>
            <a:ext cx="379449" cy="371888"/>
            <a:chOff x="5605689" y="3375778"/>
            <a:chExt cx="379449" cy="371888"/>
          </a:xfrm>
        </p:grpSpPr>
        <p:sp>
          <p:nvSpPr>
            <p:cNvPr id="1226" name="Google Shape;1226;p75"/>
            <p:cNvSpPr/>
            <p:nvPr/>
          </p:nvSpPr>
          <p:spPr>
            <a:xfrm>
              <a:off x="5711234" y="3441933"/>
              <a:ext cx="155838" cy="108921"/>
            </a:xfrm>
            <a:custGeom>
              <a:avLst/>
              <a:gdLst/>
              <a:ahLst/>
              <a:cxnLst/>
              <a:rect l="l" t="t" r="r" b="b"/>
              <a:pathLst>
                <a:path w="4431" h="3097" extrusionOk="0">
                  <a:moveTo>
                    <a:pt x="2215" y="644"/>
                  </a:moveTo>
                  <a:cubicBezTo>
                    <a:pt x="3001" y="644"/>
                    <a:pt x="3501" y="810"/>
                    <a:pt x="3716" y="882"/>
                  </a:cubicBezTo>
                  <a:cubicBezTo>
                    <a:pt x="3501" y="1001"/>
                    <a:pt x="2977" y="1120"/>
                    <a:pt x="2215" y="1120"/>
                  </a:cubicBezTo>
                  <a:cubicBezTo>
                    <a:pt x="1453" y="1120"/>
                    <a:pt x="953" y="977"/>
                    <a:pt x="739" y="882"/>
                  </a:cubicBezTo>
                  <a:cubicBezTo>
                    <a:pt x="929" y="763"/>
                    <a:pt x="1453" y="644"/>
                    <a:pt x="2215" y="644"/>
                  </a:cubicBezTo>
                  <a:close/>
                  <a:moveTo>
                    <a:pt x="3763" y="1549"/>
                  </a:moveTo>
                  <a:lnTo>
                    <a:pt x="3763" y="2144"/>
                  </a:lnTo>
                  <a:cubicBezTo>
                    <a:pt x="3644" y="2239"/>
                    <a:pt x="3097" y="2430"/>
                    <a:pt x="2192" y="2430"/>
                  </a:cubicBezTo>
                  <a:cubicBezTo>
                    <a:pt x="1310" y="2430"/>
                    <a:pt x="763" y="2263"/>
                    <a:pt x="620" y="2144"/>
                  </a:cubicBezTo>
                  <a:lnTo>
                    <a:pt x="620" y="1549"/>
                  </a:lnTo>
                  <a:cubicBezTo>
                    <a:pt x="667" y="1573"/>
                    <a:pt x="715" y="1573"/>
                    <a:pt x="763" y="1596"/>
                  </a:cubicBezTo>
                  <a:cubicBezTo>
                    <a:pt x="1144" y="1715"/>
                    <a:pt x="1668" y="1787"/>
                    <a:pt x="2192" y="1787"/>
                  </a:cubicBezTo>
                  <a:cubicBezTo>
                    <a:pt x="2715" y="1787"/>
                    <a:pt x="3239" y="1715"/>
                    <a:pt x="3620" y="1596"/>
                  </a:cubicBezTo>
                  <a:cubicBezTo>
                    <a:pt x="3692" y="1573"/>
                    <a:pt x="3716" y="1573"/>
                    <a:pt x="3763" y="1549"/>
                  </a:cubicBezTo>
                  <a:close/>
                  <a:moveTo>
                    <a:pt x="2192" y="1"/>
                  </a:moveTo>
                  <a:cubicBezTo>
                    <a:pt x="1668" y="1"/>
                    <a:pt x="1144" y="48"/>
                    <a:pt x="763" y="167"/>
                  </a:cubicBezTo>
                  <a:cubicBezTo>
                    <a:pt x="263" y="334"/>
                    <a:pt x="1" y="572"/>
                    <a:pt x="1" y="882"/>
                  </a:cubicBezTo>
                  <a:lnTo>
                    <a:pt x="1" y="2192"/>
                  </a:lnTo>
                  <a:cubicBezTo>
                    <a:pt x="1" y="2501"/>
                    <a:pt x="263" y="2739"/>
                    <a:pt x="763" y="2906"/>
                  </a:cubicBezTo>
                  <a:cubicBezTo>
                    <a:pt x="1144" y="3025"/>
                    <a:pt x="1668" y="3097"/>
                    <a:pt x="2192" y="3097"/>
                  </a:cubicBezTo>
                  <a:cubicBezTo>
                    <a:pt x="2715" y="3097"/>
                    <a:pt x="3239" y="3025"/>
                    <a:pt x="3620" y="2906"/>
                  </a:cubicBezTo>
                  <a:cubicBezTo>
                    <a:pt x="4121" y="2763"/>
                    <a:pt x="4406" y="2525"/>
                    <a:pt x="4406" y="2192"/>
                  </a:cubicBezTo>
                  <a:lnTo>
                    <a:pt x="4406" y="882"/>
                  </a:lnTo>
                  <a:cubicBezTo>
                    <a:pt x="4430" y="572"/>
                    <a:pt x="4168" y="334"/>
                    <a:pt x="3620" y="167"/>
                  </a:cubicBezTo>
                  <a:cubicBezTo>
                    <a:pt x="3239" y="48"/>
                    <a:pt x="2715" y="1"/>
                    <a:pt x="21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27" name="Google Shape;1227;p75"/>
            <p:cNvSpPr/>
            <p:nvPr/>
          </p:nvSpPr>
          <p:spPr>
            <a:xfrm>
              <a:off x="5605689" y="3375778"/>
              <a:ext cx="379449" cy="371888"/>
            </a:xfrm>
            <a:custGeom>
              <a:avLst/>
              <a:gdLst/>
              <a:ahLst/>
              <a:cxnLst/>
              <a:rect l="l" t="t" r="r" b="b"/>
              <a:pathLst>
                <a:path w="10789" h="10574" extrusionOk="0">
                  <a:moveTo>
                    <a:pt x="5383" y="667"/>
                  </a:moveTo>
                  <a:lnTo>
                    <a:pt x="5788" y="1310"/>
                  </a:lnTo>
                  <a:lnTo>
                    <a:pt x="8384" y="1310"/>
                  </a:lnTo>
                  <a:lnTo>
                    <a:pt x="8384" y="5597"/>
                  </a:lnTo>
                  <a:lnTo>
                    <a:pt x="1954" y="5597"/>
                  </a:lnTo>
                  <a:lnTo>
                    <a:pt x="1978" y="1096"/>
                  </a:lnTo>
                  <a:lnTo>
                    <a:pt x="2335" y="667"/>
                  </a:lnTo>
                  <a:close/>
                  <a:moveTo>
                    <a:pt x="1477" y="8788"/>
                  </a:moveTo>
                  <a:lnTo>
                    <a:pt x="1620" y="9002"/>
                  </a:lnTo>
                  <a:lnTo>
                    <a:pt x="2359" y="9002"/>
                  </a:lnTo>
                  <a:lnTo>
                    <a:pt x="2359" y="9979"/>
                  </a:lnTo>
                  <a:lnTo>
                    <a:pt x="668" y="9979"/>
                  </a:lnTo>
                  <a:lnTo>
                    <a:pt x="668" y="8788"/>
                  </a:lnTo>
                  <a:close/>
                  <a:moveTo>
                    <a:pt x="5407" y="8788"/>
                  </a:moveTo>
                  <a:lnTo>
                    <a:pt x="5550" y="9002"/>
                  </a:lnTo>
                  <a:lnTo>
                    <a:pt x="6288" y="9002"/>
                  </a:lnTo>
                  <a:lnTo>
                    <a:pt x="6288" y="9979"/>
                  </a:lnTo>
                  <a:lnTo>
                    <a:pt x="4597" y="9979"/>
                  </a:lnTo>
                  <a:lnTo>
                    <a:pt x="4597" y="8788"/>
                  </a:lnTo>
                  <a:close/>
                  <a:moveTo>
                    <a:pt x="9289" y="8788"/>
                  </a:moveTo>
                  <a:lnTo>
                    <a:pt x="9455" y="9002"/>
                  </a:lnTo>
                  <a:lnTo>
                    <a:pt x="10217" y="9002"/>
                  </a:lnTo>
                  <a:lnTo>
                    <a:pt x="10217" y="9979"/>
                  </a:lnTo>
                  <a:lnTo>
                    <a:pt x="8503" y="9979"/>
                  </a:lnTo>
                  <a:lnTo>
                    <a:pt x="8503" y="8788"/>
                  </a:lnTo>
                  <a:close/>
                  <a:moveTo>
                    <a:pt x="2097" y="0"/>
                  </a:moveTo>
                  <a:lnTo>
                    <a:pt x="1382" y="834"/>
                  </a:lnTo>
                  <a:lnTo>
                    <a:pt x="1382" y="6192"/>
                  </a:lnTo>
                  <a:lnTo>
                    <a:pt x="4907" y="6192"/>
                  </a:lnTo>
                  <a:lnTo>
                    <a:pt x="4907" y="6811"/>
                  </a:lnTo>
                  <a:lnTo>
                    <a:pt x="954" y="6811"/>
                  </a:lnTo>
                  <a:lnTo>
                    <a:pt x="954" y="8097"/>
                  </a:lnTo>
                  <a:lnTo>
                    <a:pt x="1" y="8097"/>
                  </a:lnTo>
                  <a:lnTo>
                    <a:pt x="1" y="10574"/>
                  </a:lnTo>
                  <a:lnTo>
                    <a:pt x="2978" y="10574"/>
                  </a:lnTo>
                  <a:lnTo>
                    <a:pt x="2978" y="8312"/>
                  </a:lnTo>
                  <a:lnTo>
                    <a:pt x="1954" y="8312"/>
                  </a:lnTo>
                  <a:lnTo>
                    <a:pt x="1787" y="8097"/>
                  </a:lnTo>
                  <a:lnTo>
                    <a:pt x="1620" y="8097"/>
                  </a:lnTo>
                  <a:lnTo>
                    <a:pt x="1620" y="7478"/>
                  </a:lnTo>
                  <a:lnTo>
                    <a:pt x="4907" y="7478"/>
                  </a:lnTo>
                  <a:lnTo>
                    <a:pt x="4907" y="8097"/>
                  </a:lnTo>
                  <a:lnTo>
                    <a:pt x="3930" y="8097"/>
                  </a:lnTo>
                  <a:lnTo>
                    <a:pt x="3930" y="10574"/>
                  </a:lnTo>
                  <a:lnTo>
                    <a:pt x="6907" y="10574"/>
                  </a:lnTo>
                  <a:lnTo>
                    <a:pt x="6907" y="8312"/>
                  </a:lnTo>
                  <a:lnTo>
                    <a:pt x="5883" y="8312"/>
                  </a:lnTo>
                  <a:lnTo>
                    <a:pt x="5716" y="8097"/>
                  </a:lnTo>
                  <a:lnTo>
                    <a:pt x="5502" y="8097"/>
                  </a:lnTo>
                  <a:lnTo>
                    <a:pt x="5502" y="7478"/>
                  </a:lnTo>
                  <a:lnTo>
                    <a:pt x="8789" y="7478"/>
                  </a:lnTo>
                  <a:lnTo>
                    <a:pt x="8789" y="8097"/>
                  </a:lnTo>
                  <a:lnTo>
                    <a:pt x="7812" y="8097"/>
                  </a:lnTo>
                  <a:lnTo>
                    <a:pt x="7812" y="10574"/>
                  </a:lnTo>
                  <a:lnTo>
                    <a:pt x="10789" y="10574"/>
                  </a:lnTo>
                  <a:lnTo>
                    <a:pt x="10789" y="8312"/>
                  </a:lnTo>
                  <a:lnTo>
                    <a:pt x="9813" y="8312"/>
                  </a:lnTo>
                  <a:lnTo>
                    <a:pt x="9813" y="8335"/>
                  </a:lnTo>
                  <a:lnTo>
                    <a:pt x="9670" y="8121"/>
                  </a:lnTo>
                  <a:lnTo>
                    <a:pt x="9455" y="8121"/>
                  </a:lnTo>
                  <a:lnTo>
                    <a:pt x="9455" y="6859"/>
                  </a:lnTo>
                  <a:lnTo>
                    <a:pt x="5526" y="6859"/>
                  </a:lnTo>
                  <a:lnTo>
                    <a:pt x="5526" y="6216"/>
                  </a:lnTo>
                  <a:lnTo>
                    <a:pt x="9074" y="6216"/>
                  </a:lnTo>
                  <a:lnTo>
                    <a:pt x="9074" y="667"/>
                  </a:lnTo>
                  <a:lnTo>
                    <a:pt x="6169" y="667"/>
                  </a:lnTo>
                  <a:lnTo>
                    <a:pt x="576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28" name="Google Shape;1228;p75"/>
          <p:cNvGrpSpPr/>
          <p:nvPr/>
        </p:nvGrpSpPr>
        <p:grpSpPr>
          <a:xfrm>
            <a:off x="5656791" y="3982988"/>
            <a:ext cx="281466" cy="381137"/>
            <a:chOff x="5656791" y="3982988"/>
            <a:chExt cx="281466" cy="381137"/>
          </a:xfrm>
        </p:grpSpPr>
        <p:sp>
          <p:nvSpPr>
            <p:cNvPr id="1229" name="Google Shape;1229;p75"/>
            <p:cNvSpPr/>
            <p:nvPr/>
          </p:nvSpPr>
          <p:spPr>
            <a:xfrm>
              <a:off x="5838550" y="4191547"/>
              <a:ext cx="25147" cy="22649"/>
            </a:xfrm>
            <a:custGeom>
              <a:avLst/>
              <a:gdLst/>
              <a:ahLst/>
              <a:cxnLst/>
              <a:rect l="l" t="t" r="r" b="b"/>
              <a:pathLst>
                <a:path w="715" h="644" extrusionOk="0">
                  <a:moveTo>
                    <a:pt x="381" y="1"/>
                  </a:moveTo>
                  <a:cubicBezTo>
                    <a:pt x="239" y="1"/>
                    <a:pt x="96" y="120"/>
                    <a:pt x="72" y="263"/>
                  </a:cubicBezTo>
                  <a:cubicBezTo>
                    <a:pt x="0" y="501"/>
                    <a:pt x="143" y="644"/>
                    <a:pt x="358" y="644"/>
                  </a:cubicBezTo>
                  <a:cubicBezTo>
                    <a:pt x="501" y="644"/>
                    <a:pt x="667" y="525"/>
                    <a:pt x="691" y="382"/>
                  </a:cubicBezTo>
                  <a:cubicBezTo>
                    <a:pt x="715" y="167"/>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0" name="Google Shape;1230;p75"/>
            <p:cNvSpPr/>
            <p:nvPr/>
          </p:nvSpPr>
          <p:spPr>
            <a:xfrm>
              <a:off x="5738878" y="4192391"/>
              <a:ext cx="54478" cy="21805"/>
            </a:xfrm>
            <a:custGeom>
              <a:avLst/>
              <a:gdLst/>
              <a:ahLst/>
              <a:cxnLst/>
              <a:rect l="l" t="t" r="r" b="b"/>
              <a:pathLst>
                <a:path w="1549" h="620" extrusionOk="0">
                  <a:moveTo>
                    <a:pt x="1" y="0"/>
                  </a:moveTo>
                  <a:lnTo>
                    <a:pt x="1" y="620"/>
                  </a:lnTo>
                  <a:lnTo>
                    <a:pt x="1548" y="620"/>
                  </a:lnTo>
                  <a:lnTo>
                    <a:pt x="15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1" name="Google Shape;1231;p75"/>
            <p:cNvSpPr/>
            <p:nvPr/>
          </p:nvSpPr>
          <p:spPr>
            <a:xfrm>
              <a:off x="5838550" y="4307959"/>
              <a:ext cx="25147" cy="22649"/>
            </a:xfrm>
            <a:custGeom>
              <a:avLst/>
              <a:gdLst/>
              <a:ahLst/>
              <a:cxnLst/>
              <a:rect l="l" t="t" r="r" b="b"/>
              <a:pathLst>
                <a:path w="715" h="644" extrusionOk="0">
                  <a:moveTo>
                    <a:pt x="381" y="1"/>
                  </a:moveTo>
                  <a:cubicBezTo>
                    <a:pt x="239" y="1"/>
                    <a:pt x="96" y="120"/>
                    <a:pt x="72" y="263"/>
                  </a:cubicBezTo>
                  <a:cubicBezTo>
                    <a:pt x="0" y="477"/>
                    <a:pt x="143" y="644"/>
                    <a:pt x="358" y="644"/>
                  </a:cubicBezTo>
                  <a:cubicBezTo>
                    <a:pt x="501" y="644"/>
                    <a:pt x="667" y="525"/>
                    <a:pt x="691" y="382"/>
                  </a:cubicBezTo>
                  <a:cubicBezTo>
                    <a:pt x="715" y="168"/>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2" name="Google Shape;1232;p75"/>
            <p:cNvSpPr/>
            <p:nvPr/>
          </p:nvSpPr>
          <p:spPr>
            <a:xfrm>
              <a:off x="5738878" y="4308803"/>
              <a:ext cx="54478" cy="21805"/>
            </a:xfrm>
            <a:custGeom>
              <a:avLst/>
              <a:gdLst/>
              <a:ahLst/>
              <a:cxnLst/>
              <a:rect l="l" t="t" r="r" b="b"/>
              <a:pathLst>
                <a:path w="1549" h="620" extrusionOk="0">
                  <a:moveTo>
                    <a:pt x="1" y="1"/>
                  </a:moveTo>
                  <a:lnTo>
                    <a:pt x="1" y="620"/>
                  </a:lnTo>
                  <a:lnTo>
                    <a:pt x="1548" y="620"/>
                  </a:lnTo>
                  <a:lnTo>
                    <a:pt x="1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3" name="Google Shape;1233;p75"/>
            <p:cNvSpPr/>
            <p:nvPr/>
          </p:nvSpPr>
          <p:spPr>
            <a:xfrm>
              <a:off x="5656791" y="3982988"/>
              <a:ext cx="281466" cy="381137"/>
            </a:xfrm>
            <a:custGeom>
              <a:avLst/>
              <a:gdLst/>
              <a:ahLst/>
              <a:cxnLst/>
              <a:rect l="l" t="t" r="r" b="b"/>
              <a:pathLst>
                <a:path w="8003" h="10837" extrusionOk="0">
                  <a:moveTo>
                    <a:pt x="3978" y="668"/>
                  </a:moveTo>
                  <a:cubicBezTo>
                    <a:pt x="4311" y="668"/>
                    <a:pt x="4573" y="930"/>
                    <a:pt x="4597" y="1215"/>
                  </a:cubicBezTo>
                  <a:lnTo>
                    <a:pt x="4597" y="1525"/>
                  </a:lnTo>
                  <a:lnTo>
                    <a:pt x="5264" y="1525"/>
                  </a:lnTo>
                  <a:cubicBezTo>
                    <a:pt x="5526" y="1525"/>
                    <a:pt x="5788" y="1739"/>
                    <a:pt x="5835" y="2001"/>
                  </a:cubicBezTo>
                  <a:cubicBezTo>
                    <a:pt x="5859" y="2335"/>
                    <a:pt x="5621" y="2620"/>
                    <a:pt x="5287" y="2620"/>
                  </a:cubicBezTo>
                  <a:lnTo>
                    <a:pt x="2668" y="2620"/>
                  </a:lnTo>
                  <a:cubicBezTo>
                    <a:pt x="2654" y="2621"/>
                    <a:pt x="2640" y="2622"/>
                    <a:pt x="2626" y="2622"/>
                  </a:cubicBezTo>
                  <a:cubicBezTo>
                    <a:pt x="2313" y="2622"/>
                    <a:pt x="2073" y="2370"/>
                    <a:pt x="2073" y="2097"/>
                  </a:cubicBezTo>
                  <a:cubicBezTo>
                    <a:pt x="2073" y="1787"/>
                    <a:pt x="2311" y="1525"/>
                    <a:pt x="2644" y="1525"/>
                  </a:cubicBezTo>
                  <a:lnTo>
                    <a:pt x="3311" y="1525"/>
                  </a:lnTo>
                  <a:lnTo>
                    <a:pt x="3359" y="1263"/>
                  </a:lnTo>
                  <a:cubicBezTo>
                    <a:pt x="3382" y="930"/>
                    <a:pt x="3644" y="668"/>
                    <a:pt x="3978" y="668"/>
                  </a:cubicBezTo>
                  <a:close/>
                  <a:moveTo>
                    <a:pt x="7336" y="4406"/>
                  </a:moveTo>
                  <a:lnTo>
                    <a:pt x="7336" y="5954"/>
                  </a:lnTo>
                  <a:lnTo>
                    <a:pt x="6788" y="5954"/>
                  </a:lnTo>
                  <a:lnTo>
                    <a:pt x="6788" y="5002"/>
                  </a:lnTo>
                  <a:lnTo>
                    <a:pt x="1144" y="5002"/>
                  </a:lnTo>
                  <a:lnTo>
                    <a:pt x="1144" y="5954"/>
                  </a:lnTo>
                  <a:lnTo>
                    <a:pt x="620" y="5954"/>
                  </a:lnTo>
                  <a:lnTo>
                    <a:pt x="620" y="4406"/>
                  </a:lnTo>
                  <a:close/>
                  <a:moveTo>
                    <a:pt x="6145" y="5621"/>
                  </a:moveTo>
                  <a:lnTo>
                    <a:pt x="6145" y="6907"/>
                  </a:lnTo>
                  <a:lnTo>
                    <a:pt x="1787" y="6907"/>
                  </a:lnTo>
                  <a:lnTo>
                    <a:pt x="1787" y="5621"/>
                  </a:lnTo>
                  <a:close/>
                  <a:moveTo>
                    <a:pt x="7336" y="6621"/>
                  </a:moveTo>
                  <a:lnTo>
                    <a:pt x="7336" y="9265"/>
                  </a:lnTo>
                  <a:lnTo>
                    <a:pt x="6788" y="9265"/>
                  </a:lnTo>
                  <a:lnTo>
                    <a:pt x="6788" y="8288"/>
                  </a:lnTo>
                  <a:lnTo>
                    <a:pt x="1144" y="8288"/>
                  </a:lnTo>
                  <a:lnTo>
                    <a:pt x="1144" y="9265"/>
                  </a:lnTo>
                  <a:lnTo>
                    <a:pt x="620" y="9265"/>
                  </a:lnTo>
                  <a:lnTo>
                    <a:pt x="620" y="6621"/>
                  </a:lnTo>
                  <a:lnTo>
                    <a:pt x="1144" y="6621"/>
                  </a:lnTo>
                  <a:lnTo>
                    <a:pt x="1144" y="7574"/>
                  </a:lnTo>
                  <a:lnTo>
                    <a:pt x="6788" y="7574"/>
                  </a:lnTo>
                  <a:lnTo>
                    <a:pt x="6788" y="6621"/>
                  </a:lnTo>
                  <a:close/>
                  <a:moveTo>
                    <a:pt x="6145" y="8931"/>
                  </a:moveTo>
                  <a:lnTo>
                    <a:pt x="6145" y="10217"/>
                  </a:lnTo>
                  <a:lnTo>
                    <a:pt x="1787" y="10217"/>
                  </a:lnTo>
                  <a:lnTo>
                    <a:pt x="1787" y="8931"/>
                  </a:lnTo>
                  <a:close/>
                  <a:moveTo>
                    <a:pt x="3954" y="1"/>
                  </a:moveTo>
                  <a:cubicBezTo>
                    <a:pt x="3382" y="1"/>
                    <a:pt x="2906" y="358"/>
                    <a:pt x="2763" y="906"/>
                  </a:cubicBezTo>
                  <a:lnTo>
                    <a:pt x="2668" y="906"/>
                  </a:lnTo>
                  <a:cubicBezTo>
                    <a:pt x="1977" y="906"/>
                    <a:pt x="1430" y="1454"/>
                    <a:pt x="1477" y="2144"/>
                  </a:cubicBezTo>
                  <a:cubicBezTo>
                    <a:pt x="1501" y="2763"/>
                    <a:pt x="2025" y="3287"/>
                    <a:pt x="2668" y="3287"/>
                  </a:cubicBezTo>
                  <a:lnTo>
                    <a:pt x="3644" y="3287"/>
                  </a:lnTo>
                  <a:lnTo>
                    <a:pt x="3644" y="3787"/>
                  </a:lnTo>
                  <a:lnTo>
                    <a:pt x="1" y="3787"/>
                  </a:lnTo>
                  <a:lnTo>
                    <a:pt x="1" y="9884"/>
                  </a:lnTo>
                  <a:lnTo>
                    <a:pt x="1191" y="9884"/>
                  </a:lnTo>
                  <a:lnTo>
                    <a:pt x="1191" y="10836"/>
                  </a:lnTo>
                  <a:lnTo>
                    <a:pt x="6812" y="10836"/>
                  </a:lnTo>
                  <a:lnTo>
                    <a:pt x="6812" y="9884"/>
                  </a:lnTo>
                  <a:lnTo>
                    <a:pt x="8002" y="9884"/>
                  </a:lnTo>
                  <a:lnTo>
                    <a:pt x="8002" y="3787"/>
                  </a:lnTo>
                  <a:lnTo>
                    <a:pt x="4263" y="3787"/>
                  </a:lnTo>
                  <a:lnTo>
                    <a:pt x="4263" y="3287"/>
                  </a:lnTo>
                  <a:lnTo>
                    <a:pt x="5240" y="3287"/>
                  </a:lnTo>
                  <a:cubicBezTo>
                    <a:pt x="5907" y="3287"/>
                    <a:pt x="6478" y="2716"/>
                    <a:pt x="6431" y="2025"/>
                  </a:cubicBezTo>
                  <a:cubicBezTo>
                    <a:pt x="6383" y="1406"/>
                    <a:pt x="5883" y="906"/>
                    <a:pt x="5240" y="906"/>
                  </a:cubicBezTo>
                  <a:lnTo>
                    <a:pt x="5145" y="906"/>
                  </a:lnTo>
                  <a:cubicBezTo>
                    <a:pt x="5002" y="382"/>
                    <a:pt x="4525" y="1"/>
                    <a:pt x="395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34" name="Google Shape;1234;p75"/>
          <p:cNvGrpSpPr/>
          <p:nvPr/>
        </p:nvGrpSpPr>
        <p:grpSpPr>
          <a:xfrm>
            <a:off x="5607377" y="2884981"/>
            <a:ext cx="380293" cy="205217"/>
            <a:chOff x="5607377" y="2884981"/>
            <a:chExt cx="380293" cy="205217"/>
          </a:xfrm>
        </p:grpSpPr>
        <p:sp>
          <p:nvSpPr>
            <p:cNvPr id="1235" name="Google Shape;1235;p75"/>
            <p:cNvSpPr/>
            <p:nvPr/>
          </p:nvSpPr>
          <p:spPr>
            <a:xfrm>
              <a:off x="5607377" y="2884981"/>
              <a:ext cx="380293" cy="205217"/>
            </a:xfrm>
            <a:custGeom>
              <a:avLst/>
              <a:gdLst/>
              <a:ahLst/>
              <a:cxnLst/>
              <a:rect l="l" t="t" r="r" b="b"/>
              <a:pathLst>
                <a:path w="10813" h="5835" extrusionOk="0">
                  <a:moveTo>
                    <a:pt x="10146" y="619"/>
                  </a:moveTo>
                  <a:lnTo>
                    <a:pt x="10146" y="1905"/>
                  </a:lnTo>
                  <a:lnTo>
                    <a:pt x="5764" y="1905"/>
                  </a:lnTo>
                  <a:lnTo>
                    <a:pt x="5764" y="619"/>
                  </a:lnTo>
                  <a:close/>
                  <a:moveTo>
                    <a:pt x="2811" y="643"/>
                  </a:moveTo>
                  <a:lnTo>
                    <a:pt x="2811" y="4025"/>
                  </a:lnTo>
                  <a:lnTo>
                    <a:pt x="620" y="4025"/>
                  </a:lnTo>
                  <a:lnTo>
                    <a:pt x="620" y="643"/>
                  </a:lnTo>
                  <a:close/>
                  <a:moveTo>
                    <a:pt x="2763" y="4644"/>
                  </a:moveTo>
                  <a:lnTo>
                    <a:pt x="2763" y="5168"/>
                  </a:lnTo>
                  <a:lnTo>
                    <a:pt x="596" y="5168"/>
                  </a:lnTo>
                  <a:lnTo>
                    <a:pt x="596" y="4644"/>
                  </a:lnTo>
                  <a:lnTo>
                    <a:pt x="1358" y="4644"/>
                  </a:lnTo>
                  <a:lnTo>
                    <a:pt x="1358" y="4906"/>
                  </a:lnTo>
                  <a:lnTo>
                    <a:pt x="2001" y="4906"/>
                  </a:lnTo>
                  <a:lnTo>
                    <a:pt x="2001" y="4644"/>
                  </a:lnTo>
                  <a:close/>
                  <a:moveTo>
                    <a:pt x="10146" y="3930"/>
                  </a:moveTo>
                  <a:lnTo>
                    <a:pt x="10146" y="5216"/>
                  </a:lnTo>
                  <a:lnTo>
                    <a:pt x="5764" y="5216"/>
                  </a:lnTo>
                  <a:lnTo>
                    <a:pt x="5764" y="3930"/>
                  </a:lnTo>
                  <a:close/>
                  <a:moveTo>
                    <a:pt x="1" y="0"/>
                  </a:moveTo>
                  <a:lnTo>
                    <a:pt x="1" y="5835"/>
                  </a:lnTo>
                  <a:lnTo>
                    <a:pt x="3478" y="5835"/>
                  </a:lnTo>
                  <a:lnTo>
                    <a:pt x="3478" y="3239"/>
                  </a:lnTo>
                  <a:lnTo>
                    <a:pt x="4025" y="3239"/>
                  </a:lnTo>
                  <a:lnTo>
                    <a:pt x="4025" y="4882"/>
                  </a:lnTo>
                  <a:lnTo>
                    <a:pt x="5145" y="4882"/>
                  </a:lnTo>
                  <a:lnTo>
                    <a:pt x="5145" y="5835"/>
                  </a:lnTo>
                  <a:lnTo>
                    <a:pt x="10812" y="5835"/>
                  </a:lnTo>
                  <a:lnTo>
                    <a:pt x="10812" y="3263"/>
                  </a:lnTo>
                  <a:lnTo>
                    <a:pt x="5145" y="3263"/>
                  </a:lnTo>
                  <a:lnTo>
                    <a:pt x="5145" y="4263"/>
                  </a:lnTo>
                  <a:lnTo>
                    <a:pt x="4644" y="4263"/>
                  </a:lnTo>
                  <a:lnTo>
                    <a:pt x="4644" y="1596"/>
                  </a:lnTo>
                  <a:lnTo>
                    <a:pt x="5145" y="1596"/>
                  </a:lnTo>
                  <a:lnTo>
                    <a:pt x="5145" y="2548"/>
                  </a:lnTo>
                  <a:lnTo>
                    <a:pt x="10812" y="2548"/>
                  </a:lnTo>
                  <a:lnTo>
                    <a:pt x="10812" y="0"/>
                  </a:lnTo>
                  <a:lnTo>
                    <a:pt x="5145" y="0"/>
                  </a:lnTo>
                  <a:lnTo>
                    <a:pt x="5145" y="953"/>
                  </a:lnTo>
                  <a:lnTo>
                    <a:pt x="4025" y="953"/>
                  </a:lnTo>
                  <a:lnTo>
                    <a:pt x="4025" y="2596"/>
                  </a:lnTo>
                  <a:lnTo>
                    <a:pt x="3478" y="2596"/>
                  </a:lnTo>
                  <a:lnTo>
                    <a:pt x="34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6" name="Google Shape;1236;p75"/>
            <p:cNvSpPr/>
            <p:nvPr/>
          </p:nvSpPr>
          <p:spPr>
            <a:xfrm>
              <a:off x="5929851" y="2918463"/>
              <a:ext cx="25147" cy="22649"/>
            </a:xfrm>
            <a:custGeom>
              <a:avLst/>
              <a:gdLst/>
              <a:ahLst/>
              <a:cxnLst/>
              <a:rect l="l" t="t" r="r" b="b"/>
              <a:pathLst>
                <a:path w="715" h="644" extrusionOk="0">
                  <a:moveTo>
                    <a:pt x="357" y="1"/>
                  </a:moveTo>
                  <a:cubicBezTo>
                    <a:pt x="215" y="1"/>
                    <a:pt x="48" y="120"/>
                    <a:pt x="24" y="263"/>
                  </a:cubicBezTo>
                  <a:cubicBezTo>
                    <a:pt x="0" y="477"/>
                    <a:pt x="143" y="644"/>
                    <a:pt x="334" y="644"/>
                  </a:cubicBezTo>
                  <a:cubicBezTo>
                    <a:pt x="476" y="644"/>
                    <a:pt x="619" y="525"/>
                    <a:pt x="643" y="382"/>
                  </a:cubicBezTo>
                  <a:cubicBezTo>
                    <a:pt x="715"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7" name="Google Shape;1237;p75"/>
            <p:cNvSpPr/>
            <p:nvPr/>
          </p:nvSpPr>
          <p:spPr>
            <a:xfrm>
              <a:off x="5830179" y="2918463"/>
              <a:ext cx="54478" cy="21805"/>
            </a:xfrm>
            <a:custGeom>
              <a:avLst/>
              <a:gdLst/>
              <a:ahLst/>
              <a:cxnLst/>
              <a:rect l="l" t="t" r="r" b="b"/>
              <a:pathLst>
                <a:path w="1549" h="620" extrusionOk="0">
                  <a:moveTo>
                    <a:pt x="0" y="1"/>
                  </a:moveTo>
                  <a:lnTo>
                    <a:pt x="0" y="620"/>
                  </a:lnTo>
                  <a:lnTo>
                    <a:pt x="1548" y="620"/>
                  </a:lnTo>
                  <a:lnTo>
                    <a:pt x="15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8" name="Google Shape;1238;p75"/>
            <p:cNvSpPr/>
            <p:nvPr/>
          </p:nvSpPr>
          <p:spPr>
            <a:xfrm>
              <a:off x="5929851" y="3033223"/>
              <a:ext cx="25147" cy="23494"/>
            </a:xfrm>
            <a:custGeom>
              <a:avLst/>
              <a:gdLst/>
              <a:ahLst/>
              <a:cxnLst/>
              <a:rect l="l" t="t" r="r" b="b"/>
              <a:pathLst>
                <a:path w="715" h="668" extrusionOk="0">
                  <a:moveTo>
                    <a:pt x="357" y="0"/>
                  </a:moveTo>
                  <a:cubicBezTo>
                    <a:pt x="215" y="0"/>
                    <a:pt x="48" y="119"/>
                    <a:pt x="24" y="262"/>
                  </a:cubicBezTo>
                  <a:cubicBezTo>
                    <a:pt x="0" y="477"/>
                    <a:pt x="143" y="667"/>
                    <a:pt x="334" y="667"/>
                  </a:cubicBezTo>
                  <a:cubicBezTo>
                    <a:pt x="476" y="667"/>
                    <a:pt x="619" y="548"/>
                    <a:pt x="643" y="405"/>
                  </a:cubicBezTo>
                  <a:cubicBezTo>
                    <a:pt x="715" y="191"/>
                    <a:pt x="524"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39" name="Google Shape;1239;p75"/>
            <p:cNvSpPr/>
            <p:nvPr/>
          </p:nvSpPr>
          <p:spPr>
            <a:xfrm>
              <a:off x="5830179" y="3033223"/>
              <a:ext cx="54478" cy="22649"/>
            </a:xfrm>
            <a:custGeom>
              <a:avLst/>
              <a:gdLst/>
              <a:ahLst/>
              <a:cxnLst/>
              <a:rect l="l" t="t" r="r" b="b"/>
              <a:pathLst>
                <a:path w="1549" h="644" extrusionOk="0">
                  <a:moveTo>
                    <a:pt x="0" y="0"/>
                  </a:moveTo>
                  <a:lnTo>
                    <a:pt x="0" y="643"/>
                  </a:lnTo>
                  <a:lnTo>
                    <a:pt x="1548" y="643"/>
                  </a:lnTo>
                  <a:lnTo>
                    <a:pt x="15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0" name="Google Shape;1240;p75"/>
          <p:cNvGrpSpPr/>
          <p:nvPr/>
        </p:nvGrpSpPr>
        <p:grpSpPr>
          <a:xfrm>
            <a:off x="4820906" y="3983833"/>
            <a:ext cx="336753" cy="381137"/>
            <a:chOff x="4820906" y="3983833"/>
            <a:chExt cx="336753" cy="381137"/>
          </a:xfrm>
        </p:grpSpPr>
        <p:sp>
          <p:nvSpPr>
            <p:cNvPr id="1241" name="Google Shape;1241;p75"/>
            <p:cNvSpPr/>
            <p:nvPr/>
          </p:nvSpPr>
          <p:spPr>
            <a:xfrm>
              <a:off x="5018596" y="4100245"/>
              <a:ext cx="25147" cy="23494"/>
            </a:xfrm>
            <a:custGeom>
              <a:avLst/>
              <a:gdLst/>
              <a:ahLst/>
              <a:cxnLst/>
              <a:rect l="l" t="t" r="r" b="b"/>
              <a:pathLst>
                <a:path w="715" h="668" extrusionOk="0">
                  <a:moveTo>
                    <a:pt x="405" y="1"/>
                  </a:moveTo>
                  <a:cubicBezTo>
                    <a:pt x="238" y="1"/>
                    <a:pt x="95" y="120"/>
                    <a:pt x="71" y="263"/>
                  </a:cubicBezTo>
                  <a:cubicBezTo>
                    <a:pt x="0" y="477"/>
                    <a:pt x="167" y="668"/>
                    <a:pt x="357" y="668"/>
                  </a:cubicBezTo>
                  <a:cubicBezTo>
                    <a:pt x="524" y="668"/>
                    <a:pt x="667" y="549"/>
                    <a:pt x="691" y="382"/>
                  </a:cubicBezTo>
                  <a:cubicBezTo>
                    <a:pt x="714" y="191"/>
                    <a:pt x="572" y="1"/>
                    <a:pt x="40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2" name="Google Shape;1242;p75"/>
            <p:cNvSpPr/>
            <p:nvPr/>
          </p:nvSpPr>
          <p:spPr>
            <a:xfrm>
              <a:off x="4820906" y="3983833"/>
              <a:ext cx="336753" cy="381137"/>
            </a:xfrm>
            <a:custGeom>
              <a:avLst/>
              <a:gdLst/>
              <a:ahLst/>
              <a:cxnLst/>
              <a:rect l="l" t="t" r="r" b="b"/>
              <a:pathLst>
                <a:path w="9575" h="10837" extrusionOk="0">
                  <a:moveTo>
                    <a:pt x="3883" y="620"/>
                  </a:moveTo>
                  <a:cubicBezTo>
                    <a:pt x="4764" y="620"/>
                    <a:pt x="5621" y="739"/>
                    <a:pt x="6264" y="953"/>
                  </a:cubicBezTo>
                  <a:cubicBezTo>
                    <a:pt x="6907" y="1168"/>
                    <a:pt x="7050" y="1406"/>
                    <a:pt x="7050" y="1477"/>
                  </a:cubicBezTo>
                  <a:cubicBezTo>
                    <a:pt x="7050" y="1525"/>
                    <a:pt x="6907" y="1763"/>
                    <a:pt x="6264" y="1977"/>
                  </a:cubicBezTo>
                  <a:cubicBezTo>
                    <a:pt x="5621" y="2168"/>
                    <a:pt x="4764" y="2311"/>
                    <a:pt x="3883" y="2311"/>
                  </a:cubicBezTo>
                  <a:cubicBezTo>
                    <a:pt x="2978" y="2311"/>
                    <a:pt x="2120" y="2192"/>
                    <a:pt x="1501" y="1977"/>
                  </a:cubicBezTo>
                  <a:cubicBezTo>
                    <a:pt x="834" y="1763"/>
                    <a:pt x="691" y="1525"/>
                    <a:pt x="691" y="1477"/>
                  </a:cubicBezTo>
                  <a:cubicBezTo>
                    <a:pt x="668" y="1406"/>
                    <a:pt x="811" y="1168"/>
                    <a:pt x="1501" y="953"/>
                  </a:cubicBezTo>
                  <a:cubicBezTo>
                    <a:pt x="2120" y="763"/>
                    <a:pt x="2978" y="620"/>
                    <a:pt x="3883" y="620"/>
                  </a:cubicBezTo>
                  <a:close/>
                  <a:moveTo>
                    <a:pt x="7098" y="2311"/>
                  </a:moveTo>
                  <a:lnTo>
                    <a:pt x="7098" y="4097"/>
                  </a:lnTo>
                  <a:cubicBezTo>
                    <a:pt x="7098" y="4144"/>
                    <a:pt x="6931" y="4382"/>
                    <a:pt x="6288" y="4597"/>
                  </a:cubicBezTo>
                  <a:cubicBezTo>
                    <a:pt x="5669" y="4787"/>
                    <a:pt x="4788" y="4930"/>
                    <a:pt x="3906" y="4930"/>
                  </a:cubicBezTo>
                  <a:cubicBezTo>
                    <a:pt x="3001" y="4930"/>
                    <a:pt x="2144" y="4811"/>
                    <a:pt x="1525" y="4597"/>
                  </a:cubicBezTo>
                  <a:cubicBezTo>
                    <a:pt x="858" y="4382"/>
                    <a:pt x="715" y="4144"/>
                    <a:pt x="715" y="4097"/>
                  </a:cubicBezTo>
                  <a:lnTo>
                    <a:pt x="715" y="2334"/>
                  </a:lnTo>
                  <a:lnTo>
                    <a:pt x="715" y="2334"/>
                  </a:lnTo>
                  <a:cubicBezTo>
                    <a:pt x="856" y="2402"/>
                    <a:pt x="1053" y="2487"/>
                    <a:pt x="1287" y="2573"/>
                  </a:cubicBezTo>
                  <a:cubicBezTo>
                    <a:pt x="1977" y="2811"/>
                    <a:pt x="2882" y="2930"/>
                    <a:pt x="3883" y="2930"/>
                  </a:cubicBezTo>
                  <a:cubicBezTo>
                    <a:pt x="4859" y="2930"/>
                    <a:pt x="5788" y="2811"/>
                    <a:pt x="6455" y="2573"/>
                  </a:cubicBezTo>
                  <a:cubicBezTo>
                    <a:pt x="6693" y="2477"/>
                    <a:pt x="6907" y="2382"/>
                    <a:pt x="7098" y="2311"/>
                  </a:cubicBezTo>
                  <a:close/>
                  <a:moveTo>
                    <a:pt x="7098" y="4954"/>
                  </a:moveTo>
                  <a:lnTo>
                    <a:pt x="7098" y="6716"/>
                  </a:lnTo>
                  <a:lnTo>
                    <a:pt x="6216" y="6716"/>
                  </a:lnTo>
                  <a:cubicBezTo>
                    <a:pt x="6312" y="6621"/>
                    <a:pt x="6335" y="6502"/>
                    <a:pt x="6312" y="6383"/>
                  </a:cubicBezTo>
                  <a:cubicBezTo>
                    <a:pt x="6288" y="6264"/>
                    <a:pt x="6145" y="6169"/>
                    <a:pt x="6026" y="6169"/>
                  </a:cubicBezTo>
                  <a:cubicBezTo>
                    <a:pt x="5859" y="6169"/>
                    <a:pt x="5716" y="6288"/>
                    <a:pt x="5692" y="6431"/>
                  </a:cubicBezTo>
                  <a:cubicBezTo>
                    <a:pt x="5669" y="6550"/>
                    <a:pt x="5716" y="6645"/>
                    <a:pt x="5788" y="6740"/>
                  </a:cubicBezTo>
                  <a:lnTo>
                    <a:pt x="5192" y="6740"/>
                  </a:lnTo>
                  <a:lnTo>
                    <a:pt x="5192" y="7502"/>
                  </a:lnTo>
                  <a:cubicBezTo>
                    <a:pt x="4764" y="7574"/>
                    <a:pt x="4383" y="7574"/>
                    <a:pt x="3906" y="7574"/>
                  </a:cubicBezTo>
                  <a:cubicBezTo>
                    <a:pt x="3001" y="7574"/>
                    <a:pt x="2144" y="7455"/>
                    <a:pt x="1525" y="7240"/>
                  </a:cubicBezTo>
                  <a:cubicBezTo>
                    <a:pt x="858" y="7026"/>
                    <a:pt x="715" y="6788"/>
                    <a:pt x="715" y="6740"/>
                  </a:cubicBezTo>
                  <a:lnTo>
                    <a:pt x="715" y="4983"/>
                  </a:lnTo>
                  <a:lnTo>
                    <a:pt x="715" y="4983"/>
                  </a:lnTo>
                  <a:cubicBezTo>
                    <a:pt x="856" y="5065"/>
                    <a:pt x="1053" y="5131"/>
                    <a:pt x="1287" y="5216"/>
                  </a:cubicBezTo>
                  <a:cubicBezTo>
                    <a:pt x="1977" y="5454"/>
                    <a:pt x="2882" y="5573"/>
                    <a:pt x="3883" y="5573"/>
                  </a:cubicBezTo>
                  <a:cubicBezTo>
                    <a:pt x="4859" y="5573"/>
                    <a:pt x="5788" y="5454"/>
                    <a:pt x="6455" y="5216"/>
                  </a:cubicBezTo>
                  <a:cubicBezTo>
                    <a:pt x="6693" y="5121"/>
                    <a:pt x="6907" y="5049"/>
                    <a:pt x="7098" y="4954"/>
                  </a:cubicBezTo>
                  <a:close/>
                  <a:moveTo>
                    <a:pt x="668" y="7574"/>
                  </a:moveTo>
                  <a:cubicBezTo>
                    <a:pt x="811" y="7669"/>
                    <a:pt x="1025" y="7740"/>
                    <a:pt x="1287" y="7836"/>
                  </a:cubicBezTo>
                  <a:cubicBezTo>
                    <a:pt x="1977" y="8074"/>
                    <a:pt x="2882" y="8193"/>
                    <a:pt x="3883" y="8193"/>
                  </a:cubicBezTo>
                  <a:cubicBezTo>
                    <a:pt x="4359" y="8193"/>
                    <a:pt x="4740" y="8193"/>
                    <a:pt x="5145" y="8145"/>
                  </a:cubicBezTo>
                  <a:lnTo>
                    <a:pt x="5145" y="10193"/>
                  </a:lnTo>
                  <a:lnTo>
                    <a:pt x="3883" y="10193"/>
                  </a:lnTo>
                  <a:cubicBezTo>
                    <a:pt x="2954" y="10193"/>
                    <a:pt x="2120" y="10074"/>
                    <a:pt x="1454" y="9860"/>
                  </a:cubicBezTo>
                  <a:cubicBezTo>
                    <a:pt x="811" y="9645"/>
                    <a:pt x="668" y="9407"/>
                    <a:pt x="668" y="9360"/>
                  </a:cubicBezTo>
                  <a:lnTo>
                    <a:pt x="668" y="7574"/>
                  </a:lnTo>
                  <a:close/>
                  <a:moveTo>
                    <a:pt x="8955" y="7359"/>
                  </a:moveTo>
                  <a:lnTo>
                    <a:pt x="8955" y="10193"/>
                  </a:lnTo>
                  <a:lnTo>
                    <a:pt x="5788" y="10193"/>
                  </a:lnTo>
                  <a:lnTo>
                    <a:pt x="5788" y="7359"/>
                  </a:lnTo>
                  <a:close/>
                  <a:moveTo>
                    <a:pt x="3835" y="1"/>
                  </a:moveTo>
                  <a:cubicBezTo>
                    <a:pt x="2859" y="1"/>
                    <a:pt x="1954" y="120"/>
                    <a:pt x="1239" y="358"/>
                  </a:cubicBezTo>
                  <a:cubicBezTo>
                    <a:pt x="215" y="691"/>
                    <a:pt x="1" y="1144"/>
                    <a:pt x="1" y="1477"/>
                  </a:cubicBezTo>
                  <a:lnTo>
                    <a:pt x="1" y="9384"/>
                  </a:lnTo>
                  <a:cubicBezTo>
                    <a:pt x="1" y="9717"/>
                    <a:pt x="215" y="10169"/>
                    <a:pt x="1239" y="10479"/>
                  </a:cubicBezTo>
                  <a:cubicBezTo>
                    <a:pt x="1930" y="10717"/>
                    <a:pt x="2859" y="10836"/>
                    <a:pt x="3835" y="10836"/>
                  </a:cubicBezTo>
                  <a:lnTo>
                    <a:pt x="9574" y="10836"/>
                  </a:lnTo>
                  <a:lnTo>
                    <a:pt x="9574" y="6716"/>
                  </a:lnTo>
                  <a:lnTo>
                    <a:pt x="7693" y="6716"/>
                  </a:lnTo>
                  <a:lnTo>
                    <a:pt x="7693" y="1477"/>
                  </a:lnTo>
                  <a:cubicBezTo>
                    <a:pt x="7693" y="1144"/>
                    <a:pt x="7479" y="691"/>
                    <a:pt x="6431" y="358"/>
                  </a:cubicBezTo>
                  <a:cubicBezTo>
                    <a:pt x="5740" y="120"/>
                    <a:pt x="4811" y="1"/>
                    <a:pt x="383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3" name="Google Shape;1243;p75"/>
            <p:cNvSpPr/>
            <p:nvPr/>
          </p:nvSpPr>
          <p:spPr>
            <a:xfrm>
              <a:off x="5043708" y="4264419"/>
              <a:ext cx="78781" cy="62005"/>
            </a:xfrm>
            <a:custGeom>
              <a:avLst/>
              <a:gdLst/>
              <a:ahLst/>
              <a:cxnLst/>
              <a:rect l="l" t="t" r="r" b="b"/>
              <a:pathLst>
                <a:path w="2240" h="1763" extrusionOk="0">
                  <a:moveTo>
                    <a:pt x="1787" y="0"/>
                  </a:moveTo>
                  <a:lnTo>
                    <a:pt x="929" y="882"/>
                  </a:lnTo>
                  <a:lnTo>
                    <a:pt x="453" y="381"/>
                  </a:lnTo>
                  <a:lnTo>
                    <a:pt x="0" y="834"/>
                  </a:lnTo>
                  <a:lnTo>
                    <a:pt x="929" y="1763"/>
                  </a:lnTo>
                  <a:lnTo>
                    <a:pt x="2239" y="453"/>
                  </a:lnTo>
                  <a:lnTo>
                    <a:pt x="178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4" name="Google Shape;1244;p75"/>
          <p:cNvGrpSpPr/>
          <p:nvPr/>
        </p:nvGrpSpPr>
        <p:grpSpPr>
          <a:xfrm>
            <a:off x="4799136" y="3418475"/>
            <a:ext cx="381981" cy="304924"/>
            <a:chOff x="4799136" y="3418475"/>
            <a:chExt cx="381981" cy="304924"/>
          </a:xfrm>
        </p:grpSpPr>
        <p:sp>
          <p:nvSpPr>
            <p:cNvPr id="1245" name="Google Shape;1245;p75"/>
            <p:cNvSpPr/>
            <p:nvPr/>
          </p:nvSpPr>
          <p:spPr>
            <a:xfrm>
              <a:off x="4799136" y="3501406"/>
              <a:ext cx="160868" cy="221993"/>
            </a:xfrm>
            <a:custGeom>
              <a:avLst/>
              <a:gdLst/>
              <a:ahLst/>
              <a:cxnLst/>
              <a:rect l="l" t="t" r="r" b="b"/>
              <a:pathLst>
                <a:path w="4574" h="6312" extrusionOk="0">
                  <a:moveTo>
                    <a:pt x="2311" y="667"/>
                  </a:moveTo>
                  <a:cubicBezTo>
                    <a:pt x="3216" y="667"/>
                    <a:pt x="3787" y="858"/>
                    <a:pt x="3930" y="977"/>
                  </a:cubicBezTo>
                  <a:cubicBezTo>
                    <a:pt x="3787" y="1096"/>
                    <a:pt x="3216" y="1310"/>
                    <a:pt x="2311" y="1310"/>
                  </a:cubicBezTo>
                  <a:cubicBezTo>
                    <a:pt x="1430" y="1310"/>
                    <a:pt x="858" y="1096"/>
                    <a:pt x="715" y="977"/>
                  </a:cubicBezTo>
                  <a:cubicBezTo>
                    <a:pt x="858" y="834"/>
                    <a:pt x="1430" y="667"/>
                    <a:pt x="2311" y="667"/>
                  </a:cubicBezTo>
                  <a:close/>
                  <a:moveTo>
                    <a:pt x="3954" y="1644"/>
                  </a:moveTo>
                  <a:lnTo>
                    <a:pt x="3954" y="2382"/>
                  </a:lnTo>
                  <a:cubicBezTo>
                    <a:pt x="3835" y="2501"/>
                    <a:pt x="3263" y="2739"/>
                    <a:pt x="2311" y="2739"/>
                  </a:cubicBezTo>
                  <a:cubicBezTo>
                    <a:pt x="1334" y="2739"/>
                    <a:pt x="763" y="2501"/>
                    <a:pt x="691" y="2382"/>
                  </a:cubicBezTo>
                  <a:lnTo>
                    <a:pt x="691" y="1644"/>
                  </a:lnTo>
                  <a:cubicBezTo>
                    <a:pt x="739" y="1668"/>
                    <a:pt x="763" y="1668"/>
                    <a:pt x="834" y="1691"/>
                  </a:cubicBezTo>
                  <a:cubicBezTo>
                    <a:pt x="1215" y="1810"/>
                    <a:pt x="1763" y="1906"/>
                    <a:pt x="2311" y="1906"/>
                  </a:cubicBezTo>
                  <a:cubicBezTo>
                    <a:pt x="2882" y="1906"/>
                    <a:pt x="3382" y="1858"/>
                    <a:pt x="3811" y="1691"/>
                  </a:cubicBezTo>
                  <a:cubicBezTo>
                    <a:pt x="3859" y="1668"/>
                    <a:pt x="3930" y="1668"/>
                    <a:pt x="3954" y="1644"/>
                  </a:cubicBezTo>
                  <a:close/>
                  <a:moveTo>
                    <a:pt x="3954" y="3120"/>
                  </a:moveTo>
                  <a:lnTo>
                    <a:pt x="3954" y="3882"/>
                  </a:lnTo>
                  <a:cubicBezTo>
                    <a:pt x="3859" y="4001"/>
                    <a:pt x="3311" y="4240"/>
                    <a:pt x="2311" y="4240"/>
                  </a:cubicBezTo>
                  <a:cubicBezTo>
                    <a:pt x="1334" y="4240"/>
                    <a:pt x="763" y="4001"/>
                    <a:pt x="667" y="3882"/>
                  </a:cubicBezTo>
                  <a:lnTo>
                    <a:pt x="667" y="3120"/>
                  </a:lnTo>
                  <a:lnTo>
                    <a:pt x="691" y="3120"/>
                  </a:lnTo>
                  <a:cubicBezTo>
                    <a:pt x="739" y="3168"/>
                    <a:pt x="763" y="3168"/>
                    <a:pt x="834" y="3192"/>
                  </a:cubicBezTo>
                  <a:cubicBezTo>
                    <a:pt x="1215" y="3311"/>
                    <a:pt x="1763" y="3406"/>
                    <a:pt x="2311" y="3406"/>
                  </a:cubicBezTo>
                  <a:cubicBezTo>
                    <a:pt x="2882" y="3406"/>
                    <a:pt x="3382" y="3335"/>
                    <a:pt x="3811" y="3192"/>
                  </a:cubicBezTo>
                  <a:cubicBezTo>
                    <a:pt x="3859" y="3168"/>
                    <a:pt x="3930" y="3168"/>
                    <a:pt x="3954" y="3120"/>
                  </a:cubicBezTo>
                  <a:close/>
                  <a:moveTo>
                    <a:pt x="3954" y="4597"/>
                  </a:moveTo>
                  <a:lnTo>
                    <a:pt x="3954" y="5335"/>
                  </a:lnTo>
                  <a:cubicBezTo>
                    <a:pt x="3835" y="5454"/>
                    <a:pt x="3263" y="5692"/>
                    <a:pt x="2311" y="5692"/>
                  </a:cubicBezTo>
                  <a:cubicBezTo>
                    <a:pt x="1334" y="5692"/>
                    <a:pt x="763" y="5454"/>
                    <a:pt x="691" y="5335"/>
                  </a:cubicBezTo>
                  <a:lnTo>
                    <a:pt x="691" y="4597"/>
                  </a:lnTo>
                  <a:cubicBezTo>
                    <a:pt x="739" y="4621"/>
                    <a:pt x="763" y="4621"/>
                    <a:pt x="834" y="4644"/>
                  </a:cubicBezTo>
                  <a:cubicBezTo>
                    <a:pt x="1215" y="4763"/>
                    <a:pt x="1763" y="4859"/>
                    <a:pt x="2311" y="4859"/>
                  </a:cubicBezTo>
                  <a:cubicBezTo>
                    <a:pt x="2882" y="4859"/>
                    <a:pt x="3382" y="4787"/>
                    <a:pt x="3811" y="4644"/>
                  </a:cubicBezTo>
                  <a:cubicBezTo>
                    <a:pt x="3859" y="4621"/>
                    <a:pt x="3930" y="4621"/>
                    <a:pt x="3954" y="4597"/>
                  </a:cubicBezTo>
                  <a:close/>
                  <a:moveTo>
                    <a:pt x="2287" y="1"/>
                  </a:moveTo>
                  <a:cubicBezTo>
                    <a:pt x="1715" y="1"/>
                    <a:pt x="1215" y="72"/>
                    <a:pt x="810" y="215"/>
                  </a:cubicBezTo>
                  <a:cubicBezTo>
                    <a:pt x="144" y="429"/>
                    <a:pt x="1" y="739"/>
                    <a:pt x="1" y="953"/>
                  </a:cubicBezTo>
                  <a:lnTo>
                    <a:pt x="1" y="5359"/>
                  </a:lnTo>
                  <a:cubicBezTo>
                    <a:pt x="1" y="5597"/>
                    <a:pt x="144" y="5907"/>
                    <a:pt x="810" y="6097"/>
                  </a:cubicBezTo>
                  <a:cubicBezTo>
                    <a:pt x="1191" y="6216"/>
                    <a:pt x="1715" y="6311"/>
                    <a:pt x="2287" y="6311"/>
                  </a:cubicBezTo>
                  <a:cubicBezTo>
                    <a:pt x="2858" y="6311"/>
                    <a:pt x="3358" y="6264"/>
                    <a:pt x="3787" y="6097"/>
                  </a:cubicBezTo>
                  <a:cubicBezTo>
                    <a:pt x="4430" y="5907"/>
                    <a:pt x="4573" y="5573"/>
                    <a:pt x="4573" y="5359"/>
                  </a:cubicBezTo>
                  <a:lnTo>
                    <a:pt x="4573" y="953"/>
                  </a:lnTo>
                  <a:cubicBezTo>
                    <a:pt x="4573" y="739"/>
                    <a:pt x="4430" y="429"/>
                    <a:pt x="3787" y="215"/>
                  </a:cubicBezTo>
                  <a:cubicBezTo>
                    <a:pt x="3382" y="96"/>
                    <a:pt x="2858" y="1"/>
                    <a:pt x="228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6" name="Google Shape;1246;p75"/>
            <p:cNvSpPr/>
            <p:nvPr/>
          </p:nvSpPr>
          <p:spPr>
            <a:xfrm>
              <a:off x="5019405" y="3501406"/>
              <a:ext cx="161712" cy="221993"/>
            </a:xfrm>
            <a:custGeom>
              <a:avLst/>
              <a:gdLst/>
              <a:ahLst/>
              <a:cxnLst/>
              <a:rect l="l" t="t" r="r" b="b"/>
              <a:pathLst>
                <a:path w="4598" h="6312" extrusionOk="0">
                  <a:moveTo>
                    <a:pt x="2311" y="667"/>
                  </a:moveTo>
                  <a:cubicBezTo>
                    <a:pt x="3192" y="667"/>
                    <a:pt x="3764" y="858"/>
                    <a:pt x="3906" y="977"/>
                  </a:cubicBezTo>
                  <a:cubicBezTo>
                    <a:pt x="3764" y="1096"/>
                    <a:pt x="3192" y="1310"/>
                    <a:pt x="2311" y="1310"/>
                  </a:cubicBezTo>
                  <a:cubicBezTo>
                    <a:pt x="1406" y="1310"/>
                    <a:pt x="858" y="1096"/>
                    <a:pt x="691" y="977"/>
                  </a:cubicBezTo>
                  <a:cubicBezTo>
                    <a:pt x="882" y="834"/>
                    <a:pt x="1406" y="667"/>
                    <a:pt x="2311" y="667"/>
                  </a:cubicBezTo>
                  <a:close/>
                  <a:moveTo>
                    <a:pt x="3930" y="1644"/>
                  </a:moveTo>
                  <a:lnTo>
                    <a:pt x="3930" y="2382"/>
                  </a:lnTo>
                  <a:cubicBezTo>
                    <a:pt x="3859" y="2501"/>
                    <a:pt x="3287" y="2739"/>
                    <a:pt x="2311" y="2739"/>
                  </a:cubicBezTo>
                  <a:cubicBezTo>
                    <a:pt x="1334" y="2739"/>
                    <a:pt x="763" y="2501"/>
                    <a:pt x="668" y="2382"/>
                  </a:cubicBezTo>
                  <a:lnTo>
                    <a:pt x="668" y="1644"/>
                  </a:lnTo>
                  <a:cubicBezTo>
                    <a:pt x="739" y="1668"/>
                    <a:pt x="763" y="1668"/>
                    <a:pt x="811" y="1691"/>
                  </a:cubicBezTo>
                  <a:cubicBezTo>
                    <a:pt x="1192" y="1810"/>
                    <a:pt x="1739" y="1906"/>
                    <a:pt x="2311" y="1906"/>
                  </a:cubicBezTo>
                  <a:cubicBezTo>
                    <a:pt x="2859" y="1906"/>
                    <a:pt x="3383" y="1858"/>
                    <a:pt x="3787" y="1691"/>
                  </a:cubicBezTo>
                  <a:cubicBezTo>
                    <a:pt x="3859" y="1668"/>
                    <a:pt x="3906" y="1668"/>
                    <a:pt x="3930" y="1644"/>
                  </a:cubicBezTo>
                  <a:close/>
                  <a:moveTo>
                    <a:pt x="3930" y="3120"/>
                  </a:moveTo>
                  <a:lnTo>
                    <a:pt x="3930" y="3882"/>
                  </a:lnTo>
                  <a:cubicBezTo>
                    <a:pt x="3859" y="4001"/>
                    <a:pt x="3287" y="4240"/>
                    <a:pt x="2311" y="4240"/>
                  </a:cubicBezTo>
                  <a:cubicBezTo>
                    <a:pt x="1334" y="4240"/>
                    <a:pt x="763" y="4001"/>
                    <a:pt x="668" y="3882"/>
                  </a:cubicBezTo>
                  <a:lnTo>
                    <a:pt x="668" y="3120"/>
                  </a:lnTo>
                  <a:cubicBezTo>
                    <a:pt x="739" y="3168"/>
                    <a:pt x="763" y="3168"/>
                    <a:pt x="811" y="3192"/>
                  </a:cubicBezTo>
                  <a:cubicBezTo>
                    <a:pt x="1192" y="3311"/>
                    <a:pt x="1739" y="3406"/>
                    <a:pt x="2311" y="3406"/>
                  </a:cubicBezTo>
                  <a:cubicBezTo>
                    <a:pt x="2859" y="3406"/>
                    <a:pt x="3383" y="3335"/>
                    <a:pt x="3787" y="3192"/>
                  </a:cubicBezTo>
                  <a:cubicBezTo>
                    <a:pt x="3859" y="3168"/>
                    <a:pt x="3906" y="3168"/>
                    <a:pt x="3930" y="3120"/>
                  </a:cubicBezTo>
                  <a:close/>
                  <a:moveTo>
                    <a:pt x="3930" y="4597"/>
                  </a:moveTo>
                  <a:lnTo>
                    <a:pt x="3930" y="5335"/>
                  </a:lnTo>
                  <a:cubicBezTo>
                    <a:pt x="3859" y="5454"/>
                    <a:pt x="3287" y="5692"/>
                    <a:pt x="2311" y="5692"/>
                  </a:cubicBezTo>
                  <a:cubicBezTo>
                    <a:pt x="1334" y="5692"/>
                    <a:pt x="763" y="5454"/>
                    <a:pt x="668" y="5335"/>
                  </a:cubicBezTo>
                  <a:lnTo>
                    <a:pt x="668" y="4597"/>
                  </a:lnTo>
                  <a:cubicBezTo>
                    <a:pt x="739" y="4621"/>
                    <a:pt x="763" y="4621"/>
                    <a:pt x="811" y="4644"/>
                  </a:cubicBezTo>
                  <a:cubicBezTo>
                    <a:pt x="1192" y="4763"/>
                    <a:pt x="1739" y="4859"/>
                    <a:pt x="2311" y="4859"/>
                  </a:cubicBezTo>
                  <a:cubicBezTo>
                    <a:pt x="2859" y="4859"/>
                    <a:pt x="3383" y="4787"/>
                    <a:pt x="3787" y="4644"/>
                  </a:cubicBezTo>
                  <a:cubicBezTo>
                    <a:pt x="3859" y="4621"/>
                    <a:pt x="3906" y="4621"/>
                    <a:pt x="3930" y="4597"/>
                  </a:cubicBezTo>
                  <a:close/>
                  <a:moveTo>
                    <a:pt x="2311" y="1"/>
                  </a:moveTo>
                  <a:cubicBezTo>
                    <a:pt x="1739" y="1"/>
                    <a:pt x="1239" y="72"/>
                    <a:pt x="811" y="215"/>
                  </a:cubicBezTo>
                  <a:cubicBezTo>
                    <a:pt x="168" y="429"/>
                    <a:pt x="1" y="739"/>
                    <a:pt x="1" y="953"/>
                  </a:cubicBezTo>
                  <a:lnTo>
                    <a:pt x="1" y="5359"/>
                  </a:lnTo>
                  <a:cubicBezTo>
                    <a:pt x="1" y="5597"/>
                    <a:pt x="168" y="5907"/>
                    <a:pt x="811" y="6097"/>
                  </a:cubicBezTo>
                  <a:cubicBezTo>
                    <a:pt x="1192" y="6216"/>
                    <a:pt x="1739" y="6311"/>
                    <a:pt x="2311" y="6311"/>
                  </a:cubicBezTo>
                  <a:cubicBezTo>
                    <a:pt x="2859" y="6311"/>
                    <a:pt x="3383" y="6264"/>
                    <a:pt x="3787" y="6097"/>
                  </a:cubicBezTo>
                  <a:cubicBezTo>
                    <a:pt x="4454" y="5907"/>
                    <a:pt x="4597" y="5573"/>
                    <a:pt x="4597" y="5359"/>
                  </a:cubicBezTo>
                  <a:lnTo>
                    <a:pt x="4597" y="953"/>
                  </a:lnTo>
                  <a:cubicBezTo>
                    <a:pt x="4597" y="739"/>
                    <a:pt x="4454" y="429"/>
                    <a:pt x="3787" y="215"/>
                  </a:cubicBezTo>
                  <a:cubicBezTo>
                    <a:pt x="3406" y="96"/>
                    <a:pt x="2859" y="1"/>
                    <a:pt x="23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47" name="Google Shape;1247;p75"/>
            <p:cNvSpPr/>
            <p:nvPr/>
          </p:nvSpPr>
          <p:spPr>
            <a:xfrm>
              <a:off x="4876193" y="3418475"/>
              <a:ext cx="227866" cy="65381"/>
            </a:xfrm>
            <a:custGeom>
              <a:avLst/>
              <a:gdLst/>
              <a:ahLst/>
              <a:cxnLst/>
              <a:rect l="l" t="t" r="r" b="b"/>
              <a:pathLst>
                <a:path w="6479" h="1859" extrusionOk="0">
                  <a:moveTo>
                    <a:pt x="3549" y="620"/>
                  </a:moveTo>
                  <a:cubicBezTo>
                    <a:pt x="3692" y="620"/>
                    <a:pt x="3811" y="715"/>
                    <a:pt x="3835" y="882"/>
                  </a:cubicBezTo>
                  <a:cubicBezTo>
                    <a:pt x="3882" y="1049"/>
                    <a:pt x="3739" y="1192"/>
                    <a:pt x="3573" y="1192"/>
                  </a:cubicBezTo>
                  <a:lnTo>
                    <a:pt x="2954" y="1192"/>
                  </a:lnTo>
                  <a:cubicBezTo>
                    <a:pt x="2811" y="1192"/>
                    <a:pt x="2692" y="1120"/>
                    <a:pt x="2644" y="954"/>
                  </a:cubicBezTo>
                  <a:cubicBezTo>
                    <a:pt x="2620" y="787"/>
                    <a:pt x="2763" y="620"/>
                    <a:pt x="2930" y="620"/>
                  </a:cubicBezTo>
                  <a:close/>
                  <a:moveTo>
                    <a:pt x="2930" y="1"/>
                  </a:moveTo>
                  <a:cubicBezTo>
                    <a:pt x="2549" y="1"/>
                    <a:pt x="2192" y="263"/>
                    <a:pt x="2072" y="620"/>
                  </a:cubicBezTo>
                  <a:lnTo>
                    <a:pt x="1" y="620"/>
                  </a:lnTo>
                  <a:lnTo>
                    <a:pt x="1" y="1811"/>
                  </a:lnTo>
                  <a:lnTo>
                    <a:pt x="644" y="1811"/>
                  </a:lnTo>
                  <a:lnTo>
                    <a:pt x="644" y="1263"/>
                  </a:lnTo>
                  <a:lnTo>
                    <a:pt x="2096" y="1263"/>
                  </a:lnTo>
                  <a:cubicBezTo>
                    <a:pt x="2215" y="1620"/>
                    <a:pt x="2573" y="1858"/>
                    <a:pt x="2954" y="1858"/>
                  </a:cubicBezTo>
                  <a:lnTo>
                    <a:pt x="3573" y="1858"/>
                  </a:lnTo>
                  <a:cubicBezTo>
                    <a:pt x="3978" y="1858"/>
                    <a:pt x="4335" y="1597"/>
                    <a:pt x="4430" y="1263"/>
                  </a:cubicBezTo>
                  <a:lnTo>
                    <a:pt x="5835" y="1263"/>
                  </a:lnTo>
                  <a:lnTo>
                    <a:pt x="5835" y="1811"/>
                  </a:lnTo>
                  <a:lnTo>
                    <a:pt x="6478" y="1811"/>
                  </a:lnTo>
                  <a:lnTo>
                    <a:pt x="6478" y="620"/>
                  </a:lnTo>
                  <a:lnTo>
                    <a:pt x="4406" y="620"/>
                  </a:lnTo>
                  <a:cubicBezTo>
                    <a:pt x="4287" y="287"/>
                    <a:pt x="3930" y="1"/>
                    <a:pt x="354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48" name="Google Shape;1248;p75"/>
          <p:cNvGrpSpPr/>
          <p:nvPr/>
        </p:nvGrpSpPr>
        <p:grpSpPr>
          <a:xfrm>
            <a:off x="4799980" y="2811265"/>
            <a:ext cx="381137" cy="334221"/>
            <a:chOff x="4799980" y="2811265"/>
            <a:chExt cx="381137" cy="334221"/>
          </a:xfrm>
        </p:grpSpPr>
        <p:sp>
          <p:nvSpPr>
            <p:cNvPr id="1249" name="Google Shape;1249;p75"/>
            <p:cNvSpPr/>
            <p:nvPr/>
          </p:nvSpPr>
          <p:spPr>
            <a:xfrm>
              <a:off x="4799980" y="2811265"/>
              <a:ext cx="381137" cy="334221"/>
            </a:xfrm>
            <a:custGeom>
              <a:avLst/>
              <a:gdLst/>
              <a:ahLst/>
              <a:cxnLst/>
              <a:rect l="l" t="t" r="r" b="b"/>
              <a:pathLst>
                <a:path w="10837" h="9503" extrusionOk="0">
                  <a:moveTo>
                    <a:pt x="10217" y="644"/>
                  </a:moveTo>
                  <a:lnTo>
                    <a:pt x="10217" y="5645"/>
                  </a:lnTo>
                  <a:lnTo>
                    <a:pt x="667" y="5645"/>
                  </a:lnTo>
                  <a:lnTo>
                    <a:pt x="667" y="644"/>
                  </a:lnTo>
                  <a:close/>
                  <a:moveTo>
                    <a:pt x="10169" y="6288"/>
                  </a:moveTo>
                  <a:lnTo>
                    <a:pt x="10169" y="7121"/>
                  </a:lnTo>
                  <a:lnTo>
                    <a:pt x="620" y="7121"/>
                  </a:lnTo>
                  <a:lnTo>
                    <a:pt x="620" y="6288"/>
                  </a:lnTo>
                  <a:lnTo>
                    <a:pt x="5097" y="6288"/>
                  </a:lnTo>
                  <a:lnTo>
                    <a:pt x="5097" y="6669"/>
                  </a:lnTo>
                  <a:lnTo>
                    <a:pt x="5716" y="6669"/>
                  </a:lnTo>
                  <a:lnTo>
                    <a:pt x="5716" y="6288"/>
                  </a:lnTo>
                  <a:close/>
                  <a:moveTo>
                    <a:pt x="0" y="1"/>
                  </a:moveTo>
                  <a:lnTo>
                    <a:pt x="0" y="7740"/>
                  </a:lnTo>
                  <a:lnTo>
                    <a:pt x="5073" y="7740"/>
                  </a:lnTo>
                  <a:lnTo>
                    <a:pt x="5073" y="8883"/>
                  </a:lnTo>
                  <a:lnTo>
                    <a:pt x="1906" y="8883"/>
                  </a:lnTo>
                  <a:lnTo>
                    <a:pt x="1906" y="9502"/>
                  </a:lnTo>
                  <a:lnTo>
                    <a:pt x="8931" y="9502"/>
                  </a:lnTo>
                  <a:lnTo>
                    <a:pt x="8931" y="8883"/>
                  </a:lnTo>
                  <a:lnTo>
                    <a:pt x="5692" y="8883"/>
                  </a:lnTo>
                  <a:lnTo>
                    <a:pt x="5692" y="7740"/>
                  </a:lnTo>
                  <a:lnTo>
                    <a:pt x="10836" y="7740"/>
                  </a:lnTo>
                  <a:lnTo>
                    <a:pt x="1083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0" name="Google Shape;1250;p75"/>
            <p:cNvSpPr/>
            <p:nvPr/>
          </p:nvSpPr>
          <p:spPr>
            <a:xfrm>
              <a:off x="4901340" y="2852308"/>
              <a:ext cx="50258" cy="53634"/>
            </a:xfrm>
            <a:custGeom>
              <a:avLst/>
              <a:gdLst/>
              <a:ahLst/>
              <a:cxnLst/>
              <a:rect l="l" t="t" r="r" b="b"/>
              <a:pathLst>
                <a:path w="1429" h="1525" extrusionOk="0">
                  <a:moveTo>
                    <a:pt x="762" y="501"/>
                  </a:moveTo>
                  <a:cubicBezTo>
                    <a:pt x="905" y="501"/>
                    <a:pt x="905" y="596"/>
                    <a:pt x="905" y="620"/>
                  </a:cubicBezTo>
                  <a:cubicBezTo>
                    <a:pt x="905" y="667"/>
                    <a:pt x="905" y="739"/>
                    <a:pt x="738" y="739"/>
                  </a:cubicBezTo>
                  <a:lnTo>
                    <a:pt x="595" y="739"/>
                  </a:lnTo>
                  <a:lnTo>
                    <a:pt x="595" y="501"/>
                  </a:lnTo>
                  <a:close/>
                  <a:moveTo>
                    <a:pt x="0" y="0"/>
                  </a:moveTo>
                  <a:lnTo>
                    <a:pt x="0" y="1525"/>
                  </a:lnTo>
                  <a:lnTo>
                    <a:pt x="572" y="1525"/>
                  </a:lnTo>
                  <a:lnTo>
                    <a:pt x="595" y="1191"/>
                  </a:lnTo>
                  <a:lnTo>
                    <a:pt x="762" y="1191"/>
                  </a:lnTo>
                  <a:cubicBezTo>
                    <a:pt x="1167" y="1191"/>
                    <a:pt x="1429" y="953"/>
                    <a:pt x="1429" y="596"/>
                  </a:cubicBezTo>
                  <a:cubicBezTo>
                    <a:pt x="1429" y="239"/>
                    <a:pt x="1167" y="0"/>
                    <a:pt x="76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1" name="Google Shape;1251;p75"/>
            <p:cNvSpPr/>
            <p:nvPr/>
          </p:nvSpPr>
          <p:spPr>
            <a:xfrm>
              <a:off x="4962465" y="2853152"/>
              <a:ext cx="51946" cy="53634"/>
            </a:xfrm>
            <a:custGeom>
              <a:avLst/>
              <a:gdLst/>
              <a:ahLst/>
              <a:cxnLst/>
              <a:rect l="l" t="t" r="r" b="b"/>
              <a:pathLst>
                <a:path w="1477" h="1525" extrusionOk="0">
                  <a:moveTo>
                    <a:pt x="0" y="0"/>
                  </a:moveTo>
                  <a:lnTo>
                    <a:pt x="0" y="1524"/>
                  </a:lnTo>
                  <a:lnTo>
                    <a:pt x="572" y="1524"/>
                  </a:lnTo>
                  <a:lnTo>
                    <a:pt x="572" y="1000"/>
                  </a:lnTo>
                  <a:lnTo>
                    <a:pt x="929" y="1000"/>
                  </a:lnTo>
                  <a:lnTo>
                    <a:pt x="929" y="1524"/>
                  </a:lnTo>
                  <a:lnTo>
                    <a:pt x="1477" y="1524"/>
                  </a:lnTo>
                  <a:lnTo>
                    <a:pt x="1477" y="0"/>
                  </a:lnTo>
                  <a:lnTo>
                    <a:pt x="929" y="0"/>
                  </a:lnTo>
                  <a:lnTo>
                    <a:pt x="929" y="500"/>
                  </a:lnTo>
                  <a:lnTo>
                    <a:pt x="572" y="500"/>
                  </a:lnTo>
                  <a:lnTo>
                    <a:pt x="57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2" name="Google Shape;1252;p75"/>
            <p:cNvSpPr/>
            <p:nvPr/>
          </p:nvSpPr>
          <p:spPr>
            <a:xfrm>
              <a:off x="5026123" y="2853152"/>
              <a:ext cx="50293" cy="53634"/>
            </a:xfrm>
            <a:custGeom>
              <a:avLst/>
              <a:gdLst/>
              <a:ahLst/>
              <a:cxnLst/>
              <a:rect l="l" t="t" r="r" b="b"/>
              <a:pathLst>
                <a:path w="1430" h="1525" extrusionOk="0">
                  <a:moveTo>
                    <a:pt x="715" y="477"/>
                  </a:moveTo>
                  <a:cubicBezTo>
                    <a:pt x="858" y="477"/>
                    <a:pt x="858" y="572"/>
                    <a:pt x="858" y="596"/>
                  </a:cubicBezTo>
                  <a:cubicBezTo>
                    <a:pt x="858" y="643"/>
                    <a:pt x="858" y="715"/>
                    <a:pt x="715" y="715"/>
                  </a:cubicBezTo>
                  <a:lnTo>
                    <a:pt x="572" y="715"/>
                  </a:lnTo>
                  <a:lnTo>
                    <a:pt x="572" y="477"/>
                  </a:lnTo>
                  <a:close/>
                  <a:moveTo>
                    <a:pt x="0" y="0"/>
                  </a:moveTo>
                  <a:lnTo>
                    <a:pt x="0" y="1524"/>
                  </a:lnTo>
                  <a:lnTo>
                    <a:pt x="572" y="1524"/>
                  </a:lnTo>
                  <a:lnTo>
                    <a:pt x="572" y="1167"/>
                  </a:lnTo>
                  <a:lnTo>
                    <a:pt x="739" y="1167"/>
                  </a:lnTo>
                  <a:cubicBezTo>
                    <a:pt x="1167" y="1167"/>
                    <a:pt x="1429" y="929"/>
                    <a:pt x="1429" y="572"/>
                  </a:cubicBezTo>
                  <a:cubicBezTo>
                    <a:pt x="1429" y="238"/>
                    <a:pt x="1167" y="0"/>
                    <a:pt x="73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3" name="Google Shape;1253;p75"/>
            <p:cNvSpPr/>
            <p:nvPr/>
          </p:nvSpPr>
          <p:spPr>
            <a:xfrm>
              <a:off x="4920578" y="2936048"/>
              <a:ext cx="42767" cy="48640"/>
            </a:xfrm>
            <a:custGeom>
              <a:avLst/>
              <a:gdLst/>
              <a:ahLst/>
              <a:cxnLst/>
              <a:rect l="l" t="t" r="r" b="b"/>
              <a:pathLst>
                <a:path w="1216" h="1383" extrusionOk="0">
                  <a:moveTo>
                    <a:pt x="1215" y="1"/>
                  </a:moveTo>
                  <a:lnTo>
                    <a:pt x="1" y="453"/>
                  </a:lnTo>
                  <a:lnTo>
                    <a:pt x="1" y="930"/>
                  </a:lnTo>
                  <a:lnTo>
                    <a:pt x="1215" y="1382"/>
                  </a:lnTo>
                  <a:lnTo>
                    <a:pt x="1215" y="834"/>
                  </a:lnTo>
                  <a:lnTo>
                    <a:pt x="763" y="692"/>
                  </a:lnTo>
                  <a:lnTo>
                    <a:pt x="1215" y="549"/>
                  </a:lnTo>
                  <a:lnTo>
                    <a:pt x="121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4" name="Google Shape;1254;p75"/>
            <p:cNvSpPr/>
            <p:nvPr/>
          </p:nvSpPr>
          <p:spPr>
            <a:xfrm>
              <a:off x="4967494" y="2921839"/>
              <a:ext cx="46917" cy="73716"/>
            </a:xfrm>
            <a:custGeom>
              <a:avLst/>
              <a:gdLst/>
              <a:ahLst/>
              <a:cxnLst/>
              <a:rect l="l" t="t" r="r" b="b"/>
              <a:pathLst>
                <a:path w="1334" h="2096" extrusionOk="0">
                  <a:moveTo>
                    <a:pt x="739" y="0"/>
                  </a:moveTo>
                  <a:lnTo>
                    <a:pt x="0" y="2096"/>
                  </a:lnTo>
                  <a:lnTo>
                    <a:pt x="596" y="2096"/>
                  </a:lnTo>
                  <a:lnTo>
                    <a:pt x="133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5" name="Google Shape;1255;p75"/>
            <p:cNvSpPr/>
            <p:nvPr/>
          </p:nvSpPr>
          <p:spPr>
            <a:xfrm>
              <a:off x="5017752" y="2935239"/>
              <a:ext cx="42732" cy="47761"/>
            </a:xfrm>
            <a:custGeom>
              <a:avLst/>
              <a:gdLst/>
              <a:ahLst/>
              <a:cxnLst/>
              <a:rect l="l" t="t" r="r" b="b"/>
              <a:pathLst>
                <a:path w="1215" h="1358" extrusionOk="0">
                  <a:moveTo>
                    <a:pt x="0" y="0"/>
                  </a:moveTo>
                  <a:lnTo>
                    <a:pt x="0" y="524"/>
                  </a:lnTo>
                  <a:lnTo>
                    <a:pt x="453" y="691"/>
                  </a:lnTo>
                  <a:lnTo>
                    <a:pt x="0" y="834"/>
                  </a:lnTo>
                  <a:lnTo>
                    <a:pt x="0" y="1357"/>
                  </a:lnTo>
                  <a:lnTo>
                    <a:pt x="1215" y="929"/>
                  </a:lnTo>
                  <a:lnTo>
                    <a:pt x="1215" y="453"/>
                  </a:lnTo>
                  <a:lnTo>
                    <a:pt x="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256" name="Google Shape;1256;p75"/>
          <p:cNvSpPr/>
          <p:nvPr/>
        </p:nvSpPr>
        <p:spPr>
          <a:xfrm>
            <a:off x="4799980" y="2205708"/>
            <a:ext cx="378605" cy="340938"/>
          </a:xfrm>
          <a:custGeom>
            <a:avLst/>
            <a:gdLst/>
            <a:ahLst/>
            <a:cxnLst/>
            <a:rect l="l" t="t" r="r" b="b"/>
            <a:pathLst>
              <a:path w="10765" h="9694" extrusionOk="0">
                <a:moveTo>
                  <a:pt x="5430" y="620"/>
                </a:moveTo>
                <a:lnTo>
                  <a:pt x="7026" y="1144"/>
                </a:lnTo>
                <a:lnTo>
                  <a:pt x="5430" y="1739"/>
                </a:lnTo>
                <a:lnTo>
                  <a:pt x="3811" y="1144"/>
                </a:lnTo>
                <a:lnTo>
                  <a:pt x="5430" y="620"/>
                </a:lnTo>
                <a:close/>
                <a:moveTo>
                  <a:pt x="7645" y="1596"/>
                </a:moveTo>
                <a:lnTo>
                  <a:pt x="7645" y="4025"/>
                </a:lnTo>
                <a:lnTo>
                  <a:pt x="5740" y="4787"/>
                </a:lnTo>
                <a:lnTo>
                  <a:pt x="5740" y="2311"/>
                </a:lnTo>
                <a:lnTo>
                  <a:pt x="7645" y="1596"/>
                </a:lnTo>
                <a:close/>
                <a:moveTo>
                  <a:pt x="3192" y="1620"/>
                </a:moveTo>
                <a:lnTo>
                  <a:pt x="5097" y="2335"/>
                </a:lnTo>
                <a:lnTo>
                  <a:pt x="5097" y="4811"/>
                </a:lnTo>
                <a:lnTo>
                  <a:pt x="3192" y="4073"/>
                </a:lnTo>
                <a:lnTo>
                  <a:pt x="3192" y="1620"/>
                </a:lnTo>
                <a:close/>
                <a:moveTo>
                  <a:pt x="2858" y="4597"/>
                </a:moveTo>
                <a:lnTo>
                  <a:pt x="4525" y="5264"/>
                </a:lnTo>
                <a:lnTo>
                  <a:pt x="2858" y="5883"/>
                </a:lnTo>
                <a:lnTo>
                  <a:pt x="1191" y="5264"/>
                </a:lnTo>
                <a:lnTo>
                  <a:pt x="2858" y="4597"/>
                </a:lnTo>
                <a:close/>
                <a:moveTo>
                  <a:pt x="7955" y="4621"/>
                </a:moveTo>
                <a:lnTo>
                  <a:pt x="9622" y="5288"/>
                </a:lnTo>
                <a:lnTo>
                  <a:pt x="7955" y="5907"/>
                </a:lnTo>
                <a:lnTo>
                  <a:pt x="6287" y="5288"/>
                </a:lnTo>
                <a:lnTo>
                  <a:pt x="7955" y="4621"/>
                </a:lnTo>
                <a:close/>
                <a:moveTo>
                  <a:pt x="667" y="5740"/>
                </a:moveTo>
                <a:lnTo>
                  <a:pt x="2572" y="6454"/>
                </a:lnTo>
                <a:lnTo>
                  <a:pt x="2572" y="8931"/>
                </a:lnTo>
                <a:lnTo>
                  <a:pt x="667" y="8264"/>
                </a:lnTo>
                <a:lnTo>
                  <a:pt x="667" y="5740"/>
                </a:lnTo>
                <a:close/>
                <a:moveTo>
                  <a:pt x="5740" y="5740"/>
                </a:moveTo>
                <a:lnTo>
                  <a:pt x="7645" y="6454"/>
                </a:lnTo>
                <a:lnTo>
                  <a:pt x="7645" y="8931"/>
                </a:lnTo>
                <a:lnTo>
                  <a:pt x="5740" y="8264"/>
                </a:lnTo>
                <a:lnTo>
                  <a:pt x="5740" y="5740"/>
                </a:lnTo>
                <a:close/>
                <a:moveTo>
                  <a:pt x="10169" y="5740"/>
                </a:moveTo>
                <a:lnTo>
                  <a:pt x="10169" y="8264"/>
                </a:lnTo>
                <a:lnTo>
                  <a:pt x="8288" y="8931"/>
                </a:lnTo>
                <a:lnTo>
                  <a:pt x="8288" y="6454"/>
                </a:lnTo>
                <a:lnTo>
                  <a:pt x="10169" y="5740"/>
                </a:lnTo>
                <a:close/>
                <a:moveTo>
                  <a:pt x="5121" y="5764"/>
                </a:moveTo>
                <a:lnTo>
                  <a:pt x="5121" y="8288"/>
                </a:lnTo>
                <a:lnTo>
                  <a:pt x="3215" y="8955"/>
                </a:lnTo>
                <a:lnTo>
                  <a:pt x="3215" y="6478"/>
                </a:lnTo>
                <a:lnTo>
                  <a:pt x="5121" y="5764"/>
                </a:lnTo>
                <a:close/>
                <a:moveTo>
                  <a:pt x="5406" y="1"/>
                </a:moveTo>
                <a:lnTo>
                  <a:pt x="2549" y="953"/>
                </a:lnTo>
                <a:lnTo>
                  <a:pt x="2549" y="4073"/>
                </a:lnTo>
                <a:lnTo>
                  <a:pt x="0" y="5049"/>
                </a:lnTo>
                <a:lnTo>
                  <a:pt x="0" y="8717"/>
                </a:lnTo>
                <a:lnTo>
                  <a:pt x="2858" y="9693"/>
                </a:lnTo>
                <a:lnTo>
                  <a:pt x="5383" y="8812"/>
                </a:lnTo>
                <a:lnTo>
                  <a:pt x="7907" y="9693"/>
                </a:lnTo>
                <a:lnTo>
                  <a:pt x="10765" y="8717"/>
                </a:lnTo>
                <a:lnTo>
                  <a:pt x="10765" y="5049"/>
                </a:lnTo>
                <a:lnTo>
                  <a:pt x="8288" y="4073"/>
                </a:lnTo>
                <a:lnTo>
                  <a:pt x="8288" y="953"/>
                </a:lnTo>
                <a:lnTo>
                  <a:pt x="54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257" name="Google Shape;1257;p75"/>
          <p:cNvGrpSpPr/>
          <p:nvPr/>
        </p:nvGrpSpPr>
        <p:grpSpPr>
          <a:xfrm>
            <a:off x="4802477" y="1586751"/>
            <a:ext cx="376952" cy="380293"/>
            <a:chOff x="4802477" y="1586751"/>
            <a:chExt cx="376952" cy="380293"/>
          </a:xfrm>
        </p:grpSpPr>
        <p:sp>
          <p:nvSpPr>
            <p:cNvPr id="1258" name="Google Shape;1258;p75"/>
            <p:cNvSpPr/>
            <p:nvPr/>
          </p:nvSpPr>
          <p:spPr>
            <a:xfrm>
              <a:off x="4802477" y="1586751"/>
              <a:ext cx="213623" cy="380293"/>
            </a:xfrm>
            <a:custGeom>
              <a:avLst/>
              <a:gdLst/>
              <a:ahLst/>
              <a:cxnLst/>
              <a:rect l="l" t="t" r="r" b="b"/>
              <a:pathLst>
                <a:path w="6074" h="10813" extrusionOk="0">
                  <a:moveTo>
                    <a:pt x="5407" y="644"/>
                  </a:moveTo>
                  <a:lnTo>
                    <a:pt x="5407" y="10170"/>
                  </a:lnTo>
                  <a:lnTo>
                    <a:pt x="644" y="10170"/>
                  </a:lnTo>
                  <a:lnTo>
                    <a:pt x="644" y="644"/>
                  </a:lnTo>
                  <a:close/>
                  <a:moveTo>
                    <a:pt x="1" y="1"/>
                  </a:moveTo>
                  <a:lnTo>
                    <a:pt x="1" y="10813"/>
                  </a:lnTo>
                  <a:lnTo>
                    <a:pt x="6074" y="10813"/>
                  </a:lnTo>
                  <a:lnTo>
                    <a:pt x="607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59" name="Google Shape;1259;p75"/>
            <p:cNvSpPr/>
            <p:nvPr/>
          </p:nvSpPr>
          <p:spPr>
            <a:xfrm>
              <a:off x="4856920" y="1638697"/>
              <a:ext cx="103083" cy="22649"/>
            </a:xfrm>
            <a:custGeom>
              <a:avLst/>
              <a:gdLst/>
              <a:ahLst/>
              <a:cxnLst/>
              <a:rect l="l" t="t" r="r" b="b"/>
              <a:pathLst>
                <a:path w="2931" h="644" extrusionOk="0">
                  <a:moveTo>
                    <a:pt x="1" y="0"/>
                  </a:moveTo>
                  <a:lnTo>
                    <a:pt x="1" y="643"/>
                  </a:lnTo>
                  <a:lnTo>
                    <a:pt x="2930" y="643"/>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0" name="Google Shape;1260;p75"/>
            <p:cNvSpPr/>
            <p:nvPr/>
          </p:nvSpPr>
          <p:spPr>
            <a:xfrm>
              <a:off x="4856920" y="1683926"/>
              <a:ext cx="103083" cy="21805"/>
            </a:xfrm>
            <a:custGeom>
              <a:avLst/>
              <a:gdLst/>
              <a:ahLst/>
              <a:cxnLst/>
              <a:rect l="l" t="t" r="r" b="b"/>
              <a:pathLst>
                <a:path w="2931" h="620" extrusionOk="0">
                  <a:moveTo>
                    <a:pt x="1" y="0"/>
                  </a:moveTo>
                  <a:lnTo>
                    <a:pt x="1" y="620"/>
                  </a:lnTo>
                  <a:lnTo>
                    <a:pt x="2930" y="620"/>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1" name="Google Shape;1261;p75"/>
            <p:cNvSpPr/>
            <p:nvPr/>
          </p:nvSpPr>
          <p:spPr>
            <a:xfrm>
              <a:off x="4856920" y="1729154"/>
              <a:ext cx="103083" cy="21805"/>
            </a:xfrm>
            <a:custGeom>
              <a:avLst/>
              <a:gdLst/>
              <a:ahLst/>
              <a:cxnLst/>
              <a:rect l="l" t="t" r="r" b="b"/>
              <a:pathLst>
                <a:path w="2931" h="620" extrusionOk="0">
                  <a:moveTo>
                    <a:pt x="1" y="0"/>
                  </a:moveTo>
                  <a:lnTo>
                    <a:pt x="1" y="620"/>
                  </a:lnTo>
                  <a:lnTo>
                    <a:pt x="2930" y="620"/>
                  </a:lnTo>
                  <a:lnTo>
                    <a:pt x="293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2" name="Google Shape;1262;p75"/>
            <p:cNvSpPr/>
            <p:nvPr/>
          </p:nvSpPr>
          <p:spPr>
            <a:xfrm>
              <a:off x="4870320" y="1869025"/>
              <a:ext cx="76249" cy="22649"/>
            </a:xfrm>
            <a:custGeom>
              <a:avLst/>
              <a:gdLst/>
              <a:ahLst/>
              <a:cxnLst/>
              <a:rect l="l" t="t" r="r" b="b"/>
              <a:pathLst>
                <a:path w="2168" h="644" extrusionOk="0">
                  <a:moveTo>
                    <a:pt x="1" y="0"/>
                  </a:moveTo>
                  <a:lnTo>
                    <a:pt x="1" y="643"/>
                  </a:lnTo>
                  <a:lnTo>
                    <a:pt x="2168" y="643"/>
                  </a:lnTo>
                  <a:lnTo>
                    <a:pt x="21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3" name="Google Shape;1263;p75"/>
            <p:cNvSpPr/>
            <p:nvPr/>
          </p:nvSpPr>
          <p:spPr>
            <a:xfrm>
              <a:off x="5036181" y="1653785"/>
              <a:ext cx="44420" cy="222802"/>
            </a:xfrm>
            <a:custGeom>
              <a:avLst/>
              <a:gdLst/>
              <a:ahLst/>
              <a:cxnLst/>
              <a:rect l="l" t="t" r="r" b="b"/>
              <a:pathLst>
                <a:path w="1263" h="6335" extrusionOk="0">
                  <a:moveTo>
                    <a:pt x="334" y="0"/>
                  </a:moveTo>
                  <a:lnTo>
                    <a:pt x="334" y="2858"/>
                  </a:lnTo>
                  <a:lnTo>
                    <a:pt x="0" y="2858"/>
                  </a:lnTo>
                  <a:lnTo>
                    <a:pt x="0" y="3477"/>
                  </a:lnTo>
                  <a:lnTo>
                    <a:pt x="334" y="3477"/>
                  </a:lnTo>
                  <a:lnTo>
                    <a:pt x="334" y="6335"/>
                  </a:lnTo>
                  <a:lnTo>
                    <a:pt x="1262" y="6335"/>
                  </a:lnTo>
                  <a:lnTo>
                    <a:pt x="1262" y="5692"/>
                  </a:lnTo>
                  <a:lnTo>
                    <a:pt x="977" y="5692"/>
                  </a:lnTo>
                  <a:lnTo>
                    <a:pt x="977" y="3477"/>
                  </a:lnTo>
                  <a:lnTo>
                    <a:pt x="1262" y="3477"/>
                  </a:lnTo>
                  <a:lnTo>
                    <a:pt x="1262" y="2858"/>
                  </a:lnTo>
                  <a:lnTo>
                    <a:pt x="977" y="2858"/>
                  </a:lnTo>
                  <a:lnTo>
                    <a:pt x="977" y="643"/>
                  </a:lnTo>
                  <a:lnTo>
                    <a:pt x="1262" y="643"/>
                  </a:lnTo>
                  <a:lnTo>
                    <a:pt x="12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4" name="Google Shape;1264;p75"/>
            <p:cNvSpPr/>
            <p:nvPr/>
          </p:nvSpPr>
          <p:spPr>
            <a:xfrm>
              <a:off x="5112395" y="1632824"/>
              <a:ext cx="67034" cy="67034"/>
            </a:xfrm>
            <a:custGeom>
              <a:avLst/>
              <a:gdLst/>
              <a:ahLst/>
              <a:cxnLst/>
              <a:rect l="l" t="t" r="r" b="b"/>
              <a:pathLst>
                <a:path w="1906" h="1906" extrusionOk="0">
                  <a:moveTo>
                    <a:pt x="953" y="620"/>
                  </a:moveTo>
                  <a:cubicBezTo>
                    <a:pt x="1120" y="620"/>
                    <a:pt x="1262" y="763"/>
                    <a:pt x="1262" y="953"/>
                  </a:cubicBezTo>
                  <a:cubicBezTo>
                    <a:pt x="1262" y="1120"/>
                    <a:pt x="1120" y="1263"/>
                    <a:pt x="953" y="1263"/>
                  </a:cubicBezTo>
                  <a:cubicBezTo>
                    <a:pt x="762" y="1263"/>
                    <a:pt x="619" y="1120"/>
                    <a:pt x="619" y="953"/>
                  </a:cubicBezTo>
                  <a:cubicBezTo>
                    <a:pt x="619" y="739"/>
                    <a:pt x="762" y="620"/>
                    <a:pt x="953" y="620"/>
                  </a:cubicBezTo>
                  <a:close/>
                  <a:moveTo>
                    <a:pt x="953" y="1"/>
                  </a:moveTo>
                  <a:cubicBezTo>
                    <a:pt x="405" y="1"/>
                    <a:pt x="0" y="406"/>
                    <a:pt x="0" y="953"/>
                  </a:cubicBezTo>
                  <a:cubicBezTo>
                    <a:pt x="0" y="1477"/>
                    <a:pt x="405" y="1906"/>
                    <a:pt x="953" y="1906"/>
                  </a:cubicBezTo>
                  <a:cubicBezTo>
                    <a:pt x="1477" y="1906"/>
                    <a:pt x="1905" y="1477"/>
                    <a:pt x="1905" y="953"/>
                  </a:cubicBezTo>
                  <a:cubicBezTo>
                    <a:pt x="1905" y="406"/>
                    <a:pt x="1477"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5" name="Google Shape;1265;p75"/>
            <p:cNvSpPr/>
            <p:nvPr/>
          </p:nvSpPr>
          <p:spPr>
            <a:xfrm>
              <a:off x="5112395" y="1729998"/>
              <a:ext cx="67034" cy="67034"/>
            </a:xfrm>
            <a:custGeom>
              <a:avLst/>
              <a:gdLst/>
              <a:ahLst/>
              <a:cxnLst/>
              <a:rect l="l" t="t" r="r" b="b"/>
              <a:pathLst>
                <a:path w="1906" h="1906" extrusionOk="0">
                  <a:moveTo>
                    <a:pt x="953" y="619"/>
                  </a:moveTo>
                  <a:cubicBezTo>
                    <a:pt x="1120" y="619"/>
                    <a:pt x="1262" y="786"/>
                    <a:pt x="1262" y="953"/>
                  </a:cubicBezTo>
                  <a:cubicBezTo>
                    <a:pt x="1262" y="1143"/>
                    <a:pt x="1120" y="1286"/>
                    <a:pt x="953" y="1286"/>
                  </a:cubicBezTo>
                  <a:cubicBezTo>
                    <a:pt x="762" y="1286"/>
                    <a:pt x="619" y="1143"/>
                    <a:pt x="619" y="953"/>
                  </a:cubicBezTo>
                  <a:cubicBezTo>
                    <a:pt x="619" y="786"/>
                    <a:pt x="762" y="619"/>
                    <a:pt x="953" y="619"/>
                  </a:cubicBezTo>
                  <a:close/>
                  <a:moveTo>
                    <a:pt x="953" y="0"/>
                  </a:moveTo>
                  <a:cubicBezTo>
                    <a:pt x="405" y="0"/>
                    <a:pt x="0" y="429"/>
                    <a:pt x="0" y="953"/>
                  </a:cubicBezTo>
                  <a:cubicBezTo>
                    <a:pt x="0" y="1477"/>
                    <a:pt x="405" y="1905"/>
                    <a:pt x="953" y="1905"/>
                  </a:cubicBezTo>
                  <a:cubicBezTo>
                    <a:pt x="1477" y="1905"/>
                    <a:pt x="1905" y="1477"/>
                    <a:pt x="1905" y="953"/>
                  </a:cubicBezTo>
                  <a:cubicBezTo>
                    <a:pt x="1905" y="429"/>
                    <a:pt x="1477" y="0"/>
                    <a:pt x="953"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6" name="Google Shape;1266;p75"/>
            <p:cNvSpPr/>
            <p:nvPr/>
          </p:nvSpPr>
          <p:spPr>
            <a:xfrm>
              <a:off x="5112395" y="1827138"/>
              <a:ext cx="67034" cy="67034"/>
            </a:xfrm>
            <a:custGeom>
              <a:avLst/>
              <a:gdLst/>
              <a:ahLst/>
              <a:cxnLst/>
              <a:rect l="l" t="t" r="r" b="b"/>
              <a:pathLst>
                <a:path w="1906" h="1906" extrusionOk="0">
                  <a:moveTo>
                    <a:pt x="953" y="644"/>
                  </a:moveTo>
                  <a:cubicBezTo>
                    <a:pt x="1120" y="644"/>
                    <a:pt x="1262" y="787"/>
                    <a:pt x="1262" y="953"/>
                  </a:cubicBezTo>
                  <a:cubicBezTo>
                    <a:pt x="1262" y="1144"/>
                    <a:pt x="1120" y="1287"/>
                    <a:pt x="953" y="1287"/>
                  </a:cubicBezTo>
                  <a:cubicBezTo>
                    <a:pt x="762" y="1287"/>
                    <a:pt x="619" y="1144"/>
                    <a:pt x="619" y="953"/>
                  </a:cubicBezTo>
                  <a:cubicBezTo>
                    <a:pt x="619" y="787"/>
                    <a:pt x="762" y="644"/>
                    <a:pt x="953" y="644"/>
                  </a:cubicBezTo>
                  <a:close/>
                  <a:moveTo>
                    <a:pt x="953" y="1"/>
                  </a:moveTo>
                  <a:cubicBezTo>
                    <a:pt x="405" y="1"/>
                    <a:pt x="0" y="429"/>
                    <a:pt x="0" y="953"/>
                  </a:cubicBezTo>
                  <a:cubicBezTo>
                    <a:pt x="0" y="1501"/>
                    <a:pt x="405" y="1906"/>
                    <a:pt x="953" y="1906"/>
                  </a:cubicBezTo>
                  <a:cubicBezTo>
                    <a:pt x="1477" y="1906"/>
                    <a:pt x="1905" y="1501"/>
                    <a:pt x="1905" y="953"/>
                  </a:cubicBezTo>
                  <a:cubicBezTo>
                    <a:pt x="1882" y="453"/>
                    <a:pt x="1477" y="1"/>
                    <a:pt x="95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67" name="Google Shape;1267;p75"/>
            <p:cNvSpPr/>
            <p:nvPr/>
          </p:nvSpPr>
          <p:spPr>
            <a:xfrm>
              <a:off x="4895466" y="1797841"/>
              <a:ext cx="26835" cy="22649"/>
            </a:xfrm>
            <a:custGeom>
              <a:avLst/>
              <a:gdLst/>
              <a:ahLst/>
              <a:cxnLst/>
              <a:rect l="l" t="t" r="r" b="b"/>
              <a:pathLst>
                <a:path w="763" h="644" extrusionOk="0">
                  <a:moveTo>
                    <a:pt x="381" y="0"/>
                  </a:moveTo>
                  <a:cubicBezTo>
                    <a:pt x="262" y="0"/>
                    <a:pt x="143" y="95"/>
                    <a:pt x="96" y="214"/>
                  </a:cubicBezTo>
                  <a:cubicBezTo>
                    <a:pt x="0" y="429"/>
                    <a:pt x="143" y="643"/>
                    <a:pt x="381" y="643"/>
                  </a:cubicBezTo>
                  <a:cubicBezTo>
                    <a:pt x="596" y="643"/>
                    <a:pt x="762" y="405"/>
                    <a:pt x="691" y="191"/>
                  </a:cubicBezTo>
                  <a:cubicBezTo>
                    <a:pt x="619" y="72"/>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68" name="Google Shape;1268;p75"/>
          <p:cNvGrpSpPr/>
          <p:nvPr/>
        </p:nvGrpSpPr>
        <p:grpSpPr>
          <a:xfrm>
            <a:off x="3998455" y="3983833"/>
            <a:ext cx="336718" cy="381137"/>
            <a:chOff x="3998455" y="3983833"/>
            <a:chExt cx="336718" cy="381137"/>
          </a:xfrm>
        </p:grpSpPr>
        <p:sp>
          <p:nvSpPr>
            <p:cNvPr id="1269" name="Google Shape;1269;p75"/>
            <p:cNvSpPr/>
            <p:nvPr/>
          </p:nvSpPr>
          <p:spPr>
            <a:xfrm>
              <a:off x="4196111" y="4100245"/>
              <a:ext cx="25147" cy="23494"/>
            </a:xfrm>
            <a:custGeom>
              <a:avLst/>
              <a:gdLst/>
              <a:ahLst/>
              <a:cxnLst/>
              <a:rect l="l" t="t" r="r" b="b"/>
              <a:pathLst>
                <a:path w="715" h="668" extrusionOk="0">
                  <a:moveTo>
                    <a:pt x="381" y="1"/>
                  </a:moveTo>
                  <a:cubicBezTo>
                    <a:pt x="238" y="1"/>
                    <a:pt x="95" y="120"/>
                    <a:pt x="48" y="263"/>
                  </a:cubicBezTo>
                  <a:cubicBezTo>
                    <a:pt x="0" y="477"/>
                    <a:pt x="143" y="668"/>
                    <a:pt x="357" y="668"/>
                  </a:cubicBezTo>
                  <a:cubicBezTo>
                    <a:pt x="500" y="668"/>
                    <a:pt x="643" y="549"/>
                    <a:pt x="691" y="382"/>
                  </a:cubicBezTo>
                  <a:cubicBezTo>
                    <a:pt x="715" y="191"/>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0" name="Google Shape;1270;p75"/>
            <p:cNvSpPr/>
            <p:nvPr/>
          </p:nvSpPr>
          <p:spPr>
            <a:xfrm>
              <a:off x="3998455" y="3983833"/>
              <a:ext cx="336718" cy="381137"/>
            </a:xfrm>
            <a:custGeom>
              <a:avLst/>
              <a:gdLst/>
              <a:ahLst/>
              <a:cxnLst/>
              <a:rect l="l" t="t" r="r" b="b"/>
              <a:pathLst>
                <a:path w="9574" h="10837" extrusionOk="0">
                  <a:moveTo>
                    <a:pt x="3858" y="620"/>
                  </a:moveTo>
                  <a:cubicBezTo>
                    <a:pt x="4763" y="620"/>
                    <a:pt x="5620" y="739"/>
                    <a:pt x="6239" y="953"/>
                  </a:cubicBezTo>
                  <a:cubicBezTo>
                    <a:pt x="6906" y="1168"/>
                    <a:pt x="7049" y="1406"/>
                    <a:pt x="7049" y="1477"/>
                  </a:cubicBezTo>
                  <a:cubicBezTo>
                    <a:pt x="7049" y="1525"/>
                    <a:pt x="6906" y="1763"/>
                    <a:pt x="6239" y="1977"/>
                  </a:cubicBezTo>
                  <a:cubicBezTo>
                    <a:pt x="5620" y="2168"/>
                    <a:pt x="4763" y="2311"/>
                    <a:pt x="3858" y="2311"/>
                  </a:cubicBezTo>
                  <a:cubicBezTo>
                    <a:pt x="2977" y="2311"/>
                    <a:pt x="2096" y="2192"/>
                    <a:pt x="1477" y="1977"/>
                  </a:cubicBezTo>
                  <a:cubicBezTo>
                    <a:pt x="834" y="1763"/>
                    <a:pt x="667" y="1525"/>
                    <a:pt x="667" y="1477"/>
                  </a:cubicBezTo>
                  <a:cubicBezTo>
                    <a:pt x="643" y="1406"/>
                    <a:pt x="786" y="1168"/>
                    <a:pt x="1477" y="953"/>
                  </a:cubicBezTo>
                  <a:cubicBezTo>
                    <a:pt x="2096" y="763"/>
                    <a:pt x="2977" y="620"/>
                    <a:pt x="3858" y="620"/>
                  </a:cubicBezTo>
                  <a:close/>
                  <a:moveTo>
                    <a:pt x="7073" y="2311"/>
                  </a:moveTo>
                  <a:lnTo>
                    <a:pt x="7073" y="4097"/>
                  </a:lnTo>
                  <a:cubicBezTo>
                    <a:pt x="7073" y="4144"/>
                    <a:pt x="6930" y="4382"/>
                    <a:pt x="6263" y="4597"/>
                  </a:cubicBezTo>
                  <a:cubicBezTo>
                    <a:pt x="5644" y="4787"/>
                    <a:pt x="4787" y="4930"/>
                    <a:pt x="3882" y="4930"/>
                  </a:cubicBezTo>
                  <a:cubicBezTo>
                    <a:pt x="3001" y="4930"/>
                    <a:pt x="2143" y="4811"/>
                    <a:pt x="1500" y="4597"/>
                  </a:cubicBezTo>
                  <a:cubicBezTo>
                    <a:pt x="857" y="4382"/>
                    <a:pt x="714" y="4144"/>
                    <a:pt x="714" y="4097"/>
                  </a:cubicBezTo>
                  <a:lnTo>
                    <a:pt x="714" y="2345"/>
                  </a:lnTo>
                  <a:lnTo>
                    <a:pt x="714" y="2345"/>
                  </a:lnTo>
                  <a:cubicBezTo>
                    <a:pt x="853" y="2412"/>
                    <a:pt x="1041" y="2492"/>
                    <a:pt x="1262" y="2573"/>
                  </a:cubicBezTo>
                  <a:cubicBezTo>
                    <a:pt x="1953" y="2811"/>
                    <a:pt x="2882" y="2930"/>
                    <a:pt x="3858" y="2930"/>
                  </a:cubicBezTo>
                  <a:cubicBezTo>
                    <a:pt x="4834" y="2930"/>
                    <a:pt x="5763" y="2811"/>
                    <a:pt x="6454" y="2573"/>
                  </a:cubicBezTo>
                  <a:cubicBezTo>
                    <a:pt x="6692" y="2477"/>
                    <a:pt x="6906" y="2382"/>
                    <a:pt x="7073" y="2311"/>
                  </a:cubicBezTo>
                  <a:close/>
                  <a:moveTo>
                    <a:pt x="7073" y="4954"/>
                  </a:moveTo>
                  <a:lnTo>
                    <a:pt x="7073" y="6716"/>
                  </a:lnTo>
                  <a:lnTo>
                    <a:pt x="6216" y="6716"/>
                  </a:lnTo>
                  <a:cubicBezTo>
                    <a:pt x="6311" y="6621"/>
                    <a:pt x="6335" y="6502"/>
                    <a:pt x="6311" y="6383"/>
                  </a:cubicBezTo>
                  <a:cubicBezTo>
                    <a:pt x="6263" y="6264"/>
                    <a:pt x="6120" y="6169"/>
                    <a:pt x="6001" y="6169"/>
                  </a:cubicBezTo>
                  <a:cubicBezTo>
                    <a:pt x="5858" y="6169"/>
                    <a:pt x="5715" y="6288"/>
                    <a:pt x="5668" y="6431"/>
                  </a:cubicBezTo>
                  <a:cubicBezTo>
                    <a:pt x="5644" y="6550"/>
                    <a:pt x="5715" y="6645"/>
                    <a:pt x="5763" y="6740"/>
                  </a:cubicBezTo>
                  <a:lnTo>
                    <a:pt x="5168" y="6740"/>
                  </a:lnTo>
                  <a:lnTo>
                    <a:pt x="5168" y="7502"/>
                  </a:lnTo>
                  <a:cubicBezTo>
                    <a:pt x="4811" y="7574"/>
                    <a:pt x="4429" y="7574"/>
                    <a:pt x="3882" y="7574"/>
                  </a:cubicBezTo>
                  <a:cubicBezTo>
                    <a:pt x="3001" y="7574"/>
                    <a:pt x="2143" y="7455"/>
                    <a:pt x="1500" y="7240"/>
                  </a:cubicBezTo>
                  <a:cubicBezTo>
                    <a:pt x="857" y="7026"/>
                    <a:pt x="714" y="6788"/>
                    <a:pt x="714" y="6740"/>
                  </a:cubicBezTo>
                  <a:lnTo>
                    <a:pt x="643" y="4954"/>
                  </a:lnTo>
                  <a:lnTo>
                    <a:pt x="643" y="4954"/>
                  </a:lnTo>
                  <a:cubicBezTo>
                    <a:pt x="786" y="5049"/>
                    <a:pt x="1000" y="5121"/>
                    <a:pt x="1262" y="5216"/>
                  </a:cubicBezTo>
                  <a:cubicBezTo>
                    <a:pt x="1953" y="5454"/>
                    <a:pt x="2882" y="5573"/>
                    <a:pt x="3858" y="5573"/>
                  </a:cubicBezTo>
                  <a:cubicBezTo>
                    <a:pt x="4834" y="5573"/>
                    <a:pt x="5763" y="5454"/>
                    <a:pt x="6454" y="5216"/>
                  </a:cubicBezTo>
                  <a:cubicBezTo>
                    <a:pt x="6692" y="5121"/>
                    <a:pt x="6906" y="5049"/>
                    <a:pt x="7073" y="4954"/>
                  </a:cubicBezTo>
                  <a:close/>
                  <a:moveTo>
                    <a:pt x="643" y="7574"/>
                  </a:moveTo>
                  <a:cubicBezTo>
                    <a:pt x="786" y="7669"/>
                    <a:pt x="1000" y="7740"/>
                    <a:pt x="1262" y="7836"/>
                  </a:cubicBezTo>
                  <a:cubicBezTo>
                    <a:pt x="1953" y="8074"/>
                    <a:pt x="2882" y="8193"/>
                    <a:pt x="3858" y="8193"/>
                  </a:cubicBezTo>
                  <a:cubicBezTo>
                    <a:pt x="4334" y="8193"/>
                    <a:pt x="4715" y="8193"/>
                    <a:pt x="5144" y="8145"/>
                  </a:cubicBezTo>
                  <a:lnTo>
                    <a:pt x="5144" y="10193"/>
                  </a:lnTo>
                  <a:lnTo>
                    <a:pt x="3858" y="10193"/>
                  </a:lnTo>
                  <a:cubicBezTo>
                    <a:pt x="2929" y="10193"/>
                    <a:pt x="2096" y="10074"/>
                    <a:pt x="1453" y="9860"/>
                  </a:cubicBezTo>
                  <a:cubicBezTo>
                    <a:pt x="786" y="9645"/>
                    <a:pt x="643" y="9407"/>
                    <a:pt x="643" y="9360"/>
                  </a:cubicBezTo>
                  <a:lnTo>
                    <a:pt x="643" y="7574"/>
                  </a:lnTo>
                  <a:close/>
                  <a:moveTo>
                    <a:pt x="8954" y="7359"/>
                  </a:moveTo>
                  <a:lnTo>
                    <a:pt x="8954" y="10193"/>
                  </a:lnTo>
                  <a:lnTo>
                    <a:pt x="5763" y="10193"/>
                  </a:lnTo>
                  <a:lnTo>
                    <a:pt x="5763" y="7359"/>
                  </a:lnTo>
                  <a:close/>
                  <a:moveTo>
                    <a:pt x="3834" y="1"/>
                  </a:moveTo>
                  <a:cubicBezTo>
                    <a:pt x="2858" y="1"/>
                    <a:pt x="1953" y="120"/>
                    <a:pt x="1238" y="358"/>
                  </a:cubicBezTo>
                  <a:cubicBezTo>
                    <a:pt x="191" y="691"/>
                    <a:pt x="0" y="1144"/>
                    <a:pt x="0" y="1477"/>
                  </a:cubicBezTo>
                  <a:lnTo>
                    <a:pt x="0" y="9384"/>
                  </a:lnTo>
                  <a:cubicBezTo>
                    <a:pt x="0" y="9717"/>
                    <a:pt x="191" y="10169"/>
                    <a:pt x="1238" y="10479"/>
                  </a:cubicBezTo>
                  <a:cubicBezTo>
                    <a:pt x="1929" y="10717"/>
                    <a:pt x="2858" y="10836"/>
                    <a:pt x="3834" y="10836"/>
                  </a:cubicBezTo>
                  <a:lnTo>
                    <a:pt x="9573" y="10836"/>
                  </a:lnTo>
                  <a:lnTo>
                    <a:pt x="9573" y="6716"/>
                  </a:lnTo>
                  <a:lnTo>
                    <a:pt x="7668" y="6716"/>
                  </a:lnTo>
                  <a:lnTo>
                    <a:pt x="7668" y="1477"/>
                  </a:lnTo>
                  <a:cubicBezTo>
                    <a:pt x="7668" y="1144"/>
                    <a:pt x="7454" y="691"/>
                    <a:pt x="6430" y="358"/>
                  </a:cubicBezTo>
                  <a:cubicBezTo>
                    <a:pt x="5739" y="120"/>
                    <a:pt x="4811" y="1"/>
                    <a:pt x="38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1" name="Google Shape;1271;p75"/>
            <p:cNvSpPr/>
            <p:nvPr/>
          </p:nvSpPr>
          <p:spPr>
            <a:xfrm>
              <a:off x="4227096" y="4262731"/>
              <a:ext cx="60317" cy="59508"/>
            </a:xfrm>
            <a:custGeom>
              <a:avLst/>
              <a:gdLst/>
              <a:ahLst/>
              <a:cxnLst/>
              <a:rect l="l" t="t" r="r" b="b"/>
              <a:pathLst>
                <a:path w="1715" h="1692" extrusionOk="0">
                  <a:moveTo>
                    <a:pt x="548" y="1"/>
                  </a:moveTo>
                  <a:lnTo>
                    <a:pt x="548" y="525"/>
                  </a:lnTo>
                  <a:lnTo>
                    <a:pt x="0" y="525"/>
                  </a:lnTo>
                  <a:lnTo>
                    <a:pt x="0" y="1168"/>
                  </a:lnTo>
                  <a:lnTo>
                    <a:pt x="548" y="1168"/>
                  </a:lnTo>
                  <a:lnTo>
                    <a:pt x="548" y="1692"/>
                  </a:lnTo>
                  <a:lnTo>
                    <a:pt x="1167" y="1692"/>
                  </a:lnTo>
                  <a:lnTo>
                    <a:pt x="1167" y="1168"/>
                  </a:lnTo>
                  <a:lnTo>
                    <a:pt x="1715" y="1168"/>
                  </a:lnTo>
                  <a:lnTo>
                    <a:pt x="1715" y="525"/>
                  </a:lnTo>
                  <a:lnTo>
                    <a:pt x="1167" y="525"/>
                  </a:lnTo>
                  <a:lnTo>
                    <a:pt x="116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72" name="Google Shape;1272;p75"/>
          <p:cNvGrpSpPr/>
          <p:nvPr/>
        </p:nvGrpSpPr>
        <p:grpSpPr>
          <a:xfrm>
            <a:off x="4000108" y="3387490"/>
            <a:ext cx="335065" cy="380293"/>
            <a:chOff x="4000108" y="3387490"/>
            <a:chExt cx="335065" cy="380293"/>
          </a:xfrm>
        </p:grpSpPr>
        <p:sp>
          <p:nvSpPr>
            <p:cNvPr id="1273" name="Google Shape;1273;p75"/>
            <p:cNvSpPr/>
            <p:nvPr/>
          </p:nvSpPr>
          <p:spPr>
            <a:xfrm>
              <a:off x="4000108" y="3387490"/>
              <a:ext cx="335065" cy="380293"/>
            </a:xfrm>
            <a:custGeom>
              <a:avLst/>
              <a:gdLst/>
              <a:ahLst/>
              <a:cxnLst/>
              <a:rect l="l" t="t" r="r" b="b"/>
              <a:pathLst>
                <a:path w="9527" h="10813" extrusionOk="0">
                  <a:moveTo>
                    <a:pt x="8907" y="644"/>
                  </a:moveTo>
                  <a:lnTo>
                    <a:pt x="8907" y="10170"/>
                  </a:lnTo>
                  <a:lnTo>
                    <a:pt x="667" y="10170"/>
                  </a:lnTo>
                  <a:lnTo>
                    <a:pt x="667" y="644"/>
                  </a:lnTo>
                  <a:close/>
                  <a:moveTo>
                    <a:pt x="1" y="1"/>
                  </a:moveTo>
                  <a:lnTo>
                    <a:pt x="1" y="10813"/>
                  </a:lnTo>
                  <a:lnTo>
                    <a:pt x="9526" y="10813"/>
                  </a:lnTo>
                  <a:lnTo>
                    <a:pt x="952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4" name="Google Shape;1274;p75"/>
            <p:cNvSpPr/>
            <p:nvPr/>
          </p:nvSpPr>
          <p:spPr>
            <a:xfrm>
              <a:off x="4044493" y="3430222"/>
              <a:ext cx="245451" cy="293177"/>
            </a:xfrm>
            <a:custGeom>
              <a:avLst/>
              <a:gdLst/>
              <a:ahLst/>
              <a:cxnLst/>
              <a:rect l="l" t="t" r="r" b="b"/>
              <a:pathLst>
                <a:path w="6979" h="8336" extrusionOk="0">
                  <a:moveTo>
                    <a:pt x="6383" y="667"/>
                  </a:moveTo>
                  <a:lnTo>
                    <a:pt x="6383" y="2596"/>
                  </a:lnTo>
                  <a:lnTo>
                    <a:pt x="668" y="2596"/>
                  </a:lnTo>
                  <a:lnTo>
                    <a:pt x="668" y="667"/>
                  </a:lnTo>
                  <a:close/>
                  <a:moveTo>
                    <a:pt x="6383" y="3215"/>
                  </a:moveTo>
                  <a:lnTo>
                    <a:pt x="6383" y="5144"/>
                  </a:lnTo>
                  <a:lnTo>
                    <a:pt x="668" y="5144"/>
                  </a:lnTo>
                  <a:lnTo>
                    <a:pt x="668" y="3215"/>
                  </a:lnTo>
                  <a:close/>
                  <a:moveTo>
                    <a:pt x="6359" y="5787"/>
                  </a:moveTo>
                  <a:lnTo>
                    <a:pt x="6359" y="7716"/>
                  </a:lnTo>
                  <a:lnTo>
                    <a:pt x="644" y="7716"/>
                  </a:lnTo>
                  <a:lnTo>
                    <a:pt x="644" y="5787"/>
                  </a:lnTo>
                  <a:close/>
                  <a:moveTo>
                    <a:pt x="1" y="0"/>
                  </a:moveTo>
                  <a:lnTo>
                    <a:pt x="1" y="8335"/>
                  </a:lnTo>
                  <a:lnTo>
                    <a:pt x="6978" y="8335"/>
                  </a:lnTo>
                  <a:lnTo>
                    <a:pt x="697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5" name="Google Shape;1275;p75"/>
            <p:cNvSpPr/>
            <p:nvPr/>
          </p:nvSpPr>
          <p:spPr>
            <a:xfrm>
              <a:off x="4224563" y="3475450"/>
              <a:ext cx="25182" cy="22649"/>
            </a:xfrm>
            <a:custGeom>
              <a:avLst/>
              <a:gdLst/>
              <a:ahLst/>
              <a:cxnLst/>
              <a:rect l="l" t="t" r="r" b="b"/>
              <a:pathLst>
                <a:path w="716" h="644" extrusionOk="0">
                  <a:moveTo>
                    <a:pt x="358" y="0"/>
                  </a:moveTo>
                  <a:cubicBezTo>
                    <a:pt x="191" y="0"/>
                    <a:pt x="49" y="119"/>
                    <a:pt x="25" y="262"/>
                  </a:cubicBezTo>
                  <a:cubicBezTo>
                    <a:pt x="1" y="477"/>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6" name="Google Shape;1276;p75"/>
            <p:cNvSpPr/>
            <p:nvPr/>
          </p:nvSpPr>
          <p:spPr>
            <a:xfrm>
              <a:off x="4185208" y="3475450"/>
              <a:ext cx="25182" cy="22649"/>
            </a:xfrm>
            <a:custGeom>
              <a:avLst/>
              <a:gdLst/>
              <a:ahLst/>
              <a:cxnLst/>
              <a:rect l="l" t="t" r="r" b="b"/>
              <a:pathLst>
                <a:path w="716" h="644" extrusionOk="0">
                  <a:moveTo>
                    <a:pt x="358" y="0"/>
                  </a:moveTo>
                  <a:cubicBezTo>
                    <a:pt x="215" y="0"/>
                    <a:pt x="72" y="119"/>
                    <a:pt x="48" y="262"/>
                  </a:cubicBezTo>
                  <a:cubicBezTo>
                    <a:pt x="1" y="477"/>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7" name="Google Shape;1277;p75"/>
            <p:cNvSpPr/>
            <p:nvPr/>
          </p:nvSpPr>
          <p:spPr>
            <a:xfrm>
              <a:off x="4147506" y="3475450"/>
              <a:ext cx="24338" cy="22649"/>
            </a:xfrm>
            <a:custGeom>
              <a:avLst/>
              <a:gdLst/>
              <a:ahLst/>
              <a:cxnLst/>
              <a:rect l="l" t="t" r="r" b="b"/>
              <a:pathLst>
                <a:path w="692" h="644" extrusionOk="0">
                  <a:moveTo>
                    <a:pt x="358" y="0"/>
                  </a:moveTo>
                  <a:cubicBezTo>
                    <a:pt x="215" y="0"/>
                    <a:pt x="72" y="119"/>
                    <a:pt x="49" y="262"/>
                  </a:cubicBezTo>
                  <a:cubicBezTo>
                    <a:pt x="1" y="477"/>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8" name="Google Shape;1278;p75"/>
            <p:cNvSpPr/>
            <p:nvPr/>
          </p:nvSpPr>
          <p:spPr>
            <a:xfrm>
              <a:off x="4224563" y="3566751"/>
              <a:ext cx="25182" cy="22649"/>
            </a:xfrm>
            <a:custGeom>
              <a:avLst/>
              <a:gdLst/>
              <a:ahLst/>
              <a:cxnLst/>
              <a:rect l="l" t="t" r="r" b="b"/>
              <a:pathLst>
                <a:path w="716" h="644" extrusionOk="0">
                  <a:moveTo>
                    <a:pt x="358" y="0"/>
                  </a:moveTo>
                  <a:cubicBezTo>
                    <a:pt x="191" y="0"/>
                    <a:pt x="49" y="119"/>
                    <a:pt x="25" y="262"/>
                  </a:cubicBezTo>
                  <a:cubicBezTo>
                    <a:pt x="1" y="476"/>
                    <a:pt x="144" y="643"/>
                    <a:pt x="311" y="643"/>
                  </a:cubicBezTo>
                  <a:cubicBezTo>
                    <a:pt x="477" y="643"/>
                    <a:pt x="620" y="524"/>
                    <a:pt x="644" y="381"/>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79" name="Google Shape;1279;p75"/>
            <p:cNvSpPr/>
            <p:nvPr/>
          </p:nvSpPr>
          <p:spPr>
            <a:xfrm>
              <a:off x="4185208" y="3566751"/>
              <a:ext cx="25182" cy="22649"/>
            </a:xfrm>
            <a:custGeom>
              <a:avLst/>
              <a:gdLst/>
              <a:ahLst/>
              <a:cxnLst/>
              <a:rect l="l" t="t" r="r" b="b"/>
              <a:pathLst>
                <a:path w="716" h="644" extrusionOk="0">
                  <a:moveTo>
                    <a:pt x="358" y="0"/>
                  </a:moveTo>
                  <a:cubicBezTo>
                    <a:pt x="215" y="0"/>
                    <a:pt x="72" y="119"/>
                    <a:pt x="48" y="262"/>
                  </a:cubicBezTo>
                  <a:cubicBezTo>
                    <a:pt x="1" y="476"/>
                    <a:pt x="167" y="643"/>
                    <a:pt x="334" y="643"/>
                  </a:cubicBezTo>
                  <a:cubicBezTo>
                    <a:pt x="477" y="643"/>
                    <a:pt x="644" y="524"/>
                    <a:pt x="667" y="381"/>
                  </a:cubicBezTo>
                  <a:cubicBezTo>
                    <a:pt x="715" y="167"/>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0" name="Google Shape;1280;p75"/>
            <p:cNvSpPr/>
            <p:nvPr/>
          </p:nvSpPr>
          <p:spPr>
            <a:xfrm>
              <a:off x="4147506" y="3566751"/>
              <a:ext cx="24338" cy="22649"/>
            </a:xfrm>
            <a:custGeom>
              <a:avLst/>
              <a:gdLst/>
              <a:ahLst/>
              <a:cxnLst/>
              <a:rect l="l" t="t" r="r" b="b"/>
              <a:pathLst>
                <a:path w="692" h="644" extrusionOk="0">
                  <a:moveTo>
                    <a:pt x="358" y="0"/>
                  </a:moveTo>
                  <a:cubicBezTo>
                    <a:pt x="215" y="0"/>
                    <a:pt x="72" y="119"/>
                    <a:pt x="49" y="262"/>
                  </a:cubicBezTo>
                  <a:cubicBezTo>
                    <a:pt x="1" y="476"/>
                    <a:pt x="144" y="643"/>
                    <a:pt x="334" y="643"/>
                  </a:cubicBezTo>
                  <a:cubicBezTo>
                    <a:pt x="477" y="643"/>
                    <a:pt x="644" y="524"/>
                    <a:pt x="668" y="381"/>
                  </a:cubicBezTo>
                  <a:cubicBezTo>
                    <a:pt x="692"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1" name="Google Shape;1281;p75"/>
            <p:cNvSpPr/>
            <p:nvPr/>
          </p:nvSpPr>
          <p:spPr>
            <a:xfrm>
              <a:off x="4224563" y="3656365"/>
              <a:ext cx="25182" cy="23494"/>
            </a:xfrm>
            <a:custGeom>
              <a:avLst/>
              <a:gdLst/>
              <a:ahLst/>
              <a:cxnLst/>
              <a:rect l="l" t="t" r="r" b="b"/>
              <a:pathLst>
                <a:path w="716" h="668" extrusionOk="0">
                  <a:moveTo>
                    <a:pt x="382" y="0"/>
                  </a:moveTo>
                  <a:cubicBezTo>
                    <a:pt x="239" y="0"/>
                    <a:pt x="72" y="119"/>
                    <a:pt x="49" y="262"/>
                  </a:cubicBezTo>
                  <a:cubicBezTo>
                    <a:pt x="1" y="477"/>
                    <a:pt x="144" y="667"/>
                    <a:pt x="358" y="667"/>
                  </a:cubicBezTo>
                  <a:cubicBezTo>
                    <a:pt x="501" y="667"/>
                    <a:pt x="644" y="548"/>
                    <a:pt x="668" y="381"/>
                  </a:cubicBezTo>
                  <a:cubicBezTo>
                    <a:pt x="715" y="191"/>
                    <a:pt x="549"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2" name="Google Shape;1282;p75"/>
            <p:cNvSpPr/>
            <p:nvPr/>
          </p:nvSpPr>
          <p:spPr>
            <a:xfrm>
              <a:off x="4185208" y="3656365"/>
              <a:ext cx="25182" cy="23494"/>
            </a:xfrm>
            <a:custGeom>
              <a:avLst/>
              <a:gdLst/>
              <a:ahLst/>
              <a:cxnLst/>
              <a:rect l="l" t="t" r="r" b="b"/>
              <a:pathLst>
                <a:path w="716" h="668" extrusionOk="0">
                  <a:moveTo>
                    <a:pt x="405" y="0"/>
                  </a:moveTo>
                  <a:cubicBezTo>
                    <a:pt x="239" y="0"/>
                    <a:pt x="96" y="119"/>
                    <a:pt x="72" y="262"/>
                  </a:cubicBezTo>
                  <a:cubicBezTo>
                    <a:pt x="1" y="477"/>
                    <a:pt x="191" y="667"/>
                    <a:pt x="358" y="667"/>
                  </a:cubicBezTo>
                  <a:cubicBezTo>
                    <a:pt x="525" y="667"/>
                    <a:pt x="667" y="548"/>
                    <a:pt x="691" y="381"/>
                  </a:cubicBezTo>
                  <a:cubicBezTo>
                    <a:pt x="715" y="191"/>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3" name="Google Shape;1283;p75"/>
            <p:cNvSpPr/>
            <p:nvPr/>
          </p:nvSpPr>
          <p:spPr>
            <a:xfrm>
              <a:off x="4147506" y="3656365"/>
              <a:ext cx="25182" cy="23494"/>
            </a:xfrm>
            <a:custGeom>
              <a:avLst/>
              <a:gdLst/>
              <a:ahLst/>
              <a:cxnLst/>
              <a:rect l="l" t="t" r="r" b="b"/>
              <a:pathLst>
                <a:path w="716" h="668" extrusionOk="0">
                  <a:moveTo>
                    <a:pt x="406" y="0"/>
                  </a:moveTo>
                  <a:cubicBezTo>
                    <a:pt x="239" y="0"/>
                    <a:pt x="96" y="119"/>
                    <a:pt x="72" y="262"/>
                  </a:cubicBezTo>
                  <a:cubicBezTo>
                    <a:pt x="1" y="477"/>
                    <a:pt x="168" y="667"/>
                    <a:pt x="358" y="667"/>
                  </a:cubicBezTo>
                  <a:cubicBezTo>
                    <a:pt x="525" y="667"/>
                    <a:pt x="668" y="548"/>
                    <a:pt x="692" y="381"/>
                  </a:cubicBezTo>
                  <a:cubicBezTo>
                    <a:pt x="715" y="191"/>
                    <a:pt x="573"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4" name="Google Shape;1284;p75"/>
            <p:cNvSpPr/>
            <p:nvPr/>
          </p:nvSpPr>
          <p:spPr>
            <a:xfrm>
              <a:off x="4090566" y="3475450"/>
              <a:ext cx="31864" cy="21805"/>
            </a:xfrm>
            <a:custGeom>
              <a:avLst/>
              <a:gdLst/>
              <a:ahLst/>
              <a:cxnLst/>
              <a:rect l="l" t="t" r="r" b="b"/>
              <a:pathLst>
                <a:path w="906" h="620" extrusionOk="0">
                  <a:moveTo>
                    <a:pt x="1" y="0"/>
                  </a:moveTo>
                  <a:lnTo>
                    <a:pt x="1" y="620"/>
                  </a:lnTo>
                  <a:lnTo>
                    <a:pt x="906" y="620"/>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5" name="Google Shape;1285;p75"/>
            <p:cNvSpPr/>
            <p:nvPr/>
          </p:nvSpPr>
          <p:spPr>
            <a:xfrm>
              <a:off x="4090566" y="3566751"/>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6" name="Google Shape;1286;p75"/>
            <p:cNvSpPr/>
            <p:nvPr/>
          </p:nvSpPr>
          <p:spPr>
            <a:xfrm>
              <a:off x="4090566" y="3656365"/>
              <a:ext cx="31864" cy="21805"/>
            </a:xfrm>
            <a:custGeom>
              <a:avLst/>
              <a:gdLst/>
              <a:ahLst/>
              <a:cxnLst/>
              <a:rect l="l" t="t" r="r" b="b"/>
              <a:pathLst>
                <a:path w="906" h="620" extrusionOk="0">
                  <a:moveTo>
                    <a:pt x="1" y="0"/>
                  </a:moveTo>
                  <a:lnTo>
                    <a:pt x="1" y="619"/>
                  </a:lnTo>
                  <a:lnTo>
                    <a:pt x="906" y="619"/>
                  </a:lnTo>
                  <a:lnTo>
                    <a:pt x="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287" name="Google Shape;1287;p75"/>
          <p:cNvGrpSpPr/>
          <p:nvPr/>
        </p:nvGrpSpPr>
        <p:grpSpPr>
          <a:xfrm>
            <a:off x="3977494" y="2811265"/>
            <a:ext cx="379449" cy="325850"/>
            <a:chOff x="3977494" y="2811265"/>
            <a:chExt cx="379449" cy="325850"/>
          </a:xfrm>
        </p:grpSpPr>
        <p:sp>
          <p:nvSpPr>
            <p:cNvPr id="1288" name="Google Shape;1288;p75"/>
            <p:cNvSpPr/>
            <p:nvPr/>
          </p:nvSpPr>
          <p:spPr>
            <a:xfrm>
              <a:off x="3977494" y="2896693"/>
              <a:ext cx="172579" cy="240422"/>
            </a:xfrm>
            <a:custGeom>
              <a:avLst/>
              <a:gdLst/>
              <a:ahLst/>
              <a:cxnLst/>
              <a:rect l="l" t="t" r="r" b="b"/>
              <a:pathLst>
                <a:path w="4907" h="6836" extrusionOk="0">
                  <a:moveTo>
                    <a:pt x="4311" y="620"/>
                  </a:moveTo>
                  <a:lnTo>
                    <a:pt x="4311" y="2049"/>
                  </a:lnTo>
                  <a:lnTo>
                    <a:pt x="644" y="2049"/>
                  </a:lnTo>
                  <a:lnTo>
                    <a:pt x="644" y="620"/>
                  </a:lnTo>
                  <a:close/>
                  <a:moveTo>
                    <a:pt x="4287" y="2692"/>
                  </a:moveTo>
                  <a:lnTo>
                    <a:pt x="4287" y="4120"/>
                  </a:lnTo>
                  <a:lnTo>
                    <a:pt x="620" y="4120"/>
                  </a:lnTo>
                  <a:lnTo>
                    <a:pt x="620" y="2692"/>
                  </a:lnTo>
                  <a:close/>
                  <a:moveTo>
                    <a:pt x="4287" y="4763"/>
                  </a:moveTo>
                  <a:lnTo>
                    <a:pt x="4287" y="6192"/>
                  </a:lnTo>
                  <a:lnTo>
                    <a:pt x="620" y="6192"/>
                  </a:lnTo>
                  <a:lnTo>
                    <a:pt x="620" y="4763"/>
                  </a:lnTo>
                  <a:close/>
                  <a:moveTo>
                    <a:pt x="1" y="1"/>
                  </a:moveTo>
                  <a:lnTo>
                    <a:pt x="1" y="6835"/>
                  </a:lnTo>
                  <a:lnTo>
                    <a:pt x="4906" y="6835"/>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89" name="Google Shape;1289;p75"/>
            <p:cNvSpPr/>
            <p:nvPr/>
          </p:nvSpPr>
          <p:spPr>
            <a:xfrm>
              <a:off x="4090566" y="2931863"/>
              <a:ext cx="25182" cy="21805"/>
            </a:xfrm>
            <a:custGeom>
              <a:avLst/>
              <a:gdLst/>
              <a:ahLst/>
              <a:cxnLst/>
              <a:rect l="l" t="t" r="r" b="b"/>
              <a:pathLst>
                <a:path w="716" h="620" extrusionOk="0">
                  <a:moveTo>
                    <a:pt x="358" y="1"/>
                  </a:moveTo>
                  <a:cubicBezTo>
                    <a:pt x="191" y="1"/>
                    <a:pt x="72" y="96"/>
                    <a:pt x="48" y="239"/>
                  </a:cubicBezTo>
                  <a:cubicBezTo>
                    <a:pt x="1" y="453"/>
                    <a:pt x="167" y="620"/>
                    <a:pt x="358" y="620"/>
                  </a:cubicBezTo>
                  <a:cubicBezTo>
                    <a:pt x="501" y="620"/>
                    <a:pt x="620" y="549"/>
                    <a:pt x="644" y="382"/>
                  </a:cubicBezTo>
                  <a:cubicBezTo>
                    <a:pt x="715" y="215"/>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0" name="Google Shape;1290;p75"/>
            <p:cNvSpPr/>
            <p:nvPr/>
          </p:nvSpPr>
          <p:spPr>
            <a:xfrm>
              <a:off x="4059581" y="2931863"/>
              <a:ext cx="25147" cy="21805"/>
            </a:xfrm>
            <a:custGeom>
              <a:avLst/>
              <a:gdLst/>
              <a:ahLst/>
              <a:cxnLst/>
              <a:rect l="l" t="t" r="r" b="b"/>
              <a:pathLst>
                <a:path w="715" h="620" extrusionOk="0">
                  <a:moveTo>
                    <a:pt x="358" y="1"/>
                  </a:moveTo>
                  <a:cubicBezTo>
                    <a:pt x="215" y="1"/>
                    <a:pt x="96" y="96"/>
                    <a:pt x="72" y="239"/>
                  </a:cubicBezTo>
                  <a:cubicBezTo>
                    <a:pt x="0" y="453"/>
                    <a:pt x="191" y="620"/>
                    <a:pt x="358" y="620"/>
                  </a:cubicBezTo>
                  <a:cubicBezTo>
                    <a:pt x="524" y="620"/>
                    <a:pt x="643" y="549"/>
                    <a:pt x="667" y="382"/>
                  </a:cubicBezTo>
                  <a:cubicBezTo>
                    <a:pt x="715" y="215"/>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1" name="Google Shape;1291;p75"/>
            <p:cNvSpPr/>
            <p:nvPr/>
          </p:nvSpPr>
          <p:spPr>
            <a:xfrm>
              <a:off x="4090566" y="3005579"/>
              <a:ext cx="25182" cy="21805"/>
            </a:xfrm>
            <a:custGeom>
              <a:avLst/>
              <a:gdLst/>
              <a:ahLst/>
              <a:cxnLst/>
              <a:rect l="l" t="t" r="r" b="b"/>
              <a:pathLst>
                <a:path w="716" h="620" extrusionOk="0">
                  <a:moveTo>
                    <a:pt x="358" y="0"/>
                  </a:moveTo>
                  <a:cubicBezTo>
                    <a:pt x="191" y="0"/>
                    <a:pt x="72" y="72"/>
                    <a:pt x="48" y="239"/>
                  </a:cubicBezTo>
                  <a:cubicBezTo>
                    <a:pt x="1" y="429"/>
                    <a:pt x="143" y="620"/>
                    <a:pt x="358" y="620"/>
                  </a:cubicBezTo>
                  <a:cubicBezTo>
                    <a:pt x="501" y="620"/>
                    <a:pt x="620" y="524"/>
                    <a:pt x="644" y="382"/>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2" name="Google Shape;1292;p75"/>
            <p:cNvSpPr/>
            <p:nvPr/>
          </p:nvSpPr>
          <p:spPr>
            <a:xfrm>
              <a:off x="4059581" y="3005579"/>
              <a:ext cx="25147" cy="21805"/>
            </a:xfrm>
            <a:custGeom>
              <a:avLst/>
              <a:gdLst/>
              <a:ahLst/>
              <a:cxnLst/>
              <a:rect l="l" t="t" r="r" b="b"/>
              <a:pathLst>
                <a:path w="715" h="620" extrusionOk="0">
                  <a:moveTo>
                    <a:pt x="358" y="0"/>
                  </a:moveTo>
                  <a:cubicBezTo>
                    <a:pt x="215" y="0"/>
                    <a:pt x="96" y="72"/>
                    <a:pt x="72" y="239"/>
                  </a:cubicBezTo>
                  <a:cubicBezTo>
                    <a:pt x="0" y="429"/>
                    <a:pt x="167" y="620"/>
                    <a:pt x="358" y="620"/>
                  </a:cubicBezTo>
                  <a:cubicBezTo>
                    <a:pt x="524" y="620"/>
                    <a:pt x="643" y="524"/>
                    <a:pt x="667" y="382"/>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3" name="Google Shape;1293;p75"/>
            <p:cNvSpPr/>
            <p:nvPr/>
          </p:nvSpPr>
          <p:spPr>
            <a:xfrm>
              <a:off x="4090566" y="3078451"/>
              <a:ext cx="25182" cy="21805"/>
            </a:xfrm>
            <a:custGeom>
              <a:avLst/>
              <a:gdLst/>
              <a:ahLst/>
              <a:cxnLst/>
              <a:rect l="l" t="t" r="r" b="b"/>
              <a:pathLst>
                <a:path w="716" h="620" extrusionOk="0">
                  <a:moveTo>
                    <a:pt x="358" y="0"/>
                  </a:moveTo>
                  <a:cubicBezTo>
                    <a:pt x="191" y="0"/>
                    <a:pt x="72" y="96"/>
                    <a:pt x="48" y="238"/>
                  </a:cubicBezTo>
                  <a:cubicBezTo>
                    <a:pt x="1" y="429"/>
                    <a:pt x="143" y="620"/>
                    <a:pt x="358" y="620"/>
                  </a:cubicBezTo>
                  <a:cubicBezTo>
                    <a:pt x="501" y="620"/>
                    <a:pt x="620" y="548"/>
                    <a:pt x="644" y="381"/>
                  </a:cubicBezTo>
                  <a:cubicBezTo>
                    <a:pt x="715" y="191"/>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4" name="Google Shape;1294;p75"/>
            <p:cNvSpPr/>
            <p:nvPr/>
          </p:nvSpPr>
          <p:spPr>
            <a:xfrm>
              <a:off x="4059581" y="3078451"/>
              <a:ext cx="25147" cy="21805"/>
            </a:xfrm>
            <a:custGeom>
              <a:avLst/>
              <a:gdLst/>
              <a:ahLst/>
              <a:cxnLst/>
              <a:rect l="l" t="t" r="r" b="b"/>
              <a:pathLst>
                <a:path w="715" h="620" extrusionOk="0">
                  <a:moveTo>
                    <a:pt x="358" y="0"/>
                  </a:moveTo>
                  <a:cubicBezTo>
                    <a:pt x="215" y="0"/>
                    <a:pt x="96" y="96"/>
                    <a:pt x="72" y="238"/>
                  </a:cubicBezTo>
                  <a:cubicBezTo>
                    <a:pt x="0" y="429"/>
                    <a:pt x="167" y="620"/>
                    <a:pt x="358" y="620"/>
                  </a:cubicBezTo>
                  <a:cubicBezTo>
                    <a:pt x="524" y="620"/>
                    <a:pt x="643" y="548"/>
                    <a:pt x="667" y="381"/>
                  </a:cubicBezTo>
                  <a:cubicBezTo>
                    <a:pt x="715" y="191"/>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5" name="Google Shape;1295;p75"/>
            <p:cNvSpPr/>
            <p:nvPr/>
          </p:nvSpPr>
          <p:spPr>
            <a:xfrm>
              <a:off x="4016040" y="2931863"/>
              <a:ext cx="25991" cy="21805"/>
            </a:xfrm>
            <a:custGeom>
              <a:avLst/>
              <a:gdLst/>
              <a:ahLst/>
              <a:cxnLst/>
              <a:rect l="l" t="t" r="r" b="b"/>
              <a:pathLst>
                <a:path w="739" h="620" extrusionOk="0">
                  <a:moveTo>
                    <a:pt x="0" y="1"/>
                  </a:moveTo>
                  <a:lnTo>
                    <a:pt x="0" y="620"/>
                  </a:lnTo>
                  <a:lnTo>
                    <a:pt x="738" y="620"/>
                  </a:lnTo>
                  <a:lnTo>
                    <a:pt x="73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6" name="Google Shape;1296;p75"/>
            <p:cNvSpPr/>
            <p:nvPr/>
          </p:nvSpPr>
          <p:spPr>
            <a:xfrm>
              <a:off x="4016040" y="3005579"/>
              <a:ext cx="25991" cy="21805"/>
            </a:xfrm>
            <a:custGeom>
              <a:avLst/>
              <a:gdLst/>
              <a:ahLst/>
              <a:cxnLst/>
              <a:rect l="l" t="t" r="r" b="b"/>
              <a:pathLst>
                <a:path w="739" h="620" extrusionOk="0">
                  <a:moveTo>
                    <a:pt x="0" y="0"/>
                  </a:moveTo>
                  <a:lnTo>
                    <a:pt x="0" y="620"/>
                  </a:lnTo>
                  <a:lnTo>
                    <a:pt x="738" y="620"/>
                  </a:lnTo>
                  <a:lnTo>
                    <a:pt x="73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7" name="Google Shape;1297;p75"/>
            <p:cNvSpPr/>
            <p:nvPr/>
          </p:nvSpPr>
          <p:spPr>
            <a:xfrm>
              <a:off x="4016040" y="3077607"/>
              <a:ext cx="25991" cy="21805"/>
            </a:xfrm>
            <a:custGeom>
              <a:avLst/>
              <a:gdLst/>
              <a:ahLst/>
              <a:cxnLst/>
              <a:rect l="l" t="t" r="r" b="b"/>
              <a:pathLst>
                <a:path w="739" h="620" extrusionOk="0">
                  <a:moveTo>
                    <a:pt x="0" y="1"/>
                  </a:moveTo>
                  <a:lnTo>
                    <a:pt x="0" y="620"/>
                  </a:lnTo>
                  <a:lnTo>
                    <a:pt x="738" y="620"/>
                  </a:lnTo>
                  <a:lnTo>
                    <a:pt x="73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8" name="Google Shape;1298;p75"/>
            <p:cNvSpPr/>
            <p:nvPr/>
          </p:nvSpPr>
          <p:spPr>
            <a:xfrm>
              <a:off x="4184364" y="2896693"/>
              <a:ext cx="172579" cy="240422"/>
            </a:xfrm>
            <a:custGeom>
              <a:avLst/>
              <a:gdLst/>
              <a:ahLst/>
              <a:cxnLst/>
              <a:rect l="l" t="t" r="r" b="b"/>
              <a:pathLst>
                <a:path w="4907" h="6836" extrusionOk="0">
                  <a:moveTo>
                    <a:pt x="4311" y="620"/>
                  </a:moveTo>
                  <a:lnTo>
                    <a:pt x="4311" y="2049"/>
                  </a:lnTo>
                  <a:lnTo>
                    <a:pt x="668" y="2049"/>
                  </a:lnTo>
                  <a:lnTo>
                    <a:pt x="668" y="620"/>
                  </a:lnTo>
                  <a:close/>
                  <a:moveTo>
                    <a:pt x="4311" y="2692"/>
                  </a:moveTo>
                  <a:lnTo>
                    <a:pt x="4287" y="4120"/>
                  </a:lnTo>
                  <a:lnTo>
                    <a:pt x="668" y="4120"/>
                  </a:lnTo>
                  <a:lnTo>
                    <a:pt x="668" y="2692"/>
                  </a:lnTo>
                  <a:close/>
                  <a:moveTo>
                    <a:pt x="4311" y="4763"/>
                  </a:moveTo>
                  <a:lnTo>
                    <a:pt x="4287" y="6192"/>
                  </a:lnTo>
                  <a:lnTo>
                    <a:pt x="668" y="6192"/>
                  </a:lnTo>
                  <a:lnTo>
                    <a:pt x="668" y="4763"/>
                  </a:lnTo>
                  <a:close/>
                  <a:moveTo>
                    <a:pt x="1" y="1"/>
                  </a:moveTo>
                  <a:lnTo>
                    <a:pt x="1" y="6835"/>
                  </a:lnTo>
                  <a:lnTo>
                    <a:pt x="4907" y="6835"/>
                  </a:lnTo>
                  <a:lnTo>
                    <a:pt x="490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299" name="Google Shape;1299;p75"/>
            <p:cNvSpPr/>
            <p:nvPr/>
          </p:nvSpPr>
          <p:spPr>
            <a:xfrm>
              <a:off x="4297436" y="2931863"/>
              <a:ext cx="25182" cy="21805"/>
            </a:xfrm>
            <a:custGeom>
              <a:avLst/>
              <a:gdLst/>
              <a:ahLst/>
              <a:cxnLst/>
              <a:rect l="l" t="t" r="r" b="b"/>
              <a:pathLst>
                <a:path w="716" h="620" extrusionOk="0">
                  <a:moveTo>
                    <a:pt x="358" y="1"/>
                  </a:moveTo>
                  <a:cubicBezTo>
                    <a:pt x="215" y="1"/>
                    <a:pt x="96" y="96"/>
                    <a:pt x="72" y="239"/>
                  </a:cubicBezTo>
                  <a:cubicBezTo>
                    <a:pt x="1" y="453"/>
                    <a:pt x="191" y="620"/>
                    <a:pt x="358" y="620"/>
                  </a:cubicBezTo>
                  <a:cubicBezTo>
                    <a:pt x="501" y="620"/>
                    <a:pt x="620" y="549"/>
                    <a:pt x="668" y="382"/>
                  </a:cubicBezTo>
                  <a:cubicBezTo>
                    <a:pt x="715" y="215"/>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0" name="Google Shape;1300;p75"/>
            <p:cNvSpPr/>
            <p:nvPr/>
          </p:nvSpPr>
          <p:spPr>
            <a:xfrm>
              <a:off x="4267295" y="2931863"/>
              <a:ext cx="25147" cy="21805"/>
            </a:xfrm>
            <a:custGeom>
              <a:avLst/>
              <a:gdLst/>
              <a:ahLst/>
              <a:cxnLst/>
              <a:rect l="l" t="t" r="r" b="b"/>
              <a:pathLst>
                <a:path w="715" h="620" extrusionOk="0">
                  <a:moveTo>
                    <a:pt x="358" y="1"/>
                  </a:moveTo>
                  <a:cubicBezTo>
                    <a:pt x="215" y="1"/>
                    <a:pt x="96" y="96"/>
                    <a:pt x="48" y="239"/>
                  </a:cubicBezTo>
                  <a:cubicBezTo>
                    <a:pt x="0" y="453"/>
                    <a:pt x="167" y="620"/>
                    <a:pt x="358" y="620"/>
                  </a:cubicBezTo>
                  <a:cubicBezTo>
                    <a:pt x="501" y="620"/>
                    <a:pt x="620" y="549"/>
                    <a:pt x="643" y="382"/>
                  </a:cubicBezTo>
                  <a:cubicBezTo>
                    <a:pt x="715" y="215"/>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1" name="Google Shape;1301;p75"/>
            <p:cNvSpPr/>
            <p:nvPr/>
          </p:nvSpPr>
          <p:spPr>
            <a:xfrm>
              <a:off x="4297436" y="3005579"/>
              <a:ext cx="25182" cy="21805"/>
            </a:xfrm>
            <a:custGeom>
              <a:avLst/>
              <a:gdLst/>
              <a:ahLst/>
              <a:cxnLst/>
              <a:rect l="l" t="t" r="r" b="b"/>
              <a:pathLst>
                <a:path w="716" h="620" extrusionOk="0">
                  <a:moveTo>
                    <a:pt x="358" y="0"/>
                  </a:moveTo>
                  <a:cubicBezTo>
                    <a:pt x="215" y="0"/>
                    <a:pt x="96" y="72"/>
                    <a:pt x="72" y="239"/>
                  </a:cubicBezTo>
                  <a:cubicBezTo>
                    <a:pt x="1" y="429"/>
                    <a:pt x="144" y="620"/>
                    <a:pt x="358" y="620"/>
                  </a:cubicBezTo>
                  <a:cubicBezTo>
                    <a:pt x="501" y="620"/>
                    <a:pt x="620" y="524"/>
                    <a:pt x="668" y="382"/>
                  </a:cubicBezTo>
                  <a:cubicBezTo>
                    <a:pt x="715" y="167"/>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2" name="Google Shape;1302;p75"/>
            <p:cNvSpPr/>
            <p:nvPr/>
          </p:nvSpPr>
          <p:spPr>
            <a:xfrm>
              <a:off x="4266451" y="3005579"/>
              <a:ext cx="25182" cy="21805"/>
            </a:xfrm>
            <a:custGeom>
              <a:avLst/>
              <a:gdLst/>
              <a:ahLst/>
              <a:cxnLst/>
              <a:rect l="l" t="t" r="r" b="b"/>
              <a:pathLst>
                <a:path w="716" h="620" extrusionOk="0">
                  <a:moveTo>
                    <a:pt x="358" y="0"/>
                  </a:moveTo>
                  <a:cubicBezTo>
                    <a:pt x="191" y="0"/>
                    <a:pt x="72" y="72"/>
                    <a:pt x="48" y="239"/>
                  </a:cubicBezTo>
                  <a:cubicBezTo>
                    <a:pt x="1" y="429"/>
                    <a:pt x="167" y="620"/>
                    <a:pt x="358" y="620"/>
                  </a:cubicBezTo>
                  <a:cubicBezTo>
                    <a:pt x="501" y="620"/>
                    <a:pt x="620" y="524"/>
                    <a:pt x="644" y="382"/>
                  </a:cubicBezTo>
                  <a:cubicBezTo>
                    <a:pt x="715" y="167"/>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3" name="Google Shape;1303;p75"/>
            <p:cNvSpPr/>
            <p:nvPr/>
          </p:nvSpPr>
          <p:spPr>
            <a:xfrm>
              <a:off x="4297436" y="3078451"/>
              <a:ext cx="25182" cy="21805"/>
            </a:xfrm>
            <a:custGeom>
              <a:avLst/>
              <a:gdLst/>
              <a:ahLst/>
              <a:cxnLst/>
              <a:rect l="l" t="t" r="r" b="b"/>
              <a:pathLst>
                <a:path w="716" h="620" extrusionOk="0">
                  <a:moveTo>
                    <a:pt x="358" y="0"/>
                  </a:moveTo>
                  <a:cubicBezTo>
                    <a:pt x="215" y="0"/>
                    <a:pt x="96" y="96"/>
                    <a:pt x="72" y="238"/>
                  </a:cubicBezTo>
                  <a:cubicBezTo>
                    <a:pt x="1" y="429"/>
                    <a:pt x="144" y="620"/>
                    <a:pt x="358" y="620"/>
                  </a:cubicBezTo>
                  <a:cubicBezTo>
                    <a:pt x="501" y="620"/>
                    <a:pt x="620" y="548"/>
                    <a:pt x="668" y="381"/>
                  </a:cubicBezTo>
                  <a:cubicBezTo>
                    <a:pt x="715" y="191"/>
                    <a:pt x="549"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4" name="Google Shape;1304;p75"/>
            <p:cNvSpPr/>
            <p:nvPr/>
          </p:nvSpPr>
          <p:spPr>
            <a:xfrm>
              <a:off x="4266451" y="3078451"/>
              <a:ext cx="25182" cy="21805"/>
            </a:xfrm>
            <a:custGeom>
              <a:avLst/>
              <a:gdLst/>
              <a:ahLst/>
              <a:cxnLst/>
              <a:rect l="l" t="t" r="r" b="b"/>
              <a:pathLst>
                <a:path w="716" h="620" extrusionOk="0">
                  <a:moveTo>
                    <a:pt x="358" y="0"/>
                  </a:moveTo>
                  <a:cubicBezTo>
                    <a:pt x="191" y="0"/>
                    <a:pt x="72" y="96"/>
                    <a:pt x="48" y="238"/>
                  </a:cubicBezTo>
                  <a:cubicBezTo>
                    <a:pt x="1" y="429"/>
                    <a:pt x="167" y="620"/>
                    <a:pt x="358" y="620"/>
                  </a:cubicBezTo>
                  <a:cubicBezTo>
                    <a:pt x="501" y="620"/>
                    <a:pt x="620" y="548"/>
                    <a:pt x="644" y="381"/>
                  </a:cubicBezTo>
                  <a:cubicBezTo>
                    <a:pt x="715" y="191"/>
                    <a:pt x="525"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5" name="Google Shape;1305;p75"/>
            <p:cNvSpPr/>
            <p:nvPr/>
          </p:nvSpPr>
          <p:spPr>
            <a:xfrm>
              <a:off x="4222910" y="2931863"/>
              <a:ext cx="26835" cy="21805"/>
            </a:xfrm>
            <a:custGeom>
              <a:avLst/>
              <a:gdLst/>
              <a:ahLst/>
              <a:cxnLst/>
              <a:rect l="l" t="t" r="r" b="b"/>
              <a:pathLst>
                <a:path w="763" h="620" extrusionOk="0">
                  <a:moveTo>
                    <a:pt x="0" y="1"/>
                  </a:moveTo>
                  <a:lnTo>
                    <a:pt x="0" y="620"/>
                  </a:lnTo>
                  <a:lnTo>
                    <a:pt x="762" y="620"/>
                  </a:lnTo>
                  <a:lnTo>
                    <a:pt x="76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6" name="Google Shape;1306;p75"/>
            <p:cNvSpPr/>
            <p:nvPr/>
          </p:nvSpPr>
          <p:spPr>
            <a:xfrm>
              <a:off x="4222910" y="3005579"/>
              <a:ext cx="26835" cy="21805"/>
            </a:xfrm>
            <a:custGeom>
              <a:avLst/>
              <a:gdLst/>
              <a:ahLst/>
              <a:cxnLst/>
              <a:rect l="l" t="t" r="r" b="b"/>
              <a:pathLst>
                <a:path w="763" h="620" extrusionOk="0">
                  <a:moveTo>
                    <a:pt x="0" y="0"/>
                  </a:moveTo>
                  <a:lnTo>
                    <a:pt x="0" y="620"/>
                  </a:lnTo>
                  <a:lnTo>
                    <a:pt x="762" y="620"/>
                  </a:lnTo>
                  <a:lnTo>
                    <a:pt x="76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7" name="Google Shape;1307;p75"/>
            <p:cNvSpPr/>
            <p:nvPr/>
          </p:nvSpPr>
          <p:spPr>
            <a:xfrm>
              <a:off x="4222910" y="3077607"/>
              <a:ext cx="26835" cy="21805"/>
            </a:xfrm>
            <a:custGeom>
              <a:avLst/>
              <a:gdLst/>
              <a:ahLst/>
              <a:cxnLst/>
              <a:rect l="l" t="t" r="r" b="b"/>
              <a:pathLst>
                <a:path w="763" h="620" extrusionOk="0">
                  <a:moveTo>
                    <a:pt x="0" y="1"/>
                  </a:moveTo>
                  <a:lnTo>
                    <a:pt x="0" y="620"/>
                  </a:lnTo>
                  <a:lnTo>
                    <a:pt x="762" y="620"/>
                  </a:lnTo>
                  <a:lnTo>
                    <a:pt x="76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08" name="Google Shape;1308;p75"/>
            <p:cNvSpPr/>
            <p:nvPr/>
          </p:nvSpPr>
          <p:spPr>
            <a:xfrm>
              <a:off x="4052863" y="2811265"/>
              <a:ext cx="228711" cy="65381"/>
            </a:xfrm>
            <a:custGeom>
              <a:avLst/>
              <a:gdLst/>
              <a:ahLst/>
              <a:cxnLst/>
              <a:rect l="l" t="t" r="r" b="b"/>
              <a:pathLst>
                <a:path w="6503" h="1859" extrusionOk="0">
                  <a:moveTo>
                    <a:pt x="3597" y="644"/>
                  </a:moveTo>
                  <a:cubicBezTo>
                    <a:pt x="3740" y="644"/>
                    <a:pt x="3883" y="763"/>
                    <a:pt x="3883" y="905"/>
                  </a:cubicBezTo>
                  <a:cubicBezTo>
                    <a:pt x="3859" y="1072"/>
                    <a:pt x="3740" y="1191"/>
                    <a:pt x="3597" y="1191"/>
                  </a:cubicBezTo>
                  <a:lnTo>
                    <a:pt x="2978" y="1191"/>
                  </a:lnTo>
                  <a:cubicBezTo>
                    <a:pt x="2811" y="1191"/>
                    <a:pt x="2668" y="1072"/>
                    <a:pt x="2668" y="929"/>
                  </a:cubicBezTo>
                  <a:cubicBezTo>
                    <a:pt x="2668" y="786"/>
                    <a:pt x="2787" y="644"/>
                    <a:pt x="2978" y="644"/>
                  </a:cubicBezTo>
                  <a:close/>
                  <a:moveTo>
                    <a:pt x="2978" y="1"/>
                  </a:moveTo>
                  <a:cubicBezTo>
                    <a:pt x="2573" y="1"/>
                    <a:pt x="2216" y="263"/>
                    <a:pt x="2097" y="620"/>
                  </a:cubicBezTo>
                  <a:lnTo>
                    <a:pt x="1" y="620"/>
                  </a:lnTo>
                  <a:lnTo>
                    <a:pt x="1" y="1810"/>
                  </a:lnTo>
                  <a:lnTo>
                    <a:pt x="620" y="1810"/>
                  </a:lnTo>
                  <a:lnTo>
                    <a:pt x="620" y="1263"/>
                  </a:lnTo>
                  <a:lnTo>
                    <a:pt x="2073" y="1263"/>
                  </a:lnTo>
                  <a:cubicBezTo>
                    <a:pt x="2192" y="1620"/>
                    <a:pt x="2549" y="1858"/>
                    <a:pt x="2930" y="1858"/>
                  </a:cubicBezTo>
                  <a:lnTo>
                    <a:pt x="3573" y="1858"/>
                  </a:lnTo>
                  <a:cubicBezTo>
                    <a:pt x="3978" y="1858"/>
                    <a:pt x="4311" y="1596"/>
                    <a:pt x="4430" y="1263"/>
                  </a:cubicBezTo>
                  <a:lnTo>
                    <a:pt x="5883" y="1263"/>
                  </a:lnTo>
                  <a:lnTo>
                    <a:pt x="5883" y="1810"/>
                  </a:lnTo>
                  <a:lnTo>
                    <a:pt x="6502" y="1810"/>
                  </a:lnTo>
                  <a:lnTo>
                    <a:pt x="6502" y="620"/>
                  </a:lnTo>
                  <a:lnTo>
                    <a:pt x="4454" y="620"/>
                  </a:lnTo>
                  <a:cubicBezTo>
                    <a:pt x="4335" y="263"/>
                    <a:pt x="3978" y="1"/>
                    <a:pt x="359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09" name="Google Shape;1309;p75"/>
          <p:cNvGrpSpPr/>
          <p:nvPr/>
        </p:nvGrpSpPr>
        <p:grpSpPr>
          <a:xfrm>
            <a:off x="3977494" y="2173070"/>
            <a:ext cx="379449" cy="380258"/>
            <a:chOff x="3977494" y="2173070"/>
            <a:chExt cx="379449" cy="380258"/>
          </a:xfrm>
        </p:grpSpPr>
        <p:sp>
          <p:nvSpPr>
            <p:cNvPr id="1310" name="Google Shape;1310;p75"/>
            <p:cNvSpPr/>
            <p:nvPr/>
          </p:nvSpPr>
          <p:spPr>
            <a:xfrm>
              <a:off x="3977494" y="2173070"/>
              <a:ext cx="379449" cy="380258"/>
            </a:xfrm>
            <a:custGeom>
              <a:avLst/>
              <a:gdLst/>
              <a:ahLst/>
              <a:cxnLst/>
              <a:rect l="l" t="t" r="r" b="b"/>
              <a:pathLst>
                <a:path w="10789" h="10812" extrusionOk="0">
                  <a:moveTo>
                    <a:pt x="10169" y="643"/>
                  </a:moveTo>
                  <a:lnTo>
                    <a:pt x="10169" y="10169"/>
                  </a:lnTo>
                  <a:lnTo>
                    <a:pt x="644" y="10169"/>
                  </a:lnTo>
                  <a:lnTo>
                    <a:pt x="644" y="643"/>
                  </a:lnTo>
                  <a:close/>
                  <a:moveTo>
                    <a:pt x="1" y="0"/>
                  </a:moveTo>
                  <a:lnTo>
                    <a:pt x="1" y="10812"/>
                  </a:lnTo>
                  <a:lnTo>
                    <a:pt x="10789" y="10812"/>
                  </a:lnTo>
                  <a:lnTo>
                    <a:pt x="1078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1" name="Google Shape;1311;p75"/>
            <p:cNvSpPr/>
            <p:nvPr/>
          </p:nvSpPr>
          <p:spPr>
            <a:xfrm>
              <a:off x="4031093" y="2227478"/>
              <a:ext cx="271407" cy="271407"/>
            </a:xfrm>
            <a:custGeom>
              <a:avLst/>
              <a:gdLst/>
              <a:ahLst/>
              <a:cxnLst/>
              <a:rect l="l" t="t" r="r" b="b"/>
              <a:pathLst>
                <a:path w="7717" h="7717" extrusionOk="0">
                  <a:moveTo>
                    <a:pt x="3909" y="2644"/>
                  </a:moveTo>
                  <a:cubicBezTo>
                    <a:pt x="3924" y="2644"/>
                    <a:pt x="3939" y="2644"/>
                    <a:pt x="3954" y="2644"/>
                  </a:cubicBezTo>
                  <a:cubicBezTo>
                    <a:pt x="4573" y="2668"/>
                    <a:pt x="5073" y="3168"/>
                    <a:pt x="5097" y="3811"/>
                  </a:cubicBezTo>
                  <a:cubicBezTo>
                    <a:pt x="5145" y="4478"/>
                    <a:pt x="4573" y="5073"/>
                    <a:pt x="3883" y="5073"/>
                  </a:cubicBezTo>
                  <a:cubicBezTo>
                    <a:pt x="3192" y="5050"/>
                    <a:pt x="2668" y="4526"/>
                    <a:pt x="2668" y="3859"/>
                  </a:cubicBezTo>
                  <a:cubicBezTo>
                    <a:pt x="2668" y="3183"/>
                    <a:pt x="3216" y="2644"/>
                    <a:pt x="3909" y="2644"/>
                  </a:cubicBezTo>
                  <a:close/>
                  <a:moveTo>
                    <a:pt x="2311" y="1"/>
                  </a:moveTo>
                  <a:lnTo>
                    <a:pt x="1287" y="1001"/>
                  </a:lnTo>
                  <a:lnTo>
                    <a:pt x="1739" y="1454"/>
                  </a:lnTo>
                  <a:lnTo>
                    <a:pt x="2001" y="1215"/>
                  </a:lnTo>
                  <a:lnTo>
                    <a:pt x="2001" y="3835"/>
                  </a:lnTo>
                  <a:cubicBezTo>
                    <a:pt x="2001" y="4311"/>
                    <a:pt x="2192" y="4716"/>
                    <a:pt x="2454" y="5050"/>
                  </a:cubicBezTo>
                  <a:lnTo>
                    <a:pt x="1239" y="5050"/>
                  </a:lnTo>
                  <a:lnTo>
                    <a:pt x="1477" y="4788"/>
                  </a:lnTo>
                  <a:lnTo>
                    <a:pt x="1025" y="4335"/>
                  </a:lnTo>
                  <a:lnTo>
                    <a:pt x="1" y="5359"/>
                  </a:lnTo>
                  <a:lnTo>
                    <a:pt x="1072" y="6431"/>
                  </a:lnTo>
                  <a:lnTo>
                    <a:pt x="1573" y="6002"/>
                  </a:lnTo>
                  <a:lnTo>
                    <a:pt x="1263" y="5716"/>
                  </a:lnTo>
                  <a:lnTo>
                    <a:pt x="3906" y="5716"/>
                  </a:lnTo>
                  <a:cubicBezTo>
                    <a:pt x="4359" y="5716"/>
                    <a:pt x="4811" y="5526"/>
                    <a:pt x="5097" y="5264"/>
                  </a:cubicBezTo>
                  <a:lnTo>
                    <a:pt x="5097" y="6478"/>
                  </a:lnTo>
                  <a:lnTo>
                    <a:pt x="4859" y="6240"/>
                  </a:lnTo>
                  <a:lnTo>
                    <a:pt x="4406" y="6693"/>
                  </a:lnTo>
                  <a:lnTo>
                    <a:pt x="5430" y="7717"/>
                  </a:lnTo>
                  <a:lnTo>
                    <a:pt x="6478" y="6645"/>
                  </a:lnTo>
                  <a:lnTo>
                    <a:pt x="6026" y="6193"/>
                  </a:lnTo>
                  <a:lnTo>
                    <a:pt x="5716" y="6478"/>
                  </a:lnTo>
                  <a:lnTo>
                    <a:pt x="5716" y="3835"/>
                  </a:lnTo>
                  <a:cubicBezTo>
                    <a:pt x="5716" y="3383"/>
                    <a:pt x="5550" y="2954"/>
                    <a:pt x="5288" y="2644"/>
                  </a:cubicBezTo>
                  <a:lnTo>
                    <a:pt x="6502" y="2644"/>
                  </a:lnTo>
                  <a:lnTo>
                    <a:pt x="6193" y="2954"/>
                  </a:lnTo>
                  <a:lnTo>
                    <a:pt x="6645" y="3383"/>
                  </a:lnTo>
                  <a:lnTo>
                    <a:pt x="7717" y="2359"/>
                  </a:lnTo>
                  <a:lnTo>
                    <a:pt x="6693" y="1335"/>
                  </a:lnTo>
                  <a:lnTo>
                    <a:pt x="6240" y="1787"/>
                  </a:lnTo>
                  <a:lnTo>
                    <a:pt x="6478" y="2025"/>
                  </a:lnTo>
                  <a:lnTo>
                    <a:pt x="3859" y="2025"/>
                  </a:lnTo>
                  <a:cubicBezTo>
                    <a:pt x="3382" y="2025"/>
                    <a:pt x="2954" y="2192"/>
                    <a:pt x="2620" y="2478"/>
                  </a:cubicBezTo>
                  <a:lnTo>
                    <a:pt x="2620" y="1215"/>
                  </a:lnTo>
                  <a:lnTo>
                    <a:pt x="2930" y="1525"/>
                  </a:lnTo>
                  <a:lnTo>
                    <a:pt x="3382" y="1073"/>
                  </a:lnTo>
                  <a:lnTo>
                    <a:pt x="231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312" name="Google Shape;1312;p75"/>
          <p:cNvSpPr/>
          <p:nvPr/>
        </p:nvSpPr>
        <p:spPr>
          <a:xfrm>
            <a:off x="3977494" y="1638697"/>
            <a:ext cx="379449" cy="315791"/>
          </a:xfrm>
          <a:custGeom>
            <a:avLst/>
            <a:gdLst/>
            <a:ahLst/>
            <a:cxnLst/>
            <a:rect l="l" t="t" r="r" b="b"/>
            <a:pathLst>
              <a:path w="10789" h="8979" extrusionOk="0">
                <a:moveTo>
                  <a:pt x="6716" y="643"/>
                </a:moveTo>
                <a:lnTo>
                  <a:pt x="6716" y="1548"/>
                </a:lnTo>
                <a:lnTo>
                  <a:pt x="3978" y="1548"/>
                </a:lnTo>
                <a:lnTo>
                  <a:pt x="3978" y="643"/>
                </a:lnTo>
                <a:close/>
                <a:moveTo>
                  <a:pt x="3120" y="4835"/>
                </a:moveTo>
                <a:lnTo>
                  <a:pt x="3120" y="5573"/>
                </a:lnTo>
                <a:lnTo>
                  <a:pt x="1453" y="5573"/>
                </a:lnTo>
                <a:lnTo>
                  <a:pt x="1453" y="4835"/>
                </a:lnTo>
                <a:close/>
                <a:moveTo>
                  <a:pt x="9360" y="4835"/>
                </a:moveTo>
                <a:lnTo>
                  <a:pt x="9360" y="5573"/>
                </a:lnTo>
                <a:lnTo>
                  <a:pt x="7693" y="5573"/>
                </a:lnTo>
                <a:lnTo>
                  <a:pt x="7693" y="4835"/>
                </a:lnTo>
                <a:close/>
                <a:moveTo>
                  <a:pt x="5049" y="5549"/>
                </a:moveTo>
                <a:lnTo>
                  <a:pt x="5049" y="6978"/>
                </a:lnTo>
                <a:lnTo>
                  <a:pt x="3930" y="6978"/>
                </a:lnTo>
                <a:lnTo>
                  <a:pt x="3930" y="7669"/>
                </a:lnTo>
                <a:lnTo>
                  <a:pt x="2930" y="7669"/>
                </a:lnTo>
                <a:lnTo>
                  <a:pt x="2930" y="6978"/>
                </a:lnTo>
                <a:lnTo>
                  <a:pt x="2406" y="6978"/>
                </a:lnTo>
                <a:lnTo>
                  <a:pt x="2406" y="6240"/>
                </a:lnTo>
                <a:lnTo>
                  <a:pt x="3763" y="6240"/>
                </a:lnTo>
                <a:lnTo>
                  <a:pt x="3763" y="5549"/>
                </a:lnTo>
                <a:close/>
                <a:moveTo>
                  <a:pt x="8240" y="3525"/>
                </a:moveTo>
                <a:lnTo>
                  <a:pt x="8240" y="4216"/>
                </a:lnTo>
                <a:lnTo>
                  <a:pt x="7074" y="4216"/>
                </a:lnTo>
                <a:lnTo>
                  <a:pt x="7074" y="6192"/>
                </a:lnTo>
                <a:lnTo>
                  <a:pt x="8455" y="6192"/>
                </a:lnTo>
                <a:lnTo>
                  <a:pt x="8455" y="6978"/>
                </a:lnTo>
                <a:lnTo>
                  <a:pt x="7907" y="6978"/>
                </a:lnTo>
                <a:lnTo>
                  <a:pt x="7907" y="7645"/>
                </a:lnTo>
                <a:lnTo>
                  <a:pt x="6907" y="7669"/>
                </a:lnTo>
                <a:lnTo>
                  <a:pt x="6907" y="6978"/>
                </a:lnTo>
                <a:lnTo>
                  <a:pt x="5716" y="6978"/>
                </a:lnTo>
                <a:lnTo>
                  <a:pt x="5716" y="4882"/>
                </a:lnTo>
                <a:lnTo>
                  <a:pt x="3763" y="4882"/>
                </a:lnTo>
                <a:lnTo>
                  <a:pt x="3763" y="4216"/>
                </a:lnTo>
                <a:lnTo>
                  <a:pt x="2620" y="4216"/>
                </a:lnTo>
                <a:lnTo>
                  <a:pt x="2620" y="3525"/>
                </a:lnTo>
                <a:close/>
                <a:moveTo>
                  <a:pt x="2311" y="7597"/>
                </a:moveTo>
                <a:lnTo>
                  <a:pt x="2311" y="8335"/>
                </a:lnTo>
                <a:lnTo>
                  <a:pt x="644" y="8335"/>
                </a:lnTo>
                <a:lnTo>
                  <a:pt x="644" y="7597"/>
                </a:lnTo>
                <a:close/>
                <a:moveTo>
                  <a:pt x="6240" y="7597"/>
                </a:moveTo>
                <a:lnTo>
                  <a:pt x="6240" y="8335"/>
                </a:lnTo>
                <a:lnTo>
                  <a:pt x="4573" y="8335"/>
                </a:lnTo>
                <a:lnTo>
                  <a:pt x="4573" y="7597"/>
                </a:lnTo>
                <a:close/>
                <a:moveTo>
                  <a:pt x="10169" y="7597"/>
                </a:moveTo>
                <a:lnTo>
                  <a:pt x="10169" y="8335"/>
                </a:lnTo>
                <a:lnTo>
                  <a:pt x="8502" y="8335"/>
                </a:lnTo>
                <a:lnTo>
                  <a:pt x="8502" y="7597"/>
                </a:lnTo>
                <a:close/>
                <a:moveTo>
                  <a:pt x="3406" y="0"/>
                </a:moveTo>
                <a:lnTo>
                  <a:pt x="3406" y="2191"/>
                </a:lnTo>
                <a:lnTo>
                  <a:pt x="5073" y="2191"/>
                </a:lnTo>
                <a:lnTo>
                  <a:pt x="5073" y="2906"/>
                </a:lnTo>
                <a:lnTo>
                  <a:pt x="1977" y="2906"/>
                </a:lnTo>
                <a:lnTo>
                  <a:pt x="1977" y="4216"/>
                </a:lnTo>
                <a:lnTo>
                  <a:pt x="834" y="4216"/>
                </a:lnTo>
                <a:lnTo>
                  <a:pt x="834" y="6240"/>
                </a:lnTo>
                <a:lnTo>
                  <a:pt x="1787" y="6240"/>
                </a:lnTo>
                <a:lnTo>
                  <a:pt x="1787" y="6954"/>
                </a:lnTo>
                <a:lnTo>
                  <a:pt x="1" y="6954"/>
                </a:lnTo>
                <a:lnTo>
                  <a:pt x="1" y="8978"/>
                </a:lnTo>
                <a:lnTo>
                  <a:pt x="2930" y="8978"/>
                </a:lnTo>
                <a:lnTo>
                  <a:pt x="2930" y="8288"/>
                </a:lnTo>
                <a:lnTo>
                  <a:pt x="3930" y="8288"/>
                </a:lnTo>
                <a:lnTo>
                  <a:pt x="3930" y="8978"/>
                </a:lnTo>
                <a:lnTo>
                  <a:pt x="6859" y="8978"/>
                </a:lnTo>
                <a:lnTo>
                  <a:pt x="6859" y="8288"/>
                </a:lnTo>
                <a:lnTo>
                  <a:pt x="7859" y="8288"/>
                </a:lnTo>
                <a:lnTo>
                  <a:pt x="7859" y="8978"/>
                </a:lnTo>
                <a:lnTo>
                  <a:pt x="10789" y="8978"/>
                </a:lnTo>
                <a:lnTo>
                  <a:pt x="10789" y="6954"/>
                </a:lnTo>
                <a:lnTo>
                  <a:pt x="9074" y="6954"/>
                </a:lnTo>
                <a:lnTo>
                  <a:pt x="9074" y="6192"/>
                </a:lnTo>
                <a:lnTo>
                  <a:pt x="10003" y="6192"/>
                </a:lnTo>
                <a:lnTo>
                  <a:pt x="10003" y="4168"/>
                </a:lnTo>
                <a:lnTo>
                  <a:pt x="8860" y="4168"/>
                </a:lnTo>
                <a:lnTo>
                  <a:pt x="8860" y="2882"/>
                </a:lnTo>
                <a:lnTo>
                  <a:pt x="5716" y="2882"/>
                </a:lnTo>
                <a:lnTo>
                  <a:pt x="5716" y="2191"/>
                </a:lnTo>
                <a:lnTo>
                  <a:pt x="7383" y="2191"/>
                </a:lnTo>
                <a:lnTo>
                  <a:pt x="738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313" name="Google Shape;1313;p75"/>
          <p:cNvGrpSpPr/>
          <p:nvPr/>
        </p:nvGrpSpPr>
        <p:grpSpPr>
          <a:xfrm>
            <a:off x="3159194" y="3387490"/>
            <a:ext cx="379449" cy="330035"/>
            <a:chOff x="3159194" y="3387490"/>
            <a:chExt cx="379449" cy="330035"/>
          </a:xfrm>
        </p:grpSpPr>
        <p:sp>
          <p:nvSpPr>
            <p:cNvPr id="1314" name="Google Shape;1314;p75"/>
            <p:cNvSpPr/>
            <p:nvPr/>
          </p:nvSpPr>
          <p:spPr>
            <a:xfrm>
              <a:off x="3303250" y="3387490"/>
              <a:ext cx="235393" cy="129039"/>
            </a:xfrm>
            <a:custGeom>
              <a:avLst/>
              <a:gdLst/>
              <a:ahLst/>
              <a:cxnLst/>
              <a:rect l="l" t="t" r="r" b="b"/>
              <a:pathLst>
                <a:path w="6693" h="3669" extrusionOk="0">
                  <a:moveTo>
                    <a:pt x="5740" y="1049"/>
                  </a:moveTo>
                  <a:cubicBezTo>
                    <a:pt x="5883" y="1049"/>
                    <a:pt x="6002" y="1168"/>
                    <a:pt x="6026" y="1311"/>
                  </a:cubicBezTo>
                  <a:cubicBezTo>
                    <a:pt x="6026" y="1454"/>
                    <a:pt x="5907" y="1596"/>
                    <a:pt x="5764" y="1596"/>
                  </a:cubicBezTo>
                  <a:lnTo>
                    <a:pt x="4883" y="1596"/>
                  </a:lnTo>
                  <a:cubicBezTo>
                    <a:pt x="4716" y="1596"/>
                    <a:pt x="4597" y="1477"/>
                    <a:pt x="4573" y="1334"/>
                  </a:cubicBezTo>
                  <a:cubicBezTo>
                    <a:pt x="4573" y="1168"/>
                    <a:pt x="4692" y="1049"/>
                    <a:pt x="4835" y="1049"/>
                  </a:cubicBezTo>
                  <a:close/>
                  <a:moveTo>
                    <a:pt x="644" y="644"/>
                  </a:moveTo>
                  <a:cubicBezTo>
                    <a:pt x="1835" y="811"/>
                    <a:pt x="2787" y="1787"/>
                    <a:pt x="2883" y="3001"/>
                  </a:cubicBezTo>
                  <a:lnTo>
                    <a:pt x="644" y="3001"/>
                  </a:lnTo>
                  <a:lnTo>
                    <a:pt x="644" y="644"/>
                  </a:lnTo>
                  <a:close/>
                  <a:moveTo>
                    <a:pt x="1" y="1"/>
                  </a:moveTo>
                  <a:lnTo>
                    <a:pt x="1" y="3668"/>
                  </a:lnTo>
                  <a:lnTo>
                    <a:pt x="3526" y="3668"/>
                  </a:lnTo>
                  <a:lnTo>
                    <a:pt x="3526" y="3335"/>
                  </a:lnTo>
                  <a:lnTo>
                    <a:pt x="3526" y="3216"/>
                  </a:lnTo>
                  <a:cubicBezTo>
                    <a:pt x="3526" y="2668"/>
                    <a:pt x="3406" y="2192"/>
                    <a:pt x="3168" y="1763"/>
                  </a:cubicBezTo>
                  <a:lnTo>
                    <a:pt x="4049" y="1763"/>
                  </a:lnTo>
                  <a:cubicBezTo>
                    <a:pt x="4192" y="2025"/>
                    <a:pt x="4478" y="2239"/>
                    <a:pt x="4812" y="2239"/>
                  </a:cubicBezTo>
                  <a:lnTo>
                    <a:pt x="5740" y="2239"/>
                  </a:lnTo>
                  <a:cubicBezTo>
                    <a:pt x="6264" y="2239"/>
                    <a:pt x="6693" y="1787"/>
                    <a:pt x="6669" y="1287"/>
                  </a:cubicBezTo>
                  <a:cubicBezTo>
                    <a:pt x="6621" y="811"/>
                    <a:pt x="6240" y="406"/>
                    <a:pt x="5764" y="406"/>
                  </a:cubicBezTo>
                  <a:lnTo>
                    <a:pt x="4835" y="406"/>
                  </a:lnTo>
                  <a:cubicBezTo>
                    <a:pt x="4407" y="406"/>
                    <a:pt x="4049" y="715"/>
                    <a:pt x="3954" y="1120"/>
                  </a:cubicBezTo>
                  <a:lnTo>
                    <a:pt x="2763" y="1120"/>
                  </a:lnTo>
                  <a:cubicBezTo>
                    <a:pt x="2168" y="453"/>
                    <a:pt x="1311" y="1"/>
                    <a:pt x="3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5" name="Google Shape;1315;p75"/>
            <p:cNvSpPr/>
            <p:nvPr/>
          </p:nvSpPr>
          <p:spPr>
            <a:xfrm>
              <a:off x="3159194" y="3430222"/>
              <a:ext cx="379449" cy="287304"/>
            </a:xfrm>
            <a:custGeom>
              <a:avLst/>
              <a:gdLst/>
              <a:ahLst/>
              <a:cxnLst/>
              <a:rect l="l" t="t" r="r" b="b"/>
              <a:pathLst>
                <a:path w="10789" h="8169" extrusionOk="0">
                  <a:moveTo>
                    <a:pt x="2859" y="667"/>
                  </a:moveTo>
                  <a:lnTo>
                    <a:pt x="2859" y="3644"/>
                  </a:lnTo>
                  <a:lnTo>
                    <a:pt x="5716" y="3644"/>
                  </a:lnTo>
                  <a:cubicBezTo>
                    <a:pt x="5526" y="4858"/>
                    <a:pt x="4478" y="5787"/>
                    <a:pt x="3192" y="5787"/>
                  </a:cubicBezTo>
                  <a:cubicBezTo>
                    <a:pt x="3178" y="5787"/>
                    <a:pt x="3163" y="5788"/>
                    <a:pt x="3149" y="5788"/>
                  </a:cubicBezTo>
                  <a:cubicBezTo>
                    <a:pt x="1740" y="5788"/>
                    <a:pt x="596" y="4630"/>
                    <a:pt x="596" y="3215"/>
                  </a:cubicBezTo>
                  <a:cubicBezTo>
                    <a:pt x="596" y="1906"/>
                    <a:pt x="1596" y="810"/>
                    <a:pt x="2859" y="667"/>
                  </a:cubicBezTo>
                  <a:close/>
                  <a:moveTo>
                    <a:pt x="10122" y="4597"/>
                  </a:moveTo>
                  <a:lnTo>
                    <a:pt x="10122" y="7573"/>
                  </a:lnTo>
                  <a:lnTo>
                    <a:pt x="7955" y="7573"/>
                  </a:lnTo>
                  <a:lnTo>
                    <a:pt x="7955" y="4597"/>
                  </a:lnTo>
                  <a:close/>
                  <a:moveTo>
                    <a:pt x="3263" y="0"/>
                  </a:moveTo>
                  <a:cubicBezTo>
                    <a:pt x="1501" y="0"/>
                    <a:pt x="1" y="1453"/>
                    <a:pt x="1" y="3215"/>
                  </a:cubicBezTo>
                  <a:cubicBezTo>
                    <a:pt x="1" y="4882"/>
                    <a:pt x="1263" y="6240"/>
                    <a:pt x="2859" y="6406"/>
                  </a:cubicBezTo>
                  <a:lnTo>
                    <a:pt x="2859" y="7621"/>
                  </a:lnTo>
                  <a:lnTo>
                    <a:pt x="7336" y="7621"/>
                  </a:lnTo>
                  <a:lnTo>
                    <a:pt x="7336" y="8169"/>
                  </a:lnTo>
                  <a:lnTo>
                    <a:pt x="10789" y="8169"/>
                  </a:lnTo>
                  <a:lnTo>
                    <a:pt x="10789" y="3906"/>
                  </a:lnTo>
                  <a:lnTo>
                    <a:pt x="7336" y="3906"/>
                  </a:lnTo>
                  <a:lnTo>
                    <a:pt x="7336" y="7002"/>
                  </a:lnTo>
                  <a:lnTo>
                    <a:pt x="3502" y="7002"/>
                  </a:lnTo>
                  <a:lnTo>
                    <a:pt x="3502" y="6406"/>
                  </a:lnTo>
                  <a:cubicBezTo>
                    <a:pt x="4216" y="6335"/>
                    <a:pt x="4883" y="6025"/>
                    <a:pt x="5407" y="5501"/>
                  </a:cubicBezTo>
                  <a:cubicBezTo>
                    <a:pt x="6002" y="4954"/>
                    <a:pt x="6359" y="4144"/>
                    <a:pt x="6383" y="3334"/>
                  </a:cubicBezTo>
                  <a:lnTo>
                    <a:pt x="6383" y="3001"/>
                  </a:lnTo>
                  <a:lnTo>
                    <a:pt x="3502" y="3001"/>
                  </a:lnTo>
                  <a:lnTo>
                    <a:pt x="350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6" name="Google Shape;1316;p75"/>
            <p:cNvSpPr/>
            <p:nvPr/>
          </p:nvSpPr>
          <p:spPr>
            <a:xfrm>
              <a:off x="3464927" y="3610292"/>
              <a:ext cx="24302" cy="23494"/>
            </a:xfrm>
            <a:custGeom>
              <a:avLst/>
              <a:gdLst/>
              <a:ahLst/>
              <a:cxnLst/>
              <a:rect l="l" t="t" r="r" b="b"/>
              <a:pathLst>
                <a:path w="691" h="668" extrusionOk="0">
                  <a:moveTo>
                    <a:pt x="357" y="0"/>
                  </a:moveTo>
                  <a:cubicBezTo>
                    <a:pt x="215" y="0"/>
                    <a:pt x="72" y="120"/>
                    <a:pt x="48" y="262"/>
                  </a:cubicBezTo>
                  <a:cubicBezTo>
                    <a:pt x="0" y="477"/>
                    <a:pt x="167" y="667"/>
                    <a:pt x="334" y="667"/>
                  </a:cubicBezTo>
                  <a:cubicBezTo>
                    <a:pt x="476" y="667"/>
                    <a:pt x="643" y="548"/>
                    <a:pt x="667" y="381"/>
                  </a:cubicBezTo>
                  <a:cubicBezTo>
                    <a:pt x="691" y="191"/>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17" name="Google Shape;1317;p75"/>
            <p:cNvSpPr/>
            <p:nvPr/>
          </p:nvSpPr>
          <p:spPr>
            <a:xfrm>
              <a:off x="3464927" y="3655521"/>
              <a:ext cx="24302" cy="22649"/>
            </a:xfrm>
            <a:custGeom>
              <a:avLst/>
              <a:gdLst/>
              <a:ahLst/>
              <a:cxnLst/>
              <a:rect l="l" t="t" r="r" b="b"/>
              <a:pathLst>
                <a:path w="691" h="644" extrusionOk="0">
                  <a:moveTo>
                    <a:pt x="357" y="0"/>
                  </a:moveTo>
                  <a:cubicBezTo>
                    <a:pt x="215" y="0"/>
                    <a:pt x="72" y="119"/>
                    <a:pt x="48" y="262"/>
                  </a:cubicBezTo>
                  <a:cubicBezTo>
                    <a:pt x="0" y="477"/>
                    <a:pt x="167" y="643"/>
                    <a:pt x="334" y="643"/>
                  </a:cubicBezTo>
                  <a:cubicBezTo>
                    <a:pt x="476" y="643"/>
                    <a:pt x="643" y="524"/>
                    <a:pt x="667" y="381"/>
                  </a:cubicBezTo>
                  <a:cubicBezTo>
                    <a:pt x="691" y="167"/>
                    <a:pt x="548"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18" name="Google Shape;1318;p75"/>
          <p:cNvGrpSpPr/>
          <p:nvPr/>
        </p:nvGrpSpPr>
        <p:grpSpPr>
          <a:xfrm>
            <a:off x="3159194" y="3973774"/>
            <a:ext cx="379449" cy="378605"/>
            <a:chOff x="3159194" y="3973774"/>
            <a:chExt cx="379449" cy="378605"/>
          </a:xfrm>
        </p:grpSpPr>
        <p:sp>
          <p:nvSpPr>
            <p:cNvPr id="1319" name="Google Shape;1319;p75"/>
            <p:cNvSpPr/>
            <p:nvPr/>
          </p:nvSpPr>
          <p:spPr>
            <a:xfrm>
              <a:off x="3159194" y="3973774"/>
              <a:ext cx="379449" cy="378605"/>
            </a:xfrm>
            <a:custGeom>
              <a:avLst/>
              <a:gdLst/>
              <a:ahLst/>
              <a:cxnLst/>
              <a:rect l="l" t="t" r="r" b="b"/>
              <a:pathLst>
                <a:path w="10789" h="10765" extrusionOk="0">
                  <a:moveTo>
                    <a:pt x="8145" y="882"/>
                  </a:moveTo>
                  <a:lnTo>
                    <a:pt x="9884" y="2644"/>
                  </a:lnTo>
                  <a:lnTo>
                    <a:pt x="8360" y="4168"/>
                  </a:lnTo>
                  <a:lnTo>
                    <a:pt x="6621" y="2406"/>
                  </a:lnTo>
                  <a:lnTo>
                    <a:pt x="8145" y="882"/>
                  </a:lnTo>
                  <a:close/>
                  <a:moveTo>
                    <a:pt x="5835" y="2549"/>
                  </a:moveTo>
                  <a:lnTo>
                    <a:pt x="8265" y="4978"/>
                  </a:lnTo>
                  <a:lnTo>
                    <a:pt x="4121" y="9098"/>
                  </a:lnTo>
                  <a:lnTo>
                    <a:pt x="1716" y="6693"/>
                  </a:lnTo>
                  <a:lnTo>
                    <a:pt x="5835" y="2549"/>
                  </a:lnTo>
                  <a:close/>
                  <a:moveTo>
                    <a:pt x="1263" y="7121"/>
                  </a:moveTo>
                  <a:lnTo>
                    <a:pt x="3645" y="9527"/>
                  </a:lnTo>
                  <a:lnTo>
                    <a:pt x="3287" y="9884"/>
                  </a:lnTo>
                  <a:lnTo>
                    <a:pt x="906" y="7455"/>
                  </a:lnTo>
                  <a:lnTo>
                    <a:pt x="1263" y="7121"/>
                  </a:lnTo>
                  <a:close/>
                  <a:moveTo>
                    <a:pt x="8145" y="1"/>
                  </a:moveTo>
                  <a:lnTo>
                    <a:pt x="6169" y="1954"/>
                  </a:lnTo>
                  <a:lnTo>
                    <a:pt x="5835" y="1644"/>
                  </a:lnTo>
                  <a:lnTo>
                    <a:pt x="1" y="7479"/>
                  </a:lnTo>
                  <a:lnTo>
                    <a:pt x="3287" y="10765"/>
                  </a:lnTo>
                  <a:lnTo>
                    <a:pt x="9146" y="4907"/>
                  </a:lnTo>
                  <a:lnTo>
                    <a:pt x="8812" y="4621"/>
                  </a:lnTo>
                  <a:lnTo>
                    <a:pt x="10789" y="2644"/>
                  </a:lnTo>
                  <a:lnTo>
                    <a:pt x="814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0" name="Google Shape;1320;p75"/>
            <p:cNvSpPr/>
            <p:nvPr/>
          </p:nvSpPr>
          <p:spPr>
            <a:xfrm>
              <a:off x="3420542" y="4033246"/>
              <a:ext cx="29332" cy="29367"/>
            </a:xfrm>
            <a:custGeom>
              <a:avLst/>
              <a:gdLst/>
              <a:ahLst/>
              <a:cxnLst/>
              <a:rect l="l" t="t" r="r" b="b"/>
              <a:pathLst>
                <a:path w="834" h="835" extrusionOk="0">
                  <a:moveTo>
                    <a:pt x="381" y="1"/>
                  </a:moveTo>
                  <a:lnTo>
                    <a:pt x="0" y="382"/>
                  </a:lnTo>
                  <a:lnTo>
                    <a:pt x="429" y="834"/>
                  </a:lnTo>
                  <a:lnTo>
                    <a:pt x="834" y="453"/>
                  </a:lnTo>
                  <a:lnTo>
                    <a:pt x="38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1" name="Google Shape;1321;p75"/>
            <p:cNvSpPr/>
            <p:nvPr/>
          </p:nvSpPr>
          <p:spPr>
            <a:xfrm>
              <a:off x="3450683" y="4060890"/>
              <a:ext cx="29332" cy="29367"/>
            </a:xfrm>
            <a:custGeom>
              <a:avLst/>
              <a:gdLst/>
              <a:ahLst/>
              <a:cxnLst/>
              <a:rect l="l" t="t" r="r" b="b"/>
              <a:pathLst>
                <a:path w="834" h="835" extrusionOk="0">
                  <a:moveTo>
                    <a:pt x="381" y="1"/>
                  </a:moveTo>
                  <a:lnTo>
                    <a:pt x="0" y="382"/>
                  </a:lnTo>
                  <a:lnTo>
                    <a:pt x="453" y="834"/>
                  </a:lnTo>
                  <a:lnTo>
                    <a:pt x="834" y="429"/>
                  </a:lnTo>
                  <a:lnTo>
                    <a:pt x="38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2" name="Google Shape;1322;p75"/>
            <p:cNvSpPr/>
            <p:nvPr/>
          </p:nvSpPr>
          <p:spPr>
            <a:xfrm>
              <a:off x="3284856" y="4129577"/>
              <a:ext cx="96331" cy="96331"/>
            </a:xfrm>
            <a:custGeom>
              <a:avLst/>
              <a:gdLst/>
              <a:ahLst/>
              <a:cxnLst/>
              <a:rect l="l" t="t" r="r" b="b"/>
              <a:pathLst>
                <a:path w="2739" h="2739" extrusionOk="0">
                  <a:moveTo>
                    <a:pt x="2310" y="0"/>
                  </a:moveTo>
                  <a:lnTo>
                    <a:pt x="0" y="2287"/>
                  </a:lnTo>
                  <a:lnTo>
                    <a:pt x="453" y="2739"/>
                  </a:lnTo>
                  <a:lnTo>
                    <a:pt x="2739" y="453"/>
                  </a:lnTo>
                  <a:lnTo>
                    <a:pt x="2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23" name="Google Shape;1323;p75"/>
          <p:cNvGrpSpPr/>
          <p:nvPr/>
        </p:nvGrpSpPr>
        <p:grpSpPr>
          <a:xfrm>
            <a:off x="3158385" y="2801206"/>
            <a:ext cx="380258" cy="348464"/>
            <a:chOff x="3158385" y="2801206"/>
            <a:chExt cx="380258" cy="348464"/>
          </a:xfrm>
        </p:grpSpPr>
        <p:sp>
          <p:nvSpPr>
            <p:cNvPr id="1324" name="Google Shape;1324;p75"/>
            <p:cNvSpPr/>
            <p:nvPr/>
          </p:nvSpPr>
          <p:spPr>
            <a:xfrm>
              <a:off x="3158385" y="2801206"/>
              <a:ext cx="380258" cy="348464"/>
            </a:xfrm>
            <a:custGeom>
              <a:avLst/>
              <a:gdLst/>
              <a:ahLst/>
              <a:cxnLst/>
              <a:rect l="l" t="t" r="r" b="b"/>
              <a:pathLst>
                <a:path w="10812" h="9908" extrusionOk="0">
                  <a:moveTo>
                    <a:pt x="1453" y="620"/>
                  </a:moveTo>
                  <a:lnTo>
                    <a:pt x="1453" y="1453"/>
                  </a:lnTo>
                  <a:lnTo>
                    <a:pt x="619" y="1453"/>
                  </a:lnTo>
                  <a:lnTo>
                    <a:pt x="619" y="620"/>
                  </a:lnTo>
                  <a:close/>
                  <a:moveTo>
                    <a:pt x="10193" y="620"/>
                  </a:moveTo>
                  <a:lnTo>
                    <a:pt x="10193" y="1453"/>
                  </a:lnTo>
                  <a:lnTo>
                    <a:pt x="2096" y="1453"/>
                  </a:lnTo>
                  <a:lnTo>
                    <a:pt x="2096" y="620"/>
                  </a:lnTo>
                  <a:close/>
                  <a:moveTo>
                    <a:pt x="10193" y="2073"/>
                  </a:moveTo>
                  <a:lnTo>
                    <a:pt x="10193" y="2954"/>
                  </a:lnTo>
                  <a:lnTo>
                    <a:pt x="619" y="2954"/>
                  </a:lnTo>
                  <a:lnTo>
                    <a:pt x="619" y="2073"/>
                  </a:lnTo>
                  <a:close/>
                  <a:moveTo>
                    <a:pt x="2024" y="3573"/>
                  </a:moveTo>
                  <a:lnTo>
                    <a:pt x="2024" y="5049"/>
                  </a:lnTo>
                  <a:lnTo>
                    <a:pt x="619" y="5049"/>
                  </a:lnTo>
                  <a:lnTo>
                    <a:pt x="619" y="3573"/>
                  </a:lnTo>
                  <a:close/>
                  <a:moveTo>
                    <a:pt x="4072" y="3573"/>
                  </a:moveTo>
                  <a:lnTo>
                    <a:pt x="4072" y="5049"/>
                  </a:lnTo>
                  <a:lnTo>
                    <a:pt x="2691" y="5049"/>
                  </a:lnTo>
                  <a:lnTo>
                    <a:pt x="2691" y="3573"/>
                  </a:lnTo>
                  <a:close/>
                  <a:moveTo>
                    <a:pt x="6097" y="3573"/>
                  </a:moveTo>
                  <a:lnTo>
                    <a:pt x="6097" y="5049"/>
                  </a:lnTo>
                  <a:lnTo>
                    <a:pt x="4715" y="5049"/>
                  </a:lnTo>
                  <a:lnTo>
                    <a:pt x="4715" y="3573"/>
                  </a:lnTo>
                  <a:close/>
                  <a:moveTo>
                    <a:pt x="8121" y="3573"/>
                  </a:moveTo>
                  <a:lnTo>
                    <a:pt x="8121" y="5049"/>
                  </a:lnTo>
                  <a:lnTo>
                    <a:pt x="6740" y="5049"/>
                  </a:lnTo>
                  <a:lnTo>
                    <a:pt x="6740" y="3573"/>
                  </a:lnTo>
                  <a:close/>
                  <a:moveTo>
                    <a:pt x="10193" y="3573"/>
                  </a:moveTo>
                  <a:lnTo>
                    <a:pt x="10193" y="5049"/>
                  </a:lnTo>
                  <a:lnTo>
                    <a:pt x="8788" y="5049"/>
                  </a:lnTo>
                  <a:lnTo>
                    <a:pt x="8788" y="3573"/>
                  </a:lnTo>
                  <a:close/>
                  <a:moveTo>
                    <a:pt x="2024" y="5692"/>
                  </a:moveTo>
                  <a:lnTo>
                    <a:pt x="2024" y="7169"/>
                  </a:lnTo>
                  <a:lnTo>
                    <a:pt x="619" y="7169"/>
                  </a:lnTo>
                  <a:lnTo>
                    <a:pt x="619" y="5692"/>
                  </a:lnTo>
                  <a:close/>
                  <a:moveTo>
                    <a:pt x="4072" y="5692"/>
                  </a:moveTo>
                  <a:lnTo>
                    <a:pt x="4072" y="7169"/>
                  </a:lnTo>
                  <a:lnTo>
                    <a:pt x="2691" y="7169"/>
                  </a:lnTo>
                  <a:lnTo>
                    <a:pt x="2691" y="5692"/>
                  </a:lnTo>
                  <a:close/>
                  <a:moveTo>
                    <a:pt x="6097" y="5692"/>
                  </a:moveTo>
                  <a:lnTo>
                    <a:pt x="6097" y="7169"/>
                  </a:lnTo>
                  <a:lnTo>
                    <a:pt x="4715" y="7169"/>
                  </a:lnTo>
                  <a:lnTo>
                    <a:pt x="4715" y="5692"/>
                  </a:lnTo>
                  <a:close/>
                  <a:moveTo>
                    <a:pt x="8121" y="5692"/>
                  </a:moveTo>
                  <a:lnTo>
                    <a:pt x="8121" y="7169"/>
                  </a:lnTo>
                  <a:lnTo>
                    <a:pt x="6740" y="7169"/>
                  </a:lnTo>
                  <a:lnTo>
                    <a:pt x="6740" y="5692"/>
                  </a:lnTo>
                  <a:close/>
                  <a:moveTo>
                    <a:pt x="10193" y="5692"/>
                  </a:moveTo>
                  <a:lnTo>
                    <a:pt x="10193" y="7169"/>
                  </a:lnTo>
                  <a:lnTo>
                    <a:pt x="8788" y="7169"/>
                  </a:lnTo>
                  <a:lnTo>
                    <a:pt x="8788" y="5692"/>
                  </a:lnTo>
                  <a:close/>
                  <a:moveTo>
                    <a:pt x="2024" y="7788"/>
                  </a:moveTo>
                  <a:lnTo>
                    <a:pt x="2024" y="9288"/>
                  </a:lnTo>
                  <a:lnTo>
                    <a:pt x="619" y="9288"/>
                  </a:lnTo>
                  <a:lnTo>
                    <a:pt x="619" y="7788"/>
                  </a:lnTo>
                  <a:close/>
                  <a:moveTo>
                    <a:pt x="4072" y="7788"/>
                  </a:moveTo>
                  <a:lnTo>
                    <a:pt x="4072" y="9288"/>
                  </a:lnTo>
                  <a:lnTo>
                    <a:pt x="2691" y="9288"/>
                  </a:lnTo>
                  <a:lnTo>
                    <a:pt x="2691" y="7788"/>
                  </a:lnTo>
                  <a:close/>
                  <a:moveTo>
                    <a:pt x="6097" y="7788"/>
                  </a:moveTo>
                  <a:lnTo>
                    <a:pt x="6097" y="9288"/>
                  </a:lnTo>
                  <a:lnTo>
                    <a:pt x="4715" y="9288"/>
                  </a:lnTo>
                  <a:lnTo>
                    <a:pt x="4715" y="7788"/>
                  </a:lnTo>
                  <a:close/>
                  <a:moveTo>
                    <a:pt x="8121" y="7788"/>
                  </a:moveTo>
                  <a:lnTo>
                    <a:pt x="8121" y="9288"/>
                  </a:lnTo>
                  <a:lnTo>
                    <a:pt x="6740" y="9288"/>
                  </a:lnTo>
                  <a:lnTo>
                    <a:pt x="6740" y="7788"/>
                  </a:lnTo>
                  <a:close/>
                  <a:moveTo>
                    <a:pt x="10193" y="7788"/>
                  </a:moveTo>
                  <a:lnTo>
                    <a:pt x="10193" y="9288"/>
                  </a:lnTo>
                  <a:lnTo>
                    <a:pt x="8788" y="9288"/>
                  </a:lnTo>
                  <a:lnTo>
                    <a:pt x="8788" y="7788"/>
                  </a:lnTo>
                  <a:close/>
                  <a:moveTo>
                    <a:pt x="0" y="1"/>
                  </a:moveTo>
                  <a:lnTo>
                    <a:pt x="0" y="9908"/>
                  </a:lnTo>
                  <a:lnTo>
                    <a:pt x="10812" y="9908"/>
                  </a:lnTo>
                  <a:lnTo>
                    <a:pt x="10812"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5" name="Google Shape;1325;p75"/>
            <p:cNvSpPr/>
            <p:nvPr/>
          </p:nvSpPr>
          <p:spPr>
            <a:xfrm>
              <a:off x="3336767" y="3016482"/>
              <a:ext cx="25991" cy="22649"/>
            </a:xfrm>
            <a:custGeom>
              <a:avLst/>
              <a:gdLst/>
              <a:ahLst/>
              <a:cxnLst/>
              <a:rect l="l" t="t" r="r" b="b"/>
              <a:pathLst>
                <a:path w="739" h="644" extrusionOk="0">
                  <a:moveTo>
                    <a:pt x="382" y="0"/>
                  </a:moveTo>
                  <a:cubicBezTo>
                    <a:pt x="239" y="0"/>
                    <a:pt x="120" y="95"/>
                    <a:pt x="72" y="238"/>
                  </a:cubicBezTo>
                  <a:cubicBezTo>
                    <a:pt x="1" y="453"/>
                    <a:pt x="143" y="643"/>
                    <a:pt x="358" y="643"/>
                  </a:cubicBezTo>
                  <a:cubicBezTo>
                    <a:pt x="501" y="643"/>
                    <a:pt x="620" y="548"/>
                    <a:pt x="667" y="405"/>
                  </a:cubicBezTo>
                  <a:cubicBezTo>
                    <a:pt x="739" y="191"/>
                    <a:pt x="548"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6" name="Google Shape;1326;p75"/>
            <p:cNvSpPr/>
            <p:nvPr/>
          </p:nvSpPr>
          <p:spPr>
            <a:xfrm>
              <a:off x="3263051" y="3090163"/>
              <a:ext cx="26026" cy="21805"/>
            </a:xfrm>
            <a:custGeom>
              <a:avLst/>
              <a:gdLst/>
              <a:ahLst/>
              <a:cxnLst/>
              <a:rect l="l" t="t" r="r" b="b"/>
              <a:pathLst>
                <a:path w="740" h="620" extrusionOk="0">
                  <a:moveTo>
                    <a:pt x="382" y="1"/>
                  </a:moveTo>
                  <a:cubicBezTo>
                    <a:pt x="239" y="1"/>
                    <a:pt x="120" y="96"/>
                    <a:pt x="72" y="239"/>
                  </a:cubicBezTo>
                  <a:cubicBezTo>
                    <a:pt x="1" y="453"/>
                    <a:pt x="191" y="620"/>
                    <a:pt x="358" y="620"/>
                  </a:cubicBezTo>
                  <a:cubicBezTo>
                    <a:pt x="501" y="620"/>
                    <a:pt x="620" y="525"/>
                    <a:pt x="668" y="382"/>
                  </a:cubicBezTo>
                  <a:cubicBezTo>
                    <a:pt x="739" y="215"/>
                    <a:pt x="596" y="1"/>
                    <a:pt x="38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7" name="Google Shape;1327;p75"/>
            <p:cNvSpPr/>
            <p:nvPr/>
          </p:nvSpPr>
          <p:spPr>
            <a:xfrm>
              <a:off x="3479170" y="3091007"/>
              <a:ext cx="25991" cy="21805"/>
            </a:xfrm>
            <a:custGeom>
              <a:avLst/>
              <a:gdLst/>
              <a:ahLst/>
              <a:cxnLst/>
              <a:rect l="l" t="t" r="r" b="b"/>
              <a:pathLst>
                <a:path w="739" h="620" extrusionOk="0">
                  <a:moveTo>
                    <a:pt x="381" y="1"/>
                  </a:moveTo>
                  <a:cubicBezTo>
                    <a:pt x="238" y="1"/>
                    <a:pt x="119" y="96"/>
                    <a:pt x="71" y="239"/>
                  </a:cubicBezTo>
                  <a:cubicBezTo>
                    <a:pt x="0" y="429"/>
                    <a:pt x="143" y="620"/>
                    <a:pt x="357" y="620"/>
                  </a:cubicBezTo>
                  <a:cubicBezTo>
                    <a:pt x="500" y="620"/>
                    <a:pt x="619" y="548"/>
                    <a:pt x="667" y="382"/>
                  </a:cubicBezTo>
                  <a:cubicBezTo>
                    <a:pt x="738" y="191"/>
                    <a:pt x="548"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28" name="Google Shape;1328;p75"/>
            <p:cNvSpPr/>
            <p:nvPr/>
          </p:nvSpPr>
          <p:spPr>
            <a:xfrm>
              <a:off x="3263895" y="2942765"/>
              <a:ext cx="26835" cy="21805"/>
            </a:xfrm>
            <a:custGeom>
              <a:avLst/>
              <a:gdLst/>
              <a:ahLst/>
              <a:cxnLst/>
              <a:rect l="l" t="t" r="r" b="b"/>
              <a:pathLst>
                <a:path w="763" h="620" extrusionOk="0">
                  <a:moveTo>
                    <a:pt x="406" y="0"/>
                  </a:moveTo>
                  <a:cubicBezTo>
                    <a:pt x="239" y="0"/>
                    <a:pt x="120" y="72"/>
                    <a:pt x="96" y="239"/>
                  </a:cubicBezTo>
                  <a:cubicBezTo>
                    <a:pt x="1" y="429"/>
                    <a:pt x="167" y="620"/>
                    <a:pt x="358" y="620"/>
                  </a:cubicBezTo>
                  <a:cubicBezTo>
                    <a:pt x="525" y="620"/>
                    <a:pt x="644" y="524"/>
                    <a:pt x="691" y="381"/>
                  </a:cubicBezTo>
                  <a:cubicBezTo>
                    <a:pt x="763" y="167"/>
                    <a:pt x="572"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329" name="Google Shape;1329;p75"/>
          <p:cNvSpPr/>
          <p:nvPr/>
        </p:nvSpPr>
        <p:spPr>
          <a:xfrm>
            <a:off x="3376966" y="2289483"/>
            <a:ext cx="24338" cy="22649"/>
          </a:xfrm>
          <a:custGeom>
            <a:avLst/>
            <a:gdLst/>
            <a:ahLst/>
            <a:cxnLst/>
            <a:rect l="l" t="t" r="r" b="b"/>
            <a:pathLst>
              <a:path w="692" h="644" extrusionOk="0">
                <a:moveTo>
                  <a:pt x="358" y="0"/>
                </a:moveTo>
                <a:cubicBezTo>
                  <a:pt x="215" y="0"/>
                  <a:pt x="72" y="119"/>
                  <a:pt x="48" y="262"/>
                </a:cubicBezTo>
                <a:cubicBezTo>
                  <a:pt x="1" y="453"/>
                  <a:pt x="167" y="643"/>
                  <a:pt x="334" y="643"/>
                </a:cubicBezTo>
                <a:cubicBezTo>
                  <a:pt x="477" y="643"/>
                  <a:pt x="644" y="524"/>
                  <a:pt x="667" y="381"/>
                </a:cubicBezTo>
                <a:cubicBezTo>
                  <a:pt x="691"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0" name="Google Shape;1330;p75"/>
          <p:cNvSpPr/>
          <p:nvPr/>
        </p:nvSpPr>
        <p:spPr>
          <a:xfrm>
            <a:off x="3179311" y="2173070"/>
            <a:ext cx="337562" cy="381102"/>
          </a:xfrm>
          <a:custGeom>
            <a:avLst/>
            <a:gdLst/>
            <a:ahLst/>
            <a:cxnLst/>
            <a:rect l="l" t="t" r="r" b="b"/>
            <a:pathLst>
              <a:path w="9598" h="10836" extrusionOk="0">
                <a:moveTo>
                  <a:pt x="3835" y="619"/>
                </a:moveTo>
                <a:cubicBezTo>
                  <a:pt x="4740" y="619"/>
                  <a:pt x="5597" y="738"/>
                  <a:pt x="6216" y="953"/>
                </a:cubicBezTo>
                <a:cubicBezTo>
                  <a:pt x="6883" y="1143"/>
                  <a:pt x="7026" y="1381"/>
                  <a:pt x="7026" y="1453"/>
                </a:cubicBezTo>
                <a:cubicBezTo>
                  <a:pt x="7026" y="1500"/>
                  <a:pt x="6883" y="1738"/>
                  <a:pt x="6216" y="1953"/>
                </a:cubicBezTo>
                <a:cubicBezTo>
                  <a:pt x="5597" y="2167"/>
                  <a:pt x="4740" y="2286"/>
                  <a:pt x="3835" y="2286"/>
                </a:cubicBezTo>
                <a:cubicBezTo>
                  <a:pt x="2953" y="2286"/>
                  <a:pt x="2096" y="2167"/>
                  <a:pt x="1453" y="1953"/>
                </a:cubicBezTo>
                <a:cubicBezTo>
                  <a:pt x="810" y="1738"/>
                  <a:pt x="667" y="1500"/>
                  <a:pt x="667" y="1453"/>
                </a:cubicBezTo>
                <a:cubicBezTo>
                  <a:pt x="667" y="1381"/>
                  <a:pt x="810" y="1167"/>
                  <a:pt x="1453" y="953"/>
                </a:cubicBezTo>
                <a:cubicBezTo>
                  <a:pt x="2096" y="738"/>
                  <a:pt x="2953" y="619"/>
                  <a:pt x="3835" y="619"/>
                </a:cubicBezTo>
                <a:close/>
                <a:moveTo>
                  <a:pt x="7097" y="2286"/>
                </a:moveTo>
                <a:lnTo>
                  <a:pt x="7097" y="4072"/>
                </a:lnTo>
                <a:cubicBezTo>
                  <a:pt x="7097" y="4120"/>
                  <a:pt x="6930" y="4358"/>
                  <a:pt x="6287" y="4572"/>
                </a:cubicBezTo>
                <a:cubicBezTo>
                  <a:pt x="5668" y="4787"/>
                  <a:pt x="4787" y="4906"/>
                  <a:pt x="3906" y="4906"/>
                </a:cubicBezTo>
                <a:cubicBezTo>
                  <a:pt x="3001" y="4906"/>
                  <a:pt x="2144" y="4787"/>
                  <a:pt x="1525" y="4572"/>
                </a:cubicBezTo>
                <a:cubicBezTo>
                  <a:pt x="858" y="4358"/>
                  <a:pt x="715" y="4120"/>
                  <a:pt x="715" y="4072"/>
                </a:cubicBezTo>
                <a:lnTo>
                  <a:pt x="715" y="2316"/>
                </a:lnTo>
                <a:lnTo>
                  <a:pt x="715" y="2316"/>
                </a:lnTo>
                <a:cubicBezTo>
                  <a:pt x="856" y="2401"/>
                  <a:pt x="1052" y="2484"/>
                  <a:pt x="1286" y="2548"/>
                </a:cubicBezTo>
                <a:cubicBezTo>
                  <a:pt x="1977" y="2786"/>
                  <a:pt x="2882" y="2905"/>
                  <a:pt x="3882" y="2905"/>
                </a:cubicBezTo>
                <a:cubicBezTo>
                  <a:pt x="4859" y="2905"/>
                  <a:pt x="5787" y="2786"/>
                  <a:pt x="6454" y="2548"/>
                </a:cubicBezTo>
                <a:cubicBezTo>
                  <a:pt x="6692" y="2453"/>
                  <a:pt x="6907" y="2381"/>
                  <a:pt x="7097" y="2286"/>
                </a:cubicBezTo>
                <a:close/>
                <a:moveTo>
                  <a:pt x="7097" y="4930"/>
                </a:moveTo>
                <a:lnTo>
                  <a:pt x="7097" y="6692"/>
                </a:lnTo>
                <a:lnTo>
                  <a:pt x="6216" y="6692"/>
                </a:lnTo>
                <a:cubicBezTo>
                  <a:pt x="6311" y="6597"/>
                  <a:pt x="6335" y="6478"/>
                  <a:pt x="6311" y="6358"/>
                </a:cubicBezTo>
                <a:cubicBezTo>
                  <a:pt x="6287" y="6239"/>
                  <a:pt x="6145" y="6144"/>
                  <a:pt x="6025" y="6144"/>
                </a:cubicBezTo>
                <a:cubicBezTo>
                  <a:pt x="5859" y="6144"/>
                  <a:pt x="5716" y="6263"/>
                  <a:pt x="5692" y="6430"/>
                </a:cubicBezTo>
                <a:cubicBezTo>
                  <a:pt x="5668" y="6549"/>
                  <a:pt x="5716" y="6620"/>
                  <a:pt x="5787" y="6716"/>
                </a:cubicBezTo>
                <a:lnTo>
                  <a:pt x="5192" y="6716"/>
                </a:lnTo>
                <a:lnTo>
                  <a:pt x="5192" y="7502"/>
                </a:lnTo>
                <a:cubicBezTo>
                  <a:pt x="4835" y="7549"/>
                  <a:pt x="4430" y="7549"/>
                  <a:pt x="3906" y="7549"/>
                </a:cubicBezTo>
                <a:cubicBezTo>
                  <a:pt x="3001" y="7549"/>
                  <a:pt x="2144" y="7430"/>
                  <a:pt x="1525" y="7216"/>
                </a:cubicBezTo>
                <a:cubicBezTo>
                  <a:pt x="858" y="7025"/>
                  <a:pt x="715" y="6787"/>
                  <a:pt x="715" y="6716"/>
                </a:cubicBezTo>
                <a:lnTo>
                  <a:pt x="667" y="4930"/>
                </a:lnTo>
                <a:lnTo>
                  <a:pt x="667" y="4930"/>
                </a:lnTo>
                <a:cubicBezTo>
                  <a:pt x="810" y="5025"/>
                  <a:pt x="1024" y="5120"/>
                  <a:pt x="1286" y="5215"/>
                </a:cubicBezTo>
                <a:cubicBezTo>
                  <a:pt x="1977" y="5453"/>
                  <a:pt x="2882" y="5549"/>
                  <a:pt x="3882" y="5549"/>
                </a:cubicBezTo>
                <a:cubicBezTo>
                  <a:pt x="4859" y="5549"/>
                  <a:pt x="5787" y="5453"/>
                  <a:pt x="6454" y="5215"/>
                </a:cubicBezTo>
                <a:cubicBezTo>
                  <a:pt x="6692" y="5120"/>
                  <a:pt x="6907" y="5025"/>
                  <a:pt x="7097" y="4930"/>
                </a:cubicBezTo>
                <a:close/>
                <a:moveTo>
                  <a:pt x="667" y="7549"/>
                </a:moveTo>
                <a:cubicBezTo>
                  <a:pt x="810" y="7644"/>
                  <a:pt x="1024" y="7740"/>
                  <a:pt x="1286" y="7835"/>
                </a:cubicBezTo>
                <a:cubicBezTo>
                  <a:pt x="1977" y="8073"/>
                  <a:pt x="2882" y="8192"/>
                  <a:pt x="3882" y="8192"/>
                </a:cubicBezTo>
                <a:cubicBezTo>
                  <a:pt x="4358" y="8192"/>
                  <a:pt x="4740" y="8192"/>
                  <a:pt x="5144" y="8121"/>
                </a:cubicBezTo>
                <a:lnTo>
                  <a:pt x="5144" y="10169"/>
                </a:lnTo>
                <a:lnTo>
                  <a:pt x="3882" y="10169"/>
                </a:lnTo>
                <a:cubicBezTo>
                  <a:pt x="2953" y="10169"/>
                  <a:pt x="2096" y="10050"/>
                  <a:pt x="1453" y="9859"/>
                </a:cubicBezTo>
                <a:cubicBezTo>
                  <a:pt x="810" y="9645"/>
                  <a:pt x="667" y="9407"/>
                  <a:pt x="667" y="9335"/>
                </a:cubicBezTo>
                <a:lnTo>
                  <a:pt x="667" y="7549"/>
                </a:lnTo>
                <a:close/>
                <a:moveTo>
                  <a:pt x="8955" y="7335"/>
                </a:moveTo>
                <a:lnTo>
                  <a:pt x="8955" y="10169"/>
                </a:lnTo>
                <a:lnTo>
                  <a:pt x="5787" y="10169"/>
                </a:lnTo>
                <a:lnTo>
                  <a:pt x="5787" y="7335"/>
                </a:lnTo>
                <a:close/>
                <a:moveTo>
                  <a:pt x="3835" y="0"/>
                </a:moveTo>
                <a:cubicBezTo>
                  <a:pt x="2858" y="0"/>
                  <a:pt x="1977" y="119"/>
                  <a:pt x="1263" y="357"/>
                </a:cubicBezTo>
                <a:cubicBezTo>
                  <a:pt x="215" y="691"/>
                  <a:pt x="0" y="1119"/>
                  <a:pt x="0" y="1453"/>
                </a:cubicBezTo>
                <a:lnTo>
                  <a:pt x="0" y="9383"/>
                </a:lnTo>
                <a:cubicBezTo>
                  <a:pt x="0" y="9692"/>
                  <a:pt x="215" y="10145"/>
                  <a:pt x="1263" y="10478"/>
                </a:cubicBezTo>
                <a:cubicBezTo>
                  <a:pt x="1929" y="10716"/>
                  <a:pt x="2858" y="10836"/>
                  <a:pt x="3835" y="10836"/>
                </a:cubicBezTo>
                <a:lnTo>
                  <a:pt x="9598" y="10836"/>
                </a:lnTo>
                <a:lnTo>
                  <a:pt x="9598" y="6692"/>
                </a:lnTo>
                <a:lnTo>
                  <a:pt x="7693" y="6692"/>
                </a:lnTo>
                <a:lnTo>
                  <a:pt x="7693" y="1453"/>
                </a:lnTo>
                <a:cubicBezTo>
                  <a:pt x="7693" y="1119"/>
                  <a:pt x="7478" y="667"/>
                  <a:pt x="6430" y="357"/>
                </a:cubicBezTo>
                <a:cubicBezTo>
                  <a:pt x="5740" y="119"/>
                  <a:pt x="4835" y="0"/>
                  <a:pt x="383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1" name="Google Shape;1331;p75"/>
          <p:cNvSpPr/>
          <p:nvPr/>
        </p:nvSpPr>
        <p:spPr>
          <a:xfrm>
            <a:off x="3407951" y="2470397"/>
            <a:ext cx="59508" cy="21805"/>
          </a:xfrm>
          <a:custGeom>
            <a:avLst/>
            <a:gdLst/>
            <a:ahLst/>
            <a:cxnLst/>
            <a:rect l="l" t="t" r="r" b="b"/>
            <a:pathLst>
              <a:path w="1692" h="620" extrusionOk="0">
                <a:moveTo>
                  <a:pt x="1" y="0"/>
                </a:moveTo>
                <a:lnTo>
                  <a:pt x="1" y="619"/>
                </a:lnTo>
                <a:lnTo>
                  <a:pt x="1692" y="619"/>
                </a:lnTo>
                <a:lnTo>
                  <a:pt x="169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332" name="Google Shape;1332;p75"/>
          <p:cNvGrpSpPr/>
          <p:nvPr/>
        </p:nvGrpSpPr>
        <p:grpSpPr>
          <a:xfrm>
            <a:off x="3217822" y="1586751"/>
            <a:ext cx="267222" cy="380293"/>
            <a:chOff x="3217822" y="1586751"/>
            <a:chExt cx="267222" cy="380293"/>
          </a:xfrm>
        </p:grpSpPr>
        <p:sp>
          <p:nvSpPr>
            <p:cNvPr id="1333" name="Google Shape;1333;p75"/>
            <p:cNvSpPr/>
            <p:nvPr/>
          </p:nvSpPr>
          <p:spPr>
            <a:xfrm>
              <a:off x="3376966" y="1755954"/>
              <a:ext cx="25182" cy="22649"/>
            </a:xfrm>
            <a:custGeom>
              <a:avLst/>
              <a:gdLst/>
              <a:ahLst/>
              <a:cxnLst/>
              <a:rect l="l" t="t" r="r" b="b"/>
              <a:pathLst>
                <a:path w="716" h="644" extrusionOk="0">
                  <a:moveTo>
                    <a:pt x="358" y="0"/>
                  </a:moveTo>
                  <a:cubicBezTo>
                    <a:pt x="215" y="0"/>
                    <a:pt x="96" y="96"/>
                    <a:pt x="72" y="239"/>
                  </a:cubicBezTo>
                  <a:cubicBezTo>
                    <a:pt x="1" y="453"/>
                    <a:pt x="191" y="643"/>
                    <a:pt x="358" y="643"/>
                  </a:cubicBezTo>
                  <a:cubicBezTo>
                    <a:pt x="525" y="643"/>
                    <a:pt x="620" y="548"/>
                    <a:pt x="667" y="405"/>
                  </a:cubicBezTo>
                  <a:cubicBezTo>
                    <a:pt x="715" y="215"/>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4" name="Google Shape;1334;p75"/>
            <p:cNvSpPr/>
            <p:nvPr/>
          </p:nvSpPr>
          <p:spPr>
            <a:xfrm>
              <a:off x="3345137" y="1755954"/>
              <a:ext cx="25182" cy="22649"/>
            </a:xfrm>
            <a:custGeom>
              <a:avLst/>
              <a:gdLst/>
              <a:ahLst/>
              <a:cxnLst/>
              <a:rect l="l" t="t" r="r" b="b"/>
              <a:pathLst>
                <a:path w="716" h="644" extrusionOk="0">
                  <a:moveTo>
                    <a:pt x="358" y="0"/>
                  </a:moveTo>
                  <a:cubicBezTo>
                    <a:pt x="191" y="0"/>
                    <a:pt x="72" y="96"/>
                    <a:pt x="48" y="239"/>
                  </a:cubicBezTo>
                  <a:cubicBezTo>
                    <a:pt x="1" y="453"/>
                    <a:pt x="167" y="643"/>
                    <a:pt x="358" y="643"/>
                  </a:cubicBezTo>
                  <a:cubicBezTo>
                    <a:pt x="501" y="643"/>
                    <a:pt x="620" y="548"/>
                    <a:pt x="644" y="405"/>
                  </a:cubicBezTo>
                  <a:cubicBezTo>
                    <a:pt x="715" y="215"/>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5" name="Google Shape;1335;p75"/>
            <p:cNvSpPr/>
            <p:nvPr/>
          </p:nvSpPr>
          <p:spPr>
            <a:xfrm>
              <a:off x="3376966" y="1831323"/>
              <a:ext cx="25182" cy="22649"/>
            </a:xfrm>
            <a:custGeom>
              <a:avLst/>
              <a:gdLst/>
              <a:ahLst/>
              <a:cxnLst/>
              <a:rect l="l" t="t" r="r" b="b"/>
              <a:pathLst>
                <a:path w="716" h="644" extrusionOk="0">
                  <a:moveTo>
                    <a:pt x="358" y="1"/>
                  </a:moveTo>
                  <a:cubicBezTo>
                    <a:pt x="215" y="1"/>
                    <a:pt x="96" y="96"/>
                    <a:pt x="72" y="239"/>
                  </a:cubicBezTo>
                  <a:cubicBezTo>
                    <a:pt x="1" y="453"/>
                    <a:pt x="191" y="644"/>
                    <a:pt x="358" y="644"/>
                  </a:cubicBezTo>
                  <a:cubicBezTo>
                    <a:pt x="525" y="644"/>
                    <a:pt x="620" y="548"/>
                    <a:pt x="667" y="406"/>
                  </a:cubicBezTo>
                  <a:cubicBezTo>
                    <a:pt x="715" y="191"/>
                    <a:pt x="572"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6" name="Google Shape;1336;p75"/>
            <p:cNvSpPr/>
            <p:nvPr/>
          </p:nvSpPr>
          <p:spPr>
            <a:xfrm>
              <a:off x="3345137" y="1831323"/>
              <a:ext cx="25182" cy="22649"/>
            </a:xfrm>
            <a:custGeom>
              <a:avLst/>
              <a:gdLst/>
              <a:ahLst/>
              <a:cxnLst/>
              <a:rect l="l" t="t" r="r" b="b"/>
              <a:pathLst>
                <a:path w="716" h="644" extrusionOk="0">
                  <a:moveTo>
                    <a:pt x="358" y="1"/>
                  </a:moveTo>
                  <a:cubicBezTo>
                    <a:pt x="191" y="1"/>
                    <a:pt x="72" y="96"/>
                    <a:pt x="48" y="239"/>
                  </a:cubicBezTo>
                  <a:cubicBezTo>
                    <a:pt x="1" y="453"/>
                    <a:pt x="167" y="644"/>
                    <a:pt x="358" y="644"/>
                  </a:cubicBezTo>
                  <a:cubicBezTo>
                    <a:pt x="501" y="644"/>
                    <a:pt x="620" y="548"/>
                    <a:pt x="644" y="406"/>
                  </a:cubicBezTo>
                  <a:cubicBezTo>
                    <a:pt x="715" y="191"/>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7" name="Google Shape;1337;p75"/>
            <p:cNvSpPr/>
            <p:nvPr/>
          </p:nvSpPr>
          <p:spPr>
            <a:xfrm>
              <a:off x="3376966" y="1907536"/>
              <a:ext cx="25182" cy="22649"/>
            </a:xfrm>
            <a:custGeom>
              <a:avLst/>
              <a:gdLst/>
              <a:ahLst/>
              <a:cxnLst/>
              <a:rect l="l" t="t" r="r" b="b"/>
              <a:pathLst>
                <a:path w="716" h="644" extrusionOk="0">
                  <a:moveTo>
                    <a:pt x="358" y="1"/>
                  </a:moveTo>
                  <a:cubicBezTo>
                    <a:pt x="215" y="1"/>
                    <a:pt x="96" y="96"/>
                    <a:pt x="72" y="263"/>
                  </a:cubicBezTo>
                  <a:cubicBezTo>
                    <a:pt x="1" y="430"/>
                    <a:pt x="167" y="644"/>
                    <a:pt x="358" y="644"/>
                  </a:cubicBezTo>
                  <a:cubicBezTo>
                    <a:pt x="525" y="644"/>
                    <a:pt x="620" y="549"/>
                    <a:pt x="667" y="406"/>
                  </a:cubicBezTo>
                  <a:cubicBezTo>
                    <a:pt x="715" y="191"/>
                    <a:pt x="548"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8" name="Google Shape;1338;p75"/>
            <p:cNvSpPr/>
            <p:nvPr/>
          </p:nvSpPr>
          <p:spPr>
            <a:xfrm>
              <a:off x="3345137" y="1907536"/>
              <a:ext cx="25182" cy="22649"/>
            </a:xfrm>
            <a:custGeom>
              <a:avLst/>
              <a:gdLst/>
              <a:ahLst/>
              <a:cxnLst/>
              <a:rect l="l" t="t" r="r" b="b"/>
              <a:pathLst>
                <a:path w="716" h="644" extrusionOk="0">
                  <a:moveTo>
                    <a:pt x="358" y="1"/>
                  </a:moveTo>
                  <a:cubicBezTo>
                    <a:pt x="191" y="1"/>
                    <a:pt x="72" y="96"/>
                    <a:pt x="48" y="263"/>
                  </a:cubicBezTo>
                  <a:cubicBezTo>
                    <a:pt x="1" y="430"/>
                    <a:pt x="144" y="644"/>
                    <a:pt x="358" y="644"/>
                  </a:cubicBezTo>
                  <a:cubicBezTo>
                    <a:pt x="501" y="644"/>
                    <a:pt x="620" y="549"/>
                    <a:pt x="644" y="406"/>
                  </a:cubicBezTo>
                  <a:cubicBezTo>
                    <a:pt x="715" y="191"/>
                    <a:pt x="525"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39" name="Google Shape;1339;p75"/>
            <p:cNvSpPr/>
            <p:nvPr/>
          </p:nvSpPr>
          <p:spPr>
            <a:xfrm>
              <a:off x="3297412" y="1755954"/>
              <a:ext cx="28488" cy="22649"/>
            </a:xfrm>
            <a:custGeom>
              <a:avLst/>
              <a:gdLst/>
              <a:ahLst/>
              <a:cxnLst/>
              <a:rect l="l" t="t" r="r" b="b"/>
              <a:pathLst>
                <a:path w="810" h="644" extrusionOk="0">
                  <a:moveTo>
                    <a:pt x="0" y="0"/>
                  </a:moveTo>
                  <a:lnTo>
                    <a:pt x="0" y="643"/>
                  </a:lnTo>
                  <a:lnTo>
                    <a:pt x="810" y="643"/>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0" name="Google Shape;1340;p75"/>
            <p:cNvSpPr/>
            <p:nvPr/>
          </p:nvSpPr>
          <p:spPr>
            <a:xfrm>
              <a:off x="3297412" y="1831323"/>
              <a:ext cx="28488" cy="22649"/>
            </a:xfrm>
            <a:custGeom>
              <a:avLst/>
              <a:gdLst/>
              <a:ahLst/>
              <a:cxnLst/>
              <a:rect l="l" t="t" r="r" b="b"/>
              <a:pathLst>
                <a:path w="810" h="644" extrusionOk="0">
                  <a:moveTo>
                    <a:pt x="0" y="1"/>
                  </a:moveTo>
                  <a:lnTo>
                    <a:pt x="0" y="644"/>
                  </a:lnTo>
                  <a:lnTo>
                    <a:pt x="810" y="644"/>
                  </a:lnTo>
                  <a:lnTo>
                    <a:pt x="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1" name="Google Shape;1341;p75"/>
            <p:cNvSpPr/>
            <p:nvPr/>
          </p:nvSpPr>
          <p:spPr>
            <a:xfrm>
              <a:off x="3297412" y="1906727"/>
              <a:ext cx="28488" cy="22649"/>
            </a:xfrm>
            <a:custGeom>
              <a:avLst/>
              <a:gdLst/>
              <a:ahLst/>
              <a:cxnLst/>
              <a:rect l="l" t="t" r="r" b="b"/>
              <a:pathLst>
                <a:path w="810" h="644" extrusionOk="0">
                  <a:moveTo>
                    <a:pt x="0" y="0"/>
                  </a:moveTo>
                  <a:lnTo>
                    <a:pt x="0" y="643"/>
                  </a:lnTo>
                  <a:lnTo>
                    <a:pt x="810" y="643"/>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2" name="Google Shape;1342;p75"/>
            <p:cNvSpPr/>
            <p:nvPr/>
          </p:nvSpPr>
          <p:spPr>
            <a:xfrm>
              <a:off x="3217822" y="1586751"/>
              <a:ext cx="267222" cy="380293"/>
            </a:xfrm>
            <a:custGeom>
              <a:avLst/>
              <a:gdLst/>
              <a:ahLst/>
              <a:cxnLst/>
              <a:rect l="l" t="t" r="r" b="b"/>
              <a:pathLst>
                <a:path w="7598" h="10813" extrusionOk="0">
                  <a:moveTo>
                    <a:pt x="3906" y="620"/>
                  </a:moveTo>
                  <a:cubicBezTo>
                    <a:pt x="4240" y="620"/>
                    <a:pt x="4502" y="882"/>
                    <a:pt x="4526" y="1192"/>
                  </a:cubicBezTo>
                  <a:lnTo>
                    <a:pt x="4526" y="1477"/>
                  </a:lnTo>
                  <a:lnTo>
                    <a:pt x="5192" y="1477"/>
                  </a:lnTo>
                  <a:cubicBezTo>
                    <a:pt x="5478" y="1477"/>
                    <a:pt x="5716" y="1692"/>
                    <a:pt x="5764" y="1978"/>
                  </a:cubicBezTo>
                  <a:cubicBezTo>
                    <a:pt x="5788" y="2311"/>
                    <a:pt x="5526" y="2573"/>
                    <a:pt x="5216" y="2573"/>
                  </a:cubicBezTo>
                  <a:lnTo>
                    <a:pt x="2597" y="2573"/>
                  </a:lnTo>
                  <a:cubicBezTo>
                    <a:pt x="2568" y="2577"/>
                    <a:pt x="2540" y="2579"/>
                    <a:pt x="2513" y="2579"/>
                  </a:cubicBezTo>
                  <a:cubicBezTo>
                    <a:pt x="2224" y="2579"/>
                    <a:pt x="2025" y="2354"/>
                    <a:pt x="2025" y="2049"/>
                  </a:cubicBezTo>
                  <a:cubicBezTo>
                    <a:pt x="2025" y="1763"/>
                    <a:pt x="2263" y="1525"/>
                    <a:pt x="2573" y="1525"/>
                  </a:cubicBezTo>
                  <a:lnTo>
                    <a:pt x="3263" y="1525"/>
                  </a:lnTo>
                  <a:lnTo>
                    <a:pt x="3287" y="1215"/>
                  </a:lnTo>
                  <a:cubicBezTo>
                    <a:pt x="3311" y="882"/>
                    <a:pt x="3573" y="620"/>
                    <a:pt x="3906" y="620"/>
                  </a:cubicBezTo>
                  <a:close/>
                  <a:moveTo>
                    <a:pt x="5693" y="4407"/>
                  </a:moveTo>
                  <a:lnTo>
                    <a:pt x="5693" y="5883"/>
                  </a:lnTo>
                  <a:lnTo>
                    <a:pt x="1763" y="5883"/>
                  </a:lnTo>
                  <a:lnTo>
                    <a:pt x="1763" y="4407"/>
                  </a:lnTo>
                  <a:close/>
                  <a:moveTo>
                    <a:pt x="1120" y="5478"/>
                  </a:moveTo>
                  <a:lnTo>
                    <a:pt x="1120" y="6955"/>
                  </a:lnTo>
                  <a:lnTo>
                    <a:pt x="549" y="6955"/>
                  </a:lnTo>
                  <a:lnTo>
                    <a:pt x="549" y="5478"/>
                  </a:lnTo>
                  <a:close/>
                  <a:moveTo>
                    <a:pt x="5693" y="6550"/>
                  </a:moveTo>
                  <a:lnTo>
                    <a:pt x="5693" y="8026"/>
                  </a:lnTo>
                  <a:lnTo>
                    <a:pt x="1763" y="8026"/>
                  </a:lnTo>
                  <a:lnTo>
                    <a:pt x="1763" y="6550"/>
                  </a:lnTo>
                  <a:close/>
                  <a:moveTo>
                    <a:pt x="6883" y="7622"/>
                  </a:moveTo>
                  <a:lnTo>
                    <a:pt x="6883" y="9098"/>
                  </a:lnTo>
                  <a:lnTo>
                    <a:pt x="6312" y="9098"/>
                  </a:lnTo>
                  <a:lnTo>
                    <a:pt x="6312" y="7622"/>
                  </a:lnTo>
                  <a:close/>
                  <a:moveTo>
                    <a:pt x="5693" y="8693"/>
                  </a:moveTo>
                  <a:lnTo>
                    <a:pt x="5693" y="10170"/>
                  </a:lnTo>
                  <a:lnTo>
                    <a:pt x="1763" y="10170"/>
                  </a:lnTo>
                  <a:lnTo>
                    <a:pt x="1763" y="8693"/>
                  </a:lnTo>
                  <a:close/>
                  <a:moveTo>
                    <a:pt x="3906" y="1"/>
                  </a:moveTo>
                  <a:cubicBezTo>
                    <a:pt x="3335" y="1"/>
                    <a:pt x="2716" y="882"/>
                    <a:pt x="2716" y="882"/>
                  </a:cubicBezTo>
                  <a:lnTo>
                    <a:pt x="2620" y="882"/>
                  </a:lnTo>
                  <a:cubicBezTo>
                    <a:pt x="1954" y="882"/>
                    <a:pt x="1382" y="1454"/>
                    <a:pt x="1430" y="2144"/>
                  </a:cubicBezTo>
                  <a:cubicBezTo>
                    <a:pt x="1477" y="2763"/>
                    <a:pt x="1978" y="3264"/>
                    <a:pt x="2620" y="3264"/>
                  </a:cubicBezTo>
                  <a:lnTo>
                    <a:pt x="3645" y="3264"/>
                  </a:lnTo>
                  <a:lnTo>
                    <a:pt x="3645" y="3811"/>
                  </a:lnTo>
                  <a:lnTo>
                    <a:pt x="1192" y="3811"/>
                  </a:lnTo>
                  <a:lnTo>
                    <a:pt x="1192" y="4859"/>
                  </a:lnTo>
                  <a:lnTo>
                    <a:pt x="1" y="4859"/>
                  </a:lnTo>
                  <a:lnTo>
                    <a:pt x="1" y="7622"/>
                  </a:lnTo>
                  <a:lnTo>
                    <a:pt x="1192" y="7622"/>
                  </a:lnTo>
                  <a:lnTo>
                    <a:pt x="1192" y="10813"/>
                  </a:lnTo>
                  <a:lnTo>
                    <a:pt x="6407" y="10813"/>
                  </a:lnTo>
                  <a:lnTo>
                    <a:pt x="6407" y="9741"/>
                  </a:lnTo>
                  <a:lnTo>
                    <a:pt x="7598" y="9741"/>
                  </a:lnTo>
                  <a:lnTo>
                    <a:pt x="7598" y="6955"/>
                  </a:lnTo>
                  <a:lnTo>
                    <a:pt x="6312" y="6955"/>
                  </a:lnTo>
                  <a:lnTo>
                    <a:pt x="6312" y="3787"/>
                  </a:lnTo>
                  <a:lnTo>
                    <a:pt x="4216" y="3787"/>
                  </a:lnTo>
                  <a:lnTo>
                    <a:pt x="4216" y="3240"/>
                  </a:lnTo>
                  <a:lnTo>
                    <a:pt x="5192" y="3240"/>
                  </a:lnTo>
                  <a:cubicBezTo>
                    <a:pt x="5740" y="3240"/>
                    <a:pt x="6264" y="2835"/>
                    <a:pt x="6383" y="2263"/>
                  </a:cubicBezTo>
                  <a:cubicBezTo>
                    <a:pt x="6502" y="1525"/>
                    <a:pt x="5931" y="858"/>
                    <a:pt x="5216" y="858"/>
                  </a:cubicBezTo>
                  <a:lnTo>
                    <a:pt x="5097" y="858"/>
                  </a:lnTo>
                  <a:cubicBezTo>
                    <a:pt x="5097" y="858"/>
                    <a:pt x="4478" y="1"/>
                    <a:pt x="390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43" name="Google Shape;1343;p75"/>
          <p:cNvGrpSpPr/>
          <p:nvPr/>
        </p:nvGrpSpPr>
        <p:grpSpPr>
          <a:xfrm>
            <a:off x="2349299" y="4015661"/>
            <a:ext cx="381102" cy="380293"/>
            <a:chOff x="2349299" y="4015661"/>
            <a:chExt cx="381102" cy="380293"/>
          </a:xfrm>
        </p:grpSpPr>
        <p:sp>
          <p:nvSpPr>
            <p:cNvPr id="1344" name="Google Shape;1344;p75"/>
            <p:cNvSpPr/>
            <p:nvPr/>
          </p:nvSpPr>
          <p:spPr>
            <a:xfrm>
              <a:off x="2408771" y="4120362"/>
              <a:ext cx="46073" cy="21805"/>
            </a:xfrm>
            <a:custGeom>
              <a:avLst/>
              <a:gdLst/>
              <a:ahLst/>
              <a:cxnLst/>
              <a:rect l="l" t="t" r="r" b="b"/>
              <a:pathLst>
                <a:path w="1310" h="620" extrusionOk="0">
                  <a:moveTo>
                    <a:pt x="0" y="0"/>
                  </a:moveTo>
                  <a:lnTo>
                    <a:pt x="0" y="620"/>
                  </a:lnTo>
                  <a:lnTo>
                    <a:pt x="1310" y="620"/>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5" name="Google Shape;1345;p75"/>
            <p:cNvSpPr/>
            <p:nvPr/>
          </p:nvSpPr>
          <p:spPr>
            <a:xfrm>
              <a:off x="2408771" y="4162250"/>
              <a:ext cx="46073" cy="21805"/>
            </a:xfrm>
            <a:custGeom>
              <a:avLst/>
              <a:gdLst/>
              <a:ahLst/>
              <a:cxnLst/>
              <a:rect l="l" t="t" r="r" b="b"/>
              <a:pathLst>
                <a:path w="1310" h="620" extrusionOk="0">
                  <a:moveTo>
                    <a:pt x="0" y="0"/>
                  </a:moveTo>
                  <a:lnTo>
                    <a:pt x="0" y="619"/>
                  </a:lnTo>
                  <a:lnTo>
                    <a:pt x="1310" y="61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6" name="Google Shape;1346;p75"/>
            <p:cNvSpPr/>
            <p:nvPr/>
          </p:nvSpPr>
          <p:spPr>
            <a:xfrm>
              <a:off x="2408771" y="4203293"/>
              <a:ext cx="46073" cy="21805"/>
            </a:xfrm>
            <a:custGeom>
              <a:avLst/>
              <a:gdLst/>
              <a:ahLst/>
              <a:cxnLst/>
              <a:rect l="l" t="t" r="r" b="b"/>
              <a:pathLst>
                <a:path w="1310" h="620" extrusionOk="0">
                  <a:moveTo>
                    <a:pt x="0" y="0"/>
                  </a:moveTo>
                  <a:lnTo>
                    <a:pt x="0" y="619"/>
                  </a:lnTo>
                  <a:lnTo>
                    <a:pt x="1310" y="61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7" name="Google Shape;1347;p75"/>
            <p:cNvSpPr/>
            <p:nvPr/>
          </p:nvSpPr>
          <p:spPr>
            <a:xfrm>
              <a:off x="2408771" y="4245146"/>
              <a:ext cx="46073" cy="21805"/>
            </a:xfrm>
            <a:custGeom>
              <a:avLst/>
              <a:gdLst/>
              <a:ahLst/>
              <a:cxnLst/>
              <a:rect l="l" t="t" r="r" b="b"/>
              <a:pathLst>
                <a:path w="1310" h="620" extrusionOk="0">
                  <a:moveTo>
                    <a:pt x="0" y="1"/>
                  </a:moveTo>
                  <a:lnTo>
                    <a:pt x="0" y="620"/>
                  </a:lnTo>
                  <a:lnTo>
                    <a:pt x="1310" y="620"/>
                  </a:lnTo>
                  <a:lnTo>
                    <a:pt x="13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8" name="Google Shape;1348;p75"/>
            <p:cNvSpPr/>
            <p:nvPr/>
          </p:nvSpPr>
          <p:spPr>
            <a:xfrm>
              <a:off x="2597212" y="4260234"/>
              <a:ext cx="73751" cy="73751"/>
            </a:xfrm>
            <a:custGeom>
              <a:avLst/>
              <a:gdLst/>
              <a:ahLst/>
              <a:cxnLst/>
              <a:rect l="l" t="t" r="r" b="b"/>
              <a:pathLst>
                <a:path w="2097" h="2097" extrusionOk="0">
                  <a:moveTo>
                    <a:pt x="1048" y="667"/>
                  </a:moveTo>
                  <a:cubicBezTo>
                    <a:pt x="1286" y="667"/>
                    <a:pt x="1453" y="834"/>
                    <a:pt x="1453" y="1072"/>
                  </a:cubicBezTo>
                  <a:cubicBezTo>
                    <a:pt x="1453" y="1310"/>
                    <a:pt x="1286" y="1501"/>
                    <a:pt x="1048" y="1501"/>
                  </a:cubicBezTo>
                  <a:cubicBezTo>
                    <a:pt x="810" y="1501"/>
                    <a:pt x="620" y="1310"/>
                    <a:pt x="620" y="1072"/>
                  </a:cubicBezTo>
                  <a:cubicBezTo>
                    <a:pt x="620" y="834"/>
                    <a:pt x="810" y="667"/>
                    <a:pt x="1048" y="667"/>
                  </a:cubicBezTo>
                  <a:close/>
                  <a:moveTo>
                    <a:pt x="1048" y="0"/>
                  </a:moveTo>
                  <a:cubicBezTo>
                    <a:pt x="453" y="0"/>
                    <a:pt x="0" y="477"/>
                    <a:pt x="0" y="1048"/>
                  </a:cubicBezTo>
                  <a:cubicBezTo>
                    <a:pt x="0" y="1644"/>
                    <a:pt x="477" y="2096"/>
                    <a:pt x="1048" y="2096"/>
                  </a:cubicBezTo>
                  <a:cubicBezTo>
                    <a:pt x="1596" y="2096"/>
                    <a:pt x="2096" y="1620"/>
                    <a:pt x="2096" y="1048"/>
                  </a:cubicBezTo>
                  <a:cubicBezTo>
                    <a:pt x="2096" y="477"/>
                    <a:pt x="1620" y="0"/>
                    <a:pt x="104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49" name="Google Shape;1349;p75"/>
            <p:cNvSpPr/>
            <p:nvPr/>
          </p:nvSpPr>
          <p:spPr>
            <a:xfrm>
              <a:off x="2349299" y="4015661"/>
              <a:ext cx="381102" cy="380293"/>
            </a:xfrm>
            <a:custGeom>
              <a:avLst/>
              <a:gdLst/>
              <a:ahLst/>
              <a:cxnLst/>
              <a:rect l="l" t="t" r="r" b="b"/>
              <a:pathLst>
                <a:path w="10836" h="10813" extrusionOk="0">
                  <a:moveTo>
                    <a:pt x="1334" y="620"/>
                  </a:moveTo>
                  <a:lnTo>
                    <a:pt x="1334" y="1310"/>
                  </a:lnTo>
                  <a:lnTo>
                    <a:pt x="643" y="1310"/>
                  </a:lnTo>
                  <a:lnTo>
                    <a:pt x="643" y="620"/>
                  </a:lnTo>
                  <a:close/>
                  <a:moveTo>
                    <a:pt x="9074" y="620"/>
                  </a:moveTo>
                  <a:lnTo>
                    <a:pt x="9074" y="1310"/>
                  </a:lnTo>
                  <a:lnTo>
                    <a:pt x="1953" y="1310"/>
                  </a:lnTo>
                  <a:lnTo>
                    <a:pt x="1953" y="620"/>
                  </a:lnTo>
                  <a:close/>
                  <a:moveTo>
                    <a:pt x="9074" y="1930"/>
                  </a:moveTo>
                  <a:lnTo>
                    <a:pt x="9074" y="5930"/>
                  </a:lnTo>
                  <a:cubicBezTo>
                    <a:pt x="9026" y="5883"/>
                    <a:pt x="8978" y="5859"/>
                    <a:pt x="8931" y="5859"/>
                  </a:cubicBezTo>
                  <a:lnTo>
                    <a:pt x="8812" y="5287"/>
                  </a:lnTo>
                  <a:lnTo>
                    <a:pt x="7430" y="5287"/>
                  </a:lnTo>
                  <a:lnTo>
                    <a:pt x="7311" y="5859"/>
                  </a:lnTo>
                  <a:cubicBezTo>
                    <a:pt x="7264" y="5883"/>
                    <a:pt x="7192" y="5883"/>
                    <a:pt x="7168" y="5930"/>
                  </a:cubicBezTo>
                  <a:lnTo>
                    <a:pt x="6692" y="5621"/>
                  </a:lnTo>
                  <a:lnTo>
                    <a:pt x="5716" y="6597"/>
                  </a:lnTo>
                  <a:lnTo>
                    <a:pt x="6002" y="7073"/>
                  </a:lnTo>
                  <a:cubicBezTo>
                    <a:pt x="5978" y="7145"/>
                    <a:pt x="5954" y="7169"/>
                    <a:pt x="5954" y="7240"/>
                  </a:cubicBezTo>
                  <a:lnTo>
                    <a:pt x="5382" y="7359"/>
                  </a:lnTo>
                  <a:lnTo>
                    <a:pt x="5382" y="8217"/>
                  </a:lnTo>
                  <a:lnTo>
                    <a:pt x="691" y="8217"/>
                  </a:lnTo>
                  <a:lnTo>
                    <a:pt x="691" y="1930"/>
                  </a:lnTo>
                  <a:close/>
                  <a:moveTo>
                    <a:pt x="8240" y="5930"/>
                  </a:moveTo>
                  <a:lnTo>
                    <a:pt x="8335" y="6335"/>
                  </a:lnTo>
                  <a:lnTo>
                    <a:pt x="8502" y="6407"/>
                  </a:lnTo>
                  <a:cubicBezTo>
                    <a:pt x="8621" y="6430"/>
                    <a:pt x="8788" y="6478"/>
                    <a:pt x="8907" y="6550"/>
                  </a:cubicBezTo>
                  <a:lnTo>
                    <a:pt x="9074" y="6645"/>
                  </a:lnTo>
                  <a:lnTo>
                    <a:pt x="9431" y="6407"/>
                  </a:lnTo>
                  <a:lnTo>
                    <a:pt x="9693" y="6669"/>
                  </a:lnTo>
                  <a:lnTo>
                    <a:pt x="9455" y="7026"/>
                  </a:lnTo>
                  <a:lnTo>
                    <a:pt x="9550" y="7193"/>
                  </a:lnTo>
                  <a:cubicBezTo>
                    <a:pt x="9621" y="7312"/>
                    <a:pt x="9669" y="7431"/>
                    <a:pt x="9693" y="7597"/>
                  </a:cubicBezTo>
                  <a:lnTo>
                    <a:pt x="9764" y="7764"/>
                  </a:lnTo>
                  <a:lnTo>
                    <a:pt x="10169" y="7859"/>
                  </a:lnTo>
                  <a:lnTo>
                    <a:pt x="10169" y="8217"/>
                  </a:lnTo>
                  <a:lnTo>
                    <a:pt x="9764" y="8312"/>
                  </a:lnTo>
                  <a:lnTo>
                    <a:pt x="9693" y="8479"/>
                  </a:lnTo>
                  <a:cubicBezTo>
                    <a:pt x="9669" y="8598"/>
                    <a:pt x="9621" y="8740"/>
                    <a:pt x="9550" y="8860"/>
                  </a:cubicBezTo>
                  <a:lnTo>
                    <a:pt x="9455" y="9050"/>
                  </a:lnTo>
                  <a:lnTo>
                    <a:pt x="9693" y="9407"/>
                  </a:lnTo>
                  <a:lnTo>
                    <a:pt x="9431" y="9669"/>
                  </a:lnTo>
                  <a:lnTo>
                    <a:pt x="9074" y="9431"/>
                  </a:lnTo>
                  <a:lnTo>
                    <a:pt x="8907" y="9526"/>
                  </a:lnTo>
                  <a:cubicBezTo>
                    <a:pt x="8788" y="9574"/>
                    <a:pt x="8669" y="9645"/>
                    <a:pt x="8502" y="9669"/>
                  </a:cubicBezTo>
                  <a:lnTo>
                    <a:pt x="8335" y="9741"/>
                  </a:lnTo>
                  <a:lnTo>
                    <a:pt x="8240" y="10146"/>
                  </a:lnTo>
                  <a:lnTo>
                    <a:pt x="7883" y="10146"/>
                  </a:lnTo>
                  <a:lnTo>
                    <a:pt x="7788" y="9741"/>
                  </a:lnTo>
                  <a:lnTo>
                    <a:pt x="7621" y="9669"/>
                  </a:lnTo>
                  <a:cubicBezTo>
                    <a:pt x="7502" y="9645"/>
                    <a:pt x="7359" y="9574"/>
                    <a:pt x="7216" y="9526"/>
                  </a:cubicBezTo>
                  <a:lnTo>
                    <a:pt x="7049" y="9431"/>
                  </a:lnTo>
                  <a:lnTo>
                    <a:pt x="6692" y="9669"/>
                  </a:lnTo>
                  <a:lnTo>
                    <a:pt x="6430" y="9407"/>
                  </a:lnTo>
                  <a:lnTo>
                    <a:pt x="6668" y="9050"/>
                  </a:lnTo>
                  <a:lnTo>
                    <a:pt x="6573" y="8860"/>
                  </a:lnTo>
                  <a:cubicBezTo>
                    <a:pt x="6502" y="8740"/>
                    <a:pt x="6454" y="8621"/>
                    <a:pt x="6430" y="8479"/>
                  </a:cubicBezTo>
                  <a:lnTo>
                    <a:pt x="6359" y="8312"/>
                  </a:lnTo>
                  <a:lnTo>
                    <a:pt x="5954" y="8217"/>
                  </a:lnTo>
                  <a:lnTo>
                    <a:pt x="5954" y="7859"/>
                  </a:lnTo>
                  <a:lnTo>
                    <a:pt x="6359" y="7764"/>
                  </a:lnTo>
                  <a:lnTo>
                    <a:pt x="6430" y="7597"/>
                  </a:lnTo>
                  <a:cubicBezTo>
                    <a:pt x="6454" y="7478"/>
                    <a:pt x="6502" y="7312"/>
                    <a:pt x="6573" y="7193"/>
                  </a:cubicBezTo>
                  <a:lnTo>
                    <a:pt x="6668" y="7026"/>
                  </a:lnTo>
                  <a:lnTo>
                    <a:pt x="6430" y="6669"/>
                  </a:lnTo>
                  <a:lnTo>
                    <a:pt x="6692" y="6407"/>
                  </a:lnTo>
                  <a:lnTo>
                    <a:pt x="7049" y="6645"/>
                  </a:lnTo>
                  <a:lnTo>
                    <a:pt x="7216" y="6550"/>
                  </a:lnTo>
                  <a:cubicBezTo>
                    <a:pt x="7335" y="6478"/>
                    <a:pt x="7454" y="6430"/>
                    <a:pt x="7621" y="6407"/>
                  </a:cubicBezTo>
                  <a:lnTo>
                    <a:pt x="7788" y="6335"/>
                  </a:lnTo>
                  <a:lnTo>
                    <a:pt x="7883" y="5930"/>
                  </a:lnTo>
                  <a:close/>
                  <a:moveTo>
                    <a:pt x="0" y="1"/>
                  </a:moveTo>
                  <a:lnTo>
                    <a:pt x="0" y="1930"/>
                  </a:lnTo>
                  <a:lnTo>
                    <a:pt x="0" y="8860"/>
                  </a:lnTo>
                  <a:lnTo>
                    <a:pt x="5906" y="8860"/>
                  </a:lnTo>
                  <a:cubicBezTo>
                    <a:pt x="5954" y="8931"/>
                    <a:pt x="5954" y="8955"/>
                    <a:pt x="5978" y="9026"/>
                  </a:cubicBezTo>
                  <a:lnTo>
                    <a:pt x="5668" y="9503"/>
                  </a:lnTo>
                  <a:lnTo>
                    <a:pt x="6668" y="10479"/>
                  </a:lnTo>
                  <a:lnTo>
                    <a:pt x="7145" y="10169"/>
                  </a:lnTo>
                  <a:cubicBezTo>
                    <a:pt x="7192" y="10217"/>
                    <a:pt x="7240" y="10241"/>
                    <a:pt x="7288" y="10241"/>
                  </a:cubicBezTo>
                  <a:lnTo>
                    <a:pt x="7407" y="10812"/>
                  </a:lnTo>
                  <a:lnTo>
                    <a:pt x="8788" y="10812"/>
                  </a:lnTo>
                  <a:lnTo>
                    <a:pt x="8883" y="10241"/>
                  </a:lnTo>
                  <a:cubicBezTo>
                    <a:pt x="8955" y="10217"/>
                    <a:pt x="9002" y="10217"/>
                    <a:pt x="9050" y="10169"/>
                  </a:cubicBezTo>
                  <a:lnTo>
                    <a:pt x="9526" y="10479"/>
                  </a:lnTo>
                  <a:lnTo>
                    <a:pt x="10502" y="9503"/>
                  </a:lnTo>
                  <a:lnTo>
                    <a:pt x="10217" y="9026"/>
                  </a:lnTo>
                  <a:cubicBezTo>
                    <a:pt x="10241" y="8955"/>
                    <a:pt x="10264" y="8931"/>
                    <a:pt x="10264" y="8860"/>
                  </a:cubicBezTo>
                  <a:lnTo>
                    <a:pt x="10836" y="8717"/>
                  </a:lnTo>
                  <a:lnTo>
                    <a:pt x="10836" y="7359"/>
                  </a:lnTo>
                  <a:lnTo>
                    <a:pt x="10264" y="7240"/>
                  </a:lnTo>
                  <a:cubicBezTo>
                    <a:pt x="10241" y="7169"/>
                    <a:pt x="10241" y="7145"/>
                    <a:pt x="10217" y="7073"/>
                  </a:cubicBezTo>
                  <a:lnTo>
                    <a:pt x="10502" y="6597"/>
                  </a:lnTo>
                  <a:lnTo>
                    <a:pt x="9693" y="5811"/>
                  </a:lnTo>
                  <a:lnTo>
                    <a:pt x="9693" y="1930"/>
                  </a:lnTo>
                  <a:lnTo>
                    <a:pt x="969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0" name="Google Shape;1350;p75"/>
            <p:cNvSpPr/>
            <p:nvPr/>
          </p:nvSpPr>
          <p:spPr>
            <a:xfrm>
              <a:off x="2493355" y="4120362"/>
              <a:ext cx="140750" cy="21805"/>
            </a:xfrm>
            <a:custGeom>
              <a:avLst/>
              <a:gdLst/>
              <a:ahLst/>
              <a:cxnLst/>
              <a:rect l="l" t="t" r="r" b="b"/>
              <a:pathLst>
                <a:path w="4002" h="620" extrusionOk="0">
                  <a:moveTo>
                    <a:pt x="0" y="0"/>
                  </a:moveTo>
                  <a:lnTo>
                    <a:pt x="0" y="620"/>
                  </a:lnTo>
                  <a:lnTo>
                    <a:pt x="4001" y="620"/>
                  </a:lnTo>
                  <a:lnTo>
                    <a:pt x="40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1" name="Google Shape;1351;p75"/>
            <p:cNvSpPr/>
            <p:nvPr/>
          </p:nvSpPr>
          <p:spPr>
            <a:xfrm>
              <a:off x="2492511" y="4162250"/>
              <a:ext cx="108921" cy="21805"/>
            </a:xfrm>
            <a:custGeom>
              <a:avLst/>
              <a:gdLst/>
              <a:ahLst/>
              <a:cxnLst/>
              <a:rect l="l" t="t" r="r" b="b"/>
              <a:pathLst>
                <a:path w="3097" h="620" extrusionOk="0">
                  <a:moveTo>
                    <a:pt x="1" y="0"/>
                  </a:moveTo>
                  <a:lnTo>
                    <a:pt x="1" y="619"/>
                  </a:lnTo>
                  <a:lnTo>
                    <a:pt x="3096" y="619"/>
                  </a:lnTo>
                  <a:lnTo>
                    <a:pt x="309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2" name="Google Shape;1352;p75"/>
            <p:cNvSpPr/>
            <p:nvPr/>
          </p:nvSpPr>
          <p:spPr>
            <a:xfrm>
              <a:off x="2492511" y="4203293"/>
              <a:ext cx="66190" cy="21805"/>
            </a:xfrm>
            <a:custGeom>
              <a:avLst/>
              <a:gdLst/>
              <a:ahLst/>
              <a:cxnLst/>
              <a:rect l="l" t="t" r="r" b="b"/>
              <a:pathLst>
                <a:path w="1882" h="620" extrusionOk="0">
                  <a:moveTo>
                    <a:pt x="1" y="0"/>
                  </a:moveTo>
                  <a:lnTo>
                    <a:pt x="1" y="619"/>
                  </a:lnTo>
                  <a:lnTo>
                    <a:pt x="1882" y="619"/>
                  </a:lnTo>
                  <a:lnTo>
                    <a:pt x="188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3" name="Google Shape;1353;p75"/>
            <p:cNvSpPr/>
            <p:nvPr/>
          </p:nvSpPr>
          <p:spPr>
            <a:xfrm>
              <a:off x="2493355" y="4245146"/>
              <a:ext cx="32708" cy="21805"/>
            </a:xfrm>
            <a:custGeom>
              <a:avLst/>
              <a:gdLst/>
              <a:ahLst/>
              <a:cxnLst/>
              <a:rect l="l" t="t" r="r" b="b"/>
              <a:pathLst>
                <a:path w="930" h="620" extrusionOk="0">
                  <a:moveTo>
                    <a:pt x="0" y="1"/>
                  </a:moveTo>
                  <a:lnTo>
                    <a:pt x="0" y="620"/>
                  </a:lnTo>
                  <a:lnTo>
                    <a:pt x="929" y="620"/>
                  </a:lnTo>
                  <a:lnTo>
                    <a:pt x="92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54" name="Google Shape;1354;p75"/>
          <p:cNvGrpSpPr/>
          <p:nvPr/>
        </p:nvGrpSpPr>
        <p:grpSpPr>
          <a:xfrm>
            <a:off x="2370225" y="3387490"/>
            <a:ext cx="336753" cy="381137"/>
            <a:chOff x="2370225" y="3387490"/>
            <a:chExt cx="336753" cy="381137"/>
          </a:xfrm>
        </p:grpSpPr>
        <p:sp>
          <p:nvSpPr>
            <p:cNvPr id="1355" name="Google Shape;1355;p75"/>
            <p:cNvSpPr/>
            <p:nvPr/>
          </p:nvSpPr>
          <p:spPr>
            <a:xfrm>
              <a:off x="2567880" y="3503938"/>
              <a:ext cx="25182" cy="22614"/>
            </a:xfrm>
            <a:custGeom>
              <a:avLst/>
              <a:gdLst/>
              <a:ahLst/>
              <a:cxnLst/>
              <a:rect l="l" t="t" r="r" b="b"/>
              <a:pathLst>
                <a:path w="716" h="643" extrusionOk="0">
                  <a:moveTo>
                    <a:pt x="382" y="0"/>
                  </a:moveTo>
                  <a:cubicBezTo>
                    <a:pt x="239" y="0"/>
                    <a:pt x="96" y="119"/>
                    <a:pt x="72" y="262"/>
                  </a:cubicBezTo>
                  <a:cubicBezTo>
                    <a:pt x="1" y="476"/>
                    <a:pt x="144" y="643"/>
                    <a:pt x="358" y="643"/>
                  </a:cubicBezTo>
                  <a:cubicBezTo>
                    <a:pt x="501" y="643"/>
                    <a:pt x="668" y="524"/>
                    <a:pt x="691" y="381"/>
                  </a:cubicBezTo>
                  <a:cubicBezTo>
                    <a:pt x="715" y="167"/>
                    <a:pt x="572"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6" name="Google Shape;1356;p75"/>
            <p:cNvSpPr/>
            <p:nvPr/>
          </p:nvSpPr>
          <p:spPr>
            <a:xfrm>
              <a:off x="2370225" y="3387490"/>
              <a:ext cx="336753" cy="381137"/>
            </a:xfrm>
            <a:custGeom>
              <a:avLst/>
              <a:gdLst/>
              <a:ahLst/>
              <a:cxnLst/>
              <a:rect l="l" t="t" r="r" b="b"/>
              <a:pathLst>
                <a:path w="9575" h="10837" extrusionOk="0">
                  <a:moveTo>
                    <a:pt x="3859" y="620"/>
                  </a:moveTo>
                  <a:cubicBezTo>
                    <a:pt x="4764" y="620"/>
                    <a:pt x="5621" y="739"/>
                    <a:pt x="6240" y="953"/>
                  </a:cubicBezTo>
                  <a:cubicBezTo>
                    <a:pt x="6907" y="1168"/>
                    <a:pt x="7050" y="1406"/>
                    <a:pt x="7050" y="1454"/>
                  </a:cubicBezTo>
                  <a:cubicBezTo>
                    <a:pt x="7050" y="1501"/>
                    <a:pt x="6907" y="1763"/>
                    <a:pt x="6240" y="1954"/>
                  </a:cubicBezTo>
                  <a:cubicBezTo>
                    <a:pt x="5621" y="2168"/>
                    <a:pt x="4764" y="2287"/>
                    <a:pt x="3859" y="2287"/>
                  </a:cubicBezTo>
                  <a:cubicBezTo>
                    <a:pt x="2977" y="2287"/>
                    <a:pt x="2120" y="2168"/>
                    <a:pt x="1477" y="1954"/>
                  </a:cubicBezTo>
                  <a:cubicBezTo>
                    <a:pt x="834" y="1763"/>
                    <a:pt x="691" y="1501"/>
                    <a:pt x="691" y="1454"/>
                  </a:cubicBezTo>
                  <a:cubicBezTo>
                    <a:pt x="644" y="1406"/>
                    <a:pt x="810" y="1168"/>
                    <a:pt x="1477" y="953"/>
                  </a:cubicBezTo>
                  <a:cubicBezTo>
                    <a:pt x="2120" y="739"/>
                    <a:pt x="2977" y="620"/>
                    <a:pt x="3859" y="620"/>
                  </a:cubicBezTo>
                  <a:close/>
                  <a:moveTo>
                    <a:pt x="7074" y="2287"/>
                  </a:moveTo>
                  <a:lnTo>
                    <a:pt x="7074" y="4073"/>
                  </a:lnTo>
                  <a:cubicBezTo>
                    <a:pt x="7074" y="4145"/>
                    <a:pt x="6931" y="4383"/>
                    <a:pt x="6288" y="4573"/>
                  </a:cubicBezTo>
                  <a:cubicBezTo>
                    <a:pt x="5645" y="4788"/>
                    <a:pt x="4787" y="4907"/>
                    <a:pt x="3906" y="4907"/>
                  </a:cubicBezTo>
                  <a:cubicBezTo>
                    <a:pt x="3001" y="4907"/>
                    <a:pt x="2144" y="4788"/>
                    <a:pt x="1525" y="4573"/>
                  </a:cubicBezTo>
                  <a:cubicBezTo>
                    <a:pt x="858" y="4383"/>
                    <a:pt x="715" y="4145"/>
                    <a:pt x="715" y="4073"/>
                  </a:cubicBezTo>
                  <a:lnTo>
                    <a:pt x="715" y="2327"/>
                  </a:lnTo>
                  <a:lnTo>
                    <a:pt x="715" y="2327"/>
                  </a:lnTo>
                  <a:cubicBezTo>
                    <a:pt x="865" y="2408"/>
                    <a:pt x="1041" y="2488"/>
                    <a:pt x="1287" y="2549"/>
                  </a:cubicBezTo>
                  <a:cubicBezTo>
                    <a:pt x="1953" y="2787"/>
                    <a:pt x="2882" y="2906"/>
                    <a:pt x="3859" y="2906"/>
                  </a:cubicBezTo>
                  <a:cubicBezTo>
                    <a:pt x="4859" y="2906"/>
                    <a:pt x="5764" y="2787"/>
                    <a:pt x="6454" y="2549"/>
                  </a:cubicBezTo>
                  <a:cubicBezTo>
                    <a:pt x="6693" y="2454"/>
                    <a:pt x="6907" y="2382"/>
                    <a:pt x="7074" y="2287"/>
                  </a:cubicBezTo>
                  <a:close/>
                  <a:moveTo>
                    <a:pt x="7074" y="4930"/>
                  </a:moveTo>
                  <a:lnTo>
                    <a:pt x="7074" y="6693"/>
                  </a:lnTo>
                  <a:lnTo>
                    <a:pt x="6216" y="6693"/>
                  </a:lnTo>
                  <a:cubicBezTo>
                    <a:pt x="6311" y="6597"/>
                    <a:pt x="6335" y="6478"/>
                    <a:pt x="6311" y="6359"/>
                  </a:cubicBezTo>
                  <a:cubicBezTo>
                    <a:pt x="6288" y="6240"/>
                    <a:pt x="6121" y="6169"/>
                    <a:pt x="6002" y="6169"/>
                  </a:cubicBezTo>
                  <a:cubicBezTo>
                    <a:pt x="5859" y="6169"/>
                    <a:pt x="5716" y="6264"/>
                    <a:pt x="5692" y="6431"/>
                  </a:cubicBezTo>
                  <a:cubicBezTo>
                    <a:pt x="5645" y="6550"/>
                    <a:pt x="5716" y="6621"/>
                    <a:pt x="5764" y="6716"/>
                  </a:cubicBezTo>
                  <a:lnTo>
                    <a:pt x="5168" y="6716"/>
                  </a:lnTo>
                  <a:lnTo>
                    <a:pt x="5168" y="7502"/>
                  </a:lnTo>
                  <a:cubicBezTo>
                    <a:pt x="4811" y="7550"/>
                    <a:pt x="4430" y="7550"/>
                    <a:pt x="3906" y="7550"/>
                  </a:cubicBezTo>
                  <a:cubicBezTo>
                    <a:pt x="3001" y="7550"/>
                    <a:pt x="2144" y="7431"/>
                    <a:pt x="1525" y="7217"/>
                  </a:cubicBezTo>
                  <a:cubicBezTo>
                    <a:pt x="858" y="7026"/>
                    <a:pt x="715" y="6788"/>
                    <a:pt x="715" y="6716"/>
                  </a:cubicBezTo>
                  <a:lnTo>
                    <a:pt x="644" y="4930"/>
                  </a:lnTo>
                  <a:lnTo>
                    <a:pt x="644" y="4930"/>
                  </a:lnTo>
                  <a:cubicBezTo>
                    <a:pt x="810" y="5026"/>
                    <a:pt x="1001" y="5121"/>
                    <a:pt x="1287" y="5216"/>
                  </a:cubicBezTo>
                  <a:cubicBezTo>
                    <a:pt x="1953" y="5454"/>
                    <a:pt x="2882" y="5573"/>
                    <a:pt x="3859" y="5573"/>
                  </a:cubicBezTo>
                  <a:cubicBezTo>
                    <a:pt x="4859" y="5573"/>
                    <a:pt x="5764" y="5454"/>
                    <a:pt x="6454" y="5216"/>
                  </a:cubicBezTo>
                  <a:cubicBezTo>
                    <a:pt x="6693" y="5121"/>
                    <a:pt x="6907" y="5026"/>
                    <a:pt x="7074" y="4930"/>
                  </a:cubicBezTo>
                  <a:close/>
                  <a:moveTo>
                    <a:pt x="644" y="7550"/>
                  </a:moveTo>
                  <a:cubicBezTo>
                    <a:pt x="810" y="7645"/>
                    <a:pt x="1001" y="7740"/>
                    <a:pt x="1287" y="7836"/>
                  </a:cubicBezTo>
                  <a:cubicBezTo>
                    <a:pt x="1953" y="8074"/>
                    <a:pt x="2882" y="8193"/>
                    <a:pt x="3859" y="8193"/>
                  </a:cubicBezTo>
                  <a:cubicBezTo>
                    <a:pt x="4335" y="8193"/>
                    <a:pt x="4716" y="8193"/>
                    <a:pt x="5145" y="8122"/>
                  </a:cubicBezTo>
                  <a:lnTo>
                    <a:pt x="5145" y="10170"/>
                  </a:lnTo>
                  <a:lnTo>
                    <a:pt x="3859" y="10170"/>
                  </a:lnTo>
                  <a:cubicBezTo>
                    <a:pt x="2930" y="10170"/>
                    <a:pt x="2120" y="10050"/>
                    <a:pt x="1453" y="9860"/>
                  </a:cubicBezTo>
                  <a:cubicBezTo>
                    <a:pt x="810" y="9646"/>
                    <a:pt x="644" y="9407"/>
                    <a:pt x="644" y="9336"/>
                  </a:cubicBezTo>
                  <a:lnTo>
                    <a:pt x="644" y="7550"/>
                  </a:lnTo>
                  <a:close/>
                  <a:moveTo>
                    <a:pt x="8955" y="7359"/>
                  </a:moveTo>
                  <a:lnTo>
                    <a:pt x="8955" y="10170"/>
                  </a:lnTo>
                  <a:lnTo>
                    <a:pt x="5764" y="10170"/>
                  </a:lnTo>
                  <a:lnTo>
                    <a:pt x="5764" y="7359"/>
                  </a:lnTo>
                  <a:close/>
                  <a:moveTo>
                    <a:pt x="3835" y="1"/>
                  </a:moveTo>
                  <a:cubicBezTo>
                    <a:pt x="2858" y="1"/>
                    <a:pt x="1953" y="120"/>
                    <a:pt x="1239" y="358"/>
                  </a:cubicBezTo>
                  <a:cubicBezTo>
                    <a:pt x="215" y="691"/>
                    <a:pt x="1" y="1120"/>
                    <a:pt x="1" y="1454"/>
                  </a:cubicBezTo>
                  <a:lnTo>
                    <a:pt x="1" y="9384"/>
                  </a:lnTo>
                  <a:cubicBezTo>
                    <a:pt x="1" y="9693"/>
                    <a:pt x="215" y="10146"/>
                    <a:pt x="1239" y="10479"/>
                  </a:cubicBezTo>
                  <a:cubicBezTo>
                    <a:pt x="1930" y="10717"/>
                    <a:pt x="2858" y="10836"/>
                    <a:pt x="3835" y="10836"/>
                  </a:cubicBezTo>
                  <a:lnTo>
                    <a:pt x="9574" y="10836"/>
                  </a:lnTo>
                  <a:lnTo>
                    <a:pt x="9574" y="6693"/>
                  </a:lnTo>
                  <a:lnTo>
                    <a:pt x="7669" y="6693"/>
                  </a:lnTo>
                  <a:lnTo>
                    <a:pt x="7669" y="1454"/>
                  </a:lnTo>
                  <a:cubicBezTo>
                    <a:pt x="7669" y="1120"/>
                    <a:pt x="7478" y="668"/>
                    <a:pt x="6431" y="358"/>
                  </a:cubicBezTo>
                  <a:cubicBezTo>
                    <a:pt x="5740" y="120"/>
                    <a:pt x="4811" y="1"/>
                    <a:pt x="383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57" name="Google Shape;1357;p75"/>
            <p:cNvSpPr/>
            <p:nvPr/>
          </p:nvSpPr>
          <p:spPr>
            <a:xfrm>
              <a:off x="2593871" y="3659706"/>
              <a:ext cx="72872" cy="75404"/>
            </a:xfrm>
            <a:custGeom>
              <a:avLst/>
              <a:gdLst/>
              <a:ahLst/>
              <a:cxnLst/>
              <a:rect l="l" t="t" r="r" b="b"/>
              <a:pathLst>
                <a:path w="2072" h="2144" extrusionOk="0">
                  <a:moveTo>
                    <a:pt x="691" y="0"/>
                  </a:moveTo>
                  <a:lnTo>
                    <a:pt x="691" y="929"/>
                  </a:lnTo>
                  <a:lnTo>
                    <a:pt x="453" y="691"/>
                  </a:lnTo>
                  <a:lnTo>
                    <a:pt x="0" y="1120"/>
                  </a:lnTo>
                  <a:lnTo>
                    <a:pt x="1024" y="2144"/>
                  </a:lnTo>
                  <a:lnTo>
                    <a:pt x="2072" y="1072"/>
                  </a:lnTo>
                  <a:lnTo>
                    <a:pt x="1619" y="620"/>
                  </a:lnTo>
                  <a:lnTo>
                    <a:pt x="1310" y="929"/>
                  </a:lnTo>
                  <a:lnTo>
                    <a:pt x="13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58" name="Google Shape;1358;p75"/>
          <p:cNvGrpSpPr/>
          <p:nvPr/>
        </p:nvGrpSpPr>
        <p:grpSpPr>
          <a:xfrm>
            <a:off x="2355137" y="2769377"/>
            <a:ext cx="366893" cy="380293"/>
            <a:chOff x="2355137" y="2769377"/>
            <a:chExt cx="366893" cy="380293"/>
          </a:xfrm>
        </p:grpSpPr>
        <p:sp>
          <p:nvSpPr>
            <p:cNvPr id="1359" name="Google Shape;1359;p75"/>
            <p:cNvSpPr/>
            <p:nvPr/>
          </p:nvSpPr>
          <p:spPr>
            <a:xfrm>
              <a:off x="2421327" y="3024008"/>
              <a:ext cx="25991" cy="21805"/>
            </a:xfrm>
            <a:custGeom>
              <a:avLst/>
              <a:gdLst/>
              <a:ahLst/>
              <a:cxnLst/>
              <a:rect l="l" t="t" r="r" b="b"/>
              <a:pathLst>
                <a:path w="739" h="620" extrusionOk="0">
                  <a:moveTo>
                    <a:pt x="381" y="0"/>
                  </a:moveTo>
                  <a:cubicBezTo>
                    <a:pt x="238" y="0"/>
                    <a:pt x="119" y="96"/>
                    <a:pt x="96" y="239"/>
                  </a:cubicBezTo>
                  <a:cubicBezTo>
                    <a:pt x="0" y="429"/>
                    <a:pt x="143" y="620"/>
                    <a:pt x="358" y="620"/>
                  </a:cubicBezTo>
                  <a:cubicBezTo>
                    <a:pt x="500" y="620"/>
                    <a:pt x="620" y="548"/>
                    <a:pt x="691" y="381"/>
                  </a:cubicBezTo>
                  <a:cubicBezTo>
                    <a:pt x="739" y="191"/>
                    <a:pt x="572"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0" name="Google Shape;1360;p75"/>
            <p:cNvSpPr/>
            <p:nvPr/>
          </p:nvSpPr>
          <p:spPr>
            <a:xfrm>
              <a:off x="2462370" y="3024008"/>
              <a:ext cx="25991" cy="21805"/>
            </a:xfrm>
            <a:custGeom>
              <a:avLst/>
              <a:gdLst/>
              <a:ahLst/>
              <a:cxnLst/>
              <a:rect l="l" t="t" r="r" b="b"/>
              <a:pathLst>
                <a:path w="739" h="620" extrusionOk="0">
                  <a:moveTo>
                    <a:pt x="381" y="0"/>
                  </a:moveTo>
                  <a:cubicBezTo>
                    <a:pt x="238" y="0"/>
                    <a:pt x="119" y="96"/>
                    <a:pt x="95" y="239"/>
                  </a:cubicBezTo>
                  <a:cubicBezTo>
                    <a:pt x="0" y="429"/>
                    <a:pt x="167" y="620"/>
                    <a:pt x="357" y="620"/>
                  </a:cubicBezTo>
                  <a:cubicBezTo>
                    <a:pt x="500" y="620"/>
                    <a:pt x="619" y="548"/>
                    <a:pt x="691" y="381"/>
                  </a:cubicBezTo>
                  <a:cubicBezTo>
                    <a:pt x="738" y="191"/>
                    <a:pt x="572"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1" name="Google Shape;1361;p75"/>
            <p:cNvSpPr/>
            <p:nvPr/>
          </p:nvSpPr>
          <p:spPr>
            <a:xfrm>
              <a:off x="2503414" y="3024008"/>
              <a:ext cx="26835" cy="21805"/>
            </a:xfrm>
            <a:custGeom>
              <a:avLst/>
              <a:gdLst/>
              <a:ahLst/>
              <a:cxnLst/>
              <a:rect l="l" t="t" r="r" b="b"/>
              <a:pathLst>
                <a:path w="763" h="620" extrusionOk="0">
                  <a:moveTo>
                    <a:pt x="405" y="0"/>
                  </a:moveTo>
                  <a:cubicBezTo>
                    <a:pt x="262" y="0"/>
                    <a:pt x="143" y="96"/>
                    <a:pt x="119" y="239"/>
                  </a:cubicBezTo>
                  <a:cubicBezTo>
                    <a:pt x="0" y="429"/>
                    <a:pt x="167" y="620"/>
                    <a:pt x="381" y="620"/>
                  </a:cubicBezTo>
                  <a:cubicBezTo>
                    <a:pt x="524" y="620"/>
                    <a:pt x="643" y="548"/>
                    <a:pt x="715" y="381"/>
                  </a:cubicBezTo>
                  <a:cubicBezTo>
                    <a:pt x="762" y="191"/>
                    <a:pt x="596"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2" name="Google Shape;1362;p75"/>
            <p:cNvSpPr/>
            <p:nvPr/>
          </p:nvSpPr>
          <p:spPr>
            <a:xfrm>
              <a:off x="2656685" y="3035720"/>
              <a:ext cx="25991" cy="21805"/>
            </a:xfrm>
            <a:custGeom>
              <a:avLst/>
              <a:gdLst/>
              <a:ahLst/>
              <a:cxnLst/>
              <a:rect l="l" t="t" r="r" b="b"/>
              <a:pathLst>
                <a:path w="739" h="620" extrusionOk="0">
                  <a:moveTo>
                    <a:pt x="405" y="1"/>
                  </a:moveTo>
                  <a:cubicBezTo>
                    <a:pt x="238" y="1"/>
                    <a:pt x="119" y="96"/>
                    <a:pt x="72" y="239"/>
                  </a:cubicBezTo>
                  <a:cubicBezTo>
                    <a:pt x="0" y="453"/>
                    <a:pt x="191" y="620"/>
                    <a:pt x="357" y="620"/>
                  </a:cubicBezTo>
                  <a:cubicBezTo>
                    <a:pt x="500" y="620"/>
                    <a:pt x="619" y="525"/>
                    <a:pt x="667" y="382"/>
                  </a:cubicBezTo>
                  <a:cubicBezTo>
                    <a:pt x="738" y="215"/>
                    <a:pt x="596" y="1"/>
                    <a:pt x="405"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3" name="Google Shape;1363;p75"/>
            <p:cNvSpPr/>
            <p:nvPr/>
          </p:nvSpPr>
          <p:spPr>
            <a:xfrm>
              <a:off x="2355137" y="2769377"/>
              <a:ext cx="366893" cy="380293"/>
            </a:xfrm>
            <a:custGeom>
              <a:avLst/>
              <a:gdLst/>
              <a:ahLst/>
              <a:cxnLst/>
              <a:rect l="l" t="t" r="r" b="b"/>
              <a:pathLst>
                <a:path w="10432" h="10813" extrusionOk="0">
                  <a:moveTo>
                    <a:pt x="5407" y="644"/>
                  </a:moveTo>
                  <a:cubicBezTo>
                    <a:pt x="5716" y="644"/>
                    <a:pt x="6002" y="906"/>
                    <a:pt x="6026" y="1192"/>
                  </a:cubicBezTo>
                  <a:lnTo>
                    <a:pt x="6026" y="1501"/>
                  </a:lnTo>
                  <a:lnTo>
                    <a:pt x="6669" y="1501"/>
                  </a:lnTo>
                  <a:cubicBezTo>
                    <a:pt x="6955" y="1501"/>
                    <a:pt x="7193" y="1668"/>
                    <a:pt x="7217" y="1954"/>
                  </a:cubicBezTo>
                  <a:cubicBezTo>
                    <a:pt x="7264" y="2287"/>
                    <a:pt x="7002" y="2597"/>
                    <a:pt x="6669" y="2597"/>
                  </a:cubicBezTo>
                  <a:lnTo>
                    <a:pt x="4049" y="2597"/>
                  </a:lnTo>
                  <a:cubicBezTo>
                    <a:pt x="4036" y="2598"/>
                    <a:pt x="4023" y="2598"/>
                    <a:pt x="4010" y="2598"/>
                  </a:cubicBezTo>
                  <a:cubicBezTo>
                    <a:pt x="3742" y="2598"/>
                    <a:pt x="3526" y="2368"/>
                    <a:pt x="3526" y="2073"/>
                  </a:cubicBezTo>
                  <a:cubicBezTo>
                    <a:pt x="3526" y="1763"/>
                    <a:pt x="3764" y="1525"/>
                    <a:pt x="4049" y="1525"/>
                  </a:cubicBezTo>
                  <a:lnTo>
                    <a:pt x="4740" y="1525"/>
                  </a:lnTo>
                  <a:lnTo>
                    <a:pt x="4764" y="1239"/>
                  </a:lnTo>
                  <a:cubicBezTo>
                    <a:pt x="4812" y="906"/>
                    <a:pt x="5073" y="644"/>
                    <a:pt x="5407" y="644"/>
                  </a:cubicBezTo>
                  <a:close/>
                  <a:moveTo>
                    <a:pt x="9836" y="6788"/>
                  </a:moveTo>
                  <a:lnTo>
                    <a:pt x="9836" y="9003"/>
                  </a:lnTo>
                  <a:lnTo>
                    <a:pt x="8074" y="9003"/>
                  </a:lnTo>
                  <a:lnTo>
                    <a:pt x="8074" y="6788"/>
                  </a:lnTo>
                  <a:close/>
                  <a:moveTo>
                    <a:pt x="5716" y="5883"/>
                  </a:moveTo>
                  <a:lnTo>
                    <a:pt x="5716" y="9026"/>
                  </a:lnTo>
                  <a:lnTo>
                    <a:pt x="1120" y="9026"/>
                  </a:lnTo>
                  <a:lnTo>
                    <a:pt x="1120" y="5883"/>
                  </a:lnTo>
                  <a:close/>
                  <a:moveTo>
                    <a:pt x="6169" y="9646"/>
                  </a:moveTo>
                  <a:lnTo>
                    <a:pt x="6169" y="10193"/>
                  </a:lnTo>
                  <a:lnTo>
                    <a:pt x="668" y="10193"/>
                  </a:lnTo>
                  <a:lnTo>
                    <a:pt x="668" y="9646"/>
                  </a:lnTo>
                  <a:close/>
                  <a:moveTo>
                    <a:pt x="9836" y="9622"/>
                  </a:moveTo>
                  <a:lnTo>
                    <a:pt x="9836" y="10193"/>
                  </a:lnTo>
                  <a:lnTo>
                    <a:pt x="8074" y="10193"/>
                  </a:lnTo>
                  <a:lnTo>
                    <a:pt x="8074" y="9622"/>
                  </a:lnTo>
                  <a:close/>
                  <a:moveTo>
                    <a:pt x="5407" y="1"/>
                  </a:moveTo>
                  <a:cubicBezTo>
                    <a:pt x="4835" y="1"/>
                    <a:pt x="4359" y="358"/>
                    <a:pt x="4216" y="906"/>
                  </a:cubicBezTo>
                  <a:lnTo>
                    <a:pt x="4097" y="906"/>
                  </a:lnTo>
                  <a:cubicBezTo>
                    <a:pt x="3454" y="906"/>
                    <a:pt x="2954" y="1382"/>
                    <a:pt x="2906" y="1977"/>
                  </a:cubicBezTo>
                  <a:cubicBezTo>
                    <a:pt x="2835" y="2668"/>
                    <a:pt x="3406" y="3263"/>
                    <a:pt x="4097" y="3263"/>
                  </a:cubicBezTo>
                  <a:lnTo>
                    <a:pt x="5097" y="3263"/>
                  </a:lnTo>
                  <a:lnTo>
                    <a:pt x="5097" y="3787"/>
                  </a:lnTo>
                  <a:lnTo>
                    <a:pt x="2120" y="3787"/>
                  </a:lnTo>
                  <a:lnTo>
                    <a:pt x="2120" y="5240"/>
                  </a:lnTo>
                  <a:lnTo>
                    <a:pt x="477" y="5240"/>
                  </a:lnTo>
                  <a:lnTo>
                    <a:pt x="477" y="9026"/>
                  </a:lnTo>
                  <a:lnTo>
                    <a:pt x="1" y="9026"/>
                  </a:lnTo>
                  <a:lnTo>
                    <a:pt x="1" y="10813"/>
                  </a:lnTo>
                  <a:lnTo>
                    <a:pt x="6788" y="10813"/>
                  </a:lnTo>
                  <a:lnTo>
                    <a:pt x="6788" y="9026"/>
                  </a:lnTo>
                  <a:lnTo>
                    <a:pt x="6312" y="9026"/>
                  </a:lnTo>
                  <a:lnTo>
                    <a:pt x="6312" y="5240"/>
                  </a:lnTo>
                  <a:lnTo>
                    <a:pt x="2716" y="5240"/>
                  </a:lnTo>
                  <a:lnTo>
                    <a:pt x="2716" y="4406"/>
                  </a:lnTo>
                  <a:lnTo>
                    <a:pt x="8050" y="4406"/>
                  </a:lnTo>
                  <a:lnTo>
                    <a:pt x="8050" y="6169"/>
                  </a:lnTo>
                  <a:lnTo>
                    <a:pt x="7407" y="6169"/>
                  </a:lnTo>
                  <a:lnTo>
                    <a:pt x="7407" y="10813"/>
                  </a:lnTo>
                  <a:lnTo>
                    <a:pt x="10432" y="10813"/>
                  </a:lnTo>
                  <a:lnTo>
                    <a:pt x="10432" y="6145"/>
                  </a:lnTo>
                  <a:lnTo>
                    <a:pt x="8693" y="6145"/>
                  </a:lnTo>
                  <a:lnTo>
                    <a:pt x="8693" y="3763"/>
                  </a:lnTo>
                  <a:lnTo>
                    <a:pt x="5716" y="3763"/>
                  </a:lnTo>
                  <a:lnTo>
                    <a:pt x="5716" y="3263"/>
                  </a:lnTo>
                  <a:lnTo>
                    <a:pt x="6669" y="3263"/>
                  </a:lnTo>
                  <a:cubicBezTo>
                    <a:pt x="7312" y="3263"/>
                    <a:pt x="7812" y="2787"/>
                    <a:pt x="7860" y="2192"/>
                  </a:cubicBezTo>
                  <a:cubicBezTo>
                    <a:pt x="7931" y="1501"/>
                    <a:pt x="7360" y="906"/>
                    <a:pt x="6669" y="906"/>
                  </a:cubicBezTo>
                  <a:lnTo>
                    <a:pt x="6598" y="906"/>
                  </a:lnTo>
                  <a:cubicBezTo>
                    <a:pt x="6431" y="406"/>
                    <a:pt x="5955" y="1"/>
                    <a:pt x="540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64" name="Google Shape;1364;p75"/>
          <p:cNvGrpSpPr/>
          <p:nvPr/>
        </p:nvGrpSpPr>
        <p:grpSpPr>
          <a:xfrm>
            <a:off x="2350143" y="2266868"/>
            <a:ext cx="380258" cy="164174"/>
            <a:chOff x="2350143" y="2266868"/>
            <a:chExt cx="380258" cy="164174"/>
          </a:xfrm>
        </p:grpSpPr>
        <p:sp>
          <p:nvSpPr>
            <p:cNvPr id="1365" name="Google Shape;1365;p75"/>
            <p:cNvSpPr/>
            <p:nvPr/>
          </p:nvSpPr>
          <p:spPr>
            <a:xfrm>
              <a:off x="2350143" y="2266868"/>
              <a:ext cx="380258" cy="164174"/>
            </a:xfrm>
            <a:custGeom>
              <a:avLst/>
              <a:gdLst/>
              <a:ahLst/>
              <a:cxnLst/>
              <a:rect l="l" t="t" r="r" b="b"/>
              <a:pathLst>
                <a:path w="10812" h="4668" extrusionOk="0">
                  <a:moveTo>
                    <a:pt x="10193" y="667"/>
                  </a:moveTo>
                  <a:lnTo>
                    <a:pt x="10193" y="4025"/>
                  </a:lnTo>
                  <a:lnTo>
                    <a:pt x="619" y="4025"/>
                  </a:lnTo>
                  <a:lnTo>
                    <a:pt x="619" y="667"/>
                  </a:lnTo>
                  <a:close/>
                  <a:moveTo>
                    <a:pt x="0" y="0"/>
                  </a:moveTo>
                  <a:lnTo>
                    <a:pt x="0" y="4668"/>
                  </a:lnTo>
                  <a:lnTo>
                    <a:pt x="10812" y="4668"/>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6" name="Google Shape;1366;p75"/>
            <p:cNvSpPr/>
            <p:nvPr/>
          </p:nvSpPr>
          <p:spPr>
            <a:xfrm>
              <a:off x="2405395" y="2311253"/>
              <a:ext cx="25182" cy="22649"/>
            </a:xfrm>
            <a:custGeom>
              <a:avLst/>
              <a:gdLst/>
              <a:ahLst/>
              <a:cxnLst/>
              <a:rect l="l" t="t" r="r" b="b"/>
              <a:pathLst>
                <a:path w="716" h="644" extrusionOk="0">
                  <a:moveTo>
                    <a:pt x="334" y="0"/>
                  </a:moveTo>
                  <a:cubicBezTo>
                    <a:pt x="144" y="0"/>
                    <a:pt x="1" y="167"/>
                    <a:pt x="48" y="381"/>
                  </a:cubicBezTo>
                  <a:cubicBezTo>
                    <a:pt x="72" y="524"/>
                    <a:pt x="215" y="643"/>
                    <a:pt x="358" y="643"/>
                  </a:cubicBezTo>
                  <a:cubicBezTo>
                    <a:pt x="572" y="643"/>
                    <a:pt x="715" y="477"/>
                    <a:pt x="668" y="262"/>
                  </a:cubicBezTo>
                  <a:cubicBezTo>
                    <a:pt x="644" y="119"/>
                    <a:pt x="477"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7" name="Google Shape;1367;p75"/>
            <p:cNvSpPr/>
            <p:nvPr/>
          </p:nvSpPr>
          <p:spPr>
            <a:xfrm>
              <a:off x="2405395" y="2364852"/>
              <a:ext cx="25182" cy="22649"/>
            </a:xfrm>
            <a:custGeom>
              <a:avLst/>
              <a:gdLst/>
              <a:ahLst/>
              <a:cxnLst/>
              <a:rect l="l" t="t" r="r" b="b"/>
              <a:pathLst>
                <a:path w="716" h="644" extrusionOk="0">
                  <a:moveTo>
                    <a:pt x="334" y="0"/>
                  </a:moveTo>
                  <a:cubicBezTo>
                    <a:pt x="144" y="0"/>
                    <a:pt x="1" y="167"/>
                    <a:pt x="48" y="382"/>
                  </a:cubicBezTo>
                  <a:cubicBezTo>
                    <a:pt x="72" y="524"/>
                    <a:pt x="215" y="643"/>
                    <a:pt x="358" y="643"/>
                  </a:cubicBezTo>
                  <a:cubicBezTo>
                    <a:pt x="572" y="643"/>
                    <a:pt x="715" y="477"/>
                    <a:pt x="668" y="262"/>
                  </a:cubicBezTo>
                  <a:cubicBezTo>
                    <a:pt x="644" y="96"/>
                    <a:pt x="477" y="0"/>
                    <a:pt x="3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8" name="Google Shape;1368;p75"/>
            <p:cNvSpPr/>
            <p:nvPr/>
          </p:nvSpPr>
          <p:spPr>
            <a:xfrm>
              <a:off x="2465712" y="2302038"/>
              <a:ext cx="92989" cy="93834"/>
            </a:xfrm>
            <a:custGeom>
              <a:avLst/>
              <a:gdLst/>
              <a:ahLst/>
              <a:cxnLst/>
              <a:rect l="l" t="t" r="r" b="b"/>
              <a:pathLst>
                <a:path w="2644" h="2668" extrusionOk="0">
                  <a:moveTo>
                    <a:pt x="1977" y="643"/>
                  </a:moveTo>
                  <a:lnTo>
                    <a:pt x="1977" y="1620"/>
                  </a:lnTo>
                  <a:lnTo>
                    <a:pt x="1572" y="1620"/>
                  </a:lnTo>
                  <a:lnTo>
                    <a:pt x="1572" y="2025"/>
                  </a:lnTo>
                  <a:lnTo>
                    <a:pt x="1048" y="2025"/>
                  </a:lnTo>
                  <a:lnTo>
                    <a:pt x="1048" y="1620"/>
                  </a:lnTo>
                  <a:lnTo>
                    <a:pt x="643" y="1620"/>
                  </a:lnTo>
                  <a:lnTo>
                    <a:pt x="643" y="643"/>
                  </a:lnTo>
                  <a:close/>
                  <a:moveTo>
                    <a:pt x="0" y="0"/>
                  </a:moveTo>
                  <a:lnTo>
                    <a:pt x="0" y="2287"/>
                  </a:lnTo>
                  <a:lnTo>
                    <a:pt x="405" y="2287"/>
                  </a:lnTo>
                  <a:lnTo>
                    <a:pt x="405" y="2668"/>
                  </a:lnTo>
                  <a:lnTo>
                    <a:pt x="2191" y="2668"/>
                  </a:lnTo>
                  <a:lnTo>
                    <a:pt x="2191" y="2263"/>
                  </a:lnTo>
                  <a:lnTo>
                    <a:pt x="2644" y="2263"/>
                  </a:lnTo>
                  <a:lnTo>
                    <a:pt x="2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69" name="Google Shape;1369;p75"/>
            <p:cNvSpPr/>
            <p:nvPr/>
          </p:nvSpPr>
          <p:spPr>
            <a:xfrm>
              <a:off x="2585465" y="2302038"/>
              <a:ext cx="93869" cy="93834"/>
            </a:xfrm>
            <a:custGeom>
              <a:avLst/>
              <a:gdLst/>
              <a:ahLst/>
              <a:cxnLst/>
              <a:rect l="l" t="t" r="r" b="b"/>
              <a:pathLst>
                <a:path w="2669" h="2668" extrusionOk="0">
                  <a:moveTo>
                    <a:pt x="2001" y="643"/>
                  </a:moveTo>
                  <a:lnTo>
                    <a:pt x="2001" y="1620"/>
                  </a:lnTo>
                  <a:lnTo>
                    <a:pt x="1573" y="1620"/>
                  </a:lnTo>
                  <a:lnTo>
                    <a:pt x="1573" y="2025"/>
                  </a:lnTo>
                  <a:lnTo>
                    <a:pt x="1073" y="2025"/>
                  </a:lnTo>
                  <a:lnTo>
                    <a:pt x="1073" y="1620"/>
                  </a:lnTo>
                  <a:lnTo>
                    <a:pt x="668" y="1620"/>
                  </a:lnTo>
                  <a:lnTo>
                    <a:pt x="668" y="643"/>
                  </a:lnTo>
                  <a:close/>
                  <a:moveTo>
                    <a:pt x="1" y="0"/>
                  </a:moveTo>
                  <a:lnTo>
                    <a:pt x="1" y="2287"/>
                  </a:lnTo>
                  <a:lnTo>
                    <a:pt x="453" y="2287"/>
                  </a:lnTo>
                  <a:lnTo>
                    <a:pt x="453" y="2668"/>
                  </a:lnTo>
                  <a:lnTo>
                    <a:pt x="2240" y="2668"/>
                  </a:lnTo>
                  <a:lnTo>
                    <a:pt x="2240" y="2263"/>
                  </a:lnTo>
                  <a:lnTo>
                    <a:pt x="2668" y="2263"/>
                  </a:lnTo>
                  <a:lnTo>
                    <a:pt x="266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70" name="Google Shape;1370;p75"/>
          <p:cNvGrpSpPr/>
          <p:nvPr/>
        </p:nvGrpSpPr>
        <p:grpSpPr>
          <a:xfrm>
            <a:off x="2350143" y="1596809"/>
            <a:ext cx="379449" cy="379449"/>
            <a:chOff x="2350143" y="1596809"/>
            <a:chExt cx="379449" cy="379449"/>
          </a:xfrm>
        </p:grpSpPr>
        <p:sp>
          <p:nvSpPr>
            <p:cNvPr id="1371" name="Google Shape;1371;p75"/>
            <p:cNvSpPr/>
            <p:nvPr/>
          </p:nvSpPr>
          <p:spPr>
            <a:xfrm>
              <a:off x="2350143" y="1596809"/>
              <a:ext cx="158335" cy="178453"/>
            </a:xfrm>
            <a:custGeom>
              <a:avLst/>
              <a:gdLst/>
              <a:ahLst/>
              <a:cxnLst/>
              <a:rect l="l" t="t" r="r" b="b"/>
              <a:pathLst>
                <a:path w="4502" h="5074" extrusionOk="0">
                  <a:moveTo>
                    <a:pt x="3834" y="644"/>
                  </a:moveTo>
                  <a:lnTo>
                    <a:pt x="3834" y="3168"/>
                  </a:lnTo>
                  <a:lnTo>
                    <a:pt x="619" y="3168"/>
                  </a:lnTo>
                  <a:lnTo>
                    <a:pt x="619" y="644"/>
                  </a:lnTo>
                  <a:close/>
                  <a:moveTo>
                    <a:pt x="0" y="1"/>
                  </a:moveTo>
                  <a:lnTo>
                    <a:pt x="0" y="3811"/>
                  </a:lnTo>
                  <a:lnTo>
                    <a:pt x="1905" y="3811"/>
                  </a:lnTo>
                  <a:lnTo>
                    <a:pt x="1905" y="4454"/>
                  </a:lnTo>
                  <a:lnTo>
                    <a:pt x="1119" y="4454"/>
                  </a:lnTo>
                  <a:lnTo>
                    <a:pt x="1119" y="5073"/>
                  </a:lnTo>
                  <a:lnTo>
                    <a:pt x="3334" y="5073"/>
                  </a:lnTo>
                  <a:lnTo>
                    <a:pt x="3334" y="4454"/>
                  </a:lnTo>
                  <a:lnTo>
                    <a:pt x="2548" y="4454"/>
                  </a:lnTo>
                  <a:lnTo>
                    <a:pt x="2548" y="3811"/>
                  </a:lnTo>
                  <a:lnTo>
                    <a:pt x="4501" y="3811"/>
                  </a:lnTo>
                  <a:lnTo>
                    <a:pt x="450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2" name="Google Shape;1372;p75"/>
            <p:cNvSpPr/>
            <p:nvPr/>
          </p:nvSpPr>
          <p:spPr>
            <a:xfrm>
              <a:off x="2350143" y="1797841"/>
              <a:ext cx="158335" cy="178417"/>
            </a:xfrm>
            <a:custGeom>
              <a:avLst/>
              <a:gdLst/>
              <a:ahLst/>
              <a:cxnLst/>
              <a:rect l="l" t="t" r="r" b="b"/>
              <a:pathLst>
                <a:path w="4502" h="5073" extrusionOk="0">
                  <a:moveTo>
                    <a:pt x="3834" y="643"/>
                  </a:moveTo>
                  <a:lnTo>
                    <a:pt x="3834" y="3167"/>
                  </a:lnTo>
                  <a:lnTo>
                    <a:pt x="619" y="3167"/>
                  </a:lnTo>
                  <a:lnTo>
                    <a:pt x="619" y="643"/>
                  </a:lnTo>
                  <a:close/>
                  <a:moveTo>
                    <a:pt x="0" y="0"/>
                  </a:moveTo>
                  <a:lnTo>
                    <a:pt x="0" y="3810"/>
                  </a:lnTo>
                  <a:lnTo>
                    <a:pt x="1905" y="3810"/>
                  </a:lnTo>
                  <a:lnTo>
                    <a:pt x="1905" y="4453"/>
                  </a:lnTo>
                  <a:lnTo>
                    <a:pt x="1119" y="4453"/>
                  </a:lnTo>
                  <a:lnTo>
                    <a:pt x="1119" y="5073"/>
                  </a:lnTo>
                  <a:lnTo>
                    <a:pt x="3334" y="5073"/>
                  </a:lnTo>
                  <a:lnTo>
                    <a:pt x="3334" y="4453"/>
                  </a:lnTo>
                  <a:lnTo>
                    <a:pt x="2548" y="4453"/>
                  </a:lnTo>
                  <a:lnTo>
                    <a:pt x="2548" y="3810"/>
                  </a:lnTo>
                  <a:lnTo>
                    <a:pt x="4501" y="3810"/>
                  </a:lnTo>
                  <a:lnTo>
                    <a:pt x="450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3" name="Google Shape;1373;p75"/>
            <p:cNvSpPr/>
            <p:nvPr/>
          </p:nvSpPr>
          <p:spPr>
            <a:xfrm>
              <a:off x="2530213" y="1663808"/>
              <a:ext cx="51102" cy="222837"/>
            </a:xfrm>
            <a:custGeom>
              <a:avLst/>
              <a:gdLst/>
              <a:ahLst/>
              <a:cxnLst/>
              <a:rect l="l" t="t" r="r" b="b"/>
              <a:pathLst>
                <a:path w="1453" h="6336" extrusionOk="0">
                  <a:moveTo>
                    <a:pt x="0" y="1"/>
                  </a:moveTo>
                  <a:lnTo>
                    <a:pt x="0" y="644"/>
                  </a:lnTo>
                  <a:lnTo>
                    <a:pt x="500" y="644"/>
                  </a:lnTo>
                  <a:lnTo>
                    <a:pt x="500" y="5716"/>
                  </a:lnTo>
                  <a:lnTo>
                    <a:pt x="0" y="5716"/>
                  </a:lnTo>
                  <a:lnTo>
                    <a:pt x="0" y="6335"/>
                  </a:lnTo>
                  <a:lnTo>
                    <a:pt x="1143" y="6335"/>
                  </a:lnTo>
                  <a:lnTo>
                    <a:pt x="1143" y="3430"/>
                  </a:lnTo>
                  <a:lnTo>
                    <a:pt x="1453" y="3430"/>
                  </a:lnTo>
                  <a:lnTo>
                    <a:pt x="1453" y="2763"/>
                  </a:lnTo>
                  <a:lnTo>
                    <a:pt x="1143" y="2763"/>
                  </a:lnTo>
                  <a:lnTo>
                    <a:pt x="1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4" name="Google Shape;1374;p75"/>
            <p:cNvSpPr/>
            <p:nvPr/>
          </p:nvSpPr>
          <p:spPr>
            <a:xfrm>
              <a:off x="2602242" y="1654594"/>
              <a:ext cx="127351" cy="237925"/>
            </a:xfrm>
            <a:custGeom>
              <a:avLst/>
              <a:gdLst/>
              <a:ahLst/>
              <a:cxnLst/>
              <a:rect l="l" t="t" r="r" b="b"/>
              <a:pathLst>
                <a:path w="3621" h="6765" extrusionOk="0">
                  <a:moveTo>
                    <a:pt x="2977" y="668"/>
                  </a:moveTo>
                  <a:lnTo>
                    <a:pt x="2977" y="6145"/>
                  </a:lnTo>
                  <a:lnTo>
                    <a:pt x="667" y="6145"/>
                  </a:lnTo>
                  <a:lnTo>
                    <a:pt x="667" y="668"/>
                  </a:lnTo>
                  <a:close/>
                  <a:moveTo>
                    <a:pt x="0" y="1"/>
                  </a:moveTo>
                  <a:lnTo>
                    <a:pt x="0" y="6764"/>
                  </a:lnTo>
                  <a:lnTo>
                    <a:pt x="3620" y="6764"/>
                  </a:lnTo>
                  <a:lnTo>
                    <a:pt x="3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5" name="Google Shape;1375;p75"/>
            <p:cNvSpPr/>
            <p:nvPr/>
          </p:nvSpPr>
          <p:spPr>
            <a:xfrm>
              <a:off x="2648314" y="1700666"/>
              <a:ext cx="36858" cy="21805"/>
            </a:xfrm>
            <a:custGeom>
              <a:avLst/>
              <a:gdLst/>
              <a:ahLst/>
              <a:cxnLst/>
              <a:rect l="l" t="t" r="r" b="b"/>
              <a:pathLst>
                <a:path w="1048" h="620" extrusionOk="0">
                  <a:moveTo>
                    <a:pt x="0" y="1"/>
                  </a:moveTo>
                  <a:lnTo>
                    <a:pt x="0" y="620"/>
                  </a:lnTo>
                  <a:lnTo>
                    <a:pt x="1048" y="620"/>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6" name="Google Shape;1376;p75"/>
            <p:cNvSpPr/>
            <p:nvPr/>
          </p:nvSpPr>
          <p:spPr>
            <a:xfrm>
              <a:off x="2647470" y="1776880"/>
              <a:ext cx="36893" cy="22649"/>
            </a:xfrm>
            <a:custGeom>
              <a:avLst/>
              <a:gdLst/>
              <a:ahLst/>
              <a:cxnLst/>
              <a:rect l="l" t="t" r="r" b="b"/>
              <a:pathLst>
                <a:path w="1049" h="644" extrusionOk="0">
                  <a:moveTo>
                    <a:pt x="0" y="1"/>
                  </a:moveTo>
                  <a:lnTo>
                    <a:pt x="0" y="644"/>
                  </a:lnTo>
                  <a:lnTo>
                    <a:pt x="1048" y="644"/>
                  </a:lnTo>
                  <a:lnTo>
                    <a:pt x="104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77" name="Google Shape;1377;p75"/>
            <p:cNvSpPr/>
            <p:nvPr/>
          </p:nvSpPr>
          <p:spPr>
            <a:xfrm>
              <a:off x="2647470" y="1824641"/>
              <a:ext cx="36893" cy="21805"/>
            </a:xfrm>
            <a:custGeom>
              <a:avLst/>
              <a:gdLst/>
              <a:ahLst/>
              <a:cxnLst/>
              <a:rect l="l" t="t" r="r" b="b"/>
              <a:pathLst>
                <a:path w="1049" h="620" extrusionOk="0">
                  <a:moveTo>
                    <a:pt x="0" y="0"/>
                  </a:moveTo>
                  <a:lnTo>
                    <a:pt x="0" y="619"/>
                  </a:lnTo>
                  <a:lnTo>
                    <a:pt x="1048" y="619"/>
                  </a:lnTo>
                  <a:lnTo>
                    <a:pt x="1048"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78" name="Google Shape;1378;p75"/>
          <p:cNvGrpSpPr/>
          <p:nvPr/>
        </p:nvGrpSpPr>
        <p:grpSpPr>
          <a:xfrm>
            <a:off x="1551116" y="3994735"/>
            <a:ext cx="379449" cy="380258"/>
            <a:chOff x="1551116" y="3994735"/>
            <a:chExt cx="379449" cy="380258"/>
          </a:xfrm>
        </p:grpSpPr>
        <p:sp>
          <p:nvSpPr>
            <p:cNvPr id="1379" name="Google Shape;1379;p75"/>
            <p:cNvSpPr/>
            <p:nvPr/>
          </p:nvSpPr>
          <p:spPr>
            <a:xfrm>
              <a:off x="1551116" y="3994735"/>
              <a:ext cx="379449" cy="380258"/>
            </a:xfrm>
            <a:custGeom>
              <a:avLst/>
              <a:gdLst/>
              <a:ahLst/>
              <a:cxnLst/>
              <a:rect l="l" t="t" r="r" b="b"/>
              <a:pathLst>
                <a:path w="10789" h="10812" extrusionOk="0">
                  <a:moveTo>
                    <a:pt x="3787" y="619"/>
                  </a:moveTo>
                  <a:lnTo>
                    <a:pt x="3787" y="2787"/>
                  </a:lnTo>
                  <a:lnTo>
                    <a:pt x="1024" y="2787"/>
                  </a:lnTo>
                  <a:lnTo>
                    <a:pt x="1024" y="619"/>
                  </a:lnTo>
                  <a:close/>
                  <a:moveTo>
                    <a:pt x="9812" y="619"/>
                  </a:moveTo>
                  <a:lnTo>
                    <a:pt x="9812" y="2787"/>
                  </a:lnTo>
                  <a:lnTo>
                    <a:pt x="7025" y="2787"/>
                  </a:lnTo>
                  <a:lnTo>
                    <a:pt x="7025" y="619"/>
                  </a:lnTo>
                  <a:close/>
                  <a:moveTo>
                    <a:pt x="3096" y="3430"/>
                  </a:moveTo>
                  <a:cubicBezTo>
                    <a:pt x="2953" y="3596"/>
                    <a:pt x="2810" y="3811"/>
                    <a:pt x="2691" y="4025"/>
                  </a:cubicBezTo>
                  <a:lnTo>
                    <a:pt x="643" y="4025"/>
                  </a:lnTo>
                  <a:lnTo>
                    <a:pt x="643" y="3430"/>
                  </a:lnTo>
                  <a:close/>
                  <a:moveTo>
                    <a:pt x="10169" y="3430"/>
                  </a:moveTo>
                  <a:lnTo>
                    <a:pt x="10169" y="4025"/>
                  </a:lnTo>
                  <a:lnTo>
                    <a:pt x="8097" y="4025"/>
                  </a:lnTo>
                  <a:cubicBezTo>
                    <a:pt x="7978" y="3811"/>
                    <a:pt x="7835" y="3596"/>
                    <a:pt x="7692" y="3430"/>
                  </a:cubicBezTo>
                  <a:close/>
                  <a:moveTo>
                    <a:pt x="5406" y="3001"/>
                  </a:moveTo>
                  <a:cubicBezTo>
                    <a:pt x="6763" y="3001"/>
                    <a:pt x="7859" y="4096"/>
                    <a:pt x="7859" y="5478"/>
                  </a:cubicBezTo>
                  <a:cubicBezTo>
                    <a:pt x="7859" y="6835"/>
                    <a:pt x="6763" y="7954"/>
                    <a:pt x="5406" y="7954"/>
                  </a:cubicBezTo>
                  <a:cubicBezTo>
                    <a:pt x="4025" y="7954"/>
                    <a:pt x="2929" y="6811"/>
                    <a:pt x="2929" y="5478"/>
                  </a:cubicBezTo>
                  <a:cubicBezTo>
                    <a:pt x="2929" y="4096"/>
                    <a:pt x="4025" y="3001"/>
                    <a:pt x="5406" y="3001"/>
                  </a:cubicBezTo>
                  <a:close/>
                  <a:moveTo>
                    <a:pt x="2572" y="6787"/>
                  </a:moveTo>
                  <a:cubicBezTo>
                    <a:pt x="2834" y="7311"/>
                    <a:pt x="3215" y="7788"/>
                    <a:pt x="3739" y="8121"/>
                  </a:cubicBezTo>
                  <a:lnTo>
                    <a:pt x="3739" y="8954"/>
                  </a:lnTo>
                  <a:lnTo>
                    <a:pt x="1000" y="8954"/>
                  </a:lnTo>
                  <a:lnTo>
                    <a:pt x="1000" y="6787"/>
                  </a:lnTo>
                  <a:close/>
                  <a:moveTo>
                    <a:pt x="8192" y="6764"/>
                  </a:moveTo>
                  <a:lnTo>
                    <a:pt x="9812" y="6787"/>
                  </a:lnTo>
                  <a:lnTo>
                    <a:pt x="9812" y="8954"/>
                  </a:lnTo>
                  <a:lnTo>
                    <a:pt x="7025" y="8954"/>
                  </a:lnTo>
                  <a:lnTo>
                    <a:pt x="7025" y="8097"/>
                  </a:lnTo>
                  <a:cubicBezTo>
                    <a:pt x="7525" y="7764"/>
                    <a:pt x="7954" y="7311"/>
                    <a:pt x="8192" y="6764"/>
                  </a:cubicBezTo>
                  <a:close/>
                  <a:moveTo>
                    <a:pt x="4144" y="9574"/>
                  </a:moveTo>
                  <a:lnTo>
                    <a:pt x="4144" y="10169"/>
                  </a:lnTo>
                  <a:lnTo>
                    <a:pt x="619" y="10169"/>
                  </a:lnTo>
                  <a:lnTo>
                    <a:pt x="619" y="9574"/>
                  </a:lnTo>
                  <a:close/>
                  <a:moveTo>
                    <a:pt x="10169" y="9574"/>
                  </a:moveTo>
                  <a:lnTo>
                    <a:pt x="10169" y="10169"/>
                  </a:lnTo>
                  <a:lnTo>
                    <a:pt x="6644" y="10169"/>
                  </a:lnTo>
                  <a:lnTo>
                    <a:pt x="6644" y="9574"/>
                  </a:lnTo>
                  <a:close/>
                  <a:moveTo>
                    <a:pt x="405" y="0"/>
                  </a:moveTo>
                  <a:lnTo>
                    <a:pt x="405" y="2787"/>
                  </a:lnTo>
                  <a:lnTo>
                    <a:pt x="48" y="2787"/>
                  </a:lnTo>
                  <a:lnTo>
                    <a:pt x="48" y="4644"/>
                  </a:lnTo>
                  <a:lnTo>
                    <a:pt x="2453" y="4644"/>
                  </a:lnTo>
                  <a:cubicBezTo>
                    <a:pt x="2382" y="4906"/>
                    <a:pt x="2334" y="5168"/>
                    <a:pt x="2334" y="5478"/>
                  </a:cubicBezTo>
                  <a:cubicBezTo>
                    <a:pt x="2334" y="5716"/>
                    <a:pt x="2358" y="5930"/>
                    <a:pt x="2382" y="6168"/>
                  </a:cubicBezTo>
                  <a:lnTo>
                    <a:pt x="357" y="6168"/>
                  </a:lnTo>
                  <a:lnTo>
                    <a:pt x="357" y="8954"/>
                  </a:lnTo>
                  <a:lnTo>
                    <a:pt x="0" y="8954"/>
                  </a:lnTo>
                  <a:lnTo>
                    <a:pt x="0" y="10812"/>
                  </a:lnTo>
                  <a:lnTo>
                    <a:pt x="4763" y="10812"/>
                  </a:lnTo>
                  <a:lnTo>
                    <a:pt x="4763" y="8954"/>
                  </a:lnTo>
                  <a:lnTo>
                    <a:pt x="4406" y="8954"/>
                  </a:lnTo>
                  <a:lnTo>
                    <a:pt x="4406" y="8431"/>
                  </a:lnTo>
                  <a:cubicBezTo>
                    <a:pt x="4715" y="8550"/>
                    <a:pt x="5073" y="8573"/>
                    <a:pt x="5406" y="8573"/>
                  </a:cubicBezTo>
                  <a:cubicBezTo>
                    <a:pt x="5763" y="8573"/>
                    <a:pt x="6073" y="8502"/>
                    <a:pt x="6382" y="8431"/>
                  </a:cubicBezTo>
                  <a:lnTo>
                    <a:pt x="6382" y="8954"/>
                  </a:lnTo>
                  <a:lnTo>
                    <a:pt x="6001" y="8954"/>
                  </a:lnTo>
                  <a:lnTo>
                    <a:pt x="6001" y="10812"/>
                  </a:lnTo>
                  <a:lnTo>
                    <a:pt x="10764" y="10812"/>
                  </a:lnTo>
                  <a:lnTo>
                    <a:pt x="10764" y="8954"/>
                  </a:lnTo>
                  <a:lnTo>
                    <a:pt x="10407" y="8954"/>
                  </a:lnTo>
                  <a:lnTo>
                    <a:pt x="10407" y="6168"/>
                  </a:lnTo>
                  <a:lnTo>
                    <a:pt x="8383" y="6168"/>
                  </a:lnTo>
                  <a:cubicBezTo>
                    <a:pt x="8430" y="5930"/>
                    <a:pt x="8430" y="5716"/>
                    <a:pt x="8430" y="5478"/>
                  </a:cubicBezTo>
                  <a:cubicBezTo>
                    <a:pt x="8430" y="5168"/>
                    <a:pt x="8407" y="4906"/>
                    <a:pt x="8311" y="4668"/>
                  </a:cubicBezTo>
                  <a:lnTo>
                    <a:pt x="10717" y="4668"/>
                  </a:lnTo>
                  <a:lnTo>
                    <a:pt x="10788" y="2787"/>
                  </a:lnTo>
                  <a:lnTo>
                    <a:pt x="10431" y="2787"/>
                  </a:lnTo>
                  <a:lnTo>
                    <a:pt x="10431" y="0"/>
                  </a:lnTo>
                  <a:lnTo>
                    <a:pt x="6406" y="0"/>
                  </a:lnTo>
                  <a:lnTo>
                    <a:pt x="6406" y="2548"/>
                  </a:lnTo>
                  <a:cubicBezTo>
                    <a:pt x="6120" y="2429"/>
                    <a:pt x="5763" y="2405"/>
                    <a:pt x="5430" y="2405"/>
                  </a:cubicBezTo>
                  <a:cubicBezTo>
                    <a:pt x="5073" y="2405"/>
                    <a:pt x="4739" y="2477"/>
                    <a:pt x="4453" y="2548"/>
                  </a:cubicBezTo>
                  <a:lnTo>
                    <a:pt x="44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0" name="Google Shape;1380;p75"/>
            <p:cNvSpPr/>
            <p:nvPr/>
          </p:nvSpPr>
          <p:spPr>
            <a:xfrm>
              <a:off x="1694328" y="4110902"/>
              <a:ext cx="97175" cy="142650"/>
            </a:xfrm>
            <a:custGeom>
              <a:avLst/>
              <a:gdLst/>
              <a:ahLst/>
              <a:cxnLst/>
              <a:rect l="l" t="t" r="r" b="b"/>
              <a:pathLst>
                <a:path w="2763" h="4056" extrusionOk="0">
                  <a:moveTo>
                    <a:pt x="1334" y="650"/>
                  </a:moveTo>
                  <a:cubicBezTo>
                    <a:pt x="1524" y="650"/>
                    <a:pt x="1715" y="841"/>
                    <a:pt x="1715" y="1031"/>
                  </a:cubicBezTo>
                  <a:cubicBezTo>
                    <a:pt x="1715" y="1246"/>
                    <a:pt x="1524" y="1436"/>
                    <a:pt x="1334" y="1436"/>
                  </a:cubicBezTo>
                  <a:cubicBezTo>
                    <a:pt x="1120" y="1436"/>
                    <a:pt x="929" y="1246"/>
                    <a:pt x="929" y="1031"/>
                  </a:cubicBezTo>
                  <a:cubicBezTo>
                    <a:pt x="905" y="841"/>
                    <a:pt x="1096" y="650"/>
                    <a:pt x="1334" y="650"/>
                  </a:cubicBezTo>
                  <a:close/>
                  <a:moveTo>
                    <a:pt x="1384" y="2046"/>
                  </a:moveTo>
                  <a:cubicBezTo>
                    <a:pt x="1781" y="2046"/>
                    <a:pt x="2096" y="2359"/>
                    <a:pt x="2096" y="2770"/>
                  </a:cubicBezTo>
                  <a:lnTo>
                    <a:pt x="2096" y="3389"/>
                  </a:lnTo>
                  <a:lnTo>
                    <a:pt x="643" y="3389"/>
                  </a:lnTo>
                  <a:lnTo>
                    <a:pt x="643" y="2794"/>
                  </a:lnTo>
                  <a:cubicBezTo>
                    <a:pt x="643" y="2436"/>
                    <a:pt x="905" y="2103"/>
                    <a:pt x="1263" y="2055"/>
                  </a:cubicBezTo>
                  <a:cubicBezTo>
                    <a:pt x="1304" y="2049"/>
                    <a:pt x="1344" y="2046"/>
                    <a:pt x="1384" y="2046"/>
                  </a:cubicBezTo>
                  <a:close/>
                  <a:moveTo>
                    <a:pt x="1292" y="1"/>
                  </a:moveTo>
                  <a:cubicBezTo>
                    <a:pt x="745" y="1"/>
                    <a:pt x="286" y="474"/>
                    <a:pt x="286" y="1031"/>
                  </a:cubicBezTo>
                  <a:cubicBezTo>
                    <a:pt x="286" y="1317"/>
                    <a:pt x="381" y="1555"/>
                    <a:pt x="548" y="1722"/>
                  </a:cubicBezTo>
                  <a:cubicBezTo>
                    <a:pt x="215" y="1960"/>
                    <a:pt x="0" y="2341"/>
                    <a:pt x="0" y="2794"/>
                  </a:cubicBezTo>
                  <a:lnTo>
                    <a:pt x="0" y="4056"/>
                  </a:lnTo>
                  <a:lnTo>
                    <a:pt x="2739" y="4056"/>
                  </a:lnTo>
                  <a:lnTo>
                    <a:pt x="2739" y="2794"/>
                  </a:lnTo>
                  <a:cubicBezTo>
                    <a:pt x="2763" y="2317"/>
                    <a:pt x="2525" y="1936"/>
                    <a:pt x="2167" y="1674"/>
                  </a:cubicBezTo>
                  <a:cubicBezTo>
                    <a:pt x="2310" y="1460"/>
                    <a:pt x="2406" y="1222"/>
                    <a:pt x="2358" y="960"/>
                  </a:cubicBezTo>
                  <a:cubicBezTo>
                    <a:pt x="2334" y="436"/>
                    <a:pt x="1906" y="31"/>
                    <a:pt x="1405" y="7"/>
                  </a:cubicBezTo>
                  <a:cubicBezTo>
                    <a:pt x="1367" y="3"/>
                    <a:pt x="1329" y="1"/>
                    <a:pt x="129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81" name="Google Shape;1381;p75"/>
          <p:cNvGrpSpPr/>
          <p:nvPr/>
        </p:nvGrpSpPr>
        <p:grpSpPr>
          <a:xfrm>
            <a:off x="1552769" y="3386681"/>
            <a:ext cx="376952" cy="381102"/>
            <a:chOff x="1552769" y="3386681"/>
            <a:chExt cx="376952" cy="381102"/>
          </a:xfrm>
        </p:grpSpPr>
        <p:sp>
          <p:nvSpPr>
            <p:cNvPr id="1382" name="Google Shape;1382;p75"/>
            <p:cNvSpPr/>
            <p:nvPr/>
          </p:nvSpPr>
          <p:spPr>
            <a:xfrm>
              <a:off x="1618115" y="3671417"/>
              <a:ext cx="87116" cy="21841"/>
            </a:xfrm>
            <a:custGeom>
              <a:avLst/>
              <a:gdLst/>
              <a:ahLst/>
              <a:cxnLst/>
              <a:rect l="l" t="t" r="r" b="b"/>
              <a:pathLst>
                <a:path w="2477" h="621" extrusionOk="0">
                  <a:moveTo>
                    <a:pt x="0" y="1"/>
                  </a:moveTo>
                  <a:lnTo>
                    <a:pt x="0"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3" name="Google Shape;1383;p75"/>
            <p:cNvSpPr/>
            <p:nvPr/>
          </p:nvSpPr>
          <p:spPr>
            <a:xfrm>
              <a:off x="1608056" y="3439436"/>
              <a:ext cx="103892" cy="22649"/>
            </a:xfrm>
            <a:custGeom>
              <a:avLst/>
              <a:gdLst/>
              <a:ahLst/>
              <a:cxnLst/>
              <a:rect l="l" t="t" r="r" b="b"/>
              <a:pathLst>
                <a:path w="2954" h="644" extrusionOk="0">
                  <a:moveTo>
                    <a:pt x="0" y="0"/>
                  </a:moveTo>
                  <a:lnTo>
                    <a:pt x="0" y="643"/>
                  </a:lnTo>
                  <a:lnTo>
                    <a:pt x="2953" y="643"/>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4" name="Google Shape;1384;p75"/>
            <p:cNvSpPr/>
            <p:nvPr/>
          </p:nvSpPr>
          <p:spPr>
            <a:xfrm>
              <a:off x="1608056" y="3484665"/>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5" name="Google Shape;1385;p75"/>
            <p:cNvSpPr/>
            <p:nvPr/>
          </p:nvSpPr>
          <p:spPr>
            <a:xfrm>
              <a:off x="1608056" y="3529893"/>
              <a:ext cx="103892" cy="21805"/>
            </a:xfrm>
            <a:custGeom>
              <a:avLst/>
              <a:gdLst/>
              <a:ahLst/>
              <a:cxnLst/>
              <a:rect l="l" t="t" r="r" b="b"/>
              <a:pathLst>
                <a:path w="2954" h="620" extrusionOk="0">
                  <a:moveTo>
                    <a:pt x="0" y="0"/>
                  </a:moveTo>
                  <a:lnTo>
                    <a:pt x="0" y="619"/>
                  </a:lnTo>
                  <a:lnTo>
                    <a:pt x="2953" y="619"/>
                  </a:lnTo>
                  <a:lnTo>
                    <a:pt x="2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6" name="Google Shape;1386;p75"/>
            <p:cNvSpPr/>
            <p:nvPr/>
          </p:nvSpPr>
          <p:spPr>
            <a:xfrm>
              <a:off x="1552769" y="3386681"/>
              <a:ext cx="376952" cy="381102"/>
            </a:xfrm>
            <a:custGeom>
              <a:avLst/>
              <a:gdLst/>
              <a:ahLst/>
              <a:cxnLst/>
              <a:rect l="l" t="t" r="r" b="b"/>
              <a:pathLst>
                <a:path w="10718" h="10836" extrusionOk="0">
                  <a:moveTo>
                    <a:pt x="7145" y="6263"/>
                  </a:moveTo>
                  <a:lnTo>
                    <a:pt x="7145" y="6263"/>
                  </a:lnTo>
                  <a:cubicBezTo>
                    <a:pt x="7050" y="6549"/>
                    <a:pt x="6955" y="6835"/>
                    <a:pt x="6931" y="7144"/>
                  </a:cubicBezTo>
                  <a:cubicBezTo>
                    <a:pt x="6693" y="7097"/>
                    <a:pt x="6454" y="7097"/>
                    <a:pt x="6240" y="7073"/>
                  </a:cubicBezTo>
                  <a:cubicBezTo>
                    <a:pt x="6454" y="6739"/>
                    <a:pt x="6740" y="6454"/>
                    <a:pt x="7145" y="6263"/>
                  </a:cubicBezTo>
                  <a:close/>
                  <a:moveTo>
                    <a:pt x="8002" y="6096"/>
                  </a:moveTo>
                  <a:cubicBezTo>
                    <a:pt x="8026" y="6120"/>
                    <a:pt x="8169" y="6239"/>
                    <a:pt x="8288" y="6620"/>
                  </a:cubicBezTo>
                  <a:cubicBezTo>
                    <a:pt x="8360" y="6787"/>
                    <a:pt x="8383" y="6978"/>
                    <a:pt x="8407" y="7168"/>
                  </a:cubicBezTo>
                  <a:lnTo>
                    <a:pt x="7526" y="7168"/>
                  </a:lnTo>
                  <a:cubicBezTo>
                    <a:pt x="7550" y="6954"/>
                    <a:pt x="7621" y="6787"/>
                    <a:pt x="7645" y="6620"/>
                  </a:cubicBezTo>
                  <a:cubicBezTo>
                    <a:pt x="7812" y="6239"/>
                    <a:pt x="7931" y="6120"/>
                    <a:pt x="8002" y="6096"/>
                  </a:cubicBezTo>
                  <a:close/>
                  <a:moveTo>
                    <a:pt x="8860" y="6311"/>
                  </a:moveTo>
                  <a:lnTo>
                    <a:pt x="8860" y="6311"/>
                  </a:lnTo>
                  <a:cubicBezTo>
                    <a:pt x="9217" y="6454"/>
                    <a:pt x="9550" y="6739"/>
                    <a:pt x="9765" y="7097"/>
                  </a:cubicBezTo>
                  <a:cubicBezTo>
                    <a:pt x="9550" y="7144"/>
                    <a:pt x="9312" y="7168"/>
                    <a:pt x="9074" y="7168"/>
                  </a:cubicBezTo>
                  <a:cubicBezTo>
                    <a:pt x="9003" y="6835"/>
                    <a:pt x="8955" y="6549"/>
                    <a:pt x="8860" y="6311"/>
                  </a:cubicBezTo>
                  <a:close/>
                  <a:moveTo>
                    <a:pt x="6002" y="7692"/>
                  </a:moveTo>
                  <a:cubicBezTo>
                    <a:pt x="6264" y="7740"/>
                    <a:pt x="6574" y="7763"/>
                    <a:pt x="6859" y="7787"/>
                  </a:cubicBezTo>
                  <a:lnTo>
                    <a:pt x="6859" y="8145"/>
                  </a:lnTo>
                  <a:cubicBezTo>
                    <a:pt x="6859" y="8287"/>
                    <a:pt x="6859" y="8478"/>
                    <a:pt x="6907" y="8621"/>
                  </a:cubicBezTo>
                  <a:cubicBezTo>
                    <a:pt x="6597" y="8597"/>
                    <a:pt x="6312" y="8573"/>
                    <a:pt x="6026" y="8526"/>
                  </a:cubicBezTo>
                  <a:cubicBezTo>
                    <a:pt x="5954" y="8406"/>
                    <a:pt x="5954" y="8264"/>
                    <a:pt x="5954" y="8145"/>
                  </a:cubicBezTo>
                  <a:cubicBezTo>
                    <a:pt x="5954" y="8002"/>
                    <a:pt x="5978" y="7859"/>
                    <a:pt x="6002" y="7692"/>
                  </a:cubicBezTo>
                  <a:close/>
                  <a:moveTo>
                    <a:pt x="10003" y="7692"/>
                  </a:moveTo>
                  <a:cubicBezTo>
                    <a:pt x="10027" y="7859"/>
                    <a:pt x="10050" y="8002"/>
                    <a:pt x="10050" y="8145"/>
                  </a:cubicBezTo>
                  <a:cubicBezTo>
                    <a:pt x="10050" y="8287"/>
                    <a:pt x="10050" y="8406"/>
                    <a:pt x="10027" y="8526"/>
                  </a:cubicBezTo>
                  <a:cubicBezTo>
                    <a:pt x="9765" y="8573"/>
                    <a:pt x="9455" y="8597"/>
                    <a:pt x="9169" y="8621"/>
                  </a:cubicBezTo>
                  <a:cubicBezTo>
                    <a:pt x="9169" y="8478"/>
                    <a:pt x="9193" y="8287"/>
                    <a:pt x="9193" y="8145"/>
                  </a:cubicBezTo>
                  <a:cubicBezTo>
                    <a:pt x="9122" y="8025"/>
                    <a:pt x="9122" y="7906"/>
                    <a:pt x="9122" y="7787"/>
                  </a:cubicBezTo>
                  <a:cubicBezTo>
                    <a:pt x="9431" y="7763"/>
                    <a:pt x="9717" y="7740"/>
                    <a:pt x="10003" y="7692"/>
                  </a:cubicBezTo>
                  <a:close/>
                  <a:moveTo>
                    <a:pt x="8502" y="7811"/>
                  </a:moveTo>
                  <a:lnTo>
                    <a:pt x="8502" y="8145"/>
                  </a:lnTo>
                  <a:cubicBezTo>
                    <a:pt x="8502" y="8335"/>
                    <a:pt x="8502" y="8502"/>
                    <a:pt x="8479" y="8645"/>
                  </a:cubicBezTo>
                  <a:lnTo>
                    <a:pt x="7526" y="8645"/>
                  </a:lnTo>
                  <a:cubicBezTo>
                    <a:pt x="7526" y="8478"/>
                    <a:pt x="7502" y="8335"/>
                    <a:pt x="7502" y="8145"/>
                  </a:cubicBezTo>
                  <a:lnTo>
                    <a:pt x="7502" y="7811"/>
                  </a:lnTo>
                  <a:close/>
                  <a:moveTo>
                    <a:pt x="6240" y="9216"/>
                  </a:moveTo>
                  <a:cubicBezTo>
                    <a:pt x="6454" y="9240"/>
                    <a:pt x="6693" y="9288"/>
                    <a:pt x="6931" y="9288"/>
                  </a:cubicBezTo>
                  <a:cubicBezTo>
                    <a:pt x="6978" y="9550"/>
                    <a:pt x="7050" y="9788"/>
                    <a:pt x="7145" y="10002"/>
                  </a:cubicBezTo>
                  <a:cubicBezTo>
                    <a:pt x="6788" y="9812"/>
                    <a:pt x="6454" y="9550"/>
                    <a:pt x="6240" y="9216"/>
                  </a:cubicBezTo>
                  <a:close/>
                  <a:moveTo>
                    <a:pt x="9765" y="9216"/>
                  </a:moveTo>
                  <a:cubicBezTo>
                    <a:pt x="9526" y="9550"/>
                    <a:pt x="9217" y="9812"/>
                    <a:pt x="8860" y="10002"/>
                  </a:cubicBezTo>
                  <a:cubicBezTo>
                    <a:pt x="8955" y="9788"/>
                    <a:pt x="9003" y="9526"/>
                    <a:pt x="9074" y="9288"/>
                  </a:cubicBezTo>
                  <a:cubicBezTo>
                    <a:pt x="9312" y="9240"/>
                    <a:pt x="9550" y="9240"/>
                    <a:pt x="9765" y="9216"/>
                  </a:cubicBezTo>
                  <a:close/>
                  <a:moveTo>
                    <a:pt x="8383" y="9311"/>
                  </a:moveTo>
                  <a:cubicBezTo>
                    <a:pt x="8360" y="9430"/>
                    <a:pt x="8336" y="9550"/>
                    <a:pt x="8288" y="9645"/>
                  </a:cubicBezTo>
                  <a:cubicBezTo>
                    <a:pt x="8169" y="10050"/>
                    <a:pt x="8026" y="10169"/>
                    <a:pt x="8002" y="10169"/>
                  </a:cubicBezTo>
                  <a:cubicBezTo>
                    <a:pt x="7979" y="10145"/>
                    <a:pt x="7812" y="10026"/>
                    <a:pt x="7693" y="9645"/>
                  </a:cubicBezTo>
                  <a:cubicBezTo>
                    <a:pt x="7669" y="9526"/>
                    <a:pt x="7645" y="9430"/>
                    <a:pt x="7621" y="9311"/>
                  </a:cubicBezTo>
                  <a:close/>
                  <a:moveTo>
                    <a:pt x="5430" y="667"/>
                  </a:moveTo>
                  <a:lnTo>
                    <a:pt x="5430" y="7335"/>
                  </a:lnTo>
                  <a:cubicBezTo>
                    <a:pt x="5335" y="7597"/>
                    <a:pt x="5311" y="7883"/>
                    <a:pt x="5311" y="8145"/>
                  </a:cubicBezTo>
                  <a:cubicBezTo>
                    <a:pt x="5311" y="8954"/>
                    <a:pt x="5669" y="9692"/>
                    <a:pt x="6264" y="10193"/>
                  </a:cubicBezTo>
                  <a:lnTo>
                    <a:pt x="668" y="10193"/>
                  </a:lnTo>
                  <a:lnTo>
                    <a:pt x="668" y="667"/>
                  </a:lnTo>
                  <a:close/>
                  <a:moveTo>
                    <a:pt x="1" y="0"/>
                  </a:moveTo>
                  <a:lnTo>
                    <a:pt x="1" y="10836"/>
                  </a:lnTo>
                  <a:lnTo>
                    <a:pt x="7979" y="10836"/>
                  </a:lnTo>
                  <a:cubicBezTo>
                    <a:pt x="9479" y="10836"/>
                    <a:pt x="10717" y="9573"/>
                    <a:pt x="10646" y="8049"/>
                  </a:cubicBezTo>
                  <a:cubicBezTo>
                    <a:pt x="10646" y="6668"/>
                    <a:pt x="9431" y="5477"/>
                    <a:pt x="8002" y="5430"/>
                  </a:cubicBezTo>
                  <a:cubicBezTo>
                    <a:pt x="7264" y="5430"/>
                    <a:pt x="6574" y="5739"/>
                    <a:pt x="6073" y="6239"/>
                  </a:cubicBezTo>
                  <a:lnTo>
                    <a:pt x="60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87" name="Google Shape;1387;p75"/>
            <p:cNvSpPr/>
            <p:nvPr/>
          </p:nvSpPr>
          <p:spPr>
            <a:xfrm>
              <a:off x="1644914" y="3598580"/>
              <a:ext cx="26835" cy="22649"/>
            </a:xfrm>
            <a:custGeom>
              <a:avLst/>
              <a:gdLst/>
              <a:ahLst/>
              <a:cxnLst/>
              <a:rect l="l" t="t" r="r" b="b"/>
              <a:pathLst>
                <a:path w="763" h="644" extrusionOk="0">
                  <a:moveTo>
                    <a:pt x="381" y="0"/>
                  </a:moveTo>
                  <a:cubicBezTo>
                    <a:pt x="238" y="0"/>
                    <a:pt x="119" y="95"/>
                    <a:pt x="72" y="214"/>
                  </a:cubicBezTo>
                  <a:cubicBezTo>
                    <a:pt x="0" y="453"/>
                    <a:pt x="167" y="643"/>
                    <a:pt x="381" y="643"/>
                  </a:cubicBezTo>
                  <a:cubicBezTo>
                    <a:pt x="596" y="643"/>
                    <a:pt x="762" y="405"/>
                    <a:pt x="667" y="191"/>
                  </a:cubicBezTo>
                  <a:cubicBezTo>
                    <a:pt x="619" y="71"/>
                    <a:pt x="524"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88" name="Google Shape;1388;p75"/>
          <p:cNvGrpSpPr/>
          <p:nvPr/>
        </p:nvGrpSpPr>
        <p:grpSpPr>
          <a:xfrm>
            <a:off x="1550272" y="2769377"/>
            <a:ext cx="380293" cy="374420"/>
            <a:chOff x="1550272" y="2769377"/>
            <a:chExt cx="380293" cy="374420"/>
          </a:xfrm>
        </p:grpSpPr>
        <p:sp>
          <p:nvSpPr>
            <p:cNvPr id="1389" name="Google Shape;1389;p75"/>
            <p:cNvSpPr/>
            <p:nvPr/>
          </p:nvSpPr>
          <p:spPr>
            <a:xfrm>
              <a:off x="1639041" y="2856493"/>
              <a:ext cx="204408" cy="201032"/>
            </a:xfrm>
            <a:custGeom>
              <a:avLst/>
              <a:gdLst/>
              <a:ahLst/>
              <a:cxnLst/>
              <a:rect l="l" t="t" r="r" b="b"/>
              <a:pathLst>
                <a:path w="5812" h="5716" extrusionOk="0">
                  <a:moveTo>
                    <a:pt x="5168" y="620"/>
                  </a:moveTo>
                  <a:lnTo>
                    <a:pt x="5168" y="5073"/>
                  </a:lnTo>
                  <a:lnTo>
                    <a:pt x="596" y="5073"/>
                  </a:lnTo>
                  <a:lnTo>
                    <a:pt x="596" y="620"/>
                  </a:lnTo>
                  <a:close/>
                  <a:moveTo>
                    <a:pt x="1" y="1"/>
                  </a:moveTo>
                  <a:lnTo>
                    <a:pt x="1" y="5716"/>
                  </a:lnTo>
                  <a:lnTo>
                    <a:pt x="5811" y="5716"/>
                  </a:lnTo>
                  <a:lnTo>
                    <a:pt x="581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0" name="Google Shape;1390;p75"/>
            <p:cNvSpPr/>
            <p:nvPr/>
          </p:nvSpPr>
          <p:spPr>
            <a:xfrm>
              <a:off x="1687611" y="2900878"/>
              <a:ext cx="24338" cy="22649"/>
            </a:xfrm>
            <a:custGeom>
              <a:avLst/>
              <a:gdLst/>
              <a:ahLst/>
              <a:cxnLst/>
              <a:rect l="l" t="t" r="r" b="b"/>
              <a:pathLst>
                <a:path w="692" h="644" extrusionOk="0">
                  <a:moveTo>
                    <a:pt x="358" y="1"/>
                  </a:moveTo>
                  <a:cubicBezTo>
                    <a:pt x="215" y="1"/>
                    <a:pt x="48" y="120"/>
                    <a:pt x="25" y="263"/>
                  </a:cubicBezTo>
                  <a:cubicBezTo>
                    <a:pt x="1" y="477"/>
                    <a:pt x="144" y="644"/>
                    <a:pt x="334" y="644"/>
                  </a:cubicBezTo>
                  <a:cubicBezTo>
                    <a:pt x="477" y="644"/>
                    <a:pt x="620" y="525"/>
                    <a:pt x="644" y="382"/>
                  </a:cubicBezTo>
                  <a:cubicBezTo>
                    <a:pt x="691" y="167"/>
                    <a:pt x="525"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1" name="Google Shape;1391;p75"/>
            <p:cNvSpPr/>
            <p:nvPr/>
          </p:nvSpPr>
          <p:spPr>
            <a:xfrm>
              <a:off x="1730342" y="2900878"/>
              <a:ext cx="25147" cy="22649"/>
            </a:xfrm>
            <a:custGeom>
              <a:avLst/>
              <a:gdLst/>
              <a:ahLst/>
              <a:cxnLst/>
              <a:rect l="l" t="t" r="r" b="b"/>
              <a:pathLst>
                <a:path w="715" h="644" extrusionOk="0">
                  <a:moveTo>
                    <a:pt x="381" y="1"/>
                  </a:moveTo>
                  <a:cubicBezTo>
                    <a:pt x="239" y="1"/>
                    <a:pt x="96" y="120"/>
                    <a:pt x="72" y="263"/>
                  </a:cubicBezTo>
                  <a:cubicBezTo>
                    <a:pt x="0" y="477"/>
                    <a:pt x="143" y="644"/>
                    <a:pt x="358" y="644"/>
                  </a:cubicBezTo>
                  <a:cubicBezTo>
                    <a:pt x="500" y="644"/>
                    <a:pt x="667" y="525"/>
                    <a:pt x="691" y="382"/>
                  </a:cubicBezTo>
                  <a:cubicBezTo>
                    <a:pt x="715" y="167"/>
                    <a:pt x="572" y="1"/>
                    <a:pt x="38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2" name="Google Shape;1392;p75"/>
            <p:cNvSpPr/>
            <p:nvPr/>
          </p:nvSpPr>
          <p:spPr>
            <a:xfrm>
              <a:off x="1550272" y="2769377"/>
              <a:ext cx="380293" cy="374420"/>
            </a:xfrm>
            <a:custGeom>
              <a:avLst/>
              <a:gdLst/>
              <a:ahLst/>
              <a:cxnLst/>
              <a:rect l="l" t="t" r="r" b="b"/>
              <a:pathLst>
                <a:path w="10813" h="10646" extrusionOk="0">
                  <a:moveTo>
                    <a:pt x="8907" y="1954"/>
                  </a:moveTo>
                  <a:lnTo>
                    <a:pt x="8907" y="8741"/>
                  </a:lnTo>
                  <a:lnTo>
                    <a:pt x="1977" y="8741"/>
                  </a:lnTo>
                  <a:lnTo>
                    <a:pt x="1977" y="1954"/>
                  </a:lnTo>
                  <a:close/>
                  <a:moveTo>
                    <a:pt x="2096" y="1"/>
                  </a:moveTo>
                  <a:lnTo>
                    <a:pt x="2096" y="1287"/>
                  </a:lnTo>
                  <a:lnTo>
                    <a:pt x="1310" y="1287"/>
                  </a:lnTo>
                  <a:lnTo>
                    <a:pt x="1310" y="1977"/>
                  </a:lnTo>
                  <a:lnTo>
                    <a:pt x="0" y="1977"/>
                  </a:lnTo>
                  <a:lnTo>
                    <a:pt x="0" y="2597"/>
                  </a:lnTo>
                  <a:lnTo>
                    <a:pt x="1310" y="2597"/>
                  </a:lnTo>
                  <a:lnTo>
                    <a:pt x="1310" y="3502"/>
                  </a:lnTo>
                  <a:lnTo>
                    <a:pt x="0" y="3502"/>
                  </a:lnTo>
                  <a:lnTo>
                    <a:pt x="0" y="4121"/>
                  </a:lnTo>
                  <a:lnTo>
                    <a:pt x="1310" y="4121"/>
                  </a:lnTo>
                  <a:lnTo>
                    <a:pt x="1310" y="5002"/>
                  </a:lnTo>
                  <a:lnTo>
                    <a:pt x="0" y="5002"/>
                  </a:lnTo>
                  <a:lnTo>
                    <a:pt x="0" y="5645"/>
                  </a:lnTo>
                  <a:lnTo>
                    <a:pt x="1310" y="5645"/>
                  </a:lnTo>
                  <a:lnTo>
                    <a:pt x="1310" y="6526"/>
                  </a:lnTo>
                  <a:lnTo>
                    <a:pt x="0" y="6526"/>
                  </a:lnTo>
                  <a:lnTo>
                    <a:pt x="0" y="7145"/>
                  </a:lnTo>
                  <a:lnTo>
                    <a:pt x="1310" y="7145"/>
                  </a:lnTo>
                  <a:lnTo>
                    <a:pt x="1310" y="8050"/>
                  </a:lnTo>
                  <a:lnTo>
                    <a:pt x="0" y="8050"/>
                  </a:lnTo>
                  <a:lnTo>
                    <a:pt x="0" y="8669"/>
                  </a:lnTo>
                  <a:lnTo>
                    <a:pt x="1310" y="8669"/>
                  </a:lnTo>
                  <a:lnTo>
                    <a:pt x="1310" y="9360"/>
                  </a:lnTo>
                  <a:lnTo>
                    <a:pt x="2096" y="9360"/>
                  </a:lnTo>
                  <a:lnTo>
                    <a:pt x="2096" y="10646"/>
                  </a:lnTo>
                  <a:lnTo>
                    <a:pt x="2715" y="10646"/>
                  </a:lnTo>
                  <a:lnTo>
                    <a:pt x="2715" y="9360"/>
                  </a:lnTo>
                  <a:lnTo>
                    <a:pt x="3596" y="9360"/>
                  </a:lnTo>
                  <a:lnTo>
                    <a:pt x="3596" y="10646"/>
                  </a:lnTo>
                  <a:lnTo>
                    <a:pt x="4239" y="10646"/>
                  </a:lnTo>
                  <a:lnTo>
                    <a:pt x="4239" y="9360"/>
                  </a:lnTo>
                  <a:lnTo>
                    <a:pt x="5120" y="9360"/>
                  </a:lnTo>
                  <a:lnTo>
                    <a:pt x="5120" y="10646"/>
                  </a:lnTo>
                  <a:lnTo>
                    <a:pt x="5740" y="10646"/>
                  </a:lnTo>
                  <a:lnTo>
                    <a:pt x="5740" y="9360"/>
                  </a:lnTo>
                  <a:lnTo>
                    <a:pt x="6645" y="9360"/>
                  </a:lnTo>
                  <a:lnTo>
                    <a:pt x="6645" y="10646"/>
                  </a:lnTo>
                  <a:lnTo>
                    <a:pt x="7264" y="10646"/>
                  </a:lnTo>
                  <a:lnTo>
                    <a:pt x="7264" y="9360"/>
                  </a:lnTo>
                  <a:lnTo>
                    <a:pt x="8169" y="9360"/>
                  </a:lnTo>
                  <a:lnTo>
                    <a:pt x="8169" y="10646"/>
                  </a:lnTo>
                  <a:lnTo>
                    <a:pt x="8788" y="10646"/>
                  </a:lnTo>
                  <a:lnTo>
                    <a:pt x="8788" y="9360"/>
                  </a:lnTo>
                  <a:lnTo>
                    <a:pt x="9526" y="9360"/>
                  </a:lnTo>
                  <a:lnTo>
                    <a:pt x="9526" y="8669"/>
                  </a:lnTo>
                  <a:lnTo>
                    <a:pt x="10812" y="8669"/>
                  </a:lnTo>
                  <a:lnTo>
                    <a:pt x="10812" y="8050"/>
                  </a:lnTo>
                  <a:lnTo>
                    <a:pt x="9526" y="8050"/>
                  </a:lnTo>
                  <a:lnTo>
                    <a:pt x="9526" y="7145"/>
                  </a:lnTo>
                  <a:lnTo>
                    <a:pt x="10812" y="7145"/>
                  </a:lnTo>
                  <a:lnTo>
                    <a:pt x="10812" y="6526"/>
                  </a:lnTo>
                  <a:lnTo>
                    <a:pt x="9526" y="6526"/>
                  </a:lnTo>
                  <a:lnTo>
                    <a:pt x="9526" y="5645"/>
                  </a:lnTo>
                  <a:lnTo>
                    <a:pt x="10812" y="5645"/>
                  </a:lnTo>
                  <a:lnTo>
                    <a:pt x="10812" y="5002"/>
                  </a:lnTo>
                  <a:lnTo>
                    <a:pt x="9526" y="5002"/>
                  </a:lnTo>
                  <a:lnTo>
                    <a:pt x="9526" y="4121"/>
                  </a:lnTo>
                  <a:lnTo>
                    <a:pt x="10812" y="4121"/>
                  </a:lnTo>
                  <a:lnTo>
                    <a:pt x="10812" y="3502"/>
                  </a:lnTo>
                  <a:lnTo>
                    <a:pt x="9526" y="3502"/>
                  </a:lnTo>
                  <a:lnTo>
                    <a:pt x="9526" y="2597"/>
                  </a:lnTo>
                  <a:lnTo>
                    <a:pt x="10812" y="2597"/>
                  </a:lnTo>
                  <a:lnTo>
                    <a:pt x="10812" y="1977"/>
                  </a:lnTo>
                  <a:lnTo>
                    <a:pt x="9526" y="1977"/>
                  </a:lnTo>
                  <a:lnTo>
                    <a:pt x="9526" y="1287"/>
                  </a:lnTo>
                  <a:lnTo>
                    <a:pt x="8788" y="1287"/>
                  </a:lnTo>
                  <a:lnTo>
                    <a:pt x="8788" y="1"/>
                  </a:lnTo>
                  <a:lnTo>
                    <a:pt x="8169" y="1"/>
                  </a:lnTo>
                  <a:lnTo>
                    <a:pt x="8169" y="1287"/>
                  </a:lnTo>
                  <a:lnTo>
                    <a:pt x="7264" y="1287"/>
                  </a:lnTo>
                  <a:lnTo>
                    <a:pt x="7264" y="1"/>
                  </a:lnTo>
                  <a:lnTo>
                    <a:pt x="6645" y="1"/>
                  </a:lnTo>
                  <a:lnTo>
                    <a:pt x="6645" y="1287"/>
                  </a:lnTo>
                  <a:lnTo>
                    <a:pt x="5740" y="1287"/>
                  </a:lnTo>
                  <a:lnTo>
                    <a:pt x="5740" y="1"/>
                  </a:lnTo>
                  <a:lnTo>
                    <a:pt x="5120" y="1"/>
                  </a:lnTo>
                  <a:lnTo>
                    <a:pt x="5120" y="1287"/>
                  </a:lnTo>
                  <a:lnTo>
                    <a:pt x="4239" y="1287"/>
                  </a:lnTo>
                  <a:lnTo>
                    <a:pt x="4239" y="1"/>
                  </a:lnTo>
                  <a:lnTo>
                    <a:pt x="3596" y="1"/>
                  </a:lnTo>
                  <a:lnTo>
                    <a:pt x="3596" y="1287"/>
                  </a:lnTo>
                  <a:lnTo>
                    <a:pt x="2715" y="1287"/>
                  </a:lnTo>
                  <a:lnTo>
                    <a:pt x="271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393" name="Google Shape;1393;p75"/>
          <p:cNvGrpSpPr/>
          <p:nvPr/>
        </p:nvGrpSpPr>
        <p:grpSpPr>
          <a:xfrm>
            <a:off x="1549428" y="2173070"/>
            <a:ext cx="381946" cy="378605"/>
            <a:chOff x="1549428" y="2173070"/>
            <a:chExt cx="381946" cy="378605"/>
          </a:xfrm>
        </p:grpSpPr>
        <p:sp>
          <p:nvSpPr>
            <p:cNvPr id="1394" name="Google Shape;1394;p75"/>
            <p:cNvSpPr/>
            <p:nvPr/>
          </p:nvSpPr>
          <p:spPr>
            <a:xfrm>
              <a:off x="1768853" y="2173070"/>
              <a:ext cx="161712" cy="270563"/>
            </a:xfrm>
            <a:custGeom>
              <a:avLst/>
              <a:gdLst/>
              <a:ahLst/>
              <a:cxnLst/>
              <a:rect l="l" t="t" r="r" b="b"/>
              <a:pathLst>
                <a:path w="4598" h="7693" extrusionOk="0">
                  <a:moveTo>
                    <a:pt x="3978" y="619"/>
                  </a:moveTo>
                  <a:lnTo>
                    <a:pt x="3978" y="7049"/>
                  </a:lnTo>
                  <a:lnTo>
                    <a:pt x="668" y="7049"/>
                  </a:lnTo>
                  <a:lnTo>
                    <a:pt x="668" y="619"/>
                  </a:lnTo>
                  <a:close/>
                  <a:moveTo>
                    <a:pt x="1" y="0"/>
                  </a:moveTo>
                  <a:lnTo>
                    <a:pt x="1" y="7692"/>
                  </a:lnTo>
                  <a:lnTo>
                    <a:pt x="4597" y="7692"/>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5" name="Google Shape;1395;p75"/>
            <p:cNvSpPr/>
            <p:nvPr/>
          </p:nvSpPr>
          <p:spPr>
            <a:xfrm>
              <a:off x="1813273" y="2214078"/>
              <a:ext cx="75404" cy="21841"/>
            </a:xfrm>
            <a:custGeom>
              <a:avLst/>
              <a:gdLst/>
              <a:ahLst/>
              <a:cxnLst/>
              <a:rect l="l" t="t" r="r" b="b"/>
              <a:pathLst>
                <a:path w="2144" h="621"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6" name="Google Shape;1396;p75"/>
            <p:cNvSpPr/>
            <p:nvPr/>
          </p:nvSpPr>
          <p:spPr>
            <a:xfrm>
              <a:off x="1813273" y="2255966"/>
              <a:ext cx="75404" cy="21805"/>
            </a:xfrm>
            <a:custGeom>
              <a:avLst/>
              <a:gdLst/>
              <a:ahLst/>
              <a:cxnLst/>
              <a:rect l="l" t="t" r="r" b="b"/>
              <a:pathLst>
                <a:path w="2144" h="620" extrusionOk="0">
                  <a:moveTo>
                    <a:pt x="0" y="1"/>
                  </a:moveTo>
                  <a:lnTo>
                    <a:pt x="0" y="620"/>
                  </a:lnTo>
                  <a:lnTo>
                    <a:pt x="2143" y="620"/>
                  </a:lnTo>
                  <a:lnTo>
                    <a:pt x="21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7" name="Google Shape;1397;p75"/>
            <p:cNvSpPr/>
            <p:nvPr/>
          </p:nvSpPr>
          <p:spPr>
            <a:xfrm>
              <a:off x="1837540" y="2312097"/>
              <a:ext cx="25991" cy="21805"/>
            </a:xfrm>
            <a:custGeom>
              <a:avLst/>
              <a:gdLst/>
              <a:ahLst/>
              <a:cxnLst/>
              <a:rect l="l" t="t" r="r" b="b"/>
              <a:pathLst>
                <a:path w="739" h="620" extrusionOk="0">
                  <a:moveTo>
                    <a:pt x="358" y="0"/>
                  </a:moveTo>
                  <a:cubicBezTo>
                    <a:pt x="191" y="0"/>
                    <a:pt x="72" y="95"/>
                    <a:pt x="48" y="215"/>
                  </a:cubicBezTo>
                  <a:cubicBezTo>
                    <a:pt x="1" y="453"/>
                    <a:pt x="144" y="619"/>
                    <a:pt x="358" y="619"/>
                  </a:cubicBezTo>
                  <a:cubicBezTo>
                    <a:pt x="548" y="619"/>
                    <a:pt x="739" y="429"/>
                    <a:pt x="644" y="191"/>
                  </a:cubicBezTo>
                  <a:cubicBezTo>
                    <a:pt x="596" y="72"/>
                    <a:pt x="501"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8" name="Google Shape;1398;p75"/>
            <p:cNvSpPr/>
            <p:nvPr/>
          </p:nvSpPr>
          <p:spPr>
            <a:xfrm>
              <a:off x="1822452" y="2366540"/>
              <a:ext cx="55322" cy="21805"/>
            </a:xfrm>
            <a:custGeom>
              <a:avLst/>
              <a:gdLst/>
              <a:ahLst/>
              <a:cxnLst/>
              <a:rect l="l" t="t" r="r" b="b"/>
              <a:pathLst>
                <a:path w="1573" h="620" extrusionOk="0">
                  <a:moveTo>
                    <a:pt x="1" y="0"/>
                  </a:moveTo>
                  <a:lnTo>
                    <a:pt x="1" y="619"/>
                  </a:lnTo>
                  <a:lnTo>
                    <a:pt x="1573" y="619"/>
                  </a:lnTo>
                  <a:lnTo>
                    <a:pt x="157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399" name="Google Shape;1399;p75"/>
            <p:cNvSpPr/>
            <p:nvPr/>
          </p:nvSpPr>
          <p:spPr>
            <a:xfrm>
              <a:off x="1549428" y="2254277"/>
              <a:ext cx="172579" cy="188511"/>
            </a:xfrm>
            <a:custGeom>
              <a:avLst/>
              <a:gdLst/>
              <a:ahLst/>
              <a:cxnLst/>
              <a:rect l="l" t="t" r="r" b="b"/>
              <a:pathLst>
                <a:path w="4907" h="5360" extrusionOk="0">
                  <a:moveTo>
                    <a:pt x="4311" y="668"/>
                  </a:moveTo>
                  <a:lnTo>
                    <a:pt x="4311" y="3549"/>
                  </a:lnTo>
                  <a:lnTo>
                    <a:pt x="643" y="3549"/>
                  </a:lnTo>
                  <a:lnTo>
                    <a:pt x="643" y="668"/>
                  </a:lnTo>
                  <a:close/>
                  <a:moveTo>
                    <a:pt x="0" y="1"/>
                  </a:moveTo>
                  <a:lnTo>
                    <a:pt x="0" y="4169"/>
                  </a:lnTo>
                  <a:lnTo>
                    <a:pt x="2144" y="4169"/>
                  </a:lnTo>
                  <a:lnTo>
                    <a:pt x="2144" y="4740"/>
                  </a:lnTo>
                  <a:lnTo>
                    <a:pt x="739" y="4740"/>
                  </a:lnTo>
                  <a:lnTo>
                    <a:pt x="739" y="5359"/>
                  </a:lnTo>
                  <a:lnTo>
                    <a:pt x="4192" y="5359"/>
                  </a:lnTo>
                  <a:lnTo>
                    <a:pt x="4192" y="4740"/>
                  </a:lnTo>
                  <a:lnTo>
                    <a:pt x="2763" y="4740"/>
                  </a:lnTo>
                  <a:lnTo>
                    <a:pt x="2763" y="4169"/>
                  </a:lnTo>
                  <a:lnTo>
                    <a:pt x="4906" y="4169"/>
                  </a:lnTo>
                  <a:lnTo>
                    <a:pt x="49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0" name="Google Shape;1400;p75"/>
            <p:cNvSpPr/>
            <p:nvPr/>
          </p:nvSpPr>
          <p:spPr>
            <a:xfrm>
              <a:off x="1550272" y="2466212"/>
              <a:ext cx="381102" cy="85463"/>
            </a:xfrm>
            <a:custGeom>
              <a:avLst/>
              <a:gdLst/>
              <a:ahLst/>
              <a:cxnLst/>
              <a:rect l="l" t="t" r="r" b="b"/>
              <a:pathLst>
                <a:path w="10836" h="2430" extrusionOk="0">
                  <a:moveTo>
                    <a:pt x="2477" y="1286"/>
                  </a:moveTo>
                  <a:cubicBezTo>
                    <a:pt x="2620" y="1286"/>
                    <a:pt x="2739" y="1405"/>
                    <a:pt x="2739" y="1548"/>
                  </a:cubicBezTo>
                  <a:cubicBezTo>
                    <a:pt x="2739" y="1667"/>
                    <a:pt x="2620" y="1810"/>
                    <a:pt x="2477" y="1810"/>
                  </a:cubicBezTo>
                  <a:cubicBezTo>
                    <a:pt x="2334" y="1810"/>
                    <a:pt x="2215" y="1691"/>
                    <a:pt x="2215" y="1548"/>
                  </a:cubicBezTo>
                  <a:cubicBezTo>
                    <a:pt x="2215" y="1405"/>
                    <a:pt x="2334" y="1286"/>
                    <a:pt x="2477" y="1286"/>
                  </a:cubicBezTo>
                  <a:close/>
                  <a:moveTo>
                    <a:pt x="8526" y="1286"/>
                  </a:moveTo>
                  <a:cubicBezTo>
                    <a:pt x="8669" y="1286"/>
                    <a:pt x="8788" y="1405"/>
                    <a:pt x="8788" y="1548"/>
                  </a:cubicBezTo>
                  <a:cubicBezTo>
                    <a:pt x="8812" y="1667"/>
                    <a:pt x="8669" y="1810"/>
                    <a:pt x="8526" y="1810"/>
                  </a:cubicBezTo>
                  <a:cubicBezTo>
                    <a:pt x="8359" y="1810"/>
                    <a:pt x="8240" y="1691"/>
                    <a:pt x="8240" y="1548"/>
                  </a:cubicBezTo>
                  <a:cubicBezTo>
                    <a:pt x="8240" y="1405"/>
                    <a:pt x="8359" y="1286"/>
                    <a:pt x="8526" y="1286"/>
                  </a:cubicBezTo>
                  <a:close/>
                  <a:moveTo>
                    <a:pt x="2167" y="0"/>
                  </a:moveTo>
                  <a:lnTo>
                    <a:pt x="2167" y="691"/>
                  </a:lnTo>
                  <a:cubicBezTo>
                    <a:pt x="1929" y="762"/>
                    <a:pt x="1739" y="976"/>
                    <a:pt x="1643" y="1215"/>
                  </a:cubicBezTo>
                  <a:lnTo>
                    <a:pt x="0" y="1215"/>
                  </a:lnTo>
                  <a:lnTo>
                    <a:pt x="0" y="1834"/>
                  </a:lnTo>
                  <a:lnTo>
                    <a:pt x="1620" y="1834"/>
                  </a:lnTo>
                  <a:cubicBezTo>
                    <a:pt x="1739" y="2191"/>
                    <a:pt x="2096" y="2429"/>
                    <a:pt x="2477" y="2429"/>
                  </a:cubicBezTo>
                  <a:cubicBezTo>
                    <a:pt x="2858" y="2429"/>
                    <a:pt x="3191" y="2191"/>
                    <a:pt x="3334" y="1834"/>
                  </a:cubicBezTo>
                  <a:lnTo>
                    <a:pt x="7692" y="1834"/>
                  </a:lnTo>
                  <a:cubicBezTo>
                    <a:pt x="7811" y="2191"/>
                    <a:pt x="8169" y="2429"/>
                    <a:pt x="8550" y="2429"/>
                  </a:cubicBezTo>
                  <a:cubicBezTo>
                    <a:pt x="8931" y="2429"/>
                    <a:pt x="9264" y="2191"/>
                    <a:pt x="9407" y="1834"/>
                  </a:cubicBezTo>
                  <a:lnTo>
                    <a:pt x="10836" y="1834"/>
                  </a:lnTo>
                  <a:lnTo>
                    <a:pt x="10836" y="1215"/>
                  </a:lnTo>
                  <a:lnTo>
                    <a:pt x="9383" y="1215"/>
                  </a:lnTo>
                  <a:cubicBezTo>
                    <a:pt x="9288" y="953"/>
                    <a:pt x="9074" y="762"/>
                    <a:pt x="8835" y="691"/>
                  </a:cubicBezTo>
                  <a:lnTo>
                    <a:pt x="8835" y="95"/>
                  </a:lnTo>
                  <a:lnTo>
                    <a:pt x="8216" y="95"/>
                  </a:lnTo>
                  <a:lnTo>
                    <a:pt x="8216" y="691"/>
                  </a:lnTo>
                  <a:cubicBezTo>
                    <a:pt x="7978" y="762"/>
                    <a:pt x="7764" y="976"/>
                    <a:pt x="7692" y="1215"/>
                  </a:cubicBezTo>
                  <a:lnTo>
                    <a:pt x="3334" y="1215"/>
                  </a:lnTo>
                  <a:cubicBezTo>
                    <a:pt x="3239" y="976"/>
                    <a:pt x="3049" y="762"/>
                    <a:pt x="2810" y="691"/>
                  </a:cubicBezTo>
                  <a:lnTo>
                    <a:pt x="2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1" name="Google Shape;1401;p75"/>
          <p:cNvGrpSpPr/>
          <p:nvPr/>
        </p:nvGrpSpPr>
        <p:grpSpPr>
          <a:xfrm>
            <a:off x="1571198" y="1575883"/>
            <a:ext cx="337562" cy="381102"/>
            <a:chOff x="1571198" y="1575883"/>
            <a:chExt cx="337562" cy="381102"/>
          </a:xfrm>
        </p:grpSpPr>
        <p:sp>
          <p:nvSpPr>
            <p:cNvPr id="1402" name="Google Shape;1402;p75"/>
            <p:cNvSpPr/>
            <p:nvPr/>
          </p:nvSpPr>
          <p:spPr>
            <a:xfrm>
              <a:off x="1768853" y="1692296"/>
              <a:ext cx="24338" cy="23494"/>
            </a:xfrm>
            <a:custGeom>
              <a:avLst/>
              <a:gdLst/>
              <a:ahLst/>
              <a:cxnLst/>
              <a:rect l="l" t="t" r="r" b="b"/>
              <a:pathLst>
                <a:path w="692" h="668" extrusionOk="0">
                  <a:moveTo>
                    <a:pt x="358" y="1"/>
                  </a:moveTo>
                  <a:cubicBezTo>
                    <a:pt x="215" y="1"/>
                    <a:pt x="72" y="120"/>
                    <a:pt x="48" y="263"/>
                  </a:cubicBezTo>
                  <a:cubicBezTo>
                    <a:pt x="1" y="477"/>
                    <a:pt x="168" y="667"/>
                    <a:pt x="334" y="667"/>
                  </a:cubicBezTo>
                  <a:cubicBezTo>
                    <a:pt x="477" y="667"/>
                    <a:pt x="644" y="548"/>
                    <a:pt x="668" y="382"/>
                  </a:cubicBezTo>
                  <a:cubicBezTo>
                    <a:pt x="691" y="191"/>
                    <a:pt x="549"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3" name="Google Shape;1403;p75"/>
            <p:cNvSpPr/>
            <p:nvPr/>
          </p:nvSpPr>
          <p:spPr>
            <a:xfrm>
              <a:off x="1571198" y="1575883"/>
              <a:ext cx="337562" cy="381102"/>
            </a:xfrm>
            <a:custGeom>
              <a:avLst/>
              <a:gdLst/>
              <a:ahLst/>
              <a:cxnLst/>
              <a:rect l="l" t="t" r="r" b="b"/>
              <a:pathLst>
                <a:path w="9598" h="10836" extrusionOk="0">
                  <a:moveTo>
                    <a:pt x="3835" y="643"/>
                  </a:moveTo>
                  <a:cubicBezTo>
                    <a:pt x="4740" y="643"/>
                    <a:pt x="5597" y="762"/>
                    <a:pt x="6216" y="953"/>
                  </a:cubicBezTo>
                  <a:cubicBezTo>
                    <a:pt x="6883" y="1167"/>
                    <a:pt x="7026" y="1405"/>
                    <a:pt x="7026" y="1477"/>
                  </a:cubicBezTo>
                  <a:cubicBezTo>
                    <a:pt x="7026" y="1524"/>
                    <a:pt x="6883" y="1763"/>
                    <a:pt x="6216" y="1977"/>
                  </a:cubicBezTo>
                  <a:cubicBezTo>
                    <a:pt x="5597" y="2167"/>
                    <a:pt x="4740" y="2287"/>
                    <a:pt x="3835" y="2287"/>
                  </a:cubicBezTo>
                  <a:cubicBezTo>
                    <a:pt x="2954" y="2287"/>
                    <a:pt x="2096" y="2167"/>
                    <a:pt x="1453" y="1977"/>
                  </a:cubicBezTo>
                  <a:cubicBezTo>
                    <a:pt x="810" y="1763"/>
                    <a:pt x="667" y="1524"/>
                    <a:pt x="667" y="1477"/>
                  </a:cubicBezTo>
                  <a:cubicBezTo>
                    <a:pt x="667" y="1405"/>
                    <a:pt x="810" y="1167"/>
                    <a:pt x="1453" y="953"/>
                  </a:cubicBezTo>
                  <a:cubicBezTo>
                    <a:pt x="2096" y="762"/>
                    <a:pt x="2954" y="643"/>
                    <a:pt x="3835" y="643"/>
                  </a:cubicBezTo>
                  <a:close/>
                  <a:moveTo>
                    <a:pt x="7074" y="2310"/>
                  </a:moveTo>
                  <a:lnTo>
                    <a:pt x="7074" y="4096"/>
                  </a:lnTo>
                  <a:cubicBezTo>
                    <a:pt x="7074" y="4144"/>
                    <a:pt x="6931" y="4382"/>
                    <a:pt x="6288" y="4597"/>
                  </a:cubicBezTo>
                  <a:cubicBezTo>
                    <a:pt x="5668" y="4811"/>
                    <a:pt x="4787" y="4930"/>
                    <a:pt x="3906" y="4930"/>
                  </a:cubicBezTo>
                  <a:cubicBezTo>
                    <a:pt x="3001" y="4930"/>
                    <a:pt x="2144" y="4811"/>
                    <a:pt x="1525" y="4597"/>
                  </a:cubicBezTo>
                  <a:cubicBezTo>
                    <a:pt x="858" y="4382"/>
                    <a:pt x="715" y="4144"/>
                    <a:pt x="715" y="4096"/>
                  </a:cubicBezTo>
                  <a:lnTo>
                    <a:pt x="715" y="2334"/>
                  </a:lnTo>
                  <a:lnTo>
                    <a:pt x="715" y="2334"/>
                  </a:lnTo>
                  <a:cubicBezTo>
                    <a:pt x="856" y="2402"/>
                    <a:pt x="1052" y="2487"/>
                    <a:pt x="1287" y="2572"/>
                  </a:cubicBezTo>
                  <a:cubicBezTo>
                    <a:pt x="1977" y="2810"/>
                    <a:pt x="2882" y="2930"/>
                    <a:pt x="3882" y="2930"/>
                  </a:cubicBezTo>
                  <a:cubicBezTo>
                    <a:pt x="4859" y="2930"/>
                    <a:pt x="5788" y="2810"/>
                    <a:pt x="6454" y="2572"/>
                  </a:cubicBezTo>
                  <a:cubicBezTo>
                    <a:pt x="6692" y="2477"/>
                    <a:pt x="6907" y="2382"/>
                    <a:pt x="7074" y="2310"/>
                  </a:cubicBezTo>
                  <a:close/>
                  <a:moveTo>
                    <a:pt x="7074" y="4954"/>
                  </a:moveTo>
                  <a:lnTo>
                    <a:pt x="7074" y="6716"/>
                  </a:lnTo>
                  <a:lnTo>
                    <a:pt x="6192" y="6716"/>
                  </a:lnTo>
                  <a:cubicBezTo>
                    <a:pt x="6288" y="6621"/>
                    <a:pt x="6311" y="6502"/>
                    <a:pt x="6288" y="6383"/>
                  </a:cubicBezTo>
                  <a:cubicBezTo>
                    <a:pt x="6264" y="6264"/>
                    <a:pt x="6097" y="6168"/>
                    <a:pt x="5978" y="6168"/>
                  </a:cubicBezTo>
                  <a:cubicBezTo>
                    <a:pt x="5835" y="6168"/>
                    <a:pt x="5692" y="6287"/>
                    <a:pt x="5668" y="6430"/>
                  </a:cubicBezTo>
                  <a:cubicBezTo>
                    <a:pt x="5621" y="6549"/>
                    <a:pt x="5692" y="6645"/>
                    <a:pt x="5740" y="6740"/>
                  </a:cubicBezTo>
                  <a:lnTo>
                    <a:pt x="5145" y="6740"/>
                  </a:lnTo>
                  <a:lnTo>
                    <a:pt x="5145" y="7502"/>
                  </a:lnTo>
                  <a:cubicBezTo>
                    <a:pt x="4787" y="7573"/>
                    <a:pt x="4406" y="7573"/>
                    <a:pt x="3882" y="7573"/>
                  </a:cubicBezTo>
                  <a:cubicBezTo>
                    <a:pt x="2977" y="7573"/>
                    <a:pt x="2120" y="7454"/>
                    <a:pt x="1501" y="7240"/>
                  </a:cubicBezTo>
                  <a:cubicBezTo>
                    <a:pt x="834" y="7026"/>
                    <a:pt x="691" y="6787"/>
                    <a:pt x="691" y="6740"/>
                  </a:cubicBezTo>
                  <a:lnTo>
                    <a:pt x="667" y="4954"/>
                  </a:lnTo>
                  <a:lnTo>
                    <a:pt x="667" y="4954"/>
                  </a:lnTo>
                  <a:cubicBezTo>
                    <a:pt x="810" y="5049"/>
                    <a:pt x="1025" y="5120"/>
                    <a:pt x="1287" y="5216"/>
                  </a:cubicBezTo>
                  <a:cubicBezTo>
                    <a:pt x="1977" y="5454"/>
                    <a:pt x="2882" y="5573"/>
                    <a:pt x="3882" y="5573"/>
                  </a:cubicBezTo>
                  <a:cubicBezTo>
                    <a:pt x="4859" y="5573"/>
                    <a:pt x="5788" y="5454"/>
                    <a:pt x="6454" y="5216"/>
                  </a:cubicBezTo>
                  <a:cubicBezTo>
                    <a:pt x="6692" y="5120"/>
                    <a:pt x="6907" y="5049"/>
                    <a:pt x="7074" y="4954"/>
                  </a:cubicBezTo>
                  <a:close/>
                  <a:moveTo>
                    <a:pt x="667" y="7573"/>
                  </a:moveTo>
                  <a:cubicBezTo>
                    <a:pt x="810" y="7669"/>
                    <a:pt x="1025" y="7740"/>
                    <a:pt x="1287" y="7835"/>
                  </a:cubicBezTo>
                  <a:cubicBezTo>
                    <a:pt x="1977" y="8073"/>
                    <a:pt x="2882" y="8193"/>
                    <a:pt x="3882" y="8193"/>
                  </a:cubicBezTo>
                  <a:cubicBezTo>
                    <a:pt x="4359" y="8193"/>
                    <a:pt x="4740" y="8193"/>
                    <a:pt x="5145" y="8145"/>
                  </a:cubicBezTo>
                  <a:lnTo>
                    <a:pt x="5145" y="10193"/>
                  </a:lnTo>
                  <a:lnTo>
                    <a:pt x="3882" y="10193"/>
                  </a:lnTo>
                  <a:cubicBezTo>
                    <a:pt x="2954" y="10193"/>
                    <a:pt x="2096" y="10074"/>
                    <a:pt x="1453" y="9860"/>
                  </a:cubicBezTo>
                  <a:cubicBezTo>
                    <a:pt x="810" y="9645"/>
                    <a:pt x="667" y="9407"/>
                    <a:pt x="667" y="9359"/>
                  </a:cubicBezTo>
                  <a:lnTo>
                    <a:pt x="667" y="7573"/>
                  </a:lnTo>
                  <a:close/>
                  <a:moveTo>
                    <a:pt x="8955" y="7359"/>
                  </a:moveTo>
                  <a:lnTo>
                    <a:pt x="8955" y="10193"/>
                  </a:lnTo>
                  <a:lnTo>
                    <a:pt x="5788" y="10193"/>
                  </a:lnTo>
                  <a:lnTo>
                    <a:pt x="5788" y="7359"/>
                  </a:lnTo>
                  <a:close/>
                  <a:moveTo>
                    <a:pt x="3835" y="0"/>
                  </a:moveTo>
                  <a:cubicBezTo>
                    <a:pt x="2858" y="0"/>
                    <a:pt x="1977" y="119"/>
                    <a:pt x="1263" y="358"/>
                  </a:cubicBezTo>
                  <a:cubicBezTo>
                    <a:pt x="215" y="691"/>
                    <a:pt x="1" y="1143"/>
                    <a:pt x="1" y="1477"/>
                  </a:cubicBezTo>
                  <a:lnTo>
                    <a:pt x="1" y="9383"/>
                  </a:lnTo>
                  <a:cubicBezTo>
                    <a:pt x="1" y="9717"/>
                    <a:pt x="215" y="10169"/>
                    <a:pt x="1263" y="10479"/>
                  </a:cubicBezTo>
                  <a:cubicBezTo>
                    <a:pt x="1930" y="10717"/>
                    <a:pt x="2858" y="10836"/>
                    <a:pt x="3835" y="10836"/>
                  </a:cubicBezTo>
                  <a:lnTo>
                    <a:pt x="9598" y="10836"/>
                  </a:lnTo>
                  <a:lnTo>
                    <a:pt x="9598" y="6716"/>
                  </a:lnTo>
                  <a:lnTo>
                    <a:pt x="7693" y="6716"/>
                  </a:lnTo>
                  <a:lnTo>
                    <a:pt x="7693" y="1477"/>
                  </a:lnTo>
                  <a:cubicBezTo>
                    <a:pt x="7693" y="1143"/>
                    <a:pt x="7478" y="691"/>
                    <a:pt x="6431" y="358"/>
                  </a:cubicBezTo>
                  <a:cubicBezTo>
                    <a:pt x="5740" y="119"/>
                    <a:pt x="4835" y="0"/>
                    <a:pt x="383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4" name="Google Shape;1404;p75"/>
            <p:cNvSpPr/>
            <p:nvPr/>
          </p:nvSpPr>
          <p:spPr>
            <a:xfrm>
              <a:off x="1801526" y="1854781"/>
              <a:ext cx="58664" cy="58664"/>
            </a:xfrm>
            <a:custGeom>
              <a:avLst/>
              <a:gdLst/>
              <a:ahLst/>
              <a:cxnLst/>
              <a:rect l="l" t="t" r="r" b="b"/>
              <a:pathLst>
                <a:path w="1668" h="1668" extrusionOk="0">
                  <a:moveTo>
                    <a:pt x="453" y="1"/>
                  </a:moveTo>
                  <a:lnTo>
                    <a:pt x="1" y="453"/>
                  </a:lnTo>
                  <a:lnTo>
                    <a:pt x="382" y="834"/>
                  </a:lnTo>
                  <a:lnTo>
                    <a:pt x="1" y="1215"/>
                  </a:lnTo>
                  <a:lnTo>
                    <a:pt x="453" y="1668"/>
                  </a:lnTo>
                  <a:lnTo>
                    <a:pt x="834" y="1287"/>
                  </a:lnTo>
                  <a:lnTo>
                    <a:pt x="1215" y="1668"/>
                  </a:lnTo>
                  <a:lnTo>
                    <a:pt x="1668" y="1215"/>
                  </a:lnTo>
                  <a:lnTo>
                    <a:pt x="1287" y="834"/>
                  </a:lnTo>
                  <a:lnTo>
                    <a:pt x="1668" y="453"/>
                  </a:lnTo>
                  <a:lnTo>
                    <a:pt x="1215" y="1"/>
                  </a:lnTo>
                  <a:lnTo>
                    <a:pt x="834" y="382"/>
                  </a:lnTo>
                  <a:lnTo>
                    <a:pt x="4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5" name="Google Shape;1405;p75"/>
          <p:cNvGrpSpPr/>
          <p:nvPr/>
        </p:nvGrpSpPr>
        <p:grpSpPr>
          <a:xfrm>
            <a:off x="766297" y="2183093"/>
            <a:ext cx="286495" cy="380434"/>
            <a:chOff x="766297" y="2183093"/>
            <a:chExt cx="286495" cy="380434"/>
          </a:xfrm>
        </p:grpSpPr>
        <p:sp>
          <p:nvSpPr>
            <p:cNvPr id="1406" name="Google Shape;1406;p75"/>
            <p:cNvSpPr/>
            <p:nvPr/>
          </p:nvSpPr>
          <p:spPr>
            <a:xfrm>
              <a:off x="816555" y="2338052"/>
              <a:ext cx="185979" cy="186823"/>
            </a:xfrm>
            <a:custGeom>
              <a:avLst/>
              <a:gdLst/>
              <a:ahLst/>
              <a:cxnLst/>
              <a:rect l="l" t="t" r="r" b="b"/>
              <a:pathLst>
                <a:path w="5288" h="5312" extrusionOk="0">
                  <a:moveTo>
                    <a:pt x="2644" y="667"/>
                  </a:moveTo>
                  <a:cubicBezTo>
                    <a:pt x="3740" y="667"/>
                    <a:pt x="4645" y="1548"/>
                    <a:pt x="4645" y="2668"/>
                  </a:cubicBezTo>
                  <a:cubicBezTo>
                    <a:pt x="4645" y="3763"/>
                    <a:pt x="3740" y="4644"/>
                    <a:pt x="2644" y="4644"/>
                  </a:cubicBezTo>
                  <a:cubicBezTo>
                    <a:pt x="1549" y="4644"/>
                    <a:pt x="644" y="3763"/>
                    <a:pt x="644" y="2668"/>
                  </a:cubicBezTo>
                  <a:cubicBezTo>
                    <a:pt x="644" y="1548"/>
                    <a:pt x="1549" y="667"/>
                    <a:pt x="2644" y="667"/>
                  </a:cubicBezTo>
                  <a:close/>
                  <a:moveTo>
                    <a:pt x="2644" y="0"/>
                  </a:moveTo>
                  <a:cubicBezTo>
                    <a:pt x="1191" y="0"/>
                    <a:pt x="1" y="1191"/>
                    <a:pt x="1" y="2644"/>
                  </a:cubicBezTo>
                  <a:cubicBezTo>
                    <a:pt x="1" y="4120"/>
                    <a:pt x="1191" y="5311"/>
                    <a:pt x="2644" y="5311"/>
                  </a:cubicBezTo>
                  <a:cubicBezTo>
                    <a:pt x="4097" y="5311"/>
                    <a:pt x="5288" y="4120"/>
                    <a:pt x="5288" y="2644"/>
                  </a:cubicBezTo>
                  <a:cubicBezTo>
                    <a:pt x="5264" y="1191"/>
                    <a:pt x="4097" y="0"/>
                    <a:pt x="264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7" name="Google Shape;1407;p75"/>
            <p:cNvSpPr/>
            <p:nvPr/>
          </p:nvSpPr>
          <p:spPr>
            <a:xfrm>
              <a:off x="855946" y="2378252"/>
              <a:ext cx="107233" cy="106389"/>
            </a:xfrm>
            <a:custGeom>
              <a:avLst/>
              <a:gdLst/>
              <a:ahLst/>
              <a:cxnLst/>
              <a:rect l="l" t="t" r="r" b="b"/>
              <a:pathLst>
                <a:path w="3049" h="3025" extrusionOk="0">
                  <a:moveTo>
                    <a:pt x="1524" y="596"/>
                  </a:moveTo>
                  <a:cubicBezTo>
                    <a:pt x="2000" y="596"/>
                    <a:pt x="2429" y="977"/>
                    <a:pt x="2429" y="1477"/>
                  </a:cubicBezTo>
                  <a:cubicBezTo>
                    <a:pt x="2429" y="2001"/>
                    <a:pt x="2000" y="2382"/>
                    <a:pt x="1524" y="2382"/>
                  </a:cubicBezTo>
                  <a:cubicBezTo>
                    <a:pt x="1048" y="2382"/>
                    <a:pt x="643" y="2001"/>
                    <a:pt x="643" y="1477"/>
                  </a:cubicBezTo>
                  <a:cubicBezTo>
                    <a:pt x="643" y="977"/>
                    <a:pt x="1024" y="596"/>
                    <a:pt x="1524" y="596"/>
                  </a:cubicBezTo>
                  <a:close/>
                  <a:moveTo>
                    <a:pt x="1524" y="1"/>
                  </a:moveTo>
                  <a:cubicBezTo>
                    <a:pt x="691" y="1"/>
                    <a:pt x="0" y="691"/>
                    <a:pt x="0" y="1525"/>
                  </a:cubicBezTo>
                  <a:cubicBezTo>
                    <a:pt x="0" y="2358"/>
                    <a:pt x="691" y="3025"/>
                    <a:pt x="1524" y="3025"/>
                  </a:cubicBezTo>
                  <a:cubicBezTo>
                    <a:pt x="2358" y="3025"/>
                    <a:pt x="3048" y="2358"/>
                    <a:pt x="3048" y="1525"/>
                  </a:cubicBezTo>
                  <a:cubicBezTo>
                    <a:pt x="3048" y="691"/>
                    <a:pt x="2358" y="1"/>
                    <a:pt x="152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08" name="Google Shape;1408;p75"/>
            <p:cNvSpPr/>
            <p:nvPr/>
          </p:nvSpPr>
          <p:spPr>
            <a:xfrm>
              <a:off x="766297" y="2183093"/>
              <a:ext cx="286495" cy="380434"/>
            </a:xfrm>
            <a:custGeom>
              <a:avLst/>
              <a:gdLst/>
              <a:ahLst/>
              <a:cxnLst/>
              <a:rect l="l" t="t" r="r" b="b"/>
              <a:pathLst>
                <a:path w="8146" h="10817" extrusionOk="0">
                  <a:moveTo>
                    <a:pt x="1430" y="644"/>
                  </a:moveTo>
                  <a:lnTo>
                    <a:pt x="1430" y="1025"/>
                  </a:lnTo>
                  <a:lnTo>
                    <a:pt x="953" y="1025"/>
                  </a:lnTo>
                  <a:lnTo>
                    <a:pt x="953" y="644"/>
                  </a:lnTo>
                  <a:close/>
                  <a:moveTo>
                    <a:pt x="7145" y="644"/>
                  </a:moveTo>
                  <a:lnTo>
                    <a:pt x="7145" y="1025"/>
                  </a:lnTo>
                  <a:lnTo>
                    <a:pt x="6669" y="1025"/>
                  </a:lnTo>
                  <a:lnTo>
                    <a:pt x="6669" y="644"/>
                  </a:lnTo>
                  <a:close/>
                  <a:moveTo>
                    <a:pt x="1835" y="1644"/>
                  </a:moveTo>
                  <a:lnTo>
                    <a:pt x="1835" y="2573"/>
                  </a:lnTo>
                  <a:lnTo>
                    <a:pt x="644" y="2573"/>
                  </a:lnTo>
                  <a:lnTo>
                    <a:pt x="644" y="1644"/>
                  </a:lnTo>
                  <a:close/>
                  <a:moveTo>
                    <a:pt x="7502" y="1644"/>
                  </a:moveTo>
                  <a:lnTo>
                    <a:pt x="7502" y="2573"/>
                  </a:lnTo>
                  <a:lnTo>
                    <a:pt x="6312" y="2573"/>
                  </a:lnTo>
                  <a:lnTo>
                    <a:pt x="6312" y="1644"/>
                  </a:lnTo>
                  <a:close/>
                  <a:moveTo>
                    <a:pt x="1549" y="3192"/>
                  </a:moveTo>
                  <a:lnTo>
                    <a:pt x="1549" y="4264"/>
                  </a:lnTo>
                  <a:cubicBezTo>
                    <a:pt x="1311" y="4478"/>
                    <a:pt x="1120" y="4716"/>
                    <a:pt x="953" y="4954"/>
                  </a:cubicBezTo>
                  <a:lnTo>
                    <a:pt x="953" y="3192"/>
                  </a:lnTo>
                  <a:close/>
                  <a:moveTo>
                    <a:pt x="7193" y="3192"/>
                  </a:moveTo>
                  <a:lnTo>
                    <a:pt x="7193" y="4954"/>
                  </a:lnTo>
                  <a:cubicBezTo>
                    <a:pt x="7026" y="4716"/>
                    <a:pt x="6836" y="4478"/>
                    <a:pt x="6598" y="4264"/>
                  </a:cubicBezTo>
                  <a:lnTo>
                    <a:pt x="6598" y="3192"/>
                  </a:lnTo>
                  <a:close/>
                  <a:moveTo>
                    <a:pt x="4073" y="3930"/>
                  </a:moveTo>
                  <a:cubicBezTo>
                    <a:pt x="5812" y="3930"/>
                    <a:pt x="7193" y="5335"/>
                    <a:pt x="7193" y="7050"/>
                  </a:cubicBezTo>
                  <a:cubicBezTo>
                    <a:pt x="7193" y="8788"/>
                    <a:pt x="5812" y="10193"/>
                    <a:pt x="4073" y="10193"/>
                  </a:cubicBezTo>
                  <a:cubicBezTo>
                    <a:pt x="2359" y="10193"/>
                    <a:pt x="953" y="8788"/>
                    <a:pt x="953" y="7050"/>
                  </a:cubicBezTo>
                  <a:cubicBezTo>
                    <a:pt x="953" y="5335"/>
                    <a:pt x="2359" y="3930"/>
                    <a:pt x="4073" y="3930"/>
                  </a:cubicBezTo>
                  <a:close/>
                  <a:moveTo>
                    <a:pt x="334" y="1"/>
                  </a:moveTo>
                  <a:lnTo>
                    <a:pt x="334" y="1025"/>
                  </a:lnTo>
                  <a:lnTo>
                    <a:pt x="1" y="1025"/>
                  </a:lnTo>
                  <a:lnTo>
                    <a:pt x="1" y="3192"/>
                  </a:lnTo>
                  <a:lnTo>
                    <a:pt x="287" y="3192"/>
                  </a:lnTo>
                  <a:lnTo>
                    <a:pt x="287" y="7026"/>
                  </a:lnTo>
                  <a:cubicBezTo>
                    <a:pt x="287" y="9026"/>
                    <a:pt x="1930" y="10765"/>
                    <a:pt x="3930" y="10812"/>
                  </a:cubicBezTo>
                  <a:cubicBezTo>
                    <a:pt x="3987" y="10815"/>
                    <a:pt x="4043" y="10816"/>
                    <a:pt x="4098" y="10816"/>
                  </a:cubicBezTo>
                  <a:cubicBezTo>
                    <a:pt x="6165" y="10816"/>
                    <a:pt x="7836" y="9114"/>
                    <a:pt x="7836" y="7050"/>
                  </a:cubicBezTo>
                  <a:lnTo>
                    <a:pt x="7836" y="3192"/>
                  </a:lnTo>
                  <a:lnTo>
                    <a:pt x="8145" y="3192"/>
                  </a:lnTo>
                  <a:lnTo>
                    <a:pt x="8145" y="1025"/>
                  </a:lnTo>
                  <a:lnTo>
                    <a:pt x="7764" y="1025"/>
                  </a:lnTo>
                  <a:lnTo>
                    <a:pt x="7764" y="1"/>
                  </a:lnTo>
                  <a:lnTo>
                    <a:pt x="6002" y="1"/>
                  </a:lnTo>
                  <a:lnTo>
                    <a:pt x="6002" y="1025"/>
                  </a:lnTo>
                  <a:lnTo>
                    <a:pt x="5645" y="1025"/>
                  </a:lnTo>
                  <a:lnTo>
                    <a:pt x="5645" y="3192"/>
                  </a:lnTo>
                  <a:lnTo>
                    <a:pt x="5955" y="3192"/>
                  </a:lnTo>
                  <a:lnTo>
                    <a:pt x="5955" y="3811"/>
                  </a:lnTo>
                  <a:cubicBezTo>
                    <a:pt x="5383" y="3501"/>
                    <a:pt x="4740" y="3311"/>
                    <a:pt x="4049" y="3311"/>
                  </a:cubicBezTo>
                  <a:cubicBezTo>
                    <a:pt x="3359" y="3311"/>
                    <a:pt x="2716" y="3501"/>
                    <a:pt x="2144" y="3811"/>
                  </a:cubicBezTo>
                  <a:lnTo>
                    <a:pt x="2144" y="3192"/>
                  </a:lnTo>
                  <a:lnTo>
                    <a:pt x="2478" y="3192"/>
                  </a:lnTo>
                  <a:lnTo>
                    <a:pt x="2478" y="1025"/>
                  </a:lnTo>
                  <a:lnTo>
                    <a:pt x="2073" y="1025"/>
                  </a:lnTo>
                  <a:lnTo>
                    <a:pt x="2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09" name="Google Shape;1409;p75"/>
          <p:cNvGrpSpPr/>
          <p:nvPr/>
        </p:nvGrpSpPr>
        <p:grpSpPr>
          <a:xfrm>
            <a:off x="719416" y="3408451"/>
            <a:ext cx="380293" cy="334221"/>
            <a:chOff x="719416" y="3408451"/>
            <a:chExt cx="380293" cy="334221"/>
          </a:xfrm>
        </p:grpSpPr>
        <p:sp>
          <p:nvSpPr>
            <p:cNvPr id="1410" name="Google Shape;1410;p75"/>
            <p:cNvSpPr/>
            <p:nvPr/>
          </p:nvSpPr>
          <p:spPr>
            <a:xfrm>
              <a:off x="719416" y="3408451"/>
              <a:ext cx="380293" cy="334221"/>
            </a:xfrm>
            <a:custGeom>
              <a:avLst/>
              <a:gdLst/>
              <a:ahLst/>
              <a:cxnLst/>
              <a:rect l="l" t="t" r="r" b="b"/>
              <a:pathLst>
                <a:path w="10813" h="9503" extrusionOk="0">
                  <a:moveTo>
                    <a:pt x="10169" y="619"/>
                  </a:moveTo>
                  <a:lnTo>
                    <a:pt x="10169" y="5620"/>
                  </a:lnTo>
                  <a:lnTo>
                    <a:pt x="643" y="5620"/>
                  </a:lnTo>
                  <a:lnTo>
                    <a:pt x="643" y="619"/>
                  </a:lnTo>
                  <a:close/>
                  <a:moveTo>
                    <a:pt x="10193" y="6287"/>
                  </a:moveTo>
                  <a:lnTo>
                    <a:pt x="10193" y="7121"/>
                  </a:lnTo>
                  <a:lnTo>
                    <a:pt x="643" y="7121"/>
                  </a:lnTo>
                  <a:lnTo>
                    <a:pt x="643" y="6287"/>
                  </a:lnTo>
                  <a:lnTo>
                    <a:pt x="5120" y="6287"/>
                  </a:lnTo>
                  <a:lnTo>
                    <a:pt x="5120" y="6668"/>
                  </a:lnTo>
                  <a:lnTo>
                    <a:pt x="5740" y="6668"/>
                  </a:lnTo>
                  <a:lnTo>
                    <a:pt x="5740" y="6287"/>
                  </a:lnTo>
                  <a:close/>
                  <a:moveTo>
                    <a:pt x="0" y="0"/>
                  </a:moveTo>
                  <a:lnTo>
                    <a:pt x="0" y="7740"/>
                  </a:lnTo>
                  <a:lnTo>
                    <a:pt x="5049" y="7740"/>
                  </a:lnTo>
                  <a:lnTo>
                    <a:pt x="5049" y="8859"/>
                  </a:lnTo>
                  <a:lnTo>
                    <a:pt x="1905" y="8859"/>
                  </a:lnTo>
                  <a:lnTo>
                    <a:pt x="1905" y="9502"/>
                  </a:lnTo>
                  <a:lnTo>
                    <a:pt x="8931" y="9502"/>
                  </a:lnTo>
                  <a:lnTo>
                    <a:pt x="8931" y="8859"/>
                  </a:lnTo>
                  <a:lnTo>
                    <a:pt x="5716" y="8859"/>
                  </a:lnTo>
                  <a:lnTo>
                    <a:pt x="5716" y="7740"/>
                  </a:lnTo>
                  <a:lnTo>
                    <a:pt x="10812" y="7740"/>
                  </a:lnTo>
                  <a:lnTo>
                    <a:pt x="10812"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1" name="Google Shape;1411;p75"/>
            <p:cNvSpPr/>
            <p:nvPr/>
          </p:nvSpPr>
          <p:spPr>
            <a:xfrm>
              <a:off x="825770" y="3489694"/>
              <a:ext cx="54478" cy="56975"/>
            </a:xfrm>
            <a:custGeom>
              <a:avLst/>
              <a:gdLst/>
              <a:ahLst/>
              <a:cxnLst/>
              <a:rect l="l" t="t" r="r" b="b"/>
              <a:pathLst>
                <a:path w="1549" h="1620" extrusionOk="0">
                  <a:moveTo>
                    <a:pt x="834" y="0"/>
                  </a:moveTo>
                  <a:cubicBezTo>
                    <a:pt x="358" y="0"/>
                    <a:pt x="1" y="334"/>
                    <a:pt x="1" y="810"/>
                  </a:cubicBezTo>
                  <a:cubicBezTo>
                    <a:pt x="1" y="1262"/>
                    <a:pt x="358" y="1620"/>
                    <a:pt x="834" y="1620"/>
                  </a:cubicBezTo>
                  <a:cubicBezTo>
                    <a:pt x="1144" y="1620"/>
                    <a:pt x="1382" y="1500"/>
                    <a:pt x="1525" y="1310"/>
                  </a:cubicBezTo>
                  <a:lnTo>
                    <a:pt x="1549" y="1286"/>
                  </a:lnTo>
                  <a:lnTo>
                    <a:pt x="1191" y="953"/>
                  </a:lnTo>
                  <a:lnTo>
                    <a:pt x="1168" y="977"/>
                  </a:lnTo>
                  <a:cubicBezTo>
                    <a:pt x="1072" y="1072"/>
                    <a:pt x="977" y="1143"/>
                    <a:pt x="906" y="1143"/>
                  </a:cubicBezTo>
                  <a:cubicBezTo>
                    <a:pt x="715" y="1143"/>
                    <a:pt x="596" y="1024"/>
                    <a:pt x="596" y="810"/>
                  </a:cubicBezTo>
                  <a:cubicBezTo>
                    <a:pt x="596" y="643"/>
                    <a:pt x="715" y="476"/>
                    <a:pt x="906" y="476"/>
                  </a:cubicBezTo>
                  <a:cubicBezTo>
                    <a:pt x="1025" y="476"/>
                    <a:pt x="1096" y="548"/>
                    <a:pt x="1168" y="643"/>
                  </a:cubicBezTo>
                  <a:lnTo>
                    <a:pt x="1191" y="667"/>
                  </a:lnTo>
                  <a:lnTo>
                    <a:pt x="1549" y="334"/>
                  </a:lnTo>
                  <a:lnTo>
                    <a:pt x="1525" y="310"/>
                  </a:lnTo>
                  <a:cubicBezTo>
                    <a:pt x="1382" y="95"/>
                    <a:pt x="1144"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2" name="Google Shape;1412;p75"/>
            <p:cNvSpPr/>
            <p:nvPr/>
          </p:nvSpPr>
          <p:spPr>
            <a:xfrm>
              <a:off x="889427" y="3498064"/>
              <a:ext cx="40234" cy="37702"/>
            </a:xfrm>
            <a:custGeom>
              <a:avLst/>
              <a:gdLst/>
              <a:ahLst/>
              <a:cxnLst/>
              <a:rect l="l" t="t" r="r" b="b"/>
              <a:pathLst>
                <a:path w="1144" h="1072" extrusionOk="0">
                  <a:moveTo>
                    <a:pt x="334" y="0"/>
                  </a:moveTo>
                  <a:lnTo>
                    <a:pt x="334" y="334"/>
                  </a:lnTo>
                  <a:lnTo>
                    <a:pt x="1" y="334"/>
                  </a:lnTo>
                  <a:lnTo>
                    <a:pt x="1" y="762"/>
                  </a:lnTo>
                  <a:lnTo>
                    <a:pt x="334" y="762"/>
                  </a:lnTo>
                  <a:lnTo>
                    <a:pt x="334" y="1072"/>
                  </a:lnTo>
                  <a:lnTo>
                    <a:pt x="810" y="1072"/>
                  </a:lnTo>
                  <a:lnTo>
                    <a:pt x="810" y="762"/>
                  </a:lnTo>
                  <a:lnTo>
                    <a:pt x="1144" y="762"/>
                  </a:lnTo>
                  <a:lnTo>
                    <a:pt x="1144" y="334"/>
                  </a:lnTo>
                  <a:lnTo>
                    <a:pt x="810" y="334"/>
                  </a:lnTo>
                  <a:lnTo>
                    <a:pt x="81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3" name="Google Shape;1413;p75"/>
            <p:cNvSpPr/>
            <p:nvPr/>
          </p:nvSpPr>
          <p:spPr>
            <a:xfrm>
              <a:off x="943871" y="3499717"/>
              <a:ext cx="40234" cy="37737"/>
            </a:xfrm>
            <a:custGeom>
              <a:avLst/>
              <a:gdLst/>
              <a:ahLst/>
              <a:cxnLst/>
              <a:rect l="l" t="t" r="r" b="b"/>
              <a:pathLst>
                <a:path w="1144" h="1073" extrusionOk="0">
                  <a:moveTo>
                    <a:pt x="334" y="1"/>
                  </a:moveTo>
                  <a:lnTo>
                    <a:pt x="334" y="311"/>
                  </a:lnTo>
                  <a:lnTo>
                    <a:pt x="1" y="311"/>
                  </a:lnTo>
                  <a:lnTo>
                    <a:pt x="1" y="739"/>
                  </a:lnTo>
                  <a:lnTo>
                    <a:pt x="334" y="739"/>
                  </a:lnTo>
                  <a:lnTo>
                    <a:pt x="334" y="1073"/>
                  </a:lnTo>
                  <a:lnTo>
                    <a:pt x="810" y="1073"/>
                  </a:lnTo>
                  <a:lnTo>
                    <a:pt x="810" y="763"/>
                  </a:lnTo>
                  <a:lnTo>
                    <a:pt x="1144" y="763"/>
                  </a:lnTo>
                  <a:lnTo>
                    <a:pt x="1144" y="311"/>
                  </a:lnTo>
                  <a:lnTo>
                    <a:pt x="810" y="311"/>
                  </a:lnTo>
                  <a:lnTo>
                    <a:pt x="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14" name="Google Shape;1414;p75"/>
          <p:cNvGrpSpPr/>
          <p:nvPr/>
        </p:nvGrpSpPr>
        <p:grpSpPr>
          <a:xfrm>
            <a:off x="720260" y="4026459"/>
            <a:ext cx="379449" cy="340164"/>
            <a:chOff x="720260" y="4026459"/>
            <a:chExt cx="379449" cy="340164"/>
          </a:xfrm>
        </p:grpSpPr>
        <p:sp>
          <p:nvSpPr>
            <p:cNvPr id="1415" name="Google Shape;1415;p75"/>
            <p:cNvSpPr/>
            <p:nvPr/>
          </p:nvSpPr>
          <p:spPr>
            <a:xfrm>
              <a:off x="720260" y="4074290"/>
              <a:ext cx="379449" cy="292333"/>
            </a:xfrm>
            <a:custGeom>
              <a:avLst/>
              <a:gdLst/>
              <a:ahLst/>
              <a:cxnLst/>
              <a:rect l="l" t="t" r="r" b="b"/>
              <a:pathLst>
                <a:path w="10789" h="8312" extrusionOk="0">
                  <a:moveTo>
                    <a:pt x="9526" y="4025"/>
                  </a:moveTo>
                  <a:cubicBezTo>
                    <a:pt x="9883" y="4025"/>
                    <a:pt x="10169" y="4311"/>
                    <a:pt x="10169" y="4668"/>
                  </a:cubicBezTo>
                  <a:lnTo>
                    <a:pt x="10169" y="7169"/>
                  </a:lnTo>
                  <a:lnTo>
                    <a:pt x="619" y="7169"/>
                  </a:lnTo>
                  <a:lnTo>
                    <a:pt x="619" y="4668"/>
                  </a:lnTo>
                  <a:cubicBezTo>
                    <a:pt x="619" y="4311"/>
                    <a:pt x="881" y="4025"/>
                    <a:pt x="1286" y="4025"/>
                  </a:cubicBezTo>
                  <a:close/>
                  <a:moveTo>
                    <a:pt x="1572" y="1"/>
                  </a:moveTo>
                  <a:cubicBezTo>
                    <a:pt x="1405" y="1"/>
                    <a:pt x="1238" y="143"/>
                    <a:pt x="1238" y="334"/>
                  </a:cubicBezTo>
                  <a:lnTo>
                    <a:pt x="1238" y="3382"/>
                  </a:lnTo>
                  <a:cubicBezTo>
                    <a:pt x="572" y="3430"/>
                    <a:pt x="0" y="3978"/>
                    <a:pt x="0" y="4668"/>
                  </a:cubicBezTo>
                  <a:lnTo>
                    <a:pt x="0" y="8312"/>
                  </a:lnTo>
                  <a:lnTo>
                    <a:pt x="619" y="8312"/>
                  </a:lnTo>
                  <a:lnTo>
                    <a:pt x="619" y="7788"/>
                  </a:lnTo>
                  <a:lnTo>
                    <a:pt x="10145" y="7788"/>
                  </a:lnTo>
                  <a:lnTo>
                    <a:pt x="10145" y="8312"/>
                  </a:lnTo>
                  <a:lnTo>
                    <a:pt x="10764" y="8312"/>
                  </a:lnTo>
                  <a:lnTo>
                    <a:pt x="10764" y="4668"/>
                  </a:lnTo>
                  <a:cubicBezTo>
                    <a:pt x="10788" y="3978"/>
                    <a:pt x="10240" y="3430"/>
                    <a:pt x="9550" y="3382"/>
                  </a:cubicBezTo>
                  <a:lnTo>
                    <a:pt x="9550" y="334"/>
                  </a:lnTo>
                  <a:cubicBezTo>
                    <a:pt x="9550" y="143"/>
                    <a:pt x="9431" y="1"/>
                    <a:pt x="9264" y="1"/>
                  </a:cubicBezTo>
                  <a:cubicBezTo>
                    <a:pt x="9073" y="1"/>
                    <a:pt x="8931" y="143"/>
                    <a:pt x="8931" y="334"/>
                  </a:cubicBezTo>
                  <a:lnTo>
                    <a:pt x="8931" y="3382"/>
                  </a:lnTo>
                  <a:lnTo>
                    <a:pt x="1881" y="3382"/>
                  </a:lnTo>
                  <a:lnTo>
                    <a:pt x="1881" y="334"/>
                  </a:lnTo>
                  <a:cubicBezTo>
                    <a:pt x="1881" y="143"/>
                    <a:pt x="1762" y="1"/>
                    <a:pt x="1572"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6" name="Google Shape;1416;p75"/>
            <p:cNvSpPr/>
            <p:nvPr/>
          </p:nvSpPr>
          <p:spPr>
            <a:xfrm>
              <a:off x="875184" y="4114067"/>
              <a:ext cx="63693" cy="28945"/>
            </a:xfrm>
            <a:custGeom>
              <a:avLst/>
              <a:gdLst/>
              <a:ahLst/>
              <a:cxnLst/>
              <a:rect l="l" t="t" r="r" b="b"/>
              <a:pathLst>
                <a:path w="1811" h="823" extrusionOk="0">
                  <a:moveTo>
                    <a:pt x="906" y="1"/>
                  </a:moveTo>
                  <a:cubicBezTo>
                    <a:pt x="578" y="1"/>
                    <a:pt x="251" y="132"/>
                    <a:pt x="1" y="394"/>
                  </a:cubicBezTo>
                  <a:lnTo>
                    <a:pt x="477" y="822"/>
                  </a:lnTo>
                  <a:cubicBezTo>
                    <a:pt x="596" y="703"/>
                    <a:pt x="757" y="644"/>
                    <a:pt x="918" y="644"/>
                  </a:cubicBezTo>
                  <a:cubicBezTo>
                    <a:pt x="1078" y="644"/>
                    <a:pt x="1239" y="703"/>
                    <a:pt x="1358" y="822"/>
                  </a:cubicBezTo>
                  <a:lnTo>
                    <a:pt x="1811" y="394"/>
                  </a:lnTo>
                  <a:cubicBezTo>
                    <a:pt x="1561" y="132"/>
                    <a:pt x="1233" y="1"/>
                    <a:pt x="906"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7" name="Google Shape;1417;p75"/>
            <p:cNvSpPr/>
            <p:nvPr/>
          </p:nvSpPr>
          <p:spPr>
            <a:xfrm>
              <a:off x="855101" y="4069894"/>
              <a:ext cx="105545" cy="37948"/>
            </a:xfrm>
            <a:custGeom>
              <a:avLst/>
              <a:gdLst/>
              <a:ahLst/>
              <a:cxnLst/>
              <a:rect l="l" t="t" r="r" b="b"/>
              <a:pathLst>
                <a:path w="3001" h="1079" extrusionOk="0">
                  <a:moveTo>
                    <a:pt x="1501" y="1"/>
                  </a:moveTo>
                  <a:cubicBezTo>
                    <a:pt x="959" y="1"/>
                    <a:pt x="417" y="209"/>
                    <a:pt x="0" y="626"/>
                  </a:cubicBezTo>
                  <a:lnTo>
                    <a:pt x="453" y="1078"/>
                  </a:lnTo>
                  <a:cubicBezTo>
                    <a:pt x="747" y="784"/>
                    <a:pt x="1129" y="641"/>
                    <a:pt x="1510" y="641"/>
                  </a:cubicBezTo>
                  <a:cubicBezTo>
                    <a:pt x="1898" y="641"/>
                    <a:pt x="2284" y="789"/>
                    <a:pt x="2572" y="1078"/>
                  </a:cubicBezTo>
                  <a:lnTo>
                    <a:pt x="3001" y="626"/>
                  </a:lnTo>
                  <a:cubicBezTo>
                    <a:pt x="2584" y="209"/>
                    <a:pt x="2042" y="1"/>
                    <a:pt x="150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8" name="Google Shape;1418;p75"/>
            <p:cNvSpPr/>
            <p:nvPr/>
          </p:nvSpPr>
          <p:spPr>
            <a:xfrm>
              <a:off x="822429" y="4026459"/>
              <a:ext cx="170891" cy="51208"/>
            </a:xfrm>
            <a:custGeom>
              <a:avLst/>
              <a:gdLst/>
              <a:ahLst/>
              <a:cxnLst/>
              <a:rect l="l" t="t" r="r" b="b"/>
              <a:pathLst>
                <a:path w="4859" h="1456" extrusionOk="0">
                  <a:moveTo>
                    <a:pt x="2427" y="0"/>
                  </a:moveTo>
                  <a:cubicBezTo>
                    <a:pt x="1552" y="0"/>
                    <a:pt x="676" y="328"/>
                    <a:pt x="0" y="980"/>
                  </a:cubicBezTo>
                  <a:lnTo>
                    <a:pt x="453" y="1408"/>
                  </a:lnTo>
                  <a:cubicBezTo>
                    <a:pt x="995" y="878"/>
                    <a:pt x="1700" y="610"/>
                    <a:pt x="2406" y="610"/>
                  </a:cubicBezTo>
                  <a:cubicBezTo>
                    <a:pt x="3128" y="610"/>
                    <a:pt x="3852" y="890"/>
                    <a:pt x="4406" y="1456"/>
                  </a:cubicBezTo>
                  <a:lnTo>
                    <a:pt x="4859" y="1003"/>
                  </a:lnTo>
                  <a:cubicBezTo>
                    <a:pt x="4189" y="334"/>
                    <a:pt x="3309" y="0"/>
                    <a:pt x="242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19" name="Google Shape;1419;p75"/>
            <p:cNvSpPr/>
            <p:nvPr/>
          </p:nvSpPr>
          <p:spPr>
            <a:xfrm>
              <a:off x="762956" y="4243493"/>
              <a:ext cx="54478" cy="54478"/>
            </a:xfrm>
            <a:custGeom>
              <a:avLst/>
              <a:gdLst/>
              <a:ahLst/>
              <a:cxnLst/>
              <a:rect l="l" t="t" r="r" b="b"/>
              <a:pathLst>
                <a:path w="1549" h="1549" extrusionOk="0">
                  <a:moveTo>
                    <a:pt x="787" y="643"/>
                  </a:moveTo>
                  <a:cubicBezTo>
                    <a:pt x="858" y="643"/>
                    <a:pt x="929" y="691"/>
                    <a:pt x="929" y="786"/>
                  </a:cubicBezTo>
                  <a:cubicBezTo>
                    <a:pt x="929" y="881"/>
                    <a:pt x="858" y="929"/>
                    <a:pt x="787" y="929"/>
                  </a:cubicBezTo>
                  <a:cubicBezTo>
                    <a:pt x="691" y="929"/>
                    <a:pt x="620" y="881"/>
                    <a:pt x="620" y="786"/>
                  </a:cubicBezTo>
                  <a:cubicBezTo>
                    <a:pt x="620" y="691"/>
                    <a:pt x="691" y="643"/>
                    <a:pt x="787" y="643"/>
                  </a:cubicBezTo>
                  <a:close/>
                  <a:moveTo>
                    <a:pt x="787" y="0"/>
                  </a:moveTo>
                  <a:cubicBezTo>
                    <a:pt x="358" y="0"/>
                    <a:pt x="1" y="357"/>
                    <a:pt x="1" y="786"/>
                  </a:cubicBezTo>
                  <a:cubicBezTo>
                    <a:pt x="1" y="1191"/>
                    <a:pt x="358" y="1548"/>
                    <a:pt x="787" y="1548"/>
                  </a:cubicBezTo>
                  <a:cubicBezTo>
                    <a:pt x="1191" y="1548"/>
                    <a:pt x="1549" y="1191"/>
                    <a:pt x="1549" y="786"/>
                  </a:cubicBezTo>
                  <a:cubicBezTo>
                    <a:pt x="1549" y="357"/>
                    <a:pt x="1191" y="0"/>
                    <a:pt x="78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0" name="Google Shape;1420;p75"/>
            <p:cNvSpPr/>
            <p:nvPr/>
          </p:nvSpPr>
          <p:spPr>
            <a:xfrm>
              <a:off x="859287" y="4260234"/>
              <a:ext cx="25147" cy="23494"/>
            </a:xfrm>
            <a:custGeom>
              <a:avLst/>
              <a:gdLst/>
              <a:ahLst/>
              <a:cxnLst/>
              <a:rect l="l" t="t" r="r" b="b"/>
              <a:pathLst>
                <a:path w="715" h="668" extrusionOk="0">
                  <a:moveTo>
                    <a:pt x="358" y="0"/>
                  </a:moveTo>
                  <a:cubicBezTo>
                    <a:pt x="215" y="0"/>
                    <a:pt x="72" y="119"/>
                    <a:pt x="24" y="286"/>
                  </a:cubicBezTo>
                  <a:cubicBezTo>
                    <a:pt x="0" y="477"/>
                    <a:pt x="143" y="667"/>
                    <a:pt x="334" y="667"/>
                  </a:cubicBezTo>
                  <a:cubicBezTo>
                    <a:pt x="477" y="667"/>
                    <a:pt x="619" y="548"/>
                    <a:pt x="667" y="405"/>
                  </a:cubicBezTo>
                  <a:cubicBezTo>
                    <a:pt x="715" y="191"/>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1" name="Google Shape;1421;p75"/>
            <p:cNvSpPr/>
            <p:nvPr/>
          </p:nvSpPr>
          <p:spPr>
            <a:xfrm>
              <a:off x="901983" y="4260234"/>
              <a:ext cx="25182" cy="23494"/>
            </a:xfrm>
            <a:custGeom>
              <a:avLst/>
              <a:gdLst/>
              <a:ahLst/>
              <a:cxnLst/>
              <a:rect l="l" t="t" r="r" b="b"/>
              <a:pathLst>
                <a:path w="716" h="668" extrusionOk="0">
                  <a:moveTo>
                    <a:pt x="358" y="0"/>
                  </a:moveTo>
                  <a:cubicBezTo>
                    <a:pt x="215" y="0"/>
                    <a:pt x="72" y="119"/>
                    <a:pt x="48" y="286"/>
                  </a:cubicBezTo>
                  <a:cubicBezTo>
                    <a:pt x="1" y="477"/>
                    <a:pt x="168" y="667"/>
                    <a:pt x="334" y="667"/>
                  </a:cubicBezTo>
                  <a:cubicBezTo>
                    <a:pt x="477" y="667"/>
                    <a:pt x="644" y="548"/>
                    <a:pt x="668" y="405"/>
                  </a:cubicBezTo>
                  <a:cubicBezTo>
                    <a:pt x="715" y="191"/>
                    <a:pt x="572"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2" name="Google Shape;1422;p75"/>
            <p:cNvSpPr/>
            <p:nvPr/>
          </p:nvSpPr>
          <p:spPr>
            <a:xfrm>
              <a:off x="946403" y="4260234"/>
              <a:ext cx="24302" cy="23494"/>
            </a:xfrm>
            <a:custGeom>
              <a:avLst/>
              <a:gdLst/>
              <a:ahLst/>
              <a:cxnLst/>
              <a:rect l="l" t="t" r="r" b="b"/>
              <a:pathLst>
                <a:path w="691" h="668" extrusionOk="0">
                  <a:moveTo>
                    <a:pt x="357" y="0"/>
                  </a:moveTo>
                  <a:cubicBezTo>
                    <a:pt x="191" y="0"/>
                    <a:pt x="48" y="119"/>
                    <a:pt x="24" y="286"/>
                  </a:cubicBezTo>
                  <a:cubicBezTo>
                    <a:pt x="0" y="477"/>
                    <a:pt x="143" y="667"/>
                    <a:pt x="333" y="667"/>
                  </a:cubicBezTo>
                  <a:cubicBezTo>
                    <a:pt x="476" y="667"/>
                    <a:pt x="619" y="548"/>
                    <a:pt x="643" y="405"/>
                  </a:cubicBezTo>
                  <a:cubicBezTo>
                    <a:pt x="691" y="191"/>
                    <a:pt x="524"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3" name="Google Shape;1423;p75"/>
            <p:cNvSpPr/>
            <p:nvPr/>
          </p:nvSpPr>
          <p:spPr>
            <a:xfrm>
              <a:off x="1000002" y="4260234"/>
              <a:ext cx="50293" cy="22649"/>
            </a:xfrm>
            <a:custGeom>
              <a:avLst/>
              <a:gdLst/>
              <a:ahLst/>
              <a:cxnLst/>
              <a:rect l="l" t="t" r="r" b="b"/>
              <a:pathLst>
                <a:path w="1430" h="644" extrusionOk="0">
                  <a:moveTo>
                    <a:pt x="0" y="0"/>
                  </a:moveTo>
                  <a:lnTo>
                    <a:pt x="0" y="643"/>
                  </a:lnTo>
                  <a:lnTo>
                    <a:pt x="1429" y="643"/>
                  </a:lnTo>
                  <a:lnTo>
                    <a:pt x="142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1424" name="Google Shape;1424;p75"/>
          <p:cNvSpPr/>
          <p:nvPr/>
        </p:nvSpPr>
        <p:spPr>
          <a:xfrm>
            <a:off x="740342" y="2779436"/>
            <a:ext cx="340094" cy="381137"/>
          </a:xfrm>
          <a:custGeom>
            <a:avLst/>
            <a:gdLst/>
            <a:ahLst/>
            <a:cxnLst/>
            <a:rect l="l" t="t" r="r" b="b"/>
            <a:pathLst>
              <a:path w="9670" h="10837" extrusionOk="0">
                <a:moveTo>
                  <a:pt x="2763" y="644"/>
                </a:moveTo>
                <a:lnTo>
                  <a:pt x="2763" y="1358"/>
                </a:lnTo>
                <a:lnTo>
                  <a:pt x="1834" y="1358"/>
                </a:lnTo>
                <a:lnTo>
                  <a:pt x="1263" y="644"/>
                </a:lnTo>
                <a:close/>
                <a:moveTo>
                  <a:pt x="4597" y="644"/>
                </a:moveTo>
                <a:lnTo>
                  <a:pt x="4597" y="1358"/>
                </a:lnTo>
                <a:lnTo>
                  <a:pt x="3382" y="1358"/>
                </a:lnTo>
                <a:lnTo>
                  <a:pt x="3382" y="644"/>
                </a:lnTo>
                <a:close/>
                <a:moveTo>
                  <a:pt x="6454" y="644"/>
                </a:moveTo>
                <a:lnTo>
                  <a:pt x="6454" y="1358"/>
                </a:lnTo>
                <a:lnTo>
                  <a:pt x="5240" y="1358"/>
                </a:lnTo>
                <a:lnTo>
                  <a:pt x="5240" y="644"/>
                </a:lnTo>
                <a:close/>
                <a:moveTo>
                  <a:pt x="8312" y="644"/>
                </a:moveTo>
                <a:lnTo>
                  <a:pt x="7764" y="1358"/>
                </a:lnTo>
                <a:lnTo>
                  <a:pt x="7074" y="1358"/>
                </a:lnTo>
                <a:lnTo>
                  <a:pt x="7074" y="644"/>
                </a:lnTo>
                <a:close/>
                <a:moveTo>
                  <a:pt x="7288" y="2001"/>
                </a:moveTo>
                <a:lnTo>
                  <a:pt x="5645" y="4097"/>
                </a:lnTo>
                <a:lnTo>
                  <a:pt x="5645" y="7883"/>
                </a:lnTo>
                <a:lnTo>
                  <a:pt x="3978" y="7883"/>
                </a:lnTo>
                <a:lnTo>
                  <a:pt x="3978" y="4097"/>
                </a:lnTo>
                <a:lnTo>
                  <a:pt x="2334" y="2001"/>
                </a:lnTo>
                <a:close/>
                <a:moveTo>
                  <a:pt x="5645" y="8502"/>
                </a:moveTo>
                <a:lnTo>
                  <a:pt x="5645" y="9169"/>
                </a:lnTo>
                <a:lnTo>
                  <a:pt x="3978" y="9884"/>
                </a:lnTo>
                <a:lnTo>
                  <a:pt x="3978" y="8502"/>
                </a:lnTo>
                <a:close/>
                <a:moveTo>
                  <a:pt x="1" y="1"/>
                </a:moveTo>
                <a:lnTo>
                  <a:pt x="1" y="24"/>
                </a:lnTo>
                <a:lnTo>
                  <a:pt x="3358" y="4311"/>
                </a:lnTo>
                <a:lnTo>
                  <a:pt x="3358" y="10836"/>
                </a:lnTo>
                <a:lnTo>
                  <a:pt x="6311" y="9574"/>
                </a:lnTo>
                <a:lnTo>
                  <a:pt x="6311" y="4287"/>
                </a:lnTo>
                <a:lnTo>
                  <a:pt x="966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nvGrpSpPr>
          <p:cNvPr id="1425" name="Google Shape;1425;p75"/>
          <p:cNvGrpSpPr/>
          <p:nvPr/>
        </p:nvGrpSpPr>
        <p:grpSpPr>
          <a:xfrm>
            <a:off x="717727" y="1575883"/>
            <a:ext cx="353494" cy="381348"/>
            <a:chOff x="717727" y="1575883"/>
            <a:chExt cx="353494" cy="381348"/>
          </a:xfrm>
        </p:grpSpPr>
        <p:sp>
          <p:nvSpPr>
            <p:cNvPr id="1426" name="Google Shape;1426;p75"/>
            <p:cNvSpPr/>
            <p:nvPr/>
          </p:nvSpPr>
          <p:spPr>
            <a:xfrm>
              <a:off x="747059" y="1575883"/>
              <a:ext cx="324162" cy="381348"/>
            </a:xfrm>
            <a:custGeom>
              <a:avLst/>
              <a:gdLst/>
              <a:ahLst/>
              <a:cxnLst/>
              <a:rect l="l" t="t" r="r" b="b"/>
              <a:pathLst>
                <a:path w="9217" h="10843" extrusionOk="0">
                  <a:moveTo>
                    <a:pt x="6430" y="643"/>
                  </a:moveTo>
                  <a:lnTo>
                    <a:pt x="6430" y="2977"/>
                  </a:lnTo>
                  <a:lnTo>
                    <a:pt x="2834" y="2977"/>
                  </a:lnTo>
                  <a:lnTo>
                    <a:pt x="2834" y="643"/>
                  </a:lnTo>
                  <a:close/>
                  <a:moveTo>
                    <a:pt x="7835" y="4882"/>
                  </a:moveTo>
                  <a:lnTo>
                    <a:pt x="7835" y="5359"/>
                  </a:lnTo>
                  <a:cubicBezTo>
                    <a:pt x="7502" y="5454"/>
                    <a:pt x="7240" y="5716"/>
                    <a:pt x="7121" y="6049"/>
                  </a:cubicBezTo>
                  <a:lnTo>
                    <a:pt x="5644" y="6049"/>
                  </a:lnTo>
                  <a:cubicBezTo>
                    <a:pt x="5525" y="5716"/>
                    <a:pt x="5287" y="5454"/>
                    <a:pt x="4930" y="5359"/>
                  </a:cubicBezTo>
                  <a:lnTo>
                    <a:pt x="4930" y="4882"/>
                  </a:lnTo>
                  <a:close/>
                  <a:moveTo>
                    <a:pt x="1119" y="5954"/>
                  </a:moveTo>
                  <a:cubicBezTo>
                    <a:pt x="1358" y="5954"/>
                    <a:pt x="1524" y="6144"/>
                    <a:pt x="1524" y="6383"/>
                  </a:cubicBezTo>
                  <a:cubicBezTo>
                    <a:pt x="1524" y="6621"/>
                    <a:pt x="1358" y="6787"/>
                    <a:pt x="1119" y="6787"/>
                  </a:cubicBezTo>
                  <a:cubicBezTo>
                    <a:pt x="881" y="6787"/>
                    <a:pt x="691" y="6621"/>
                    <a:pt x="691" y="6383"/>
                  </a:cubicBezTo>
                  <a:cubicBezTo>
                    <a:pt x="691" y="6168"/>
                    <a:pt x="881" y="5954"/>
                    <a:pt x="1119" y="5954"/>
                  </a:cubicBezTo>
                  <a:close/>
                  <a:moveTo>
                    <a:pt x="8169" y="5954"/>
                  </a:moveTo>
                  <a:cubicBezTo>
                    <a:pt x="8407" y="5954"/>
                    <a:pt x="8573" y="6144"/>
                    <a:pt x="8573" y="6383"/>
                  </a:cubicBezTo>
                  <a:cubicBezTo>
                    <a:pt x="8573" y="6621"/>
                    <a:pt x="8407" y="6787"/>
                    <a:pt x="8169" y="6787"/>
                  </a:cubicBezTo>
                  <a:cubicBezTo>
                    <a:pt x="7930" y="6787"/>
                    <a:pt x="7740" y="6621"/>
                    <a:pt x="7740" y="6383"/>
                  </a:cubicBezTo>
                  <a:cubicBezTo>
                    <a:pt x="7716" y="6168"/>
                    <a:pt x="7930" y="5954"/>
                    <a:pt x="8169" y="5954"/>
                  </a:cubicBezTo>
                  <a:close/>
                  <a:moveTo>
                    <a:pt x="4620" y="6002"/>
                  </a:moveTo>
                  <a:cubicBezTo>
                    <a:pt x="4858" y="6002"/>
                    <a:pt x="5049" y="6168"/>
                    <a:pt x="5049" y="6406"/>
                  </a:cubicBezTo>
                  <a:cubicBezTo>
                    <a:pt x="5073" y="6621"/>
                    <a:pt x="4858" y="6835"/>
                    <a:pt x="4620" y="6835"/>
                  </a:cubicBezTo>
                  <a:cubicBezTo>
                    <a:pt x="4382" y="6835"/>
                    <a:pt x="4215" y="6645"/>
                    <a:pt x="4215" y="6406"/>
                  </a:cubicBezTo>
                  <a:cubicBezTo>
                    <a:pt x="4215" y="6168"/>
                    <a:pt x="4382" y="6002"/>
                    <a:pt x="4620" y="6002"/>
                  </a:cubicBezTo>
                  <a:close/>
                  <a:moveTo>
                    <a:pt x="4287" y="4882"/>
                  </a:moveTo>
                  <a:lnTo>
                    <a:pt x="4287" y="5359"/>
                  </a:lnTo>
                  <a:cubicBezTo>
                    <a:pt x="3858" y="5525"/>
                    <a:pt x="3549" y="5906"/>
                    <a:pt x="3549" y="6383"/>
                  </a:cubicBezTo>
                  <a:cubicBezTo>
                    <a:pt x="3549" y="6859"/>
                    <a:pt x="3882" y="7264"/>
                    <a:pt x="4287" y="7383"/>
                  </a:cubicBezTo>
                  <a:lnTo>
                    <a:pt x="4287" y="8693"/>
                  </a:lnTo>
                  <a:cubicBezTo>
                    <a:pt x="3977" y="8812"/>
                    <a:pt x="3691" y="9050"/>
                    <a:pt x="3572" y="9383"/>
                  </a:cubicBezTo>
                  <a:lnTo>
                    <a:pt x="2096" y="9383"/>
                  </a:lnTo>
                  <a:cubicBezTo>
                    <a:pt x="1977" y="9050"/>
                    <a:pt x="1739" y="8788"/>
                    <a:pt x="1381" y="8693"/>
                  </a:cubicBezTo>
                  <a:lnTo>
                    <a:pt x="1381" y="7383"/>
                  </a:lnTo>
                  <a:cubicBezTo>
                    <a:pt x="1834" y="7240"/>
                    <a:pt x="2120" y="6859"/>
                    <a:pt x="2120" y="6383"/>
                  </a:cubicBezTo>
                  <a:cubicBezTo>
                    <a:pt x="2120" y="5906"/>
                    <a:pt x="1786" y="5478"/>
                    <a:pt x="1381" y="5359"/>
                  </a:cubicBezTo>
                  <a:lnTo>
                    <a:pt x="1381" y="4882"/>
                  </a:lnTo>
                  <a:close/>
                  <a:moveTo>
                    <a:pt x="1119" y="9359"/>
                  </a:moveTo>
                  <a:cubicBezTo>
                    <a:pt x="1358" y="9359"/>
                    <a:pt x="1524" y="9526"/>
                    <a:pt x="1524" y="9764"/>
                  </a:cubicBezTo>
                  <a:cubicBezTo>
                    <a:pt x="1524" y="9979"/>
                    <a:pt x="1358" y="10193"/>
                    <a:pt x="1119" y="10193"/>
                  </a:cubicBezTo>
                  <a:cubicBezTo>
                    <a:pt x="881" y="10193"/>
                    <a:pt x="691" y="10002"/>
                    <a:pt x="691" y="9764"/>
                  </a:cubicBezTo>
                  <a:cubicBezTo>
                    <a:pt x="691" y="9526"/>
                    <a:pt x="881" y="9359"/>
                    <a:pt x="1119" y="9359"/>
                  </a:cubicBezTo>
                  <a:close/>
                  <a:moveTo>
                    <a:pt x="4620" y="9359"/>
                  </a:moveTo>
                  <a:cubicBezTo>
                    <a:pt x="4858" y="9359"/>
                    <a:pt x="5049" y="9526"/>
                    <a:pt x="5049" y="9764"/>
                  </a:cubicBezTo>
                  <a:cubicBezTo>
                    <a:pt x="5073" y="9979"/>
                    <a:pt x="4858" y="10193"/>
                    <a:pt x="4620" y="10193"/>
                  </a:cubicBezTo>
                  <a:cubicBezTo>
                    <a:pt x="4382" y="10193"/>
                    <a:pt x="4215" y="10002"/>
                    <a:pt x="4215" y="9764"/>
                  </a:cubicBezTo>
                  <a:cubicBezTo>
                    <a:pt x="4215" y="9526"/>
                    <a:pt x="4382" y="9359"/>
                    <a:pt x="4620" y="9359"/>
                  </a:cubicBezTo>
                  <a:close/>
                  <a:moveTo>
                    <a:pt x="8169" y="9359"/>
                  </a:moveTo>
                  <a:cubicBezTo>
                    <a:pt x="8407" y="9359"/>
                    <a:pt x="8573" y="9526"/>
                    <a:pt x="8573" y="9764"/>
                  </a:cubicBezTo>
                  <a:cubicBezTo>
                    <a:pt x="8573" y="9979"/>
                    <a:pt x="8383" y="10193"/>
                    <a:pt x="8169" y="10193"/>
                  </a:cubicBezTo>
                  <a:cubicBezTo>
                    <a:pt x="7930" y="10193"/>
                    <a:pt x="7740" y="10002"/>
                    <a:pt x="7740" y="9764"/>
                  </a:cubicBezTo>
                  <a:cubicBezTo>
                    <a:pt x="7740" y="9526"/>
                    <a:pt x="7930" y="9359"/>
                    <a:pt x="8169" y="9359"/>
                  </a:cubicBezTo>
                  <a:close/>
                  <a:moveTo>
                    <a:pt x="2167" y="0"/>
                  </a:moveTo>
                  <a:lnTo>
                    <a:pt x="2167" y="3644"/>
                  </a:lnTo>
                  <a:lnTo>
                    <a:pt x="4287" y="3644"/>
                  </a:lnTo>
                  <a:lnTo>
                    <a:pt x="4287" y="4263"/>
                  </a:lnTo>
                  <a:lnTo>
                    <a:pt x="786" y="4263"/>
                  </a:lnTo>
                  <a:lnTo>
                    <a:pt x="786" y="5406"/>
                  </a:lnTo>
                  <a:cubicBezTo>
                    <a:pt x="334" y="5549"/>
                    <a:pt x="24" y="5930"/>
                    <a:pt x="24" y="6406"/>
                  </a:cubicBezTo>
                  <a:cubicBezTo>
                    <a:pt x="24" y="6883"/>
                    <a:pt x="357" y="7311"/>
                    <a:pt x="786" y="7430"/>
                  </a:cubicBezTo>
                  <a:lnTo>
                    <a:pt x="786" y="8740"/>
                  </a:lnTo>
                  <a:cubicBezTo>
                    <a:pt x="334" y="8883"/>
                    <a:pt x="0" y="9336"/>
                    <a:pt x="24" y="9836"/>
                  </a:cubicBezTo>
                  <a:cubicBezTo>
                    <a:pt x="72" y="10336"/>
                    <a:pt x="476" y="10764"/>
                    <a:pt x="1024" y="10812"/>
                  </a:cubicBezTo>
                  <a:cubicBezTo>
                    <a:pt x="1042" y="10813"/>
                    <a:pt x="1060" y="10813"/>
                    <a:pt x="1078" y="10813"/>
                  </a:cubicBezTo>
                  <a:cubicBezTo>
                    <a:pt x="1557" y="10813"/>
                    <a:pt x="1982" y="10510"/>
                    <a:pt x="2120" y="10074"/>
                  </a:cubicBezTo>
                  <a:lnTo>
                    <a:pt x="3596" y="10074"/>
                  </a:lnTo>
                  <a:cubicBezTo>
                    <a:pt x="3757" y="10510"/>
                    <a:pt x="4161" y="10813"/>
                    <a:pt x="4659" y="10813"/>
                  </a:cubicBezTo>
                  <a:cubicBezTo>
                    <a:pt x="4678" y="10813"/>
                    <a:pt x="4697" y="10813"/>
                    <a:pt x="4715" y="10812"/>
                  </a:cubicBezTo>
                  <a:cubicBezTo>
                    <a:pt x="5216" y="10788"/>
                    <a:pt x="5620" y="10360"/>
                    <a:pt x="5692" y="9836"/>
                  </a:cubicBezTo>
                  <a:cubicBezTo>
                    <a:pt x="5716" y="9336"/>
                    <a:pt x="5406" y="8883"/>
                    <a:pt x="4954" y="8740"/>
                  </a:cubicBezTo>
                  <a:lnTo>
                    <a:pt x="4954" y="7430"/>
                  </a:lnTo>
                  <a:cubicBezTo>
                    <a:pt x="5263" y="7311"/>
                    <a:pt x="5549" y="7073"/>
                    <a:pt x="5644" y="6740"/>
                  </a:cubicBezTo>
                  <a:lnTo>
                    <a:pt x="7145" y="6740"/>
                  </a:lnTo>
                  <a:cubicBezTo>
                    <a:pt x="7240" y="7049"/>
                    <a:pt x="7502" y="7335"/>
                    <a:pt x="7835" y="7454"/>
                  </a:cubicBezTo>
                  <a:lnTo>
                    <a:pt x="7835" y="8764"/>
                  </a:lnTo>
                  <a:cubicBezTo>
                    <a:pt x="7383" y="8907"/>
                    <a:pt x="7073" y="9336"/>
                    <a:pt x="7097" y="9836"/>
                  </a:cubicBezTo>
                  <a:cubicBezTo>
                    <a:pt x="7121" y="10360"/>
                    <a:pt x="7549" y="10788"/>
                    <a:pt x="8073" y="10836"/>
                  </a:cubicBezTo>
                  <a:cubicBezTo>
                    <a:pt x="8113" y="10840"/>
                    <a:pt x="8152" y="10843"/>
                    <a:pt x="8191" y="10843"/>
                  </a:cubicBezTo>
                  <a:cubicBezTo>
                    <a:pt x="8757" y="10843"/>
                    <a:pt x="9216" y="10366"/>
                    <a:pt x="9216" y="9764"/>
                  </a:cubicBezTo>
                  <a:cubicBezTo>
                    <a:pt x="9216" y="9288"/>
                    <a:pt x="8907" y="8883"/>
                    <a:pt x="8454" y="8740"/>
                  </a:cubicBezTo>
                  <a:lnTo>
                    <a:pt x="8454" y="7430"/>
                  </a:lnTo>
                  <a:cubicBezTo>
                    <a:pt x="8883" y="7264"/>
                    <a:pt x="9216" y="6883"/>
                    <a:pt x="9216" y="6406"/>
                  </a:cubicBezTo>
                  <a:cubicBezTo>
                    <a:pt x="9216" y="5930"/>
                    <a:pt x="8907" y="5525"/>
                    <a:pt x="8454" y="5406"/>
                  </a:cubicBezTo>
                  <a:lnTo>
                    <a:pt x="8454" y="4263"/>
                  </a:lnTo>
                  <a:lnTo>
                    <a:pt x="4954" y="4263"/>
                  </a:lnTo>
                  <a:lnTo>
                    <a:pt x="4954" y="3644"/>
                  </a:lnTo>
                  <a:lnTo>
                    <a:pt x="7049" y="3644"/>
                  </a:lnTo>
                  <a:lnTo>
                    <a:pt x="704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7" name="Google Shape;1427;p75"/>
            <p:cNvSpPr/>
            <p:nvPr/>
          </p:nvSpPr>
          <p:spPr>
            <a:xfrm>
              <a:off x="717727" y="1575883"/>
              <a:ext cx="35" cy="35"/>
            </a:xfrm>
            <a:custGeom>
              <a:avLst/>
              <a:gdLst/>
              <a:ahLst/>
              <a:cxnLst/>
              <a:rect l="l" t="t" r="r" b="b"/>
              <a:pathLst>
                <a:path w="1" h="1" extrusionOk="0">
                  <a:moveTo>
                    <a:pt x="1" y="0"/>
                  </a:moveTo>
                  <a:lnTo>
                    <a:pt x="1" y="0"/>
                  </a:lnTo>
                  <a:close/>
                  <a:moveTo>
                    <a:pt x="1" y="0"/>
                  </a:move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8" name="Google Shape;142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29" name="Google Shape;1429;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0" name="Google Shape;143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1" name="Google Shape;143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2" name="Google Shape;143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3" name="Google Shape;143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4" name="Google Shape;143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5" name="Google Shape;1435;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6" name="Google Shape;1436;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7" name="Google Shape;1437;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8" name="Google Shape;1438;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39" name="Google Shape;143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0" name="Google Shape;1440;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1" name="Google Shape;144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2" name="Google Shape;144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3" name="Google Shape;144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4" name="Google Shape;144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5" name="Google Shape;1445;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6" name="Google Shape;1446;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7" name="Google Shape;1447;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8" name="Google Shape;1448;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moveTo>
                    <a:pt x="1" y="0"/>
                  </a:moveTo>
                  <a:lnTo>
                    <a:pt x="1" y="0"/>
                  </a:lnTo>
                  <a:lnTo>
                    <a:pt x="1" y="0"/>
                  </a:lnTo>
                  <a:lnTo>
                    <a:pt x="1" y="0"/>
                  </a:lnTo>
                  <a:close/>
                  <a:moveTo>
                    <a:pt x="1" y="0"/>
                  </a:move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49" name="Google Shape;1449;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0" name="Google Shape;145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1" name="Google Shape;1451;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2" name="Google Shape;1452;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3" name="Google Shape;1453;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4" name="Google Shape;1454;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5" name="Google Shape;1455;p75"/>
            <p:cNvSpPr/>
            <p:nvPr/>
          </p:nvSpPr>
          <p:spPr>
            <a:xfrm>
              <a:off x="717727" y="1575883"/>
              <a:ext cx="35" cy="35"/>
            </a:xfrm>
            <a:custGeom>
              <a:avLst/>
              <a:gdLst/>
              <a:ahLst/>
              <a:cxnLst/>
              <a:rect l="l" t="t" r="r" b="b"/>
              <a:pathLst>
                <a:path w="1" h="1" extrusionOk="0">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6" name="Google Shape;1456;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7" name="Google Shape;1457;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8" name="Google Shape;145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59" name="Google Shape;145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0" name="Google Shape;146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1" name="Google Shape;1461;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2" name="Google Shape;146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3" name="Google Shape;1463;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4" name="Google Shape;1464;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5" name="Google Shape;1465;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6" name="Google Shape;1466;p75"/>
            <p:cNvSpPr/>
            <p:nvPr/>
          </p:nvSpPr>
          <p:spPr>
            <a:xfrm>
              <a:off x="717727" y="1575883"/>
              <a:ext cx="35" cy="35"/>
            </a:xfrm>
            <a:custGeom>
              <a:avLst/>
              <a:gdLst/>
              <a:ahLst/>
              <a:cxnLst/>
              <a:rect l="l" t="t" r="r" b="b"/>
              <a:pathLst>
                <a:path w="1" h="1" extrusionOk="0">
                  <a:moveTo>
                    <a:pt x="1" y="0"/>
                  </a:moveTo>
                  <a:lnTo>
                    <a:pt x="1" y="0"/>
                  </a:lnTo>
                  <a:lnTo>
                    <a:pt x="1" y="0"/>
                  </a:lnTo>
                  <a:lnTo>
                    <a:pt x="1" y="0"/>
                  </a:lnTo>
                  <a:close/>
                  <a:moveTo>
                    <a:pt x="1" y="0"/>
                  </a:move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7" name="Google Shape;1467;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8" name="Google Shape;1468;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69" name="Google Shape;1469;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0" name="Google Shape;1470;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1" name="Google Shape;1471;p75"/>
            <p:cNvSpPr/>
            <p:nvPr/>
          </p:nvSpPr>
          <p:spPr>
            <a:xfrm>
              <a:off x="717727" y="1575883"/>
              <a:ext cx="35" cy="35"/>
            </a:xfrm>
            <a:custGeom>
              <a:avLst/>
              <a:gdLst/>
              <a:ahLst/>
              <a:cxnLst/>
              <a:rect l="l" t="t" r="r" b="b"/>
              <a:pathLst>
                <a:path w="1" h="1" extrusionOk="0">
                  <a:moveTo>
                    <a:pt x="1" y="0"/>
                  </a:moveTo>
                  <a:lnTo>
                    <a:pt x="1" y="0"/>
                  </a:lnTo>
                  <a:lnTo>
                    <a:pt x="1" y="0"/>
                  </a:lnTo>
                  <a:close/>
                  <a:moveTo>
                    <a:pt x="1" y="0"/>
                  </a:move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2" name="Google Shape;1472;p75"/>
            <p:cNvSpPr/>
            <p:nvPr/>
          </p:nvSpPr>
          <p:spPr>
            <a:xfrm>
              <a:off x="717727" y="1575883"/>
              <a:ext cx="35" cy="35"/>
            </a:xfrm>
            <a:custGeom>
              <a:avLst/>
              <a:gdLst/>
              <a:ahLst/>
              <a:cxnLst/>
              <a:rect l="l" t="t" r="r" b="b"/>
              <a:pathLst>
                <a:path w="1" h="1" extrusionOk="0">
                  <a:moveTo>
                    <a:pt x="1" y="0"/>
                  </a:moveTo>
                  <a:lnTo>
                    <a:pt x="1" y="0"/>
                  </a:lnTo>
                  <a:lnTo>
                    <a:pt x="1" y="0"/>
                  </a:lnTo>
                  <a:lnTo>
                    <a:pt x="1" y="0"/>
                  </a:lnTo>
                  <a:lnTo>
                    <a:pt x="1" y="0"/>
                  </a:lnTo>
                  <a:lnTo>
                    <a:pt x="1" y="0"/>
                  </a:lnTo>
                  <a:lnTo>
                    <a:pt x="1" y="0"/>
                  </a:lnTo>
                  <a:lnTo>
                    <a:pt x="1" y="0"/>
                  </a:lnTo>
                  <a:close/>
                  <a:moveTo>
                    <a:pt x="1" y="0"/>
                  </a:moveTo>
                  <a:lnTo>
                    <a:pt x="1" y="0"/>
                  </a:lnTo>
                  <a:lnTo>
                    <a:pt x="1" y="0"/>
                  </a:lnTo>
                  <a:lnTo>
                    <a:pt x="1" y="0"/>
                  </a:lnTo>
                  <a:lnTo>
                    <a:pt x="1" y="0"/>
                  </a:lnTo>
                  <a:lnTo>
                    <a:pt x="1" y="0"/>
                  </a:lnTo>
                  <a:lnTo>
                    <a:pt x="1" y="0"/>
                  </a:lnTo>
                  <a:lnTo>
                    <a:pt x="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73" name="Google Shape;1473;p75"/>
          <p:cNvGrpSpPr/>
          <p:nvPr/>
        </p:nvGrpSpPr>
        <p:grpSpPr>
          <a:xfrm>
            <a:off x="7233075" y="2777748"/>
            <a:ext cx="376952" cy="376108"/>
            <a:chOff x="7233075" y="2777748"/>
            <a:chExt cx="376952" cy="376108"/>
          </a:xfrm>
        </p:grpSpPr>
        <p:sp>
          <p:nvSpPr>
            <p:cNvPr id="1474" name="Google Shape;1474;p75"/>
            <p:cNvSpPr/>
            <p:nvPr/>
          </p:nvSpPr>
          <p:spPr>
            <a:xfrm>
              <a:off x="7233075" y="2777748"/>
              <a:ext cx="145780" cy="171735"/>
            </a:xfrm>
            <a:custGeom>
              <a:avLst/>
              <a:gdLst/>
              <a:ahLst/>
              <a:cxnLst/>
              <a:rect l="l" t="t" r="r" b="b"/>
              <a:pathLst>
                <a:path w="4145" h="4883" extrusionOk="0">
                  <a:moveTo>
                    <a:pt x="3477" y="644"/>
                  </a:moveTo>
                  <a:lnTo>
                    <a:pt x="3477" y="2859"/>
                  </a:lnTo>
                  <a:lnTo>
                    <a:pt x="620" y="2859"/>
                  </a:lnTo>
                  <a:lnTo>
                    <a:pt x="620"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44" y="3525"/>
                  </a:lnTo>
                  <a:lnTo>
                    <a:pt x="4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5" name="Google Shape;1475;p75"/>
            <p:cNvSpPr/>
            <p:nvPr/>
          </p:nvSpPr>
          <p:spPr>
            <a:xfrm>
              <a:off x="7463404" y="2777748"/>
              <a:ext cx="146624" cy="171735"/>
            </a:xfrm>
            <a:custGeom>
              <a:avLst/>
              <a:gdLst/>
              <a:ahLst/>
              <a:cxnLst/>
              <a:rect l="l" t="t" r="r" b="b"/>
              <a:pathLst>
                <a:path w="4169" h="4883" extrusionOk="0">
                  <a:moveTo>
                    <a:pt x="3525" y="644"/>
                  </a:moveTo>
                  <a:lnTo>
                    <a:pt x="3525" y="2859"/>
                  </a:lnTo>
                  <a:lnTo>
                    <a:pt x="667" y="2859"/>
                  </a:lnTo>
                  <a:lnTo>
                    <a:pt x="667" y="644"/>
                  </a:lnTo>
                  <a:close/>
                  <a:moveTo>
                    <a:pt x="1" y="1"/>
                  </a:moveTo>
                  <a:lnTo>
                    <a:pt x="1" y="3525"/>
                  </a:lnTo>
                  <a:lnTo>
                    <a:pt x="1763" y="3525"/>
                  </a:lnTo>
                  <a:lnTo>
                    <a:pt x="1763" y="4264"/>
                  </a:lnTo>
                  <a:lnTo>
                    <a:pt x="858" y="4264"/>
                  </a:lnTo>
                  <a:lnTo>
                    <a:pt x="858" y="4883"/>
                  </a:lnTo>
                  <a:lnTo>
                    <a:pt x="3335" y="4883"/>
                  </a:lnTo>
                  <a:lnTo>
                    <a:pt x="3335" y="4264"/>
                  </a:lnTo>
                  <a:lnTo>
                    <a:pt x="2382" y="4264"/>
                  </a:lnTo>
                  <a:lnTo>
                    <a:pt x="2382" y="3525"/>
                  </a:lnTo>
                  <a:lnTo>
                    <a:pt x="4168" y="3525"/>
                  </a:lnTo>
                  <a:lnTo>
                    <a:pt x="4168"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6" name="Google Shape;1476;p75"/>
            <p:cNvSpPr/>
            <p:nvPr/>
          </p:nvSpPr>
          <p:spPr>
            <a:xfrm>
              <a:off x="7348644" y="2982121"/>
              <a:ext cx="144936" cy="171735"/>
            </a:xfrm>
            <a:custGeom>
              <a:avLst/>
              <a:gdLst/>
              <a:ahLst/>
              <a:cxnLst/>
              <a:rect l="l" t="t" r="r" b="b"/>
              <a:pathLst>
                <a:path w="4121" h="4883" extrusionOk="0">
                  <a:moveTo>
                    <a:pt x="3502" y="620"/>
                  </a:moveTo>
                  <a:lnTo>
                    <a:pt x="3502" y="2858"/>
                  </a:lnTo>
                  <a:lnTo>
                    <a:pt x="644" y="2858"/>
                  </a:lnTo>
                  <a:lnTo>
                    <a:pt x="644" y="620"/>
                  </a:lnTo>
                  <a:close/>
                  <a:moveTo>
                    <a:pt x="1" y="1"/>
                  </a:moveTo>
                  <a:lnTo>
                    <a:pt x="1" y="3525"/>
                  </a:lnTo>
                  <a:lnTo>
                    <a:pt x="1739" y="3525"/>
                  </a:lnTo>
                  <a:lnTo>
                    <a:pt x="1739" y="4263"/>
                  </a:lnTo>
                  <a:lnTo>
                    <a:pt x="858" y="4263"/>
                  </a:lnTo>
                  <a:lnTo>
                    <a:pt x="858" y="4883"/>
                  </a:lnTo>
                  <a:lnTo>
                    <a:pt x="3335" y="4883"/>
                  </a:lnTo>
                  <a:lnTo>
                    <a:pt x="3335" y="4263"/>
                  </a:lnTo>
                  <a:lnTo>
                    <a:pt x="2382" y="4263"/>
                  </a:lnTo>
                  <a:lnTo>
                    <a:pt x="2382" y="3525"/>
                  </a:lnTo>
                  <a:lnTo>
                    <a:pt x="4121" y="3525"/>
                  </a:lnTo>
                  <a:lnTo>
                    <a:pt x="412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7" name="Google Shape;1477;p75"/>
            <p:cNvSpPr/>
            <p:nvPr/>
          </p:nvSpPr>
          <p:spPr>
            <a:xfrm>
              <a:off x="7295045" y="2972906"/>
              <a:ext cx="33552" cy="82966"/>
            </a:xfrm>
            <a:custGeom>
              <a:avLst/>
              <a:gdLst/>
              <a:ahLst/>
              <a:cxnLst/>
              <a:rect l="l" t="t" r="r" b="b"/>
              <a:pathLst>
                <a:path w="954" h="2359" extrusionOk="0">
                  <a:moveTo>
                    <a:pt x="1" y="1"/>
                  </a:moveTo>
                  <a:lnTo>
                    <a:pt x="1" y="2358"/>
                  </a:lnTo>
                  <a:lnTo>
                    <a:pt x="953" y="2358"/>
                  </a:lnTo>
                  <a:lnTo>
                    <a:pt x="953" y="1715"/>
                  </a:lnTo>
                  <a:lnTo>
                    <a:pt x="620" y="1715"/>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8" name="Google Shape;1478;p75"/>
            <p:cNvSpPr/>
            <p:nvPr/>
          </p:nvSpPr>
          <p:spPr>
            <a:xfrm>
              <a:off x="7513662" y="2972906"/>
              <a:ext cx="33517" cy="82966"/>
            </a:xfrm>
            <a:custGeom>
              <a:avLst/>
              <a:gdLst/>
              <a:ahLst/>
              <a:cxnLst/>
              <a:rect l="l" t="t" r="r" b="b"/>
              <a:pathLst>
                <a:path w="953" h="2359" extrusionOk="0">
                  <a:moveTo>
                    <a:pt x="334" y="1"/>
                  </a:moveTo>
                  <a:lnTo>
                    <a:pt x="334" y="1715"/>
                  </a:lnTo>
                  <a:lnTo>
                    <a:pt x="0" y="1715"/>
                  </a:lnTo>
                  <a:lnTo>
                    <a:pt x="0" y="2358"/>
                  </a:lnTo>
                  <a:lnTo>
                    <a:pt x="953" y="2358"/>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79" name="Google Shape;1479;p75"/>
            <p:cNvSpPr/>
            <p:nvPr/>
          </p:nvSpPr>
          <p:spPr>
            <a:xfrm>
              <a:off x="7392220" y="3014794"/>
              <a:ext cx="58664" cy="58664"/>
            </a:xfrm>
            <a:custGeom>
              <a:avLst/>
              <a:gdLst/>
              <a:ahLst/>
              <a:cxnLst/>
              <a:rect l="l" t="t" r="r" b="b"/>
              <a:pathLst>
                <a:path w="1668" h="1668" extrusionOk="0">
                  <a:moveTo>
                    <a:pt x="834" y="620"/>
                  </a:moveTo>
                  <a:cubicBezTo>
                    <a:pt x="953" y="620"/>
                    <a:pt x="1048" y="715"/>
                    <a:pt x="1048" y="834"/>
                  </a:cubicBezTo>
                  <a:cubicBezTo>
                    <a:pt x="1048" y="953"/>
                    <a:pt x="953" y="1048"/>
                    <a:pt x="834" y="1048"/>
                  </a:cubicBezTo>
                  <a:cubicBezTo>
                    <a:pt x="715" y="1048"/>
                    <a:pt x="619" y="953"/>
                    <a:pt x="619" y="834"/>
                  </a:cubicBezTo>
                  <a:cubicBezTo>
                    <a:pt x="619" y="715"/>
                    <a:pt x="715" y="620"/>
                    <a:pt x="834" y="620"/>
                  </a:cubicBezTo>
                  <a:close/>
                  <a:moveTo>
                    <a:pt x="834" y="0"/>
                  </a:moveTo>
                  <a:cubicBezTo>
                    <a:pt x="381" y="0"/>
                    <a:pt x="0" y="358"/>
                    <a:pt x="0" y="834"/>
                  </a:cubicBezTo>
                  <a:cubicBezTo>
                    <a:pt x="0" y="1310"/>
                    <a:pt x="358" y="1667"/>
                    <a:pt x="834" y="1667"/>
                  </a:cubicBezTo>
                  <a:cubicBezTo>
                    <a:pt x="1286" y="1667"/>
                    <a:pt x="1667" y="1310"/>
                    <a:pt x="1667" y="834"/>
                  </a:cubicBezTo>
                  <a:cubicBezTo>
                    <a:pt x="1667" y="358"/>
                    <a:pt x="1286" y="0"/>
                    <a:pt x="834"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80" name="Google Shape;1480;p75"/>
          <p:cNvGrpSpPr/>
          <p:nvPr/>
        </p:nvGrpSpPr>
        <p:grpSpPr>
          <a:xfrm>
            <a:off x="8079828" y="1574195"/>
            <a:ext cx="307421" cy="376952"/>
            <a:chOff x="8079828" y="1574195"/>
            <a:chExt cx="307421" cy="376952"/>
          </a:xfrm>
        </p:grpSpPr>
        <p:sp>
          <p:nvSpPr>
            <p:cNvPr id="1481" name="Google Shape;1481;p75"/>
            <p:cNvSpPr/>
            <p:nvPr/>
          </p:nvSpPr>
          <p:spPr>
            <a:xfrm>
              <a:off x="8079828" y="1574195"/>
              <a:ext cx="307421" cy="376952"/>
            </a:xfrm>
            <a:custGeom>
              <a:avLst/>
              <a:gdLst/>
              <a:ahLst/>
              <a:cxnLst/>
              <a:rect l="l" t="t" r="r" b="b"/>
              <a:pathLst>
                <a:path w="8741" h="10718" extrusionOk="0">
                  <a:moveTo>
                    <a:pt x="8074" y="620"/>
                  </a:moveTo>
                  <a:lnTo>
                    <a:pt x="8074" y="10098"/>
                  </a:lnTo>
                  <a:lnTo>
                    <a:pt x="644" y="10098"/>
                  </a:lnTo>
                  <a:lnTo>
                    <a:pt x="644" y="620"/>
                  </a:lnTo>
                  <a:close/>
                  <a:moveTo>
                    <a:pt x="1" y="1"/>
                  </a:moveTo>
                  <a:lnTo>
                    <a:pt x="1" y="10717"/>
                  </a:lnTo>
                  <a:lnTo>
                    <a:pt x="8741" y="10717"/>
                  </a:lnTo>
                  <a:lnTo>
                    <a:pt x="874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2" name="Google Shape;1482;p75"/>
            <p:cNvSpPr/>
            <p:nvPr/>
          </p:nvSpPr>
          <p:spPr>
            <a:xfrm>
              <a:off x="8198773" y="1689799"/>
              <a:ext cx="68722" cy="69531"/>
            </a:xfrm>
            <a:custGeom>
              <a:avLst/>
              <a:gdLst/>
              <a:ahLst/>
              <a:cxnLst/>
              <a:rect l="l" t="t" r="r" b="b"/>
              <a:pathLst>
                <a:path w="1954" h="1977" extrusionOk="0">
                  <a:moveTo>
                    <a:pt x="977" y="643"/>
                  </a:moveTo>
                  <a:cubicBezTo>
                    <a:pt x="1144" y="643"/>
                    <a:pt x="1334" y="786"/>
                    <a:pt x="1334" y="1000"/>
                  </a:cubicBezTo>
                  <a:cubicBezTo>
                    <a:pt x="1334" y="1167"/>
                    <a:pt x="1191" y="1358"/>
                    <a:pt x="977" y="1358"/>
                  </a:cubicBezTo>
                  <a:cubicBezTo>
                    <a:pt x="763" y="1358"/>
                    <a:pt x="620" y="1191"/>
                    <a:pt x="620" y="1000"/>
                  </a:cubicBezTo>
                  <a:cubicBezTo>
                    <a:pt x="620" y="786"/>
                    <a:pt x="787" y="643"/>
                    <a:pt x="977" y="643"/>
                  </a:cubicBezTo>
                  <a:close/>
                  <a:moveTo>
                    <a:pt x="977" y="0"/>
                  </a:moveTo>
                  <a:cubicBezTo>
                    <a:pt x="429" y="0"/>
                    <a:pt x="1" y="453"/>
                    <a:pt x="1" y="1000"/>
                  </a:cubicBezTo>
                  <a:cubicBezTo>
                    <a:pt x="1" y="1524"/>
                    <a:pt x="429" y="1977"/>
                    <a:pt x="977" y="1977"/>
                  </a:cubicBezTo>
                  <a:cubicBezTo>
                    <a:pt x="1501" y="1977"/>
                    <a:pt x="1953" y="1524"/>
                    <a:pt x="1953" y="1000"/>
                  </a:cubicBezTo>
                  <a:cubicBezTo>
                    <a:pt x="1953" y="453"/>
                    <a:pt x="1501" y="0"/>
                    <a:pt x="97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3" name="Google Shape;1483;p75"/>
            <p:cNvSpPr/>
            <p:nvPr/>
          </p:nvSpPr>
          <p:spPr>
            <a:xfrm>
              <a:off x="8115034" y="1612741"/>
              <a:ext cx="25147" cy="21805"/>
            </a:xfrm>
            <a:custGeom>
              <a:avLst/>
              <a:gdLst/>
              <a:ahLst/>
              <a:cxnLst/>
              <a:rect l="l" t="t" r="r" b="b"/>
              <a:pathLst>
                <a:path w="715" h="620" extrusionOk="0">
                  <a:moveTo>
                    <a:pt x="381" y="0"/>
                  </a:moveTo>
                  <a:cubicBezTo>
                    <a:pt x="238" y="0"/>
                    <a:pt x="72" y="119"/>
                    <a:pt x="48" y="262"/>
                  </a:cubicBezTo>
                  <a:cubicBezTo>
                    <a:pt x="0" y="453"/>
                    <a:pt x="143" y="619"/>
                    <a:pt x="357" y="619"/>
                  </a:cubicBezTo>
                  <a:cubicBezTo>
                    <a:pt x="500" y="619"/>
                    <a:pt x="643" y="500"/>
                    <a:pt x="667" y="357"/>
                  </a:cubicBezTo>
                  <a:cubicBezTo>
                    <a:pt x="715" y="143"/>
                    <a:pt x="548"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4" name="Google Shape;1484;p75"/>
            <p:cNvSpPr/>
            <p:nvPr/>
          </p:nvSpPr>
          <p:spPr>
            <a:xfrm>
              <a:off x="8115034" y="1889951"/>
              <a:ext cx="23458" cy="22649"/>
            </a:xfrm>
            <a:custGeom>
              <a:avLst/>
              <a:gdLst/>
              <a:ahLst/>
              <a:cxnLst/>
              <a:rect l="l" t="t" r="r" b="b"/>
              <a:pathLst>
                <a:path w="667" h="644" extrusionOk="0">
                  <a:moveTo>
                    <a:pt x="357" y="1"/>
                  </a:moveTo>
                  <a:cubicBezTo>
                    <a:pt x="191" y="1"/>
                    <a:pt x="48" y="120"/>
                    <a:pt x="24" y="287"/>
                  </a:cubicBezTo>
                  <a:cubicBezTo>
                    <a:pt x="0" y="453"/>
                    <a:pt x="143" y="644"/>
                    <a:pt x="310" y="644"/>
                  </a:cubicBezTo>
                  <a:cubicBezTo>
                    <a:pt x="476" y="644"/>
                    <a:pt x="619" y="525"/>
                    <a:pt x="643" y="358"/>
                  </a:cubicBezTo>
                  <a:cubicBezTo>
                    <a:pt x="667"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5" name="Google Shape;1485;p75"/>
            <p:cNvSpPr/>
            <p:nvPr/>
          </p:nvSpPr>
          <p:spPr>
            <a:xfrm>
              <a:off x="8326933" y="1612741"/>
              <a:ext cx="25147" cy="21805"/>
            </a:xfrm>
            <a:custGeom>
              <a:avLst/>
              <a:gdLst/>
              <a:ahLst/>
              <a:cxnLst/>
              <a:rect l="l" t="t" r="r" b="b"/>
              <a:pathLst>
                <a:path w="715" h="620" extrusionOk="0">
                  <a:moveTo>
                    <a:pt x="405" y="0"/>
                  </a:moveTo>
                  <a:cubicBezTo>
                    <a:pt x="238" y="0"/>
                    <a:pt x="96" y="119"/>
                    <a:pt x="72" y="262"/>
                  </a:cubicBezTo>
                  <a:cubicBezTo>
                    <a:pt x="0" y="453"/>
                    <a:pt x="191" y="619"/>
                    <a:pt x="357" y="619"/>
                  </a:cubicBezTo>
                  <a:cubicBezTo>
                    <a:pt x="524" y="619"/>
                    <a:pt x="667" y="500"/>
                    <a:pt x="691" y="357"/>
                  </a:cubicBezTo>
                  <a:cubicBezTo>
                    <a:pt x="715" y="143"/>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6" name="Google Shape;1486;p75"/>
            <p:cNvSpPr/>
            <p:nvPr/>
          </p:nvSpPr>
          <p:spPr>
            <a:xfrm>
              <a:off x="8326933" y="1889951"/>
              <a:ext cx="25147" cy="22649"/>
            </a:xfrm>
            <a:custGeom>
              <a:avLst/>
              <a:gdLst/>
              <a:ahLst/>
              <a:cxnLst/>
              <a:rect l="l" t="t" r="r" b="b"/>
              <a:pathLst>
                <a:path w="715" h="644" extrusionOk="0">
                  <a:moveTo>
                    <a:pt x="357" y="1"/>
                  </a:moveTo>
                  <a:cubicBezTo>
                    <a:pt x="215" y="1"/>
                    <a:pt x="72" y="120"/>
                    <a:pt x="48" y="287"/>
                  </a:cubicBezTo>
                  <a:cubicBezTo>
                    <a:pt x="0" y="477"/>
                    <a:pt x="167" y="644"/>
                    <a:pt x="334" y="644"/>
                  </a:cubicBezTo>
                  <a:cubicBezTo>
                    <a:pt x="477" y="644"/>
                    <a:pt x="643" y="501"/>
                    <a:pt x="667" y="358"/>
                  </a:cubicBezTo>
                  <a:cubicBezTo>
                    <a:pt x="715" y="191"/>
                    <a:pt x="572"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7" name="Google Shape;1487;p75"/>
            <p:cNvSpPr/>
            <p:nvPr/>
          </p:nvSpPr>
          <p:spPr>
            <a:xfrm>
              <a:off x="8152701" y="1851440"/>
              <a:ext cx="161712" cy="61161"/>
            </a:xfrm>
            <a:custGeom>
              <a:avLst/>
              <a:gdLst/>
              <a:ahLst/>
              <a:cxnLst/>
              <a:rect l="l" t="t" r="r" b="b"/>
              <a:pathLst>
                <a:path w="4598" h="1739" extrusionOk="0">
                  <a:moveTo>
                    <a:pt x="3978" y="619"/>
                  </a:moveTo>
                  <a:lnTo>
                    <a:pt x="3978" y="1096"/>
                  </a:lnTo>
                  <a:lnTo>
                    <a:pt x="620" y="1096"/>
                  </a:lnTo>
                  <a:lnTo>
                    <a:pt x="620" y="619"/>
                  </a:lnTo>
                  <a:close/>
                  <a:moveTo>
                    <a:pt x="1" y="0"/>
                  </a:moveTo>
                  <a:lnTo>
                    <a:pt x="1" y="1739"/>
                  </a:lnTo>
                  <a:lnTo>
                    <a:pt x="4597" y="1739"/>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88" name="Google Shape;1488;p75"/>
            <p:cNvSpPr/>
            <p:nvPr/>
          </p:nvSpPr>
          <p:spPr>
            <a:xfrm>
              <a:off x="8121716" y="1613586"/>
              <a:ext cx="221993" cy="221958"/>
            </a:xfrm>
            <a:custGeom>
              <a:avLst/>
              <a:gdLst/>
              <a:ahLst/>
              <a:cxnLst/>
              <a:rect l="l" t="t" r="r" b="b"/>
              <a:pathLst>
                <a:path w="6312" h="6311" extrusionOk="0">
                  <a:moveTo>
                    <a:pt x="3168" y="643"/>
                  </a:moveTo>
                  <a:cubicBezTo>
                    <a:pt x="4573" y="643"/>
                    <a:pt x="5692" y="1762"/>
                    <a:pt x="5692" y="3167"/>
                  </a:cubicBezTo>
                  <a:cubicBezTo>
                    <a:pt x="5692" y="4572"/>
                    <a:pt x="4573" y="5692"/>
                    <a:pt x="3168" y="5692"/>
                  </a:cubicBezTo>
                  <a:cubicBezTo>
                    <a:pt x="2596" y="5692"/>
                    <a:pt x="2073" y="5525"/>
                    <a:pt x="1644" y="5192"/>
                  </a:cubicBezTo>
                  <a:lnTo>
                    <a:pt x="1953" y="4882"/>
                  </a:lnTo>
                  <a:lnTo>
                    <a:pt x="1501" y="4453"/>
                  </a:lnTo>
                  <a:lnTo>
                    <a:pt x="1191" y="4739"/>
                  </a:lnTo>
                  <a:cubicBezTo>
                    <a:pt x="834" y="4287"/>
                    <a:pt x="644" y="3763"/>
                    <a:pt x="644" y="3144"/>
                  </a:cubicBezTo>
                  <a:cubicBezTo>
                    <a:pt x="644" y="1762"/>
                    <a:pt x="1763" y="643"/>
                    <a:pt x="3168" y="643"/>
                  </a:cubicBezTo>
                  <a:close/>
                  <a:moveTo>
                    <a:pt x="3168" y="0"/>
                  </a:moveTo>
                  <a:cubicBezTo>
                    <a:pt x="1430" y="0"/>
                    <a:pt x="1" y="1429"/>
                    <a:pt x="1" y="3167"/>
                  </a:cubicBezTo>
                  <a:cubicBezTo>
                    <a:pt x="1" y="3929"/>
                    <a:pt x="286" y="4644"/>
                    <a:pt x="763" y="5192"/>
                  </a:cubicBezTo>
                  <a:lnTo>
                    <a:pt x="286" y="5668"/>
                  </a:lnTo>
                  <a:lnTo>
                    <a:pt x="715" y="6120"/>
                  </a:lnTo>
                  <a:lnTo>
                    <a:pt x="1191" y="5644"/>
                  </a:lnTo>
                  <a:cubicBezTo>
                    <a:pt x="1739" y="6049"/>
                    <a:pt x="2430" y="6311"/>
                    <a:pt x="3168" y="6311"/>
                  </a:cubicBezTo>
                  <a:cubicBezTo>
                    <a:pt x="4930" y="6311"/>
                    <a:pt x="6312" y="4882"/>
                    <a:pt x="6312" y="3167"/>
                  </a:cubicBezTo>
                  <a:cubicBezTo>
                    <a:pt x="6312" y="1429"/>
                    <a:pt x="4883" y="0"/>
                    <a:pt x="31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489" name="Google Shape;1489;p75"/>
          <p:cNvGrpSpPr/>
          <p:nvPr/>
        </p:nvGrpSpPr>
        <p:grpSpPr>
          <a:xfrm>
            <a:off x="8044658" y="2202367"/>
            <a:ext cx="376952" cy="344279"/>
            <a:chOff x="8044658" y="2202367"/>
            <a:chExt cx="376952" cy="344279"/>
          </a:xfrm>
        </p:grpSpPr>
        <p:sp>
          <p:nvSpPr>
            <p:cNvPr id="1490" name="Google Shape;1490;p75"/>
            <p:cNvSpPr/>
            <p:nvPr/>
          </p:nvSpPr>
          <p:spPr>
            <a:xfrm>
              <a:off x="8044658" y="2202367"/>
              <a:ext cx="376952" cy="344279"/>
            </a:xfrm>
            <a:custGeom>
              <a:avLst/>
              <a:gdLst/>
              <a:ahLst/>
              <a:cxnLst/>
              <a:rect l="l" t="t" r="r" b="b"/>
              <a:pathLst>
                <a:path w="10718" h="9789" extrusionOk="0">
                  <a:moveTo>
                    <a:pt x="1430" y="620"/>
                  </a:moveTo>
                  <a:lnTo>
                    <a:pt x="1430" y="1429"/>
                  </a:lnTo>
                  <a:lnTo>
                    <a:pt x="620" y="1429"/>
                  </a:lnTo>
                  <a:lnTo>
                    <a:pt x="620" y="620"/>
                  </a:lnTo>
                  <a:close/>
                  <a:moveTo>
                    <a:pt x="10098" y="620"/>
                  </a:moveTo>
                  <a:lnTo>
                    <a:pt x="10098" y="1429"/>
                  </a:lnTo>
                  <a:lnTo>
                    <a:pt x="2073" y="1429"/>
                  </a:lnTo>
                  <a:lnTo>
                    <a:pt x="2073" y="620"/>
                  </a:lnTo>
                  <a:close/>
                  <a:moveTo>
                    <a:pt x="10098" y="2072"/>
                  </a:moveTo>
                  <a:lnTo>
                    <a:pt x="10098" y="9169"/>
                  </a:lnTo>
                  <a:lnTo>
                    <a:pt x="620" y="9169"/>
                  </a:lnTo>
                  <a:lnTo>
                    <a:pt x="620" y="2072"/>
                  </a:lnTo>
                  <a:close/>
                  <a:moveTo>
                    <a:pt x="1" y="1"/>
                  </a:moveTo>
                  <a:lnTo>
                    <a:pt x="1" y="9788"/>
                  </a:lnTo>
                  <a:lnTo>
                    <a:pt x="10717" y="9788"/>
                  </a:lnTo>
                  <a:lnTo>
                    <a:pt x="1071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1" name="Google Shape;1491;p75"/>
            <p:cNvSpPr/>
            <p:nvPr/>
          </p:nvSpPr>
          <p:spPr>
            <a:xfrm>
              <a:off x="8089887" y="2298697"/>
              <a:ext cx="21805" cy="66190"/>
            </a:xfrm>
            <a:custGeom>
              <a:avLst/>
              <a:gdLst/>
              <a:ahLst/>
              <a:cxnLst/>
              <a:rect l="l" t="t" r="r" b="b"/>
              <a:pathLst>
                <a:path w="620" h="1882" extrusionOk="0">
                  <a:moveTo>
                    <a:pt x="1" y="0"/>
                  </a:moveTo>
                  <a:lnTo>
                    <a:pt x="1" y="1881"/>
                  </a:lnTo>
                  <a:lnTo>
                    <a:pt x="620" y="1881"/>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2" name="Google Shape;1492;p75"/>
            <p:cNvSpPr/>
            <p:nvPr/>
          </p:nvSpPr>
          <p:spPr>
            <a:xfrm>
              <a:off x="8163603" y="2386622"/>
              <a:ext cx="22649" cy="66190"/>
            </a:xfrm>
            <a:custGeom>
              <a:avLst/>
              <a:gdLst/>
              <a:ahLst/>
              <a:cxnLst/>
              <a:rect l="l" t="t" r="r" b="b"/>
              <a:pathLst>
                <a:path w="644" h="1882" extrusionOk="0">
                  <a:moveTo>
                    <a:pt x="0" y="1"/>
                  </a:moveTo>
                  <a:lnTo>
                    <a:pt x="0" y="1882"/>
                  </a:lnTo>
                  <a:lnTo>
                    <a:pt x="643" y="1882"/>
                  </a:lnTo>
                  <a:lnTo>
                    <a:pt x="64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3" name="Google Shape;1493;p75"/>
            <p:cNvSpPr/>
            <p:nvPr/>
          </p:nvSpPr>
          <p:spPr>
            <a:xfrm>
              <a:off x="8272490" y="2298697"/>
              <a:ext cx="22649" cy="66190"/>
            </a:xfrm>
            <a:custGeom>
              <a:avLst/>
              <a:gdLst/>
              <a:ahLst/>
              <a:cxnLst/>
              <a:rect l="l" t="t" r="r" b="b"/>
              <a:pathLst>
                <a:path w="644" h="1882" extrusionOk="0">
                  <a:moveTo>
                    <a:pt x="0" y="0"/>
                  </a:moveTo>
                  <a:lnTo>
                    <a:pt x="0" y="1881"/>
                  </a:lnTo>
                  <a:lnTo>
                    <a:pt x="643" y="1881"/>
                  </a:lnTo>
                  <a:lnTo>
                    <a:pt x="64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4" name="Google Shape;1494;p75"/>
            <p:cNvSpPr/>
            <p:nvPr/>
          </p:nvSpPr>
          <p:spPr>
            <a:xfrm>
              <a:off x="8349547" y="2386622"/>
              <a:ext cx="21805" cy="66190"/>
            </a:xfrm>
            <a:custGeom>
              <a:avLst/>
              <a:gdLst/>
              <a:ahLst/>
              <a:cxnLst/>
              <a:rect l="l" t="t" r="r" b="b"/>
              <a:pathLst>
                <a:path w="620" h="1882" extrusionOk="0">
                  <a:moveTo>
                    <a:pt x="0" y="1"/>
                  </a:moveTo>
                  <a:lnTo>
                    <a:pt x="0" y="1882"/>
                  </a:lnTo>
                  <a:lnTo>
                    <a:pt x="619" y="1882"/>
                  </a:lnTo>
                  <a:lnTo>
                    <a:pt x="61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5" name="Google Shape;1495;p75"/>
            <p:cNvSpPr/>
            <p:nvPr/>
          </p:nvSpPr>
          <p:spPr>
            <a:xfrm>
              <a:off x="8128433" y="2298697"/>
              <a:ext cx="55287" cy="66190"/>
            </a:xfrm>
            <a:custGeom>
              <a:avLst/>
              <a:gdLst/>
              <a:ahLst/>
              <a:cxnLst/>
              <a:rect l="l" t="t" r="r" b="b"/>
              <a:pathLst>
                <a:path w="1572" h="1882" extrusionOk="0">
                  <a:moveTo>
                    <a:pt x="803" y="616"/>
                  </a:moveTo>
                  <a:cubicBezTo>
                    <a:pt x="813" y="616"/>
                    <a:pt x="824" y="617"/>
                    <a:pt x="834" y="619"/>
                  </a:cubicBezTo>
                  <a:cubicBezTo>
                    <a:pt x="929" y="619"/>
                    <a:pt x="977" y="715"/>
                    <a:pt x="977" y="762"/>
                  </a:cubicBezTo>
                  <a:lnTo>
                    <a:pt x="977" y="1048"/>
                  </a:lnTo>
                  <a:cubicBezTo>
                    <a:pt x="977" y="1143"/>
                    <a:pt x="929" y="1215"/>
                    <a:pt x="834" y="1215"/>
                  </a:cubicBezTo>
                  <a:cubicBezTo>
                    <a:pt x="738" y="1215"/>
                    <a:pt x="643" y="1167"/>
                    <a:pt x="643" y="1072"/>
                  </a:cubicBezTo>
                  <a:lnTo>
                    <a:pt x="643" y="762"/>
                  </a:lnTo>
                  <a:cubicBezTo>
                    <a:pt x="643" y="698"/>
                    <a:pt x="719" y="616"/>
                    <a:pt x="803" y="616"/>
                  </a:cubicBezTo>
                  <a:close/>
                  <a:moveTo>
                    <a:pt x="810" y="0"/>
                  </a:moveTo>
                  <a:cubicBezTo>
                    <a:pt x="357" y="0"/>
                    <a:pt x="0" y="357"/>
                    <a:pt x="0" y="762"/>
                  </a:cubicBezTo>
                  <a:lnTo>
                    <a:pt x="0" y="1072"/>
                  </a:lnTo>
                  <a:cubicBezTo>
                    <a:pt x="24" y="1524"/>
                    <a:pt x="357" y="1881"/>
                    <a:pt x="810" y="1881"/>
                  </a:cubicBezTo>
                  <a:cubicBezTo>
                    <a:pt x="1239" y="1881"/>
                    <a:pt x="1572" y="1524"/>
                    <a:pt x="1572" y="1096"/>
                  </a:cubicBezTo>
                  <a:lnTo>
                    <a:pt x="1572" y="786"/>
                  </a:lnTo>
                  <a:cubicBezTo>
                    <a:pt x="1572" y="381"/>
                    <a:pt x="1239"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6" name="Google Shape;1496;p75"/>
            <p:cNvSpPr/>
            <p:nvPr/>
          </p:nvSpPr>
          <p:spPr>
            <a:xfrm>
              <a:off x="8089887" y="2386622"/>
              <a:ext cx="55322" cy="66260"/>
            </a:xfrm>
            <a:custGeom>
              <a:avLst/>
              <a:gdLst/>
              <a:ahLst/>
              <a:cxnLst/>
              <a:rect l="l" t="t" r="r" b="b"/>
              <a:pathLst>
                <a:path w="1573" h="1884" extrusionOk="0">
                  <a:moveTo>
                    <a:pt x="763" y="644"/>
                  </a:moveTo>
                  <a:cubicBezTo>
                    <a:pt x="858" y="644"/>
                    <a:pt x="953" y="715"/>
                    <a:pt x="953" y="810"/>
                  </a:cubicBezTo>
                  <a:lnTo>
                    <a:pt x="953" y="1096"/>
                  </a:lnTo>
                  <a:cubicBezTo>
                    <a:pt x="953" y="1174"/>
                    <a:pt x="890" y="1252"/>
                    <a:pt x="815" y="1252"/>
                  </a:cubicBezTo>
                  <a:cubicBezTo>
                    <a:pt x="798" y="1252"/>
                    <a:pt x="780" y="1248"/>
                    <a:pt x="763" y="1239"/>
                  </a:cubicBezTo>
                  <a:cubicBezTo>
                    <a:pt x="668" y="1239"/>
                    <a:pt x="620" y="1168"/>
                    <a:pt x="620" y="1096"/>
                  </a:cubicBezTo>
                  <a:lnTo>
                    <a:pt x="620" y="834"/>
                  </a:lnTo>
                  <a:cubicBezTo>
                    <a:pt x="620" y="715"/>
                    <a:pt x="668" y="644"/>
                    <a:pt x="763" y="644"/>
                  </a:cubicBezTo>
                  <a:close/>
                  <a:moveTo>
                    <a:pt x="787" y="1"/>
                  </a:moveTo>
                  <a:cubicBezTo>
                    <a:pt x="358" y="1"/>
                    <a:pt x="1" y="358"/>
                    <a:pt x="1" y="763"/>
                  </a:cubicBezTo>
                  <a:lnTo>
                    <a:pt x="1" y="1072"/>
                  </a:lnTo>
                  <a:cubicBezTo>
                    <a:pt x="1" y="1477"/>
                    <a:pt x="310" y="1882"/>
                    <a:pt x="763" y="1882"/>
                  </a:cubicBezTo>
                  <a:cubicBezTo>
                    <a:pt x="777" y="1883"/>
                    <a:pt x="791" y="1883"/>
                    <a:pt x="805" y="1883"/>
                  </a:cubicBezTo>
                  <a:cubicBezTo>
                    <a:pt x="1238" y="1883"/>
                    <a:pt x="1573" y="1534"/>
                    <a:pt x="1573" y="1096"/>
                  </a:cubicBezTo>
                  <a:lnTo>
                    <a:pt x="1573" y="810"/>
                  </a:lnTo>
                  <a:cubicBezTo>
                    <a:pt x="1573" y="382"/>
                    <a:pt x="1239" y="1"/>
                    <a:pt x="78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7" name="Google Shape;1497;p75"/>
            <p:cNvSpPr/>
            <p:nvPr/>
          </p:nvSpPr>
          <p:spPr>
            <a:xfrm>
              <a:off x="8200462" y="2298697"/>
              <a:ext cx="55322" cy="66190"/>
            </a:xfrm>
            <a:custGeom>
              <a:avLst/>
              <a:gdLst/>
              <a:ahLst/>
              <a:cxnLst/>
              <a:rect l="l" t="t" r="r" b="b"/>
              <a:pathLst>
                <a:path w="1573" h="1882" extrusionOk="0">
                  <a:moveTo>
                    <a:pt x="804" y="616"/>
                  </a:moveTo>
                  <a:cubicBezTo>
                    <a:pt x="814" y="616"/>
                    <a:pt x="824" y="617"/>
                    <a:pt x="834" y="619"/>
                  </a:cubicBezTo>
                  <a:cubicBezTo>
                    <a:pt x="929" y="619"/>
                    <a:pt x="977" y="715"/>
                    <a:pt x="977" y="762"/>
                  </a:cubicBezTo>
                  <a:lnTo>
                    <a:pt x="977" y="1048"/>
                  </a:lnTo>
                  <a:cubicBezTo>
                    <a:pt x="977" y="1143"/>
                    <a:pt x="929" y="1215"/>
                    <a:pt x="834" y="1215"/>
                  </a:cubicBezTo>
                  <a:cubicBezTo>
                    <a:pt x="739" y="1215"/>
                    <a:pt x="667" y="1167"/>
                    <a:pt x="667" y="1072"/>
                  </a:cubicBezTo>
                  <a:lnTo>
                    <a:pt x="667" y="762"/>
                  </a:lnTo>
                  <a:cubicBezTo>
                    <a:pt x="667" y="698"/>
                    <a:pt x="724" y="616"/>
                    <a:pt x="804" y="616"/>
                  </a:cubicBezTo>
                  <a:close/>
                  <a:moveTo>
                    <a:pt x="810" y="0"/>
                  </a:moveTo>
                  <a:cubicBezTo>
                    <a:pt x="357" y="0"/>
                    <a:pt x="0" y="357"/>
                    <a:pt x="0" y="762"/>
                  </a:cubicBezTo>
                  <a:lnTo>
                    <a:pt x="0" y="1072"/>
                  </a:lnTo>
                  <a:cubicBezTo>
                    <a:pt x="0" y="1524"/>
                    <a:pt x="357" y="1881"/>
                    <a:pt x="810" y="1881"/>
                  </a:cubicBezTo>
                  <a:cubicBezTo>
                    <a:pt x="1262" y="1881"/>
                    <a:pt x="1572" y="1524"/>
                    <a:pt x="1572" y="1096"/>
                  </a:cubicBezTo>
                  <a:lnTo>
                    <a:pt x="1572" y="786"/>
                  </a:lnTo>
                  <a:cubicBezTo>
                    <a:pt x="1572" y="381"/>
                    <a:pt x="1262"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8" name="Google Shape;1498;p75"/>
            <p:cNvSpPr/>
            <p:nvPr/>
          </p:nvSpPr>
          <p:spPr>
            <a:xfrm>
              <a:off x="8311001" y="2298697"/>
              <a:ext cx="56166" cy="64678"/>
            </a:xfrm>
            <a:custGeom>
              <a:avLst/>
              <a:gdLst/>
              <a:ahLst/>
              <a:cxnLst/>
              <a:rect l="l" t="t" r="r" b="b"/>
              <a:pathLst>
                <a:path w="1597" h="1839" extrusionOk="0">
                  <a:moveTo>
                    <a:pt x="828" y="616"/>
                  </a:moveTo>
                  <a:cubicBezTo>
                    <a:pt x="838" y="616"/>
                    <a:pt x="848" y="617"/>
                    <a:pt x="858" y="619"/>
                  </a:cubicBezTo>
                  <a:cubicBezTo>
                    <a:pt x="930" y="619"/>
                    <a:pt x="1001" y="715"/>
                    <a:pt x="1001" y="762"/>
                  </a:cubicBezTo>
                  <a:lnTo>
                    <a:pt x="1001" y="1048"/>
                  </a:lnTo>
                  <a:cubicBezTo>
                    <a:pt x="1001" y="1143"/>
                    <a:pt x="930" y="1215"/>
                    <a:pt x="858" y="1215"/>
                  </a:cubicBezTo>
                  <a:cubicBezTo>
                    <a:pt x="763" y="1215"/>
                    <a:pt x="668" y="1167"/>
                    <a:pt x="668" y="1072"/>
                  </a:cubicBezTo>
                  <a:lnTo>
                    <a:pt x="668" y="762"/>
                  </a:lnTo>
                  <a:cubicBezTo>
                    <a:pt x="668" y="698"/>
                    <a:pt x="744" y="616"/>
                    <a:pt x="828" y="616"/>
                  </a:cubicBezTo>
                  <a:close/>
                  <a:moveTo>
                    <a:pt x="810" y="0"/>
                  </a:moveTo>
                  <a:cubicBezTo>
                    <a:pt x="382" y="0"/>
                    <a:pt x="1" y="357"/>
                    <a:pt x="1" y="762"/>
                  </a:cubicBezTo>
                  <a:lnTo>
                    <a:pt x="1" y="1072"/>
                  </a:lnTo>
                  <a:cubicBezTo>
                    <a:pt x="1" y="1497"/>
                    <a:pt x="337" y="1838"/>
                    <a:pt x="734" y="1838"/>
                  </a:cubicBezTo>
                  <a:cubicBezTo>
                    <a:pt x="759" y="1838"/>
                    <a:pt x="785" y="1837"/>
                    <a:pt x="810" y="1834"/>
                  </a:cubicBezTo>
                  <a:cubicBezTo>
                    <a:pt x="835" y="1836"/>
                    <a:pt x="859" y="1838"/>
                    <a:pt x="883" y="1838"/>
                  </a:cubicBezTo>
                  <a:cubicBezTo>
                    <a:pt x="1298" y="1838"/>
                    <a:pt x="1596" y="1455"/>
                    <a:pt x="1596" y="1072"/>
                  </a:cubicBezTo>
                  <a:lnTo>
                    <a:pt x="1596" y="810"/>
                  </a:lnTo>
                  <a:cubicBezTo>
                    <a:pt x="1596" y="381"/>
                    <a:pt x="1263" y="0"/>
                    <a:pt x="810"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499" name="Google Shape;1499;p75"/>
            <p:cNvSpPr/>
            <p:nvPr/>
          </p:nvSpPr>
          <p:spPr>
            <a:xfrm>
              <a:off x="8203803" y="2386622"/>
              <a:ext cx="55322" cy="66190"/>
            </a:xfrm>
            <a:custGeom>
              <a:avLst/>
              <a:gdLst/>
              <a:ahLst/>
              <a:cxnLst/>
              <a:rect l="l" t="t" r="r" b="b"/>
              <a:pathLst>
                <a:path w="1573" h="1882" extrusionOk="0">
                  <a:moveTo>
                    <a:pt x="739" y="644"/>
                  </a:moveTo>
                  <a:cubicBezTo>
                    <a:pt x="834" y="644"/>
                    <a:pt x="929" y="715"/>
                    <a:pt x="929" y="810"/>
                  </a:cubicBezTo>
                  <a:lnTo>
                    <a:pt x="929" y="1096"/>
                  </a:lnTo>
                  <a:cubicBezTo>
                    <a:pt x="929" y="1174"/>
                    <a:pt x="866" y="1252"/>
                    <a:pt x="791" y="1252"/>
                  </a:cubicBezTo>
                  <a:cubicBezTo>
                    <a:pt x="774" y="1252"/>
                    <a:pt x="756" y="1248"/>
                    <a:pt x="739" y="1239"/>
                  </a:cubicBezTo>
                  <a:cubicBezTo>
                    <a:pt x="644" y="1239"/>
                    <a:pt x="596" y="1168"/>
                    <a:pt x="596" y="1096"/>
                  </a:cubicBezTo>
                  <a:lnTo>
                    <a:pt x="596" y="834"/>
                  </a:lnTo>
                  <a:cubicBezTo>
                    <a:pt x="596" y="715"/>
                    <a:pt x="644" y="644"/>
                    <a:pt x="739" y="644"/>
                  </a:cubicBezTo>
                  <a:close/>
                  <a:moveTo>
                    <a:pt x="763" y="1"/>
                  </a:moveTo>
                  <a:cubicBezTo>
                    <a:pt x="334" y="1"/>
                    <a:pt x="1" y="358"/>
                    <a:pt x="1" y="763"/>
                  </a:cubicBezTo>
                  <a:lnTo>
                    <a:pt x="1" y="1072"/>
                  </a:lnTo>
                  <a:cubicBezTo>
                    <a:pt x="1" y="1477"/>
                    <a:pt x="334" y="1882"/>
                    <a:pt x="763" y="1882"/>
                  </a:cubicBezTo>
                  <a:cubicBezTo>
                    <a:pt x="1215" y="1882"/>
                    <a:pt x="1572" y="1525"/>
                    <a:pt x="1572" y="1096"/>
                  </a:cubicBezTo>
                  <a:lnTo>
                    <a:pt x="1572" y="810"/>
                  </a:lnTo>
                  <a:cubicBezTo>
                    <a:pt x="1548" y="358"/>
                    <a:pt x="1191" y="1"/>
                    <a:pt x="763"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0" name="Google Shape;1500;p75"/>
            <p:cNvSpPr/>
            <p:nvPr/>
          </p:nvSpPr>
          <p:spPr>
            <a:xfrm>
              <a:off x="8275831" y="2387431"/>
              <a:ext cx="55322" cy="66225"/>
            </a:xfrm>
            <a:custGeom>
              <a:avLst/>
              <a:gdLst/>
              <a:ahLst/>
              <a:cxnLst/>
              <a:rect l="l" t="t" r="r" b="b"/>
              <a:pathLst>
                <a:path w="1573" h="1883" extrusionOk="0">
                  <a:moveTo>
                    <a:pt x="780" y="617"/>
                  </a:moveTo>
                  <a:cubicBezTo>
                    <a:pt x="790" y="617"/>
                    <a:pt x="800" y="618"/>
                    <a:pt x="810" y="621"/>
                  </a:cubicBezTo>
                  <a:cubicBezTo>
                    <a:pt x="906" y="621"/>
                    <a:pt x="953" y="716"/>
                    <a:pt x="953" y="787"/>
                  </a:cubicBezTo>
                  <a:lnTo>
                    <a:pt x="953" y="1049"/>
                  </a:lnTo>
                  <a:cubicBezTo>
                    <a:pt x="953" y="1168"/>
                    <a:pt x="906" y="1216"/>
                    <a:pt x="810" y="1216"/>
                  </a:cubicBezTo>
                  <a:cubicBezTo>
                    <a:pt x="715" y="1216"/>
                    <a:pt x="620" y="1168"/>
                    <a:pt x="620" y="1073"/>
                  </a:cubicBezTo>
                  <a:lnTo>
                    <a:pt x="620" y="787"/>
                  </a:lnTo>
                  <a:cubicBezTo>
                    <a:pt x="620" y="702"/>
                    <a:pt x="696" y="617"/>
                    <a:pt x="780" y="617"/>
                  </a:cubicBezTo>
                  <a:close/>
                  <a:moveTo>
                    <a:pt x="768" y="0"/>
                  </a:moveTo>
                  <a:cubicBezTo>
                    <a:pt x="336" y="0"/>
                    <a:pt x="1" y="349"/>
                    <a:pt x="1" y="787"/>
                  </a:cubicBezTo>
                  <a:lnTo>
                    <a:pt x="1" y="1073"/>
                  </a:lnTo>
                  <a:cubicBezTo>
                    <a:pt x="1" y="1502"/>
                    <a:pt x="334" y="1883"/>
                    <a:pt x="786" y="1883"/>
                  </a:cubicBezTo>
                  <a:cubicBezTo>
                    <a:pt x="1215" y="1883"/>
                    <a:pt x="1572" y="1526"/>
                    <a:pt x="1572" y="1097"/>
                  </a:cubicBezTo>
                  <a:lnTo>
                    <a:pt x="1572" y="811"/>
                  </a:lnTo>
                  <a:cubicBezTo>
                    <a:pt x="1572" y="383"/>
                    <a:pt x="1263" y="1"/>
                    <a:pt x="810" y="1"/>
                  </a:cubicBezTo>
                  <a:cubicBezTo>
                    <a:pt x="796" y="1"/>
                    <a:pt x="782" y="0"/>
                    <a:pt x="7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1" name="Google Shape;1501;p75"/>
            <p:cNvSpPr/>
            <p:nvPr/>
          </p:nvSpPr>
          <p:spPr>
            <a:xfrm>
              <a:off x="8090731" y="2477923"/>
              <a:ext cx="25147" cy="21805"/>
            </a:xfrm>
            <a:custGeom>
              <a:avLst/>
              <a:gdLst/>
              <a:ahLst/>
              <a:cxnLst/>
              <a:rect l="l" t="t" r="r" b="b"/>
              <a:pathLst>
                <a:path w="715" h="620" extrusionOk="0">
                  <a:moveTo>
                    <a:pt x="358" y="0"/>
                  </a:moveTo>
                  <a:cubicBezTo>
                    <a:pt x="215" y="0"/>
                    <a:pt x="96" y="72"/>
                    <a:pt x="48" y="239"/>
                  </a:cubicBezTo>
                  <a:cubicBezTo>
                    <a:pt x="1" y="429"/>
                    <a:pt x="167" y="620"/>
                    <a:pt x="358" y="620"/>
                  </a:cubicBezTo>
                  <a:cubicBezTo>
                    <a:pt x="501" y="620"/>
                    <a:pt x="620" y="524"/>
                    <a:pt x="644" y="381"/>
                  </a:cubicBezTo>
                  <a:cubicBezTo>
                    <a:pt x="715" y="167"/>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2" name="Google Shape;1502;p75"/>
            <p:cNvSpPr/>
            <p:nvPr/>
          </p:nvSpPr>
          <p:spPr>
            <a:xfrm>
              <a:off x="8129277" y="2477923"/>
              <a:ext cx="25147" cy="21805"/>
            </a:xfrm>
            <a:custGeom>
              <a:avLst/>
              <a:gdLst/>
              <a:ahLst/>
              <a:cxnLst/>
              <a:rect l="l" t="t" r="r" b="b"/>
              <a:pathLst>
                <a:path w="715" h="620" extrusionOk="0">
                  <a:moveTo>
                    <a:pt x="357" y="0"/>
                  </a:moveTo>
                  <a:cubicBezTo>
                    <a:pt x="214" y="0"/>
                    <a:pt x="95" y="72"/>
                    <a:pt x="71" y="239"/>
                  </a:cubicBezTo>
                  <a:cubicBezTo>
                    <a:pt x="0" y="429"/>
                    <a:pt x="191" y="620"/>
                    <a:pt x="357" y="620"/>
                  </a:cubicBezTo>
                  <a:cubicBezTo>
                    <a:pt x="500" y="620"/>
                    <a:pt x="619" y="524"/>
                    <a:pt x="667" y="381"/>
                  </a:cubicBezTo>
                  <a:cubicBezTo>
                    <a:pt x="714" y="167"/>
                    <a:pt x="572" y="0"/>
                    <a:pt x="35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3" name="Google Shape;1503;p75"/>
            <p:cNvSpPr/>
            <p:nvPr/>
          </p:nvSpPr>
          <p:spPr>
            <a:xfrm>
              <a:off x="8166944" y="2477923"/>
              <a:ext cx="27679" cy="21805"/>
            </a:xfrm>
            <a:custGeom>
              <a:avLst/>
              <a:gdLst/>
              <a:ahLst/>
              <a:cxnLst/>
              <a:rect l="l" t="t" r="r" b="b"/>
              <a:pathLst>
                <a:path w="787" h="620" extrusionOk="0">
                  <a:moveTo>
                    <a:pt x="382" y="0"/>
                  </a:moveTo>
                  <a:cubicBezTo>
                    <a:pt x="191" y="0"/>
                    <a:pt x="1" y="191"/>
                    <a:pt x="96" y="429"/>
                  </a:cubicBezTo>
                  <a:cubicBezTo>
                    <a:pt x="144" y="548"/>
                    <a:pt x="239" y="620"/>
                    <a:pt x="358" y="620"/>
                  </a:cubicBezTo>
                  <a:lnTo>
                    <a:pt x="382" y="620"/>
                  </a:lnTo>
                  <a:cubicBezTo>
                    <a:pt x="548" y="620"/>
                    <a:pt x="667" y="524"/>
                    <a:pt x="691" y="405"/>
                  </a:cubicBezTo>
                  <a:cubicBezTo>
                    <a:pt x="787" y="167"/>
                    <a:pt x="596" y="0"/>
                    <a:pt x="382"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04" name="Google Shape;1504;p75"/>
          <p:cNvGrpSpPr/>
          <p:nvPr/>
        </p:nvGrpSpPr>
        <p:grpSpPr>
          <a:xfrm>
            <a:off x="8053029" y="2788650"/>
            <a:ext cx="361020" cy="376952"/>
            <a:chOff x="8053029" y="2788650"/>
            <a:chExt cx="361020" cy="376952"/>
          </a:xfrm>
        </p:grpSpPr>
        <p:sp>
          <p:nvSpPr>
            <p:cNvPr id="1505" name="Google Shape;1505;p75"/>
            <p:cNvSpPr/>
            <p:nvPr/>
          </p:nvSpPr>
          <p:spPr>
            <a:xfrm>
              <a:off x="8182877" y="2840596"/>
              <a:ext cx="102204" cy="22649"/>
            </a:xfrm>
            <a:custGeom>
              <a:avLst/>
              <a:gdLst/>
              <a:ahLst/>
              <a:cxnLst/>
              <a:rect l="l" t="t" r="r" b="b"/>
              <a:pathLst>
                <a:path w="2906" h="644" extrusionOk="0">
                  <a:moveTo>
                    <a:pt x="0" y="0"/>
                  </a:moveTo>
                  <a:lnTo>
                    <a:pt x="0" y="643"/>
                  </a:lnTo>
                  <a:lnTo>
                    <a:pt x="2906" y="643"/>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6" name="Google Shape;1506;p75"/>
            <p:cNvSpPr/>
            <p:nvPr/>
          </p:nvSpPr>
          <p:spPr>
            <a:xfrm>
              <a:off x="8182877" y="2884981"/>
              <a:ext cx="102204" cy="21805"/>
            </a:xfrm>
            <a:custGeom>
              <a:avLst/>
              <a:gdLst/>
              <a:ahLst/>
              <a:cxnLst/>
              <a:rect l="l" t="t" r="r" b="b"/>
              <a:pathLst>
                <a:path w="2906" h="620" extrusionOk="0">
                  <a:moveTo>
                    <a:pt x="0" y="0"/>
                  </a:moveTo>
                  <a:lnTo>
                    <a:pt x="0" y="619"/>
                  </a:lnTo>
                  <a:lnTo>
                    <a:pt x="2906" y="619"/>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7" name="Google Shape;1507;p75"/>
            <p:cNvSpPr/>
            <p:nvPr/>
          </p:nvSpPr>
          <p:spPr>
            <a:xfrm>
              <a:off x="8182877" y="2930210"/>
              <a:ext cx="102204" cy="21805"/>
            </a:xfrm>
            <a:custGeom>
              <a:avLst/>
              <a:gdLst/>
              <a:ahLst/>
              <a:cxnLst/>
              <a:rect l="l" t="t" r="r" b="b"/>
              <a:pathLst>
                <a:path w="2906" h="620" extrusionOk="0">
                  <a:moveTo>
                    <a:pt x="0" y="0"/>
                  </a:moveTo>
                  <a:lnTo>
                    <a:pt x="0" y="619"/>
                  </a:lnTo>
                  <a:lnTo>
                    <a:pt x="2906" y="619"/>
                  </a:lnTo>
                  <a:lnTo>
                    <a:pt x="2906"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8" name="Google Shape;1508;p75"/>
            <p:cNvSpPr/>
            <p:nvPr/>
          </p:nvSpPr>
          <p:spPr>
            <a:xfrm>
              <a:off x="8053029" y="2788650"/>
              <a:ext cx="361020" cy="376952"/>
            </a:xfrm>
            <a:custGeom>
              <a:avLst/>
              <a:gdLst/>
              <a:ahLst/>
              <a:cxnLst/>
              <a:rect l="l" t="t" r="r" b="b"/>
              <a:pathLst>
                <a:path w="10265" h="10718" extrusionOk="0">
                  <a:moveTo>
                    <a:pt x="2144" y="644"/>
                  </a:moveTo>
                  <a:lnTo>
                    <a:pt x="2144" y="1477"/>
                  </a:lnTo>
                  <a:lnTo>
                    <a:pt x="1549" y="1477"/>
                  </a:lnTo>
                  <a:lnTo>
                    <a:pt x="1549" y="2120"/>
                  </a:lnTo>
                  <a:lnTo>
                    <a:pt x="2144" y="2120"/>
                  </a:lnTo>
                  <a:lnTo>
                    <a:pt x="2144" y="2739"/>
                  </a:lnTo>
                  <a:lnTo>
                    <a:pt x="1549" y="2739"/>
                  </a:lnTo>
                  <a:lnTo>
                    <a:pt x="1549" y="3358"/>
                  </a:lnTo>
                  <a:lnTo>
                    <a:pt x="2144" y="3358"/>
                  </a:lnTo>
                  <a:lnTo>
                    <a:pt x="2144" y="4025"/>
                  </a:lnTo>
                  <a:lnTo>
                    <a:pt x="1549" y="4025"/>
                  </a:lnTo>
                  <a:lnTo>
                    <a:pt x="1549" y="4644"/>
                  </a:lnTo>
                  <a:lnTo>
                    <a:pt x="2144" y="4644"/>
                  </a:lnTo>
                  <a:lnTo>
                    <a:pt x="2144" y="10098"/>
                  </a:lnTo>
                  <a:lnTo>
                    <a:pt x="620" y="10098"/>
                  </a:lnTo>
                  <a:lnTo>
                    <a:pt x="620" y="644"/>
                  </a:lnTo>
                  <a:close/>
                  <a:moveTo>
                    <a:pt x="7502" y="644"/>
                  </a:moveTo>
                  <a:lnTo>
                    <a:pt x="7502" y="10098"/>
                  </a:lnTo>
                  <a:lnTo>
                    <a:pt x="2763" y="10098"/>
                  </a:lnTo>
                  <a:lnTo>
                    <a:pt x="2763" y="644"/>
                  </a:lnTo>
                  <a:close/>
                  <a:moveTo>
                    <a:pt x="9646" y="644"/>
                  </a:moveTo>
                  <a:lnTo>
                    <a:pt x="9646" y="10098"/>
                  </a:lnTo>
                  <a:lnTo>
                    <a:pt x="8122" y="10098"/>
                  </a:lnTo>
                  <a:lnTo>
                    <a:pt x="8122" y="4644"/>
                  </a:lnTo>
                  <a:lnTo>
                    <a:pt x="8717" y="4644"/>
                  </a:lnTo>
                  <a:lnTo>
                    <a:pt x="8717" y="4025"/>
                  </a:lnTo>
                  <a:lnTo>
                    <a:pt x="8122" y="4025"/>
                  </a:lnTo>
                  <a:lnTo>
                    <a:pt x="8122" y="3358"/>
                  </a:lnTo>
                  <a:lnTo>
                    <a:pt x="8717" y="3358"/>
                  </a:lnTo>
                  <a:lnTo>
                    <a:pt x="8717" y="2739"/>
                  </a:lnTo>
                  <a:lnTo>
                    <a:pt x="8122" y="2739"/>
                  </a:lnTo>
                  <a:lnTo>
                    <a:pt x="8122" y="2096"/>
                  </a:lnTo>
                  <a:lnTo>
                    <a:pt x="8717" y="2096"/>
                  </a:lnTo>
                  <a:lnTo>
                    <a:pt x="8717" y="1477"/>
                  </a:lnTo>
                  <a:lnTo>
                    <a:pt x="8122" y="1477"/>
                  </a:lnTo>
                  <a:lnTo>
                    <a:pt x="8122" y="644"/>
                  </a:lnTo>
                  <a:close/>
                  <a:moveTo>
                    <a:pt x="1" y="1"/>
                  </a:moveTo>
                  <a:lnTo>
                    <a:pt x="1" y="10717"/>
                  </a:lnTo>
                  <a:lnTo>
                    <a:pt x="10265" y="10717"/>
                  </a:lnTo>
                  <a:lnTo>
                    <a:pt x="10265"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09" name="Google Shape;1509;p75"/>
            <p:cNvSpPr/>
            <p:nvPr/>
          </p:nvSpPr>
          <p:spPr>
            <a:xfrm>
              <a:off x="8195432" y="3069237"/>
              <a:ext cx="75404" cy="21805"/>
            </a:xfrm>
            <a:custGeom>
              <a:avLst/>
              <a:gdLst/>
              <a:ahLst/>
              <a:cxnLst/>
              <a:rect l="l" t="t" r="r" b="b"/>
              <a:pathLst>
                <a:path w="2144" h="620" extrusionOk="0">
                  <a:moveTo>
                    <a:pt x="0" y="0"/>
                  </a:moveTo>
                  <a:lnTo>
                    <a:pt x="0" y="620"/>
                  </a:lnTo>
                  <a:lnTo>
                    <a:pt x="2144" y="620"/>
                  </a:lnTo>
                  <a:lnTo>
                    <a:pt x="21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0" name="Google Shape;1510;p75"/>
            <p:cNvSpPr/>
            <p:nvPr/>
          </p:nvSpPr>
          <p:spPr>
            <a:xfrm>
              <a:off x="8220544" y="2993867"/>
              <a:ext cx="26835" cy="21805"/>
            </a:xfrm>
            <a:custGeom>
              <a:avLst/>
              <a:gdLst/>
              <a:ahLst/>
              <a:cxnLst/>
              <a:rect l="l" t="t" r="r" b="b"/>
              <a:pathLst>
                <a:path w="763" h="620" extrusionOk="0">
                  <a:moveTo>
                    <a:pt x="382" y="0"/>
                  </a:moveTo>
                  <a:cubicBezTo>
                    <a:pt x="263" y="0"/>
                    <a:pt x="120" y="95"/>
                    <a:pt x="96" y="191"/>
                  </a:cubicBezTo>
                  <a:cubicBezTo>
                    <a:pt x="1" y="405"/>
                    <a:pt x="144" y="619"/>
                    <a:pt x="382" y="619"/>
                  </a:cubicBezTo>
                  <a:cubicBezTo>
                    <a:pt x="596" y="619"/>
                    <a:pt x="763" y="405"/>
                    <a:pt x="691" y="167"/>
                  </a:cubicBezTo>
                  <a:cubicBezTo>
                    <a:pt x="620" y="48"/>
                    <a:pt x="525" y="0"/>
                    <a:pt x="40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11" name="Google Shape;1511;p75"/>
          <p:cNvGrpSpPr/>
          <p:nvPr/>
        </p:nvGrpSpPr>
        <p:grpSpPr>
          <a:xfrm>
            <a:off x="8099102" y="3374090"/>
            <a:ext cx="268066" cy="377796"/>
            <a:chOff x="8099102" y="3374090"/>
            <a:chExt cx="268066" cy="377796"/>
          </a:xfrm>
        </p:grpSpPr>
        <p:sp>
          <p:nvSpPr>
            <p:cNvPr id="1512" name="Google Shape;1512;p75"/>
            <p:cNvSpPr/>
            <p:nvPr/>
          </p:nvSpPr>
          <p:spPr>
            <a:xfrm>
              <a:off x="8099102" y="3374090"/>
              <a:ext cx="268066" cy="377796"/>
            </a:xfrm>
            <a:custGeom>
              <a:avLst/>
              <a:gdLst/>
              <a:ahLst/>
              <a:cxnLst/>
              <a:rect l="l" t="t" r="r" b="b"/>
              <a:pathLst>
                <a:path w="7622" h="10742" extrusionOk="0">
                  <a:moveTo>
                    <a:pt x="3811" y="620"/>
                  </a:moveTo>
                  <a:cubicBezTo>
                    <a:pt x="4692" y="620"/>
                    <a:pt x="5526" y="739"/>
                    <a:pt x="6169" y="953"/>
                  </a:cubicBezTo>
                  <a:cubicBezTo>
                    <a:pt x="6812" y="1144"/>
                    <a:pt x="6955" y="1382"/>
                    <a:pt x="6955" y="1453"/>
                  </a:cubicBezTo>
                  <a:cubicBezTo>
                    <a:pt x="6955" y="1501"/>
                    <a:pt x="6812" y="1739"/>
                    <a:pt x="6169" y="1954"/>
                  </a:cubicBezTo>
                  <a:cubicBezTo>
                    <a:pt x="5526" y="2168"/>
                    <a:pt x="4692" y="2287"/>
                    <a:pt x="3811" y="2287"/>
                  </a:cubicBezTo>
                  <a:cubicBezTo>
                    <a:pt x="2906" y="2287"/>
                    <a:pt x="2073" y="2168"/>
                    <a:pt x="1453" y="1954"/>
                  </a:cubicBezTo>
                  <a:cubicBezTo>
                    <a:pt x="810" y="1739"/>
                    <a:pt x="644" y="1501"/>
                    <a:pt x="644" y="1453"/>
                  </a:cubicBezTo>
                  <a:cubicBezTo>
                    <a:pt x="644" y="1382"/>
                    <a:pt x="810" y="1192"/>
                    <a:pt x="1453" y="953"/>
                  </a:cubicBezTo>
                  <a:cubicBezTo>
                    <a:pt x="2073" y="739"/>
                    <a:pt x="2906" y="620"/>
                    <a:pt x="3811" y="620"/>
                  </a:cubicBezTo>
                  <a:close/>
                  <a:moveTo>
                    <a:pt x="6931" y="2311"/>
                  </a:moveTo>
                  <a:lnTo>
                    <a:pt x="6931" y="4073"/>
                  </a:lnTo>
                  <a:lnTo>
                    <a:pt x="7002" y="4073"/>
                  </a:lnTo>
                  <a:cubicBezTo>
                    <a:pt x="7002" y="4121"/>
                    <a:pt x="6835" y="4359"/>
                    <a:pt x="6192" y="4573"/>
                  </a:cubicBezTo>
                  <a:cubicBezTo>
                    <a:pt x="5573" y="4787"/>
                    <a:pt x="4740" y="4907"/>
                    <a:pt x="3811" y="4907"/>
                  </a:cubicBezTo>
                  <a:cubicBezTo>
                    <a:pt x="2882" y="4907"/>
                    <a:pt x="2073" y="4787"/>
                    <a:pt x="1430" y="4573"/>
                  </a:cubicBezTo>
                  <a:cubicBezTo>
                    <a:pt x="763" y="4359"/>
                    <a:pt x="620" y="4121"/>
                    <a:pt x="620" y="4073"/>
                  </a:cubicBezTo>
                  <a:lnTo>
                    <a:pt x="620" y="2311"/>
                  </a:lnTo>
                  <a:cubicBezTo>
                    <a:pt x="763" y="2406"/>
                    <a:pt x="977" y="2501"/>
                    <a:pt x="1215" y="2573"/>
                  </a:cubicBezTo>
                  <a:cubicBezTo>
                    <a:pt x="1906" y="2787"/>
                    <a:pt x="2835" y="2930"/>
                    <a:pt x="3787" y="2930"/>
                  </a:cubicBezTo>
                  <a:cubicBezTo>
                    <a:pt x="4740" y="2930"/>
                    <a:pt x="5645" y="2811"/>
                    <a:pt x="6335" y="2573"/>
                  </a:cubicBezTo>
                  <a:cubicBezTo>
                    <a:pt x="6574" y="2501"/>
                    <a:pt x="6788" y="2406"/>
                    <a:pt x="6931" y="2311"/>
                  </a:cubicBezTo>
                  <a:close/>
                  <a:moveTo>
                    <a:pt x="6931" y="4930"/>
                  </a:moveTo>
                  <a:lnTo>
                    <a:pt x="6931" y="6693"/>
                  </a:lnTo>
                  <a:lnTo>
                    <a:pt x="7002" y="6693"/>
                  </a:lnTo>
                  <a:cubicBezTo>
                    <a:pt x="7002" y="6740"/>
                    <a:pt x="6835" y="6978"/>
                    <a:pt x="6192" y="7193"/>
                  </a:cubicBezTo>
                  <a:cubicBezTo>
                    <a:pt x="5573" y="7407"/>
                    <a:pt x="4740" y="7526"/>
                    <a:pt x="3811" y="7526"/>
                  </a:cubicBezTo>
                  <a:cubicBezTo>
                    <a:pt x="2882" y="7526"/>
                    <a:pt x="2073" y="7407"/>
                    <a:pt x="1430" y="7193"/>
                  </a:cubicBezTo>
                  <a:cubicBezTo>
                    <a:pt x="763" y="6978"/>
                    <a:pt x="620" y="6740"/>
                    <a:pt x="620" y="6693"/>
                  </a:cubicBezTo>
                  <a:lnTo>
                    <a:pt x="620" y="4930"/>
                  </a:lnTo>
                  <a:cubicBezTo>
                    <a:pt x="763" y="5026"/>
                    <a:pt x="977" y="5121"/>
                    <a:pt x="1215" y="5192"/>
                  </a:cubicBezTo>
                  <a:cubicBezTo>
                    <a:pt x="1906" y="5407"/>
                    <a:pt x="2835" y="5550"/>
                    <a:pt x="3787" y="5550"/>
                  </a:cubicBezTo>
                  <a:cubicBezTo>
                    <a:pt x="4740" y="5550"/>
                    <a:pt x="5645" y="5430"/>
                    <a:pt x="6335" y="5192"/>
                  </a:cubicBezTo>
                  <a:cubicBezTo>
                    <a:pt x="6574" y="5121"/>
                    <a:pt x="6788" y="5026"/>
                    <a:pt x="6931" y="4930"/>
                  </a:cubicBezTo>
                  <a:close/>
                  <a:moveTo>
                    <a:pt x="6931" y="7526"/>
                  </a:moveTo>
                  <a:lnTo>
                    <a:pt x="6931" y="9288"/>
                  </a:lnTo>
                  <a:cubicBezTo>
                    <a:pt x="7002" y="9336"/>
                    <a:pt x="6835" y="9574"/>
                    <a:pt x="6192" y="9788"/>
                  </a:cubicBezTo>
                  <a:cubicBezTo>
                    <a:pt x="5573" y="10003"/>
                    <a:pt x="4740" y="10122"/>
                    <a:pt x="3811" y="10122"/>
                  </a:cubicBezTo>
                  <a:cubicBezTo>
                    <a:pt x="2882" y="10122"/>
                    <a:pt x="2073" y="10003"/>
                    <a:pt x="1430" y="9788"/>
                  </a:cubicBezTo>
                  <a:cubicBezTo>
                    <a:pt x="763" y="9574"/>
                    <a:pt x="620" y="9336"/>
                    <a:pt x="620" y="9288"/>
                  </a:cubicBezTo>
                  <a:lnTo>
                    <a:pt x="620" y="7526"/>
                  </a:lnTo>
                  <a:cubicBezTo>
                    <a:pt x="763" y="7621"/>
                    <a:pt x="977" y="7693"/>
                    <a:pt x="1215" y="7788"/>
                  </a:cubicBezTo>
                  <a:cubicBezTo>
                    <a:pt x="1906" y="8002"/>
                    <a:pt x="2835" y="8145"/>
                    <a:pt x="3787" y="8145"/>
                  </a:cubicBezTo>
                  <a:cubicBezTo>
                    <a:pt x="4740" y="8145"/>
                    <a:pt x="5645" y="8026"/>
                    <a:pt x="6335" y="7788"/>
                  </a:cubicBezTo>
                  <a:cubicBezTo>
                    <a:pt x="6574" y="7693"/>
                    <a:pt x="6788" y="7621"/>
                    <a:pt x="6931" y="7526"/>
                  </a:cubicBezTo>
                  <a:close/>
                  <a:moveTo>
                    <a:pt x="3811" y="1"/>
                  </a:moveTo>
                  <a:cubicBezTo>
                    <a:pt x="2858" y="1"/>
                    <a:pt x="1930" y="120"/>
                    <a:pt x="1239" y="358"/>
                  </a:cubicBezTo>
                  <a:cubicBezTo>
                    <a:pt x="239" y="668"/>
                    <a:pt x="1" y="1120"/>
                    <a:pt x="1" y="1453"/>
                  </a:cubicBezTo>
                  <a:lnTo>
                    <a:pt x="1" y="9288"/>
                  </a:lnTo>
                  <a:cubicBezTo>
                    <a:pt x="1" y="9598"/>
                    <a:pt x="215" y="10050"/>
                    <a:pt x="1239" y="10384"/>
                  </a:cubicBezTo>
                  <a:cubicBezTo>
                    <a:pt x="1930" y="10598"/>
                    <a:pt x="2858" y="10741"/>
                    <a:pt x="3811" y="10741"/>
                  </a:cubicBezTo>
                  <a:cubicBezTo>
                    <a:pt x="4764" y="10741"/>
                    <a:pt x="5692" y="10622"/>
                    <a:pt x="6359" y="10384"/>
                  </a:cubicBezTo>
                  <a:cubicBezTo>
                    <a:pt x="7383" y="10050"/>
                    <a:pt x="7621" y="9598"/>
                    <a:pt x="7621" y="9288"/>
                  </a:cubicBezTo>
                  <a:lnTo>
                    <a:pt x="7621" y="1453"/>
                  </a:lnTo>
                  <a:cubicBezTo>
                    <a:pt x="7621" y="1120"/>
                    <a:pt x="7407" y="668"/>
                    <a:pt x="6359" y="358"/>
                  </a:cubicBezTo>
                  <a:cubicBezTo>
                    <a:pt x="5692" y="144"/>
                    <a:pt x="4764" y="1"/>
                    <a:pt x="3811"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3" name="Google Shape;1513;p75"/>
            <p:cNvSpPr/>
            <p:nvPr/>
          </p:nvSpPr>
          <p:spPr>
            <a:xfrm>
              <a:off x="8295104" y="3491347"/>
              <a:ext cx="25147" cy="21805"/>
            </a:xfrm>
            <a:custGeom>
              <a:avLst/>
              <a:gdLst/>
              <a:ahLst/>
              <a:cxnLst/>
              <a:rect l="l" t="t" r="r" b="b"/>
              <a:pathLst>
                <a:path w="715" h="620" extrusionOk="0">
                  <a:moveTo>
                    <a:pt x="358" y="1"/>
                  </a:moveTo>
                  <a:cubicBezTo>
                    <a:pt x="191" y="1"/>
                    <a:pt x="48" y="120"/>
                    <a:pt x="24" y="263"/>
                  </a:cubicBezTo>
                  <a:cubicBezTo>
                    <a:pt x="0" y="477"/>
                    <a:pt x="143" y="620"/>
                    <a:pt x="310" y="620"/>
                  </a:cubicBezTo>
                  <a:cubicBezTo>
                    <a:pt x="477" y="620"/>
                    <a:pt x="619" y="501"/>
                    <a:pt x="643" y="358"/>
                  </a:cubicBezTo>
                  <a:cubicBezTo>
                    <a:pt x="715" y="168"/>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4" name="Google Shape;1514;p75"/>
            <p:cNvSpPr/>
            <p:nvPr/>
          </p:nvSpPr>
          <p:spPr>
            <a:xfrm>
              <a:off x="8295104" y="3583492"/>
              <a:ext cx="25147" cy="21805"/>
            </a:xfrm>
            <a:custGeom>
              <a:avLst/>
              <a:gdLst/>
              <a:ahLst/>
              <a:cxnLst/>
              <a:rect l="l" t="t" r="r" b="b"/>
              <a:pathLst>
                <a:path w="715" h="620" extrusionOk="0">
                  <a:moveTo>
                    <a:pt x="358" y="0"/>
                  </a:moveTo>
                  <a:cubicBezTo>
                    <a:pt x="191" y="0"/>
                    <a:pt x="48" y="96"/>
                    <a:pt x="24" y="262"/>
                  </a:cubicBezTo>
                  <a:cubicBezTo>
                    <a:pt x="0" y="453"/>
                    <a:pt x="143" y="620"/>
                    <a:pt x="310" y="620"/>
                  </a:cubicBezTo>
                  <a:cubicBezTo>
                    <a:pt x="477" y="620"/>
                    <a:pt x="619" y="500"/>
                    <a:pt x="643" y="358"/>
                  </a:cubicBezTo>
                  <a:cubicBezTo>
                    <a:pt x="715" y="143"/>
                    <a:pt x="524"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5" name="Google Shape;1515;p75"/>
            <p:cNvSpPr/>
            <p:nvPr/>
          </p:nvSpPr>
          <p:spPr>
            <a:xfrm>
              <a:off x="8295104" y="3675603"/>
              <a:ext cx="25147" cy="21841"/>
            </a:xfrm>
            <a:custGeom>
              <a:avLst/>
              <a:gdLst/>
              <a:ahLst/>
              <a:cxnLst/>
              <a:rect l="l" t="t" r="r" b="b"/>
              <a:pathLst>
                <a:path w="715" h="621" extrusionOk="0">
                  <a:moveTo>
                    <a:pt x="358" y="1"/>
                  </a:moveTo>
                  <a:cubicBezTo>
                    <a:pt x="191" y="1"/>
                    <a:pt x="48" y="120"/>
                    <a:pt x="24" y="263"/>
                  </a:cubicBezTo>
                  <a:cubicBezTo>
                    <a:pt x="0" y="453"/>
                    <a:pt x="143" y="620"/>
                    <a:pt x="310" y="620"/>
                  </a:cubicBezTo>
                  <a:cubicBezTo>
                    <a:pt x="477" y="620"/>
                    <a:pt x="619" y="501"/>
                    <a:pt x="643" y="358"/>
                  </a:cubicBezTo>
                  <a:cubicBezTo>
                    <a:pt x="715" y="144"/>
                    <a:pt x="524" y="1"/>
                    <a:pt x="358"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16" name="Google Shape;1516;p75"/>
          <p:cNvGrpSpPr/>
          <p:nvPr/>
        </p:nvGrpSpPr>
        <p:grpSpPr>
          <a:xfrm>
            <a:off x="7269934" y="3373246"/>
            <a:ext cx="303236" cy="377796"/>
            <a:chOff x="7269934" y="3373246"/>
            <a:chExt cx="303236" cy="377796"/>
          </a:xfrm>
        </p:grpSpPr>
        <p:sp>
          <p:nvSpPr>
            <p:cNvPr id="1517" name="Google Shape;1517;p75"/>
            <p:cNvSpPr/>
            <p:nvPr/>
          </p:nvSpPr>
          <p:spPr>
            <a:xfrm>
              <a:off x="7270778" y="3611136"/>
              <a:ext cx="101360" cy="139906"/>
            </a:xfrm>
            <a:custGeom>
              <a:avLst/>
              <a:gdLst/>
              <a:ahLst/>
              <a:cxnLst/>
              <a:rect l="l" t="t" r="r" b="b"/>
              <a:pathLst>
                <a:path w="2882" h="3978" extrusionOk="0">
                  <a:moveTo>
                    <a:pt x="1167" y="1167"/>
                  </a:moveTo>
                  <a:cubicBezTo>
                    <a:pt x="1310" y="1167"/>
                    <a:pt x="1429" y="1286"/>
                    <a:pt x="1429" y="1429"/>
                  </a:cubicBezTo>
                  <a:cubicBezTo>
                    <a:pt x="1429" y="1596"/>
                    <a:pt x="1310" y="1691"/>
                    <a:pt x="1167" y="1691"/>
                  </a:cubicBezTo>
                  <a:cubicBezTo>
                    <a:pt x="1155" y="1693"/>
                    <a:pt x="1143" y="1694"/>
                    <a:pt x="1131" y="1694"/>
                  </a:cubicBezTo>
                  <a:cubicBezTo>
                    <a:pt x="1005" y="1694"/>
                    <a:pt x="905" y="1582"/>
                    <a:pt x="905" y="1429"/>
                  </a:cubicBezTo>
                  <a:cubicBezTo>
                    <a:pt x="905" y="1286"/>
                    <a:pt x="1024" y="1167"/>
                    <a:pt x="1167" y="1167"/>
                  </a:cubicBezTo>
                  <a:close/>
                  <a:moveTo>
                    <a:pt x="1156" y="2352"/>
                  </a:moveTo>
                  <a:cubicBezTo>
                    <a:pt x="1476" y="2352"/>
                    <a:pt x="1739" y="2599"/>
                    <a:pt x="1739" y="2906"/>
                  </a:cubicBezTo>
                  <a:lnTo>
                    <a:pt x="1739" y="3382"/>
                  </a:lnTo>
                  <a:lnTo>
                    <a:pt x="619" y="3382"/>
                  </a:lnTo>
                  <a:lnTo>
                    <a:pt x="619" y="2929"/>
                  </a:lnTo>
                  <a:cubicBezTo>
                    <a:pt x="619" y="2667"/>
                    <a:pt x="810" y="2429"/>
                    <a:pt x="1072" y="2358"/>
                  </a:cubicBezTo>
                  <a:cubicBezTo>
                    <a:pt x="1100" y="2354"/>
                    <a:pt x="1128" y="2352"/>
                    <a:pt x="1156" y="2352"/>
                  </a:cubicBezTo>
                  <a:close/>
                  <a:moveTo>
                    <a:pt x="810" y="0"/>
                  </a:moveTo>
                  <a:lnTo>
                    <a:pt x="810" y="596"/>
                  </a:lnTo>
                  <a:cubicBezTo>
                    <a:pt x="476" y="762"/>
                    <a:pt x="262" y="1072"/>
                    <a:pt x="262" y="1429"/>
                  </a:cubicBezTo>
                  <a:cubicBezTo>
                    <a:pt x="262" y="1643"/>
                    <a:pt x="334" y="1834"/>
                    <a:pt x="453" y="1977"/>
                  </a:cubicBezTo>
                  <a:cubicBezTo>
                    <a:pt x="191" y="2191"/>
                    <a:pt x="0" y="2548"/>
                    <a:pt x="0" y="2906"/>
                  </a:cubicBezTo>
                  <a:lnTo>
                    <a:pt x="0" y="3977"/>
                  </a:lnTo>
                  <a:lnTo>
                    <a:pt x="2358" y="3977"/>
                  </a:lnTo>
                  <a:lnTo>
                    <a:pt x="2358" y="3191"/>
                  </a:lnTo>
                  <a:lnTo>
                    <a:pt x="2882" y="3191"/>
                  </a:lnTo>
                  <a:lnTo>
                    <a:pt x="2882" y="2572"/>
                  </a:lnTo>
                  <a:lnTo>
                    <a:pt x="2334" y="2572"/>
                  </a:lnTo>
                  <a:cubicBezTo>
                    <a:pt x="2239" y="2334"/>
                    <a:pt x="2120" y="2120"/>
                    <a:pt x="1905" y="1977"/>
                  </a:cubicBezTo>
                  <a:cubicBezTo>
                    <a:pt x="2024" y="1834"/>
                    <a:pt x="2096" y="1643"/>
                    <a:pt x="2096" y="1429"/>
                  </a:cubicBezTo>
                  <a:cubicBezTo>
                    <a:pt x="2096" y="1024"/>
                    <a:pt x="1810" y="667"/>
                    <a:pt x="1429" y="572"/>
                  </a:cubicBezTo>
                  <a:lnTo>
                    <a:pt x="1429"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8" name="Google Shape;1518;p75"/>
            <p:cNvSpPr/>
            <p:nvPr/>
          </p:nvSpPr>
          <p:spPr>
            <a:xfrm>
              <a:off x="7470930" y="3611136"/>
              <a:ext cx="102239" cy="139906"/>
            </a:xfrm>
            <a:custGeom>
              <a:avLst/>
              <a:gdLst/>
              <a:ahLst/>
              <a:cxnLst/>
              <a:rect l="l" t="t" r="r" b="b"/>
              <a:pathLst>
                <a:path w="2907" h="3978" extrusionOk="0">
                  <a:moveTo>
                    <a:pt x="1715" y="1167"/>
                  </a:moveTo>
                  <a:cubicBezTo>
                    <a:pt x="1882" y="1167"/>
                    <a:pt x="2001" y="1286"/>
                    <a:pt x="2001" y="1429"/>
                  </a:cubicBezTo>
                  <a:cubicBezTo>
                    <a:pt x="2001" y="1596"/>
                    <a:pt x="1882" y="1691"/>
                    <a:pt x="1715" y="1691"/>
                  </a:cubicBezTo>
                  <a:cubicBezTo>
                    <a:pt x="1573" y="1691"/>
                    <a:pt x="1454" y="1596"/>
                    <a:pt x="1454" y="1429"/>
                  </a:cubicBezTo>
                  <a:cubicBezTo>
                    <a:pt x="1454" y="1286"/>
                    <a:pt x="1573" y="1167"/>
                    <a:pt x="1715" y="1167"/>
                  </a:cubicBezTo>
                  <a:close/>
                  <a:moveTo>
                    <a:pt x="1728" y="2352"/>
                  </a:moveTo>
                  <a:cubicBezTo>
                    <a:pt x="2045" y="2352"/>
                    <a:pt x="2287" y="2599"/>
                    <a:pt x="2287" y="2906"/>
                  </a:cubicBezTo>
                  <a:lnTo>
                    <a:pt x="2287" y="3382"/>
                  </a:lnTo>
                  <a:lnTo>
                    <a:pt x="1192" y="3382"/>
                  </a:lnTo>
                  <a:lnTo>
                    <a:pt x="1192" y="2929"/>
                  </a:lnTo>
                  <a:cubicBezTo>
                    <a:pt x="1192" y="2667"/>
                    <a:pt x="1358" y="2429"/>
                    <a:pt x="1644" y="2358"/>
                  </a:cubicBezTo>
                  <a:cubicBezTo>
                    <a:pt x="1672" y="2354"/>
                    <a:pt x="1700" y="2352"/>
                    <a:pt x="1728" y="2352"/>
                  </a:cubicBezTo>
                  <a:close/>
                  <a:moveTo>
                    <a:pt x="1358" y="0"/>
                  </a:moveTo>
                  <a:lnTo>
                    <a:pt x="1358" y="596"/>
                  </a:lnTo>
                  <a:cubicBezTo>
                    <a:pt x="1049" y="762"/>
                    <a:pt x="811" y="1072"/>
                    <a:pt x="811" y="1429"/>
                  </a:cubicBezTo>
                  <a:cubicBezTo>
                    <a:pt x="811" y="1643"/>
                    <a:pt x="858" y="1834"/>
                    <a:pt x="977" y="1977"/>
                  </a:cubicBezTo>
                  <a:cubicBezTo>
                    <a:pt x="811" y="2120"/>
                    <a:pt x="644" y="2334"/>
                    <a:pt x="572" y="2572"/>
                  </a:cubicBezTo>
                  <a:lnTo>
                    <a:pt x="1" y="2572"/>
                  </a:lnTo>
                  <a:lnTo>
                    <a:pt x="1" y="3191"/>
                  </a:lnTo>
                  <a:lnTo>
                    <a:pt x="525" y="3191"/>
                  </a:lnTo>
                  <a:lnTo>
                    <a:pt x="525" y="3977"/>
                  </a:lnTo>
                  <a:lnTo>
                    <a:pt x="2882" y="3977"/>
                  </a:lnTo>
                  <a:lnTo>
                    <a:pt x="2882" y="2906"/>
                  </a:lnTo>
                  <a:cubicBezTo>
                    <a:pt x="2906" y="2548"/>
                    <a:pt x="2740" y="2191"/>
                    <a:pt x="2478" y="1977"/>
                  </a:cubicBezTo>
                  <a:cubicBezTo>
                    <a:pt x="2597" y="1834"/>
                    <a:pt x="2644" y="1643"/>
                    <a:pt x="2644" y="1429"/>
                  </a:cubicBezTo>
                  <a:cubicBezTo>
                    <a:pt x="2644" y="1048"/>
                    <a:pt x="2382" y="691"/>
                    <a:pt x="2025" y="572"/>
                  </a:cubicBezTo>
                  <a:lnTo>
                    <a:pt x="2025"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19" name="Google Shape;1519;p75"/>
            <p:cNvSpPr/>
            <p:nvPr/>
          </p:nvSpPr>
          <p:spPr>
            <a:xfrm>
              <a:off x="7471774" y="3373246"/>
              <a:ext cx="101395" cy="140750"/>
            </a:xfrm>
            <a:custGeom>
              <a:avLst/>
              <a:gdLst/>
              <a:ahLst/>
              <a:cxnLst/>
              <a:rect l="l" t="t" r="r" b="b"/>
              <a:pathLst>
                <a:path w="2883" h="4002" extrusionOk="0">
                  <a:moveTo>
                    <a:pt x="1691" y="668"/>
                  </a:moveTo>
                  <a:cubicBezTo>
                    <a:pt x="1858" y="668"/>
                    <a:pt x="1977" y="787"/>
                    <a:pt x="1977" y="930"/>
                  </a:cubicBezTo>
                  <a:cubicBezTo>
                    <a:pt x="1977" y="1096"/>
                    <a:pt x="1858" y="1216"/>
                    <a:pt x="1691" y="1216"/>
                  </a:cubicBezTo>
                  <a:cubicBezTo>
                    <a:pt x="1549" y="1216"/>
                    <a:pt x="1430" y="1120"/>
                    <a:pt x="1430" y="930"/>
                  </a:cubicBezTo>
                  <a:cubicBezTo>
                    <a:pt x="1430" y="787"/>
                    <a:pt x="1549" y="668"/>
                    <a:pt x="1691" y="668"/>
                  </a:cubicBezTo>
                  <a:close/>
                  <a:moveTo>
                    <a:pt x="1656" y="1853"/>
                  </a:moveTo>
                  <a:cubicBezTo>
                    <a:pt x="1977" y="1853"/>
                    <a:pt x="2239" y="2099"/>
                    <a:pt x="2239" y="2406"/>
                  </a:cubicBezTo>
                  <a:lnTo>
                    <a:pt x="2239" y="2883"/>
                  </a:lnTo>
                  <a:lnTo>
                    <a:pt x="1120" y="2883"/>
                  </a:lnTo>
                  <a:lnTo>
                    <a:pt x="1120" y="2430"/>
                  </a:lnTo>
                  <a:cubicBezTo>
                    <a:pt x="1120" y="2168"/>
                    <a:pt x="1310" y="1930"/>
                    <a:pt x="1572" y="1859"/>
                  </a:cubicBezTo>
                  <a:cubicBezTo>
                    <a:pt x="1601" y="1855"/>
                    <a:pt x="1629" y="1853"/>
                    <a:pt x="1656" y="1853"/>
                  </a:cubicBezTo>
                  <a:close/>
                  <a:moveTo>
                    <a:pt x="1686" y="0"/>
                  </a:moveTo>
                  <a:cubicBezTo>
                    <a:pt x="1672" y="0"/>
                    <a:pt x="1658" y="0"/>
                    <a:pt x="1644" y="1"/>
                  </a:cubicBezTo>
                  <a:cubicBezTo>
                    <a:pt x="1191" y="49"/>
                    <a:pt x="834" y="406"/>
                    <a:pt x="810" y="834"/>
                  </a:cubicBezTo>
                  <a:cubicBezTo>
                    <a:pt x="787" y="1073"/>
                    <a:pt x="858" y="1287"/>
                    <a:pt x="977" y="1477"/>
                  </a:cubicBezTo>
                  <a:cubicBezTo>
                    <a:pt x="810" y="1620"/>
                    <a:pt x="667" y="1835"/>
                    <a:pt x="572" y="2073"/>
                  </a:cubicBezTo>
                  <a:lnTo>
                    <a:pt x="1" y="2073"/>
                  </a:lnTo>
                  <a:lnTo>
                    <a:pt x="1" y="2716"/>
                  </a:lnTo>
                  <a:lnTo>
                    <a:pt x="548" y="2716"/>
                  </a:lnTo>
                  <a:lnTo>
                    <a:pt x="548" y="3502"/>
                  </a:lnTo>
                  <a:lnTo>
                    <a:pt x="1406" y="3502"/>
                  </a:lnTo>
                  <a:lnTo>
                    <a:pt x="1406" y="4002"/>
                  </a:lnTo>
                  <a:lnTo>
                    <a:pt x="2025" y="4002"/>
                  </a:lnTo>
                  <a:lnTo>
                    <a:pt x="2025" y="3502"/>
                  </a:lnTo>
                  <a:lnTo>
                    <a:pt x="2882" y="3478"/>
                  </a:lnTo>
                  <a:lnTo>
                    <a:pt x="2882" y="2406"/>
                  </a:lnTo>
                  <a:cubicBezTo>
                    <a:pt x="2882" y="2001"/>
                    <a:pt x="2716" y="1692"/>
                    <a:pt x="2454" y="1477"/>
                  </a:cubicBezTo>
                  <a:cubicBezTo>
                    <a:pt x="2573" y="1311"/>
                    <a:pt x="2620" y="1144"/>
                    <a:pt x="2620" y="930"/>
                  </a:cubicBezTo>
                  <a:cubicBezTo>
                    <a:pt x="2620" y="420"/>
                    <a:pt x="2192" y="0"/>
                    <a:pt x="1686"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0" name="Google Shape;1520;p75"/>
            <p:cNvSpPr/>
            <p:nvPr/>
          </p:nvSpPr>
          <p:spPr>
            <a:xfrm>
              <a:off x="7269934" y="3373985"/>
              <a:ext cx="101360" cy="140012"/>
            </a:xfrm>
            <a:custGeom>
              <a:avLst/>
              <a:gdLst/>
              <a:ahLst/>
              <a:cxnLst/>
              <a:rect l="l" t="t" r="r" b="b"/>
              <a:pathLst>
                <a:path w="2882" h="3981" extrusionOk="0">
                  <a:moveTo>
                    <a:pt x="1167" y="647"/>
                  </a:moveTo>
                  <a:cubicBezTo>
                    <a:pt x="1310" y="647"/>
                    <a:pt x="1429" y="766"/>
                    <a:pt x="1429" y="909"/>
                  </a:cubicBezTo>
                  <a:cubicBezTo>
                    <a:pt x="1429" y="1075"/>
                    <a:pt x="1310" y="1195"/>
                    <a:pt x="1167" y="1195"/>
                  </a:cubicBezTo>
                  <a:cubicBezTo>
                    <a:pt x="1153" y="1197"/>
                    <a:pt x="1139" y="1198"/>
                    <a:pt x="1126" y="1198"/>
                  </a:cubicBezTo>
                  <a:cubicBezTo>
                    <a:pt x="981" y="1198"/>
                    <a:pt x="882" y="1083"/>
                    <a:pt x="882" y="909"/>
                  </a:cubicBezTo>
                  <a:cubicBezTo>
                    <a:pt x="882" y="766"/>
                    <a:pt x="1001" y="647"/>
                    <a:pt x="1167" y="647"/>
                  </a:cubicBezTo>
                  <a:close/>
                  <a:moveTo>
                    <a:pt x="1202" y="1832"/>
                  </a:moveTo>
                  <a:cubicBezTo>
                    <a:pt x="1230" y="1832"/>
                    <a:pt x="1258" y="1834"/>
                    <a:pt x="1286" y="1838"/>
                  </a:cubicBezTo>
                  <a:cubicBezTo>
                    <a:pt x="1548" y="1885"/>
                    <a:pt x="1715" y="2099"/>
                    <a:pt x="1715" y="2409"/>
                  </a:cubicBezTo>
                  <a:lnTo>
                    <a:pt x="1715" y="2838"/>
                  </a:lnTo>
                  <a:lnTo>
                    <a:pt x="620" y="2838"/>
                  </a:lnTo>
                  <a:lnTo>
                    <a:pt x="620" y="2385"/>
                  </a:lnTo>
                  <a:cubicBezTo>
                    <a:pt x="620" y="2078"/>
                    <a:pt x="882" y="1832"/>
                    <a:pt x="1202" y="1832"/>
                  </a:cubicBezTo>
                  <a:close/>
                  <a:moveTo>
                    <a:pt x="1159" y="0"/>
                  </a:moveTo>
                  <a:cubicBezTo>
                    <a:pt x="670" y="0"/>
                    <a:pt x="262" y="412"/>
                    <a:pt x="262" y="909"/>
                  </a:cubicBezTo>
                  <a:cubicBezTo>
                    <a:pt x="262" y="1123"/>
                    <a:pt x="334" y="1314"/>
                    <a:pt x="453" y="1456"/>
                  </a:cubicBezTo>
                  <a:cubicBezTo>
                    <a:pt x="167" y="1671"/>
                    <a:pt x="0" y="2028"/>
                    <a:pt x="0" y="2385"/>
                  </a:cubicBezTo>
                  <a:lnTo>
                    <a:pt x="0" y="3457"/>
                  </a:lnTo>
                  <a:lnTo>
                    <a:pt x="834" y="3481"/>
                  </a:lnTo>
                  <a:lnTo>
                    <a:pt x="834" y="3981"/>
                  </a:lnTo>
                  <a:lnTo>
                    <a:pt x="1453" y="3981"/>
                  </a:lnTo>
                  <a:lnTo>
                    <a:pt x="1453" y="3481"/>
                  </a:lnTo>
                  <a:lnTo>
                    <a:pt x="2358" y="3481"/>
                  </a:lnTo>
                  <a:lnTo>
                    <a:pt x="2358" y="2695"/>
                  </a:lnTo>
                  <a:lnTo>
                    <a:pt x="2882" y="2695"/>
                  </a:lnTo>
                  <a:lnTo>
                    <a:pt x="2882" y="2052"/>
                  </a:lnTo>
                  <a:lnTo>
                    <a:pt x="2310" y="2052"/>
                  </a:lnTo>
                  <a:cubicBezTo>
                    <a:pt x="2263" y="1814"/>
                    <a:pt x="2096" y="1599"/>
                    <a:pt x="1906" y="1456"/>
                  </a:cubicBezTo>
                  <a:cubicBezTo>
                    <a:pt x="2025" y="1266"/>
                    <a:pt x="2120" y="1075"/>
                    <a:pt x="2072" y="837"/>
                  </a:cubicBezTo>
                  <a:cubicBezTo>
                    <a:pt x="2048" y="385"/>
                    <a:pt x="1691" y="28"/>
                    <a:pt x="1239" y="4"/>
                  </a:cubicBezTo>
                  <a:cubicBezTo>
                    <a:pt x="1212" y="1"/>
                    <a:pt x="1185" y="0"/>
                    <a:pt x="1159"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1" name="Google Shape;1521;p75"/>
            <p:cNvSpPr/>
            <p:nvPr/>
          </p:nvSpPr>
          <p:spPr>
            <a:xfrm>
              <a:off x="7299230" y="3546634"/>
              <a:ext cx="21841" cy="32708"/>
            </a:xfrm>
            <a:custGeom>
              <a:avLst/>
              <a:gdLst/>
              <a:ahLst/>
              <a:cxnLst/>
              <a:rect l="l" t="t" r="r" b="b"/>
              <a:pathLst>
                <a:path w="621" h="930" extrusionOk="0">
                  <a:moveTo>
                    <a:pt x="1" y="1"/>
                  </a:moveTo>
                  <a:lnTo>
                    <a:pt x="1" y="929"/>
                  </a:lnTo>
                  <a:lnTo>
                    <a:pt x="620" y="929"/>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2" name="Google Shape;1522;p75"/>
            <p:cNvSpPr/>
            <p:nvPr/>
          </p:nvSpPr>
          <p:spPr>
            <a:xfrm>
              <a:off x="7521188" y="3546634"/>
              <a:ext cx="21805" cy="32708"/>
            </a:xfrm>
            <a:custGeom>
              <a:avLst/>
              <a:gdLst/>
              <a:ahLst/>
              <a:cxnLst/>
              <a:rect l="l" t="t" r="r" b="b"/>
              <a:pathLst>
                <a:path w="620" h="930" extrusionOk="0">
                  <a:moveTo>
                    <a:pt x="1" y="1"/>
                  </a:moveTo>
                  <a:lnTo>
                    <a:pt x="1" y="929"/>
                  </a:lnTo>
                  <a:lnTo>
                    <a:pt x="620" y="929"/>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3" name="Google Shape;1523;p75"/>
            <p:cNvSpPr/>
            <p:nvPr/>
          </p:nvSpPr>
          <p:spPr>
            <a:xfrm>
              <a:off x="7404775" y="3446962"/>
              <a:ext cx="33552" cy="21805"/>
            </a:xfrm>
            <a:custGeom>
              <a:avLst/>
              <a:gdLst/>
              <a:ahLst/>
              <a:cxnLst/>
              <a:rect l="l" t="t" r="r" b="b"/>
              <a:pathLst>
                <a:path w="954" h="620" extrusionOk="0">
                  <a:moveTo>
                    <a:pt x="1" y="1"/>
                  </a:moveTo>
                  <a:lnTo>
                    <a:pt x="1" y="620"/>
                  </a:lnTo>
                  <a:lnTo>
                    <a:pt x="953" y="620"/>
                  </a:lnTo>
                  <a:lnTo>
                    <a:pt x="95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4" name="Google Shape;1524;p75"/>
            <p:cNvSpPr/>
            <p:nvPr/>
          </p:nvSpPr>
          <p:spPr>
            <a:xfrm>
              <a:off x="7348644" y="3508932"/>
              <a:ext cx="147468" cy="148312"/>
            </a:xfrm>
            <a:custGeom>
              <a:avLst/>
              <a:gdLst/>
              <a:ahLst/>
              <a:cxnLst/>
              <a:rect l="l" t="t" r="r" b="b"/>
              <a:pathLst>
                <a:path w="4193" h="4217" extrusionOk="0">
                  <a:moveTo>
                    <a:pt x="2073" y="1430"/>
                  </a:moveTo>
                  <a:cubicBezTo>
                    <a:pt x="2454" y="1430"/>
                    <a:pt x="2787" y="1763"/>
                    <a:pt x="2787" y="2144"/>
                  </a:cubicBezTo>
                  <a:cubicBezTo>
                    <a:pt x="2811" y="2525"/>
                    <a:pt x="2501" y="2859"/>
                    <a:pt x="2073" y="2859"/>
                  </a:cubicBezTo>
                  <a:cubicBezTo>
                    <a:pt x="1692" y="2859"/>
                    <a:pt x="1358" y="2525"/>
                    <a:pt x="1358" y="2144"/>
                  </a:cubicBezTo>
                  <a:cubicBezTo>
                    <a:pt x="1358" y="1763"/>
                    <a:pt x="1692" y="1430"/>
                    <a:pt x="2073" y="1430"/>
                  </a:cubicBezTo>
                  <a:close/>
                  <a:moveTo>
                    <a:pt x="1739" y="1"/>
                  </a:moveTo>
                  <a:lnTo>
                    <a:pt x="1739" y="811"/>
                  </a:lnTo>
                  <a:cubicBezTo>
                    <a:pt x="1263" y="930"/>
                    <a:pt x="882" y="1311"/>
                    <a:pt x="763" y="1787"/>
                  </a:cubicBezTo>
                  <a:lnTo>
                    <a:pt x="1" y="1787"/>
                  </a:lnTo>
                  <a:lnTo>
                    <a:pt x="1" y="2430"/>
                  </a:lnTo>
                  <a:lnTo>
                    <a:pt x="763" y="2430"/>
                  </a:lnTo>
                  <a:cubicBezTo>
                    <a:pt x="882" y="2906"/>
                    <a:pt x="1263" y="3311"/>
                    <a:pt x="1739" y="3430"/>
                  </a:cubicBezTo>
                  <a:lnTo>
                    <a:pt x="1739" y="4216"/>
                  </a:lnTo>
                  <a:lnTo>
                    <a:pt x="2406" y="4216"/>
                  </a:lnTo>
                  <a:lnTo>
                    <a:pt x="2406" y="3478"/>
                  </a:lnTo>
                  <a:cubicBezTo>
                    <a:pt x="2906" y="3359"/>
                    <a:pt x="3287" y="2978"/>
                    <a:pt x="3406" y="2478"/>
                  </a:cubicBezTo>
                  <a:lnTo>
                    <a:pt x="4192" y="2478"/>
                  </a:lnTo>
                  <a:lnTo>
                    <a:pt x="4192" y="1811"/>
                  </a:lnTo>
                  <a:lnTo>
                    <a:pt x="3406" y="1811"/>
                  </a:lnTo>
                  <a:cubicBezTo>
                    <a:pt x="3287" y="1311"/>
                    <a:pt x="2906" y="930"/>
                    <a:pt x="2406" y="811"/>
                  </a:cubicBezTo>
                  <a:lnTo>
                    <a:pt x="2406"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5" name="Google Shape;1525;p75"/>
            <p:cNvSpPr/>
            <p:nvPr/>
          </p:nvSpPr>
          <p:spPr>
            <a:xfrm>
              <a:off x="7405620" y="3702437"/>
              <a:ext cx="33517" cy="21805"/>
            </a:xfrm>
            <a:custGeom>
              <a:avLst/>
              <a:gdLst/>
              <a:ahLst/>
              <a:cxnLst/>
              <a:rect l="l" t="t" r="r" b="b"/>
              <a:pathLst>
                <a:path w="953" h="620" extrusionOk="0">
                  <a:moveTo>
                    <a:pt x="0" y="0"/>
                  </a:moveTo>
                  <a:lnTo>
                    <a:pt x="0" y="619"/>
                  </a:lnTo>
                  <a:lnTo>
                    <a:pt x="953" y="619"/>
                  </a:lnTo>
                  <a:lnTo>
                    <a:pt x="95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26" name="Google Shape;1526;p75"/>
          <p:cNvGrpSpPr/>
          <p:nvPr/>
        </p:nvGrpSpPr>
        <p:grpSpPr>
          <a:xfrm>
            <a:off x="8044658" y="4013164"/>
            <a:ext cx="376952" cy="345088"/>
            <a:chOff x="8044658" y="4013164"/>
            <a:chExt cx="376952" cy="345088"/>
          </a:xfrm>
        </p:grpSpPr>
        <p:sp>
          <p:nvSpPr>
            <p:cNvPr id="1527" name="Google Shape;1527;p75"/>
            <p:cNvSpPr/>
            <p:nvPr/>
          </p:nvSpPr>
          <p:spPr>
            <a:xfrm>
              <a:off x="8044658" y="4013164"/>
              <a:ext cx="376952" cy="345088"/>
            </a:xfrm>
            <a:custGeom>
              <a:avLst/>
              <a:gdLst/>
              <a:ahLst/>
              <a:cxnLst/>
              <a:rect l="l" t="t" r="r" b="b"/>
              <a:pathLst>
                <a:path w="10718" h="9812" extrusionOk="0">
                  <a:moveTo>
                    <a:pt x="1430" y="643"/>
                  </a:moveTo>
                  <a:lnTo>
                    <a:pt x="1430" y="1429"/>
                  </a:lnTo>
                  <a:lnTo>
                    <a:pt x="620" y="1429"/>
                  </a:lnTo>
                  <a:lnTo>
                    <a:pt x="620" y="643"/>
                  </a:lnTo>
                  <a:close/>
                  <a:moveTo>
                    <a:pt x="10098" y="643"/>
                  </a:moveTo>
                  <a:lnTo>
                    <a:pt x="10098" y="1429"/>
                  </a:lnTo>
                  <a:lnTo>
                    <a:pt x="2073" y="1429"/>
                  </a:lnTo>
                  <a:lnTo>
                    <a:pt x="2073" y="643"/>
                  </a:lnTo>
                  <a:close/>
                  <a:moveTo>
                    <a:pt x="10098" y="2096"/>
                  </a:moveTo>
                  <a:lnTo>
                    <a:pt x="10098" y="9169"/>
                  </a:lnTo>
                  <a:lnTo>
                    <a:pt x="620" y="9169"/>
                  </a:lnTo>
                  <a:lnTo>
                    <a:pt x="620" y="2096"/>
                  </a:lnTo>
                  <a:close/>
                  <a:moveTo>
                    <a:pt x="1" y="0"/>
                  </a:moveTo>
                  <a:lnTo>
                    <a:pt x="1" y="9812"/>
                  </a:lnTo>
                  <a:lnTo>
                    <a:pt x="10717" y="9812"/>
                  </a:lnTo>
                  <a:lnTo>
                    <a:pt x="1071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8" name="Google Shape;1528;p75"/>
            <p:cNvSpPr/>
            <p:nvPr/>
          </p:nvSpPr>
          <p:spPr>
            <a:xfrm>
              <a:off x="8094916" y="4108616"/>
              <a:ext cx="285651" cy="139097"/>
            </a:xfrm>
            <a:custGeom>
              <a:avLst/>
              <a:gdLst/>
              <a:ahLst/>
              <a:cxnLst/>
              <a:rect l="l" t="t" r="r" b="b"/>
              <a:pathLst>
                <a:path w="8122" h="3955" extrusionOk="0">
                  <a:moveTo>
                    <a:pt x="3668" y="1335"/>
                  </a:moveTo>
                  <a:cubicBezTo>
                    <a:pt x="3740" y="1335"/>
                    <a:pt x="3835" y="1430"/>
                    <a:pt x="3835" y="1525"/>
                  </a:cubicBezTo>
                  <a:cubicBezTo>
                    <a:pt x="3835" y="1620"/>
                    <a:pt x="3740" y="1692"/>
                    <a:pt x="3668" y="1692"/>
                  </a:cubicBezTo>
                  <a:cubicBezTo>
                    <a:pt x="3573" y="1692"/>
                    <a:pt x="3478" y="1620"/>
                    <a:pt x="3478" y="1525"/>
                  </a:cubicBezTo>
                  <a:cubicBezTo>
                    <a:pt x="3478" y="1430"/>
                    <a:pt x="3549" y="1335"/>
                    <a:pt x="3668" y="1335"/>
                  </a:cubicBezTo>
                  <a:close/>
                  <a:moveTo>
                    <a:pt x="6002" y="1549"/>
                  </a:moveTo>
                  <a:cubicBezTo>
                    <a:pt x="6097" y="1549"/>
                    <a:pt x="6192" y="1644"/>
                    <a:pt x="6192" y="1739"/>
                  </a:cubicBezTo>
                  <a:cubicBezTo>
                    <a:pt x="6192" y="1811"/>
                    <a:pt x="6097" y="1906"/>
                    <a:pt x="6002" y="1906"/>
                  </a:cubicBezTo>
                  <a:cubicBezTo>
                    <a:pt x="5930" y="1906"/>
                    <a:pt x="5835" y="1811"/>
                    <a:pt x="5835" y="1739"/>
                  </a:cubicBezTo>
                  <a:cubicBezTo>
                    <a:pt x="5835" y="1644"/>
                    <a:pt x="5930" y="1549"/>
                    <a:pt x="6002" y="1549"/>
                  </a:cubicBezTo>
                  <a:close/>
                  <a:moveTo>
                    <a:pt x="1811" y="2954"/>
                  </a:moveTo>
                  <a:cubicBezTo>
                    <a:pt x="1906" y="2954"/>
                    <a:pt x="2001" y="3049"/>
                    <a:pt x="2001" y="3121"/>
                  </a:cubicBezTo>
                  <a:cubicBezTo>
                    <a:pt x="2001" y="3216"/>
                    <a:pt x="1906" y="3311"/>
                    <a:pt x="1811" y="3311"/>
                  </a:cubicBezTo>
                  <a:cubicBezTo>
                    <a:pt x="1715" y="3311"/>
                    <a:pt x="1644" y="3216"/>
                    <a:pt x="1644" y="3121"/>
                  </a:cubicBezTo>
                  <a:cubicBezTo>
                    <a:pt x="1644" y="3049"/>
                    <a:pt x="1715" y="2954"/>
                    <a:pt x="1811" y="2954"/>
                  </a:cubicBezTo>
                  <a:close/>
                  <a:moveTo>
                    <a:pt x="7740" y="1"/>
                  </a:moveTo>
                  <a:lnTo>
                    <a:pt x="6407" y="1049"/>
                  </a:lnTo>
                  <a:cubicBezTo>
                    <a:pt x="6288" y="977"/>
                    <a:pt x="6121" y="930"/>
                    <a:pt x="5978" y="930"/>
                  </a:cubicBezTo>
                  <a:cubicBezTo>
                    <a:pt x="5645" y="930"/>
                    <a:pt x="5383" y="1096"/>
                    <a:pt x="5240" y="1406"/>
                  </a:cubicBezTo>
                  <a:lnTo>
                    <a:pt x="4383" y="1263"/>
                  </a:lnTo>
                  <a:cubicBezTo>
                    <a:pt x="4263" y="930"/>
                    <a:pt x="3954" y="715"/>
                    <a:pt x="3597" y="715"/>
                  </a:cubicBezTo>
                  <a:cubicBezTo>
                    <a:pt x="3144" y="715"/>
                    <a:pt x="2787" y="1073"/>
                    <a:pt x="2787" y="1525"/>
                  </a:cubicBezTo>
                  <a:cubicBezTo>
                    <a:pt x="2787" y="1620"/>
                    <a:pt x="2787" y="1692"/>
                    <a:pt x="2835" y="1763"/>
                  </a:cubicBezTo>
                  <a:lnTo>
                    <a:pt x="2144" y="2382"/>
                  </a:lnTo>
                  <a:cubicBezTo>
                    <a:pt x="2025" y="2335"/>
                    <a:pt x="1930" y="2287"/>
                    <a:pt x="1787" y="2287"/>
                  </a:cubicBezTo>
                  <a:cubicBezTo>
                    <a:pt x="1453" y="2287"/>
                    <a:pt x="1168" y="2501"/>
                    <a:pt x="1048" y="2811"/>
                  </a:cubicBezTo>
                  <a:lnTo>
                    <a:pt x="1" y="2811"/>
                  </a:lnTo>
                  <a:lnTo>
                    <a:pt x="1" y="2835"/>
                  </a:lnTo>
                  <a:lnTo>
                    <a:pt x="1" y="3454"/>
                  </a:lnTo>
                  <a:lnTo>
                    <a:pt x="1072" y="3454"/>
                  </a:lnTo>
                  <a:cubicBezTo>
                    <a:pt x="1191" y="3764"/>
                    <a:pt x="1477" y="3954"/>
                    <a:pt x="1811" y="3954"/>
                  </a:cubicBezTo>
                  <a:cubicBezTo>
                    <a:pt x="2263" y="3954"/>
                    <a:pt x="2620" y="3597"/>
                    <a:pt x="2620" y="3168"/>
                  </a:cubicBezTo>
                  <a:cubicBezTo>
                    <a:pt x="2620" y="3073"/>
                    <a:pt x="2596" y="2978"/>
                    <a:pt x="2549" y="2883"/>
                  </a:cubicBezTo>
                  <a:lnTo>
                    <a:pt x="3239" y="2263"/>
                  </a:lnTo>
                  <a:cubicBezTo>
                    <a:pt x="3358" y="2335"/>
                    <a:pt x="3478" y="2359"/>
                    <a:pt x="3620" y="2359"/>
                  </a:cubicBezTo>
                  <a:cubicBezTo>
                    <a:pt x="3954" y="2359"/>
                    <a:pt x="4216" y="2168"/>
                    <a:pt x="4359" y="1882"/>
                  </a:cubicBezTo>
                  <a:lnTo>
                    <a:pt x="5240" y="2025"/>
                  </a:lnTo>
                  <a:cubicBezTo>
                    <a:pt x="5359" y="2359"/>
                    <a:pt x="5645" y="2573"/>
                    <a:pt x="6002" y="2573"/>
                  </a:cubicBezTo>
                  <a:cubicBezTo>
                    <a:pt x="6454" y="2573"/>
                    <a:pt x="6812" y="2216"/>
                    <a:pt x="6812" y="1763"/>
                  </a:cubicBezTo>
                  <a:cubicBezTo>
                    <a:pt x="6812" y="1692"/>
                    <a:pt x="6812" y="1620"/>
                    <a:pt x="6788" y="1549"/>
                  </a:cubicBezTo>
                  <a:lnTo>
                    <a:pt x="8121" y="501"/>
                  </a:lnTo>
                  <a:lnTo>
                    <a:pt x="774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29" name="Google Shape;1529;p75"/>
            <p:cNvSpPr/>
            <p:nvPr/>
          </p:nvSpPr>
          <p:spPr>
            <a:xfrm>
              <a:off x="8095760" y="4266916"/>
              <a:ext cx="278933" cy="47796"/>
            </a:xfrm>
            <a:custGeom>
              <a:avLst/>
              <a:gdLst/>
              <a:ahLst/>
              <a:cxnLst/>
              <a:rect l="l" t="t" r="r" b="b"/>
              <a:pathLst>
                <a:path w="7931" h="1359" extrusionOk="0">
                  <a:moveTo>
                    <a:pt x="1525" y="1"/>
                  </a:moveTo>
                  <a:lnTo>
                    <a:pt x="1525" y="382"/>
                  </a:lnTo>
                  <a:lnTo>
                    <a:pt x="0" y="382"/>
                  </a:lnTo>
                  <a:lnTo>
                    <a:pt x="0" y="1001"/>
                  </a:lnTo>
                  <a:lnTo>
                    <a:pt x="1525" y="1001"/>
                  </a:lnTo>
                  <a:lnTo>
                    <a:pt x="1525" y="1358"/>
                  </a:lnTo>
                  <a:lnTo>
                    <a:pt x="2144" y="1358"/>
                  </a:lnTo>
                  <a:lnTo>
                    <a:pt x="2144" y="977"/>
                  </a:lnTo>
                  <a:lnTo>
                    <a:pt x="3334" y="977"/>
                  </a:lnTo>
                  <a:lnTo>
                    <a:pt x="3334" y="1335"/>
                  </a:lnTo>
                  <a:lnTo>
                    <a:pt x="3954" y="1335"/>
                  </a:lnTo>
                  <a:lnTo>
                    <a:pt x="3954" y="977"/>
                  </a:lnTo>
                  <a:lnTo>
                    <a:pt x="5692" y="977"/>
                  </a:lnTo>
                  <a:lnTo>
                    <a:pt x="5692" y="1335"/>
                  </a:lnTo>
                  <a:lnTo>
                    <a:pt x="6311" y="1335"/>
                  </a:lnTo>
                  <a:lnTo>
                    <a:pt x="6311" y="977"/>
                  </a:lnTo>
                  <a:lnTo>
                    <a:pt x="7931" y="977"/>
                  </a:lnTo>
                  <a:lnTo>
                    <a:pt x="7931" y="358"/>
                  </a:lnTo>
                  <a:lnTo>
                    <a:pt x="6311" y="358"/>
                  </a:lnTo>
                  <a:lnTo>
                    <a:pt x="6311" y="1"/>
                  </a:lnTo>
                  <a:lnTo>
                    <a:pt x="5692" y="1"/>
                  </a:lnTo>
                  <a:lnTo>
                    <a:pt x="5692" y="382"/>
                  </a:lnTo>
                  <a:lnTo>
                    <a:pt x="3954" y="382"/>
                  </a:lnTo>
                  <a:lnTo>
                    <a:pt x="3954" y="1"/>
                  </a:lnTo>
                  <a:lnTo>
                    <a:pt x="3334" y="1"/>
                  </a:lnTo>
                  <a:lnTo>
                    <a:pt x="3334" y="382"/>
                  </a:lnTo>
                  <a:lnTo>
                    <a:pt x="2144" y="382"/>
                  </a:lnTo>
                  <a:lnTo>
                    <a:pt x="21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1530" name="Google Shape;1530;p75"/>
          <p:cNvGrpSpPr/>
          <p:nvPr/>
        </p:nvGrpSpPr>
        <p:grpSpPr>
          <a:xfrm>
            <a:off x="7233075" y="3991359"/>
            <a:ext cx="376952" cy="326694"/>
            <a:chOff x="7233075" y="3991359"/>
            <a:chExt cx="376952" cy="326694"/>
          </a:xfrm>
        </p:grpSpPr>
        <p:sp>
          <p:nvSpPr>
            <p:cNvPr id="1531" name="Google Shape;1531;p75"/>
            <p:cNvSpPr/>
            <p:nvPr/>
          </p:nvSpPr>
          <p:spPr>
            <a:xfrm>
              <a:off x="7233075" y="3991359"/>
              <a:ext cx="376952" cy="326694"/>
            </a:xfrm>
            <a:custGeom>
              <a:avLst/>
              <a:gdLst/>
              <a:ahLst/>
              <a:cxnLst/>
              <a:rect l="l" t="t" r="r" b="b"/>
              <a:pathLst>
                <a:path w="10718" h="9289" extrusionOk="0">
                  <a:moveTo>
                    <a:pt x="5359" y="1287"/>
                  </a:moveTo>
                  <a:lnTo>
                    <a:pt x="9622" y="8669"/>
                  </a:lnTo>
                  <a:lnTo>
                    <a:pt x="1072" y="8669"/>
                  </a:lnTo>
                  <a:lnTo>
                    <a:pt x="5359" y="1287"/>
                  </a:lnTo>
                  <a:close/>
                  <a:moveTo>
                    <a:pt x="5359" y="1"/>
                  </a:moveTo>
                  <a:lnTo>
                    <a:pt x="1" y="9289"/>
                  </a:lnTo>
                  <a:lnTo>
                    <a:pt x="10717" y="9289"/>
                  </a:lnTo>
                  <a:lnTo>
                    <a:pt x="5359"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1532" name="Google Shape;1532;p75"/>
            <p:cNvSpPr/>
            <p:nvPr/>
          </p:nvSpPr>
          <p:spPr>
            <a:xfrm>
              <a:off x="7325221" y="4101054"/>
              <a:ext cx="189320" cy="180141"/>
            </a:xfrm>
            <a:custGeom>
              <a:avLst/>
              <a:gdLst/>
              <a:ahLst/>
              <a:cxnLst/>
              <a:rect l="l" t="t" r="r" b="b"/>
              <a:pathLst>
                <a:path w="5383" h="5122" extrusionOk="0">
                  <a:moveTo>
                    <a:pt x="2715" y="692"/>
                  </a:moveTo>
                  <a:cubicBezTo>
                    <a:pt x="2834" y="692"/>
                    <a:pt x="2929" y="788"/>
                    <a:pt x="2929" y="907"/>
                  </a:cubicBezTo>
                  <a:cubicBezTo>
                    <a:pt x="2929" y="1026"/>
                    <a:pt x="2834" y="1121"/>
                    <a:pt x="2715" y="1121"/>
                  </a:cubicBezTo>
                  <a:cubicBezTo>
                    <a:pt x="2596" y="1121"/>
                    <a:pt x="2501" y="1026"/>
                    <a:pt x="2501" y="907"/>
                  </a:cubicBezTo>
                  <a:cubicBezTo>
                    <a:pt x="2501" y="788"/>
                    <a:pt x="2596" y="692"/>
                    <a:pt x="2715" y="692"/>
                  </a:cubicBezTo>
                  <a:close/>
                  <a:moveTo>
                    <a:pt x="2715" y="2859"/>
                  </a:moveTo>
                  <a:cubicBezTo>
                    <a:pt x="2834" y="2859"/>
                    <a:pt x="2929" y="2955"/>
                    <a:pt x="2929" y="3074"/>
                  </a:cubicBezTo>
                  <a:cubicBezTo>
                    <a:pt x="2953" y="3193"/>
                    <a:pt x="2834" y="3288"/>
                    <a:pt x="2715" y="3288"/>
                  </a:cubicBezTo>
                  <a:cubicBezTo>
                    <a:pt x="2596" y="3288"/>
                    <a:pt x="2501" y="3193"/>
                    <a:pt x="2501" y="3074"/>
                  </a:cubicBezTo>
                  <a:cubicBezTo>
                    <a:pt x="2501" y="2955"/>
                    <a:pt x="2596" y="2859"/>
                    <a:pt x="2715" y="2859"/>
                  </a:cubicBezTo>
                  <a:close/>
                  <a:moveTo>
                    <a:pt x="929" y="4145"/>
                  </a:moveTo>
                  <a:cubicBezTo>
                    <a:pt x="1048" y="4145"/>
                    <a:pt x="1143" y="4241"/>
                    <a:pt x="1143" y="4360"/>
                  </a:cubicBezTo>
                  <a:cubicBezTo>
                    <a:pt x="1143" y="4455"/>
                    <a:pt x="1048" y="4574"/>
                    <a:pt x="929" y="4574"/>
                  </a:cubicBezTo>
                  <a:cubicBezTo>
                    <a:pt x="810" y="4574"/>
                    <a:pt x="715" y="4479"/>
                    <a:pt x="715" y="4360"/>
                  </a:cubicBezTo>
                  <a:cubicBezTo>
                    <a:pt x="715" y="4241"/>
                    <a:pt x="810" y="4145"/>
                    <a:pt x="929" y="4145"/>
                  </a:cubicBezTo>
                  <a:close/>
                  <a:moveTo>
                    <a:pt x="4525" y="4145"/>
                  </a:moveTo>
                  <a:cubicBezTo>
                    <a:pt x="4644" y="4145"/>
                    <a:pt x="4739" y="4241"/>
                    <a:pt x="4739" y="4360"/>
                  </a:cubicBezTo>
                  <a:cubicBezTo>
                    <a:pt x="4739" y="4455"/>
                    <a:pt x="4644" y="4574"/>
                    <a:pt x="4525" y="4574"/>
                  </a:cubicBezTo>
                  <a:cubicBezTo>
                    <a:pt x="4406" y="4574"/>
                    <a:pt x="4311" y="4479"/>
                    <a:pt x="4311" y="4360"/>
                  </a:cubicBezTo>
                  <a:cubicBezTo>
                    <a:pt x="4311" y="4241"/>
                    <a:pt x="4406" y="4145"/>
                    <a:pt x="4525" y="4145"/>
                  </a:cubicBezTo>
                  <a:close/>
                  <a:moveTo>
                    <a:pt x="2764" y="1"/>
                  </a:moveTo>
                  <a:cubicBezTo>
                    <a:pt x="2263" y="1"/>
                    <a:pt x="1881" y="373"/>
                    <a:pt x="1881" y="835"/>
                  </a:cubicBezTo>
                  <a:cubicBezTo>
                    <a:pt x="1881" y="1192"/>
                    <a:pt x="2096" y="1502"/>
                    <a:pt x="2405" y="1645"/>
                  </a:cubicBezTo>
                  <a:lnTo>
                    <a:pt x="2405" y="2240"/>
                  </a:lnTo>
                  <a:cubicBezTo>
                    <a:pt x="2072" y="2359"/>
                    <a:pt x="1881" y="2645"/>
                    <a:pt x="1881" y="3050"/>
                  </a:cubicBezTo>
                  <a:cubicBezTo>
                    <a:pt x="1881" y="3098"/>
                    <a:pt x="1881" y="3169"/>
                    <a:pt x="1905" y="3217"/>
                  </a:cubicBezTo>
                  <a:lnTo>
                    <a:pt x="1429" y="3621"/>
                  </a:lnTo>
                  <a:cubicBezTo>
                    <a:pt x="1273" y="3524"/>
                    <a:pt x="1101" y="3442"/>
                    <a:pt x="886" y="3442"/>
                  </a:cubicBezTo>
                  <a:cubicBezTo>
                    <a:pt x="839" y="3442"/>
                    <a:pt x="790" y="3446"/>
                    <a:pt x="738" y="3455"/>
                  </a:cubicBezTo>
                  <a:cubicBezTo>
                    <a:pt x="429" y="3526"/>
                    <a:pt x="191" y="3788"/>
                    <a:pt x="119" y="4098"/>
                  </a:cubicBezTo>
                  <a:cubicBezTo>
                    <a:pt x="0" y="4645"/>
                    <a:pt x="429" y="5122"/>
                    <a:pt x="953" y="5122"/>
                  </a:cubicBezTo>
                  <a:cubicBezTo>
                    <a:pt x="1429" y="5122"/>
                    <a:pt x="1810" y="4741"/>
                    <a:pt x="1810" y="4264"/>
                  </a:cubicBezTo>
                  <a:cubicBezTo>
                    <a:pt x="1810" y="4217"/>
                    <a:pt x="1810" y="4145"/>
                    <a:pt x="1786" y="4122"/>
                  </a:cubicBezTo>
                  <a:lnTo>
                    <a:pt x="2263" y="3741"/>
                  </a:lnTo>
                  <a:cubicBezTo>
                    <a:pt x="2405" y="3812"/>
                    <a:pt x="2548" y="3883"/>
                    <a:pt x="2739" y="3883"/>
                  </a:cubicBezTo>
                  <a:cubicBezTo>
                    <a:pt x="2906" y="3883"/>
                    <a:pt x="3096" y="3812"/>
                    <a:pt x="3215" y="3741"/>
                  </a:cubicBezTo>
                  <a:lnTo>
                    <a:pt x="3691" y="4122"/>
                  </a:lnTo>
                  <a:lnTo>
                    <a:pt x="3691" y="4264"/>
                  </a:lnTo>
                  <a:cubicBezTo>
                    <a:pt x="3691" y="4706"/>
                    <a:pt x="4039" y="5106"/>
                    <a:pt x="4506" y="5106"/>
                  </a:cubicBezTo>
                  <a:cubicBezTo>
                    <a:pt x="4543" y="5106"/>
                    <a:pt x="4581" y="5103"/>
                    <a:pt x="4620" y="5098"/>
                  </a:cubicBezTo>
                  <a:cubicBezTo>
                    <a:pt x="5025" y="5074"/>
                    <a:pt x="5358" y="4741"/>
                    <a:pt x="5382" y="4336"/>
                  </a:cubicBezTo>
                  <a:cubicBezTo>
                    <a:pt x="5382" y="3883"/>
                    <a:pt x="5001" y="3455"/>
                    <a:pt x="4525" y="3455"/>
                  </a:cubicBezTo>
                  <a:cubicBezTo>
                    <a:pt x="4358" y="3455"/>
                    <a:pt x="4168" y="3526"/>
                    <a:pt x="4025" y="3621"/>
                  </a:cubicBezTo>
                  <a:lnTo>
                    <a:pt x="3548" y="3217"/>
                  </a:lnTo>
                  <a:cubicBezTo>
                    <a:pt x="3548" y="3169"/>
                    <a:pt x="3572" y="3098"/>
                    <a:pt x="3572" y="3050"/>
                  </a:cubicBezTo>
                  <a:cubicBezTo>
                    <a:pt x="3572" y="2693"/>
                    <a:pt x="3358" y="2383"/>
                    <a:pt x="3048" y="2240"/>
                  </a:cubicBezTo>
                  <a:lnTo>
                    <a:pt x="3048" y="1645"/>
                  </a:lnTo>
                  <a:cubicBezTo>
                    <a:pt x="3358" y="1526"/>
                    <a:pt x="3596" y="1169"/>
                    <a:pt x="3572" y="788"/>
                  </a:cubicBezTo>
                  <a:cubicBezTo>
                    <a:pt x="3548" y="359"/>
                    <a:pt x="3215" y="49"/>
                    <a:pt x="2810" y="2"/>
                  </a:cubicBezTo>
                  <a:cubicBezTo>
                    <a:pt x="2795" y="1"/>
                    <a:pt x="2779" y="1"/>
                    <a:pt x="276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536"/>
        <p:cNvGrpSpPr/>
        <p:nvPr/>
      </p:nvGrpSpPr>
      <p:grpSpPr>
        <a:xfrm>
          <a:off x="0" y="0"/>
          <a:ext cx="0" cy="0"/>
          <a:chOff x="0" y="0"/>
          <a:chExt cx="0" cy="0"/>
        </a:xfrm>
      </p:grpSpPr>
      <p:sp>
        <p:nvSpPr>
          <p:cNvPr id="1537" name="Google Shape;1537;p7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منابع جایگزین</a:t>
            </a:r>
            <a:endParaRPr dirty="0">
              <a:cs typeface="B Nazanin" panose="00000400000000000000" pitchFamily="2" charset="-78"/>
            </a:endParaRPr>
          </a:p>
        </p:txBody>
      </p:sp>
      <p:sp>
        <p:nvSpPr>
          <p:cNvPr id="1538" name="Google Shape;1538;p76"/>
          <p:cNvSpPr txBox="1">
            <a:spLocks noGrp="1"/>
          </p:cNvSpPr>
          <p:nvPr>
            <p:ph type="body" idx="1"/>
          </p:nvPr>
        </p:nvSpPr>
        <p:spPr>
          <a:xfrm>
            <a:off x="717750" y="1268075"/>
            <a:ext cx="3826500" cy="3169500"/>
          </a:xfrm>
          <a:prstGeom prst="rect">
            <a:avLst/>
          </a:prstGeom>
        </p:spPr>
        <p:txBody>
          <a:bodyPr spcFirstLastPara="1" wrap="square" lIns="91425" tIns="91425" rIns="91425" bIns="91425" anchor="t" anchorCtr="0">
            <a:noAutofit/>
          </a:bodyPr>
          <a:lstStyle/>
          <a:p>
            <a:pPr marL="0" lvl="0" indent="0" algn="r" rtl="1">
              <a:buNone/>
            </a:pPr>
            <a:r>
              <a:rPr lang="fa-IR" sz="1400" dirty="0">
                <a:cs typeface="B Nazanin" panose="00000400000000000000" pitchFamily="2" charset="-78"/>
              </a:rPr>
              <a:t>در اینجا مجموعه ای از منابع جایگزین وجود دارد که سبک آنها با این الگو مطابقت دارد:</a:t>
            </a:r>
            <a:endParaRPr sz="1400" dirty="0">
              <a:cs typeface="B Nazanin" panose="00000400000000000000" pitchFamily="2" charset="-78"/>
            </a:endParaRPr>
          </a:p>
          <a:p>
            <a:pPr marL="0" lvl="0" indent="0" algn="r" rtl="1">
              <a:buNone/>
            </a:pPr>
            <a:r>
              <a:rPr lang="fa-IR" sz="2200" b="1" dirty="0">
                <a:latin typeface="Quantico"/>
                <a:ea typeface="Quantico"/>
                <a:cs typeface="B Nazanin" panose="00000400000000000000" pitchFamily="2" charset="-78"/>
                <a:sym typeface="Quantico"/>
              </a:rPr>
              <a:t>عکس ها:</a:t>
            </a:r>
            <a:endParaRPr sz="2200" b="1" dirty="0">
              <a:latin typeface="Quantico"/>
              <a:ea typeface="Quantico"/>
              <a:cs typeface="B Nazanin" panose="00000400000000000000" pitchFamily="2" charset="-78"/>
              <a:sym typeface="Quantico"/>
            </a:endParaRPr>
          </a:p>
          <a:p>
            <a:pPr marR="50800" lvl="0" algn="r" rtl="1"/>
            <a:r>
              <a:rPr lang="fa-IR" sz="1400" dirty="0">
                <a:solidFill>
                  <a:schemeClr val="hlink"/>
                </a:solidFill>
                <a:uFill>
                  <a:noFill/>
                </a:uFill>
                <a:cs typeface="B Nazanin" panose="00000400000000000000" pitchFamily="2" charset="-78"/>
              </a:rPr>
              <a:t>نمای نزدیک برد مدار</a:t>
            </a:r>
          </a:p>
          <a:p>
            <a:pPr marR="50800" lvl="0" algn="r" rtl="1"/>
            <a:r>
              <a:rPr lang="fa-IR" sz="1400" dirty="0">
                <a:solidFill>
                  <a:schemeClr val="hlink"/>
                </a:solidFill>
                <a:uFill>
                  <a:noFill/>
                </a:uFill>
                <a:cs typeface="B Nazanin" panose="00000400000000000000" pitchFamily="2" charset="-78"/>
              </a:rPr>
              <a:t>نمای نزدیک برد مدار</a:t>
            </a:r>
          </a:p>
          <a:p>
            <a:pPr marR="50800" lvl="0" algn="r" rtl="1"/>
            <a:r>
              <a:rPr lang="fa-IR" sz="1400" dirty="0">
                <a:solidFill>
                  <a:schemeClr val="hlink"/>
                </a:solidFill>
                <a:uFill>
                  <a:noFill/>
                </a:uFill>
                <a:cs typeface="B Nazanin" panose="00000400000000000000" pitchFamily="2" charset="-78"/>
              </a:rPr>
              <a:t>مهندس در حال قرار دادن ماژول حافظه رم در مادربرد</a:t>
            </a:r>
          </a:p>
          <a:p>
            <a:pPr marR="50800" lvl="0" algn="r" rtl="1"/>
            <a:r>
              <a:rPr lang="fa-IR" sz="1400" dirty="0">
                <a:solidFill>
                  <a:schemeClr val="hlink"/>
                </a:solidFill>
                <a:uFill>
                  <a:noFill/>
                </a:uFill>
                <a:cs typeface="B Nazanin" panose="00000400000000000000" pitchFamily="2" charset="-78"/>
              </a:rPr>
              <a:t>تکنسین مرد در حال قرار دادن تراشه در مادربرد کامپیوتر روی میز چوبی</a:t>
            </a:r>
          </a:p>
          <a:p>
            <a:pPr marR="50800" lvl="0" algn="r" rtl="1"/>
            <a:r>
              <a:rPr lang="fa-IR" sz="1400" dirty="0">
                <a:solidFill>
                  <a:schemeClr val="hlink"/>
                </a:solidFill>
                <a:uFill>
                  <a:noFill/>
                </a:uFill>
                <a:cs typeface="B Nazanin" panose="00000400000000000000" pitchFamily="2" charset="-78"/>
              </a:rPr>
              <a:t>پس زمینه بافت فناوری</a:t>
            </a:r>
          </a:p>
          <a:p>
            <a:pPr marR="50800" lvl="0" algn="r" rtl="1"/>
            <a:r>
              <a:rPr lang="fa-IR" sz="1400" dirty="0">
                <a:solidFill>
                  <a:schemeClr val="hlink"/>
                </a:solidFill>
                <a:uFill>
                  <a:noFill/>
                </a:uFill>
                <a:cs typeface="B Nazanin" panose="00000400000000000000" pitchFamily="2" charset="-78"/>
              </a:rPr>
              <a:t>نمای نزدیک تکنسین مرد در حال تعمیر مین برد کامپیوتر</a:t>
            </a:r>
            <a:endParaRPr sz="1400" dirty="0">
              <a:cs typeface="B Nazanin" panose="00000400000000000000" pitchFamily="2" charset="-78"/>
            </a:endParaRPr>
          </a:p>
        </p:txBody>
      </p:sp>
      <p:pic>
        <p:nvPicPr>
          <p:cNvPr id="1539" name="Google Shape;1539;p76"/>
          <p:cNvPicPr preferRelativeResize="0"/>
          <p:nvPr/>
        </p:nvPicPr>
        <p:blipFill rotWithShape="1">
          <a:blip r:embed="rId3">
            <a:alphaModFix/>
          </a:blip>
          <a:srcRect l="34068" t="24362" r="-65"/>
          <a:stretch/>
        </p:blipFill>
        <p:spPr>
          <a:xfrm>
            <a:off x="5014200" y="1447475"/>
            <a:ext cx="4126500" cy="3151899"/>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bg2"/>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lumMod val="75000"/>
              <a:lumOff val="25000"/>
            </a:schemeClr>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bg2"/>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bg2"/>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bg2"/>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bg2"/>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bg2"/>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bg2"/>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bg2"/>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bg2"/>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bg2"/>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bg2"/>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bg2"/>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bg2"/>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bg2"/>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bg2"/>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bg2"/>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bg2"/>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bg2"/>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lumMod val="75000"/>
              <a:lumOff val="25000"/>
            </a:schemeClr>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bg2"/>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bg2"/>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bg2"/>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bg2"/>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bg2"/>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bg2"/>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bg2"/>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bg2"/>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bg2"/>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bg2"/>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bg2"/>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lumMod val="75000"/>
              <a:lumOff val="25000"/>
            </a:schemeClr>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bg2"/>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43"/>
          <p:cNvSpPr txBox="1">
            <a:spLocks noGrp="1"/>
          </p:cNvSpPr>
          <p:nvPr>
            <p:ph type="title"/>
          </p:nvPr>
        </p:nvSpPr>
        <p:spPr>
          <a:xfrm>
            <a:off x="4572000" y="2035602"/>
            <a:ext cx="3852600" cy="6096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معرفی</a:t>
            </a:r>
            <a:endParaRPr dirty="0">
              <a:cs typeface="B Nazanin" panose="00000400000000000000" pitchFamily="2" charset="-78"/>
            </a:endParaRPr>
          </a:p>
        </p:txBody>
      </p:sp>
      <p:sp>
        <p:nvSpPr>
          <p:cNvPr id="413" name="Google Shape;413;p43"/>
          <p:cNvSpPr txBox="1">
            <a:spLocks noGrp="1"/>
          </p:cNvSpPr>
          <p:nvPr>
            <p:ph type="subTitle" idx="1"/>
          </p:nvPr>
        </p:nvSpPr>
        <p:spPr>
          <a:xfrm>
            <a:off x="4610878" y="3078952"/>
            <a:ext cx="3852600" cy="1544100"/>
          </a:xfrm>
          <a:prstGeom prst="rect">
            <a:avLst/>
          </a:prstGeom>
        </p:spPr>
        <p:txBody>
          <a:bodyPr spcFirstLastPara="1" wrap="square" lIns="91425" tIns="91425" rIns="91425" bIns="91425" anchor="ctr" anchorCtr="0">
            <a:noAutofit/>
          </a:bodyPr>
          <a:lstStyle/>
          <a:p>
            <a:pPr marL="0" lvl="0" indent="0" algn="r" rtl="1">
              <a:lnSpc>
                <a:spcPct val="150000"/>
              </a:lnSpc>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بخواهید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pic>
        <p:nvPicPr>
          <p:cNvPr id="414" name="Google Shape;414;p43"/>
          <p:cNvPicPr preferRelativeResize="0"/>
          <p:nvPr/>
        </p:nvPicPr>
        <p:blipFill rotWithShape="1">
          <a:blip r:embed="rId3">
            <a:alphaModFix/>
          </a:blip>
          <a:srcRect t="2217" b="2207"/>
          <a:stretch/>
        </p:blipFill>
        <p:spPr>
          <a:xfrm>
            <a:off x="717749" y="737852"/>
            <a:ext cx="3597625" cy="2292875"/>
          </a:xfrm>
          <a:prstGeom prst="rect">
            <a:avLst/>
          </a:prstGeom>
          <a:noFill/>
          <a:ln w="19050" cap="flat" cmpd="sng">
            <a:solidFill>
              <a:schemeClr val="lt2"/>
            </a:solidFill>
            <a:prstDash val="solid"/>
            <a:round/>
            <a:headEnd type="none" w="sm" len="sm"/>
            <a:tailEnd type="none" w="sm" len="sm"/>
          </a:ln>
        </p:spPr>
      </p:pic>
      <p:sp>
        <p:nvSpPr>
          <p:cNvPr id="415" name="Google Shape;415;p43"/>
          <p:cNvSpPr/>
          <p:nvPr/>
        </p:nvSpPr>
        <p:spPr>
          <a:xfrm>
            <a:off x="4649728" y="2765614"/>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16" name="Google Shape;416;p43"/>
          <p:cNvGrpSpPr/>
          <p:nvPr/>
        </p:nvGrpSpPr>
        <p:grpSpPr>
          <a:xfrm rot="-5400000">
            <a:off x="7514733" y="128390"/>
            <a:ext cx="302065" cy="1520982"/>
            <a:chOff x="-108754" y="2690919"/>
            <a:chExt cx="302065" cy="1520982"/>
          </a:xfrm>
        </p:grpSpPr>
        <p:sp>
          <p:nvSpPr>
            <p:cNvPr id="417" name="Google Shape;417;p43"/>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8" name="Google Shape;418;p43"/>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19" name="Google Shape;419;p43"/>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0" name="Google Shape;420;p43"/>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1" name="Google Shape;421;p43"/>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22" name="Google Shape;422;p43"/>
          <p:cNvGrpSpPr/>
          <p:nvPr/>
        </p:nvGrpSpPr>
        <p:grpSpPr>
          <a:xfrm rot="5400000">
            <a:off x="7889325" y="510764"/>
            <a:ext cx="98902" cy="553090"/>
            <a:chOff x="4898850" y="4820550"/>
            <a:chExt cx="98902" cy="553090"/>
          </a:xfrm>
        </p:grpSpPr>
        <p:sp>
          <p:nvSpPr>
            <p:cNvPr id="423" name="Google Shape;423;p43"/>
            <p:cNvSpPr/>
            <p:nvPr/>
          </p:nvSpPr>
          <p:spPr>
            <a:xfrm>
              <a:off x="4898850" y="4820550"/>
              <a:ext cx="98902" cy="98902"/>
            </a:xfrm>
            <a:custGeom>
              <a:avLst/>
              <a:gdLst/>
              <a:ahLst/>
              <a:cxnLst/>
              <a:rect l="l" t="t" r="r" b="b"/>
              <a:pathLst>
                <a:path w="3174" h="3174" fill="none" extrusionOk="0">
                  <a:moveTo>
                    <a:pt x="1810" y="124"/>
                  </a:moveTo>
                  <a:cubicBezTo>
                    <a:pt x="2603" y="248"/>
                    <a:pt x="3173" y="1017"/>
                    <a:pt x="3024" y="1810"/>
                  </a:cubicBezTo>
                  <a:cubicBezTo>
                    <a:pt x="2900" y="2603"/>
                    <a:pt x="2157" y="3173"/>
                    <a:pt x="1339" y="3025"/>
                  </a:cubicBezTo>
                  <a:cubicBezTo>
                    <a:pt x="545" y="2901"/>
                    <a:pt x="0" y="2157"/>
                    <a:pt x="124" y="1339"/>
                  </a:cubicBezTo>
                  <a:cubicBezTo>
                    <a:pt x="248" y="546"/>
                    <a:pt x="992" y="0"/>
                    <a:pt x="1810" y="124"/>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4" name="Google Shape;424;p43"/>
            <p:cNvSpPr/>
            <p:nvPr/>
          </p:nvSpPr>
          <p:spPr>
            <a:xfrm>
              <a:off x="4924339" y="4847971"/>
              <a:ext cx="46366" cy="43094"/>
            </a:xfrm>
            <a:custGeom>
              <a:avLst/>
              <a:gdLst/>
              <a:ahLst/>
              <a:cxnLst/>
              <a:rect l="l" t="t" r="r" b="b"/>
              <a:pathLst>
                <a:path w="1488" h="1383" extrusionOk="0">
                  <a:moveTo>
                    <a:pt x="744" y="1"/>
                  </a:moveTo>
                  <a:cubicBezTo>
                    <a:pt x="417" y="1"/>
                    <a:pt x="119" y="253"/>
                    <a:pt x="74" y="583"/>
                  </a:cubicBezTo>
                  <a:cubicBezTo>
                    <a:pt x="0" y="955"/>
                    <a:pt x="273" y="1327"/>
                    <a:pt x="645" y="1376"/>
                  </a:cubicBezTo>
                  <a:cubicBezTo>
                    <a:pt x="676" y="1380"/>
                    <a:pt x="708" y="1383"/>
                    <a:pt x="739" y="1383"/>
                  </a:cubicBezTo>
                  <a:cubicBezTo>
                    <a:pt x="1074" y="1383"/>
                    <a:pt x="1370" y="1146"/>
                    <a:pt x="1438" y="806"/>
                  </a:cubicBezTo>
                  <a:cubicBezTo>
                    <a:pt x="1487" y="434"/>
                    <a:pt x="1240" y="62"/>
                    <a:pt x="868" y="13"/>
                  </a:cubicBezTo>
                  <a:cubicBezTo>
                    <a:pt x="826" y="4"/>
                    <a:pt x="785" y="1"/>
                    <a:pt x="74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5" name="Google Shape;425;p43"/>
            <p:cNvSpPr/>
            <p:nvPr/>
          </p:nvSpPr>
          <p:spPr>
            <a:xfrm>
              <a:off x="4901935" y="5281687"/>
              <a:ext cx="91953" cy="91953"/>
            </a:xfrm>
            <a:custGeom>
              <a:avLst/>
              <a:gdLst/>
              <a:ahLst/>
              <a:cxnLst/>
              <a:rect l="l" t="t" r="r" b="b"/>
              <a:pathLst>
                <a:path w="2951" h="2951" fill="none" extrusionOk="0">
                  <a:moveTo>
                    <a:pt x="1463" y="2951"/>
                  </a:moveTo>
                  <a:cubicBezTo>
                    <a:pt x="645" y="2951"/>
                    <a:pt x="0" y="2306"/>
                    <a:pt x="0" y="1488"/>
                  </a:cubicBezTo>
                  <a:cubicBezTo>
                    <a:pt x="0" y="670"/>
                    <a:pt x="645" y="1"/>
                    <a:pt x="1463" y="1"/>
                  </a:cubicBezTo>
                  <a:cubicBezTo>
                    <a:pt x="2281" y="1"/>
                    <a:pt x="2950" y="670"/>
                    <a:pt x="2950" y="1488"/>
                  </a:cubicBezTo>
                  <a:cubicBezTo>
                    <a:pt x="2950" y="2306"/>
                    <a:pt x="2281" y="2951"/>
                    <a:pt x="1463" y="295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6" name="Google Shape;426;p43"/>
            <p:cNvSpPr/>
            <p:nvPr/>
          </p:nvSpPr>
          <p:spPr>
            <a:xfrm>
              <a:off x="4925866" y="5306428"/>
              <a:ext cx="43281" cy="43281"/>
            </a:xfrm>
            <a:custGeom>
              <a:avLst/>
              <a:gdLst/>
              <a:ahLst/>
              <a:cxnLst/>
              <a:rect l="l" t="t" r="r" b="b"/>
              <a:pathLst>
                <a:path w="1389" h="1389" extrusionOk="0">
                  <a:moveTo>
                    <a:pt x="695" y="0"/>
                  </a:moveTo>
                  <a:cubicBezTo>
                    <a:pt x="323" y="0"/>
                    <a:pt x="1" y="297"/>
                    <a:pt x="1" y="694"/>
                  </a:cubicBezTo>
                  <a:cubicBezTo>
                    <a:pt x="1" y="1066"/>
                    <a:pt x="323" y="1388"/>
                    <a:pt x="695" y="1388"/>
                  </a:cubicBezTo>
                  <a:cubicBezTo>
                    <a:pt x="1091" y="1388"/>
                    <a:pt x="1389" y="1066"/>
                    <a:pt x="1389" y="694"/>
                  </a:cubicBezTo>
                  <a:cubicBezTo>
                    <a:pt x="1389" y="297"/>
                    <a:pt x="1091"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27" name="Google Shape;427;p43"/>
            <p:cNvSpPr/>
            <p:nvPr/>
          </p:nvSpPr>
          <p:spPr>
            <a:xfrm>
              <a:off x="4942100" y="4917862"/>
              <a:ext cx="31" cy="358465"/>
            </a:xfrm>
            <a:custGeom>
              <a:avLst/>
              <a:gdLst/>
              <a:ahLst/>
              <a:cxnLst/>
              <a:rect l="l" t="t" r="r" b="b"/>
              <a:pathLst>
                <a:path w="1" h="11504" fill="none" extrusionOk="0">
                  <a:moveTo>
                    <a:pt x="0" y="11503"/>
                  </a:moveTo>
                  <a:lnTo>
                    <a:pt x="0"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428" name="Google Shape;428;p43"/>
          <p:cNvGrpSpPr/>
          <p:nvPr/>
        </p:nvGrpSpPr>
        <p:grpSpPr>
          <a:xfrm rot="-5400000">
            <a:off x="693908" y="3511315"/>
            <a:ext cx="302065" cy="1520982"/>
            <a:chOff x="-108754" y="2690919"/>
            <a:chExt cx="302065" cy="1520982"/>
          </a:xfrm>
        </p:grpSpPr>
        <p:sp>
          <p:nvSpPr>
            <p:cNvPr id="429" name="Google Shape;429;p43"/>
            <p:cNvSpPr/>
            <p:nvPr/>
          </p:nvSpPr>
          <p:spPr>
            <a:xfrm>
              <a:off x="-62388" y="2782841"/>
              <a:ext cx="209364" cy="1335580"/>
            </a:xfrm>
            <a:custGeom>
              <a:avLst/>
              <a:gdLst/>
              <a:ahLst/>
              <a:cxnLst/>
              <a:rect l="l" t="t" r="r" b="b"/>
              <a:pathLst>
                <a:path w="6719" h="42862" fill="none" extrusionOk="0">
                  <a:moveTo>
                    <a:pt x="0" y="42862"/>
                  </a:moveTo>
                  <a:lnTo>
                    <a:pt x="0" y="23799"/>
                  </a:lnTo>
                  <a:lnTo>
                    <a:pt x="6718" y="17056"/>
                  </a:lnTo>
                  <a:lnTo>
                    <a:pt x="6718" y="1"/>
                  </a:lnTo>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0" name="Google Shape;430;p43"/>
            <p:cNvSpPr/>
            <p:nvPr/>
          </p:nvSpPr>
          <p:spPr>
            <a:xfrm>
              <a:off x="101358" y="2690919"/>
              <a:ext cx="91953" cy="91953"/>
            </a:xfrm>
            <a:custGeom>
              <a:avLst/>
              <a:gdLst/>
              <a:ahLst/>
              <a:cxnLst/>
              <a:rect l="l" t="t" r="r" b="b"/>
              <a:pathLst>
                <a:path w="2951" h="2951" fill="none" extrusionOk="0">
                  <a:moveTo>
                    <a:pt x="1463" y="1"/>
                  </a:moveTo>
                  <a:cubicBezTo>
                    <a:pt x="2281" y="1"/>
                    <a:pt x="2951" y="645"/>
                    <a:pt x="2951" y="1463"/>
                  </a:cubicBezTo>
                  <a:cubicBezTo>
                    <a:pt x="2951" y="2281"/>
                    <a:pt x="2281" y="2951"/>
                    <a:pt x="1463" y="2951"/>
                  </a:cubicBezTo>
                  <a:cubicBezTo>
                    <a:pt x="645" y="2951"/>
                    <a:pt x="1" y="2281"/>
                    <a:pt x="1" y="1463"/>
                  </a:cubicBezTo>
                  <a:cubicBezTo>
                    <a:pt x="1" y="645"/>
                    <a:pt x="645" y="1"/>
                    <a:pt x="1463" y="1"/>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1" name="Google Shape;431;p43"/>
            <p:cNvSpPr/>
            <p:nvPr/>
          </p:nvSpPr>
          <p:spPr>
            <a:xfrm>
              <a:off x="125320" y="2714881"/>
              <a:ext cx="43281" cy="43281"/>
            </a:xfrm>
            <a:custGeom>
              <a:avLst/>
              <a:gdLst/>
              <a:ahLst/>
              <a:cxnLst/>
              <a:rect l="l" t="t" r="r" b="b"/>
              <a:pathLst>
                <a:path w="1389" h="1389" extrusionOk="0">
                  <a:moveTo>
                    <a:pt x="694" y="0"/>
                  </a:moveTo>
                  <a:cubicBezTo>
                    <a:pt x="322" y="0"/>
                    <a:pt x="0" y="322"/>
                    <a:pt x="0" y="694"/>
                  </a:cubicBezTo>
                  <a:cubicBezTo>
                    <a:pt x="0" y="1091"/>
                    <a:pt x="322" y="1388"/>
                    <a:pt x="694" y="1388"/>
                  </a:cubicBezTo>
                  <a:cubicBezTo>
                    <a:pt x="1091" y="1388"/>
                    <a:pt x="1388" y="1091"/>
                    <a:pt x="1388" y="694"/>
                  </a:cubicBezTo>
                  <a:cubicBezTo>
                    <a:pt x="1388" y="322"/>
                    <a:pt x="1091" y="0"/>
                    <a:pt x="69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2" name="Google Shape;432;p43"/>
            <p:cNvSpPr/>
            <p:nvPr/>
          </p:nvSpPr>
          <p:spPr>
            <a:xfrm>
              <a:off x="-108754" y="4119948"/>
              <a:ext cx="91953" cy="91953"/>
            </a:xfrm>
            <a:custGeom>
              <a:avLst/>
              <a:gdLst/>
              <a:ahLst/>
              <a:cxnLst/>
              <a:rect l="l" t="t" r="r" b="b"/>
              <a:pathLst>
                <a:path w="2951" h="2951" fill="none" extrusionOk="0">
                  <a:moveTo>
                    <a:pt x="1488" y="0"/>
                  </a:moveTo>
                  <a:cubicBezTo>
                    <a:pt x="2306" y="0"/>
                    <a:pt x="2951" y="670"/>
                    <a:pt x="2951" y="1463"/>
                  </a:cubicBezTo>
                  <a:cubicBezTo>
                    <a:pt x="2951" y="2281"/>
                    <a:pt x="2306" y="2950"/>
                    <a:pt x="1488" y="2950"/>
                  </a:cubicBezTo>
                  <a:cubicBezTo>
                    <a:pt x="670" y="2950"/>
                    <a:pt x="1" y="2281"/>
                    <a:pt x="1" y="1463"/>
                  </a:cubicBezTo>
                  <a:cubicBezTo>
                    <a:pt x="1" y="670"/>
                    <a:pt x="670" y="0"/>
                    <a:pt x="1488" y="0"/>
                  </a:cubicBezTo>
                  <a:close/>
                </a:path>
              </a:pathLst>
            </a:custGeom>
            <a:solidFill>
              <a:schemeClr val="lt2"/>
            </a:solid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33" name="Google Shape;433;p43"/>
            <p:cNvSpPr/>
            <p:nvPr/>
          </p:nvSpPr>
          <p:spPr>
            <a:xfrm>
              <a:off x="-84013" y="4144658"/>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bg2"/>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lumMod val="75000"/>
              <a:lumOff val="25000"/>
            </a:schemeClr>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lumMod val="75000"/>
              <a:lumOff val="25000"/>
            </a:schemeClr>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bg2"/>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bg2"/>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bg2"/>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bg2"/>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bg2"/>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bg2"/>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bg2"/>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bg2"/>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bg2"/>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bg2"/>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bg2"/>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bg2"/>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bg2"/>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bg2"/>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bg2"/>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bg2"/>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bg2"/>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bg2"/>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bg2"/>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bg2"/>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bg2"/>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bg2"/>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bg2"/>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bg2"/>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bg2"/>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bg2"/>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bg2"/>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bg2"/>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bg2"/>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rgbClr val="FFFFFF"/>
                </a:solidFill>
                <a:effectLst/>
                <a:uLnTx/>
                <a:uFillTx/>
                <a:latin typeface="Arial"/>
                <a:cs typeface="Arial"/>
                <a:sym typeface="Arial"/>
              </a:rPr>
              <a:t>عنوان را اینجا اضافه کنید</a:t>
            </a:r>
            <a:endParaRPr kumimoji="0" sz="1000" b="0" i="0" u="none" strike="noStrike" kern="0" cap="none" spc="0" normalizeH="0" baseline="0" noProof="0" dirty="0">
              <a:ln>
                <a:noFill/>
              </a:ln>
              <a:solidFill>
                <a:srgbClr val="FFFFFF"/>
              </a:solidFill>
              <a:effectLst/>
              <a:uLnTx/>
              <a:uFillTx/>
              <a:latin typeface="Arial"/>
              <a:cs typeface="Arial"/>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435D74"/>
                </a:solidFill>
                <a:effectLst/>
                <a:uLnTx/>
                <a:uFillTx/>
                <a:latin typeface="Arial"/>
                <a:cs typeface="Arial"/>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1</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2</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3</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4</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5</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rgbClr val="FFFFFF"/>
                </a:solidFill>
                <a:effectLst/>
                <a:uLnTx/>
                <a:uFillTx/>
                <a:latin typeface="Arial"/>
                <a:cs typeface="Arial"/>
                <a:sym typeface="Arial"/>
              </a:rPr>
              <a:t>متن</a:t>
            </a:r>
            <a:r>
              <a:rPr kumimoji="0" lang="es" sz="900" b="0" i="0" u="none" strike="noStrike" kern="0" cap="none" spc="0" normalizeH="0" baseline="0" noProof="0" dirty="0">
                <a:ln>
                  <a:noFill/>
                </a:ln>
                <a:solidFill>
                  <a:srgbClr val="FFFFFF"/>
                </a:solidFill>
                <a:effectLst/>
                <a:uLnTx/>
                <a:uFillTx/>
                <a:latin typeface="Arial"/>
                <a:cs typeface="Arial"/>
                <a:sym typeface="Arial"/>
              </a:rPr>
              <a:t> 6</a:t>
            </a:r>
            <a:endParaRPr kumimoji="0" sz="900" b="0" i="0" u="none" strike="noStrike" kern="0" cap="none" spc="0" normalizeH="0" baseline="0" noProof="0" dirty="0">
              <a:ln>
                <a:noFill/>
              </a:ln>
              <a:solidFill>
                <a:srgbClr val="FFFFFF"/>
              </a:solidFill>
              <a:effectLst/>
              <a:uLnTx/>
              <a:uFillTx/>
              <a:latin typeface="Arial"/>
              <a:cs typeface="Arial"/>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2016</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2017</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2018</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2019</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rgbClr val="FFFFFF"/>
                </a:solidFill>
                <a:effectLst/>
                <a:uLnTx/>
                <a:uFillTx/>
                <a:latin typeface="Arial"/>
                <a:cs typeface="Arial"/>
                <a:sym typeface="Arial"/>
              </a:rPr>
              <a:t>2020</a:t>
            </a:r>
            <a:endParaRPr kumimoji="0" sz="900" b="1" i="0" u="none" strike="noStrike" kern="0" cap="none" spc="0" normalizeH="0" baseline="0" noProof="0">
              <a:ln>
                <a:noFill/>
              </a:ln>
              <a:solidFill>
                <a:srgbClr val="FFFFFF"/>
              </a:solidFill>
              <a:effectLst/>
              <a:uLnTx/>
              <a:uFillTx/>
              <a:latin typeface="Arial"/>
              <a:cs typeface="Arial"/>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lang="en-US" sz="800" b="0" i="0" u="none" strike="noStrike" kern="0" cap="none" spc="0" normalizeH="0" baseline="0" noProof="0" dirty="0">
              <a:ln>
                <a:noFill/>
              </a:ln>
              <a:solidFill>
                <a:srgbClr val="A5B7C6"/>
              </a:solidFill>
              <a:effectLst/>
              <a:uLnTx/>
              <a:uFillTx/>
              <a:latin typeface="Arial"/>
              <a:cs typeface="Arial"/>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rgbClr val="A5B7C6"/>
                </a:solidFill>
                <a:effectLst/>
                <a:uLnTx/>
                <a:uFillTx/>
                <a:latin typeface="Arial"/>
                <a:cs typeface="Arial"/>
                <a:sym typeface="Arial"/>
              </a:rPr>
              <a:t>عنوان</a:t>
            </a:r>
            <a:r>
              <a:rPr kumimoji="0" lang="es" sz="800" b="1" i="0" u="none" strike="noStrike" kern="0" cap="none" spc="0" normalizeH="0" baseline="0" noProof="0" dirty="0">
                <a:ln>
                  <a:noFill/>
                </a:ln>
                <a:solidFill>
                  <a:srgbClr val="A5B7C6"/>
                </a:solidFill>
                <a:effectLst/>
                <a:uLnTx/>
                <a:uFillTx/>
                <a:latin typeface="Arial"/>
                <a:cs typeface="Arial"/>
                <a:sym typeface="Arial"/>
              </a:rPr>
              <a:t> 1</a:t>
            </a:r>
            <a:endParaRPr kumimoji="0" sz="800" b="1" i="0" u="none" strike="noStrike" kern="0" cap="none" spc="0" normalizeH="0" baseline="0" noProof="0" dirty="0">
              <a:ln>
                <a:noFill/>
              </a:ln>
              <a:solidFill>
                <a:srgbClr val="A5B7C6"/>
              </a:solidFill>
              <a:effectLst/>
              <a:uLnTx/>
              <a:uFillTx/>
              <a:latin typeface="Arial"/>
              <a:cs typeface="Arial"/>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rgbClr val="A5B7C6"/>
                </a:solidFill>
                <a:effectLst/>
                <a:uLnTx/>
                <a:uFillTx/>
                <a:latin typeface="Arial"/>
                <a:cs typeface="Arial"/>
                <a:sym typeface="Arial"/>
              </a:rPr>
              <a:t>75%</a:t>
            </a:r>
            <a:endParaRPr kumimoji="0" sz="1300" b="1" i="0" u="none" strike="noStrike" kern="0" cap="none" spc="0" normalizeH="0" baseline="0" noProof="0">
              <a:ln>
                <a:noFill/>
              </a:ln>
              <a:solidFill>
                <a:srgbClr val="A5B7C6"/>
              </a:solidFill>
              <a:effectLst/>
              <a:uLnTx/>
              <a:uFillTx/>
              <a:latin typeface="Arial"/>
              <a:cs typeface="Arial"/>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endParaRPr kumimoji="0" sz="800" b="0" i="0" u="none" strike="noStrike" kern="0" cap="none" spc="0" normalizeH="0" baseline="0" noProof="0" dirty="0">
              <a:ln>
                <a:noFill/>
              </a:ln>
              <a:solidFill>
                <a:srgbClr val="A5B7C6"/>
              </a:solidFill>
              <a:effectLst/>
              <a:uLnTx/>
              <a:uFillTx/>
              <a:latin typeface="Arial"/>
              <a:cs typeface="Arial"/>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rgbClr val="A5B7C6"/>
                </a:solidFill>
                <a:effectLst/>
                <a:uLnTx/>
                <a:uFillTx/>
                <a:latin typeface="Arial"/>
                <a:cs typeface="Arial"/>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rgbClr val="213B55"/>
                </a:solidFill>
                <a:effectLst/>
                <a:uLnTx/>
                <a:uFillTx/>
                <a:latin typeface="Arial"/>
                <a:cs typeface="Arial"/>
                <a:sym typeface="Arial"/>
              </a:rPr>
              <a:t>75%</a:t>
            </a:r>
            <a:endParaRPr kumimoji="0" sz="3000" b="1" i="0" u="none" strike="noStrike" kern="0" cap="none" spc="0" normalizeH="0" baseline="0" noProof="0">
              <a:ln>
                <a:noFill/>
              </a:ln>
              <a:solidFill>
                <a:srgbClr val="213B55"/>
              </a:solidFill>
              <a:effectLst/>
              <a:uLnTx/>
              <a:uFillTx/>
              <a:latin typeface="Arial"/>
              <a:cs typeface="Arial"/>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rPr>
              <a:t>اینفوگرافیک ممتاز</a:t>
            </a:r>
            <a:endParaRPr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FFFF"/>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lt1"/>
                </a:solidFill>
                <a:cs typeface="B Nazanin" panose="00000700000000000000" pitchFamily="2" charset="-78"/>
              </a:rPr>
              <a:t>انواع جدولها و نمودارها:</a:t>
            </a:r>
            <a:endParaRPr lang="fa-IR" sz="18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JANUARY</a:t>
              </a:r>
              <a:endParaRPr sz="400">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FEBRUARY</a:t>
              </a:r>
              <a:endParaRPr sz="400">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MARCH</a:t>
              </a:r>
              <a:endParaRPr sz="400">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rgbClr val="E3E9ED"/>
                  </a:solidFill>
                </a:rPr>
                <a:t>APRIL</a:t>
              </a:r>
              <a:endParaRPr sz="400">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rgbClr val="E3E9ED"/>
                  </a:solidFill>
                </a:rPr>
                <a:t>PHASE 1</a:t>
              </a:r>
              <a:endParaRPr sz="400">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1</a:t>
              </a:r>
              <a:endParaRPr sz="400">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rgbClr val="E3E9ED"/>
                  </a:solidFill>
                </a:rPr>
                <a:t>Task 2</a:t>
              </a:r>
              <a:endParaRPr sz="400">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JANUARY</a:t>
              </a:r>
              <a:endParaRPr sz="400">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FEBRUARY</a:t>
              </a:r>
              <a:endParaRPr sz="400">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MARCH</a:t>
              </a:r>
              <a:endParaRPr sz="400">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APRIL</a:t>
              </a:r>
              <a:endParaRPr sz="400">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MAY</a:t>
              </a:r>
              <a:endParaRPr sz="400">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rgbClr val="FFFFFF"/>
                  </a:solidFill>
                </a:rPr>
                <a:t>JUNE</a:t>
              </a:r>
              <a:endParaRPr sz="400">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1</a:t>
              </a:r>
              <a:endParaRPr sz="400">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rgbClr val="FFFFFF"/>
                  </a:solidFill>
                </a:rPr>
                <a:t>PHASE 2</a:t>
              </a:r>
              <a:endParaRPr sz="400">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1</a:t>
              </a:r>
              <a:endParaRPr sz="400">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rgbClr val="FFFFFF"/>
                  </a:solidFill>
                </a:rPr>
                <a:t>Task 2</a:t>
              </a:r>
              <a:endParaRPr sz="400">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chemeClr val="lt1"/>
                </a:solidFill>
                <a:cs typeface="B Nazanin" panose="00000700000000000000" pitchFamily="2" charset="-78"/>
              </a:rPr>
              <a:t>جدولهای و نمودار</a:t>
            </a:r>
            <a:endParaRPr lang="fa-IR" sz="16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t>     </a:t>
                  </a:r>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lt1"/>
                </a:solidFill>
                <a:cs typeface="B Nazanin" panose="00000700000000000000" pitchFamily="2" charset="-78"/>
              </a:rPr>
              <a:t>انواع نمودارهای خلاقانه:</a:t>
            </a:r>
            <a:endParaRPr lang="fa-IR" sz="20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bg1"/>
                    </a:solidFill>
                    <a:latin typeface="Lato Black" pitchFamily="34" charset="0"/>
                    <a:ea typeface="Lato Black" pitchFamily="34" charset="0"/>
                    <a:cs typeface="Lato Black" pitchFamily="34" charset="0"/>
                  </a:rPr>
                  <a:t>نمادها</a:t>
                </a:r>
                <a:endParaRPr lang="en-US" sz="3300" dirty="0">
                  <a:solidFill>
                    <a:schemeClr val="bg1"/>
                  </a:solidFill>
                  <a:latin typeface="Lato Black" pitchFamily="34" charset="0"/>
                  <a:ea typeface="Lato Black" pitchFamily="34" charset="0"/>
                  <a:cs typeface="Lato Black" pitchFamily="34" charset="0"/>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bg1"/>
                    </a:solidFill>
                    <a:latin typeface="Open Sans Light"/>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solidFill>
                    <a:schemeClr val="bg1"/>
                  </a:solidFill>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800218"/>
              </a:xfrm>
              <a:prstGeom prst="rect">
                <a:avLst/>
              </a:prstGeom>
              <a:noFill/>
            </p:spPr>
            <p:txBody>
              <a:bodyPr wrap="square" rtlCol="0">
                <a:spAutoFit/>
              </a:bodyPr>
              <a:lstStyle/>
              <a:p>
                <a:r>
                  <a:rPr lang="fa-IR" sz="1350" b="1" dirty="0">
                    <a:solidFill>
                      <a:schemeClr val="bg1"/>
                    </a:solidFill>
                    <a:latin typeface="Lato Black" charset="0"/>
                    <a:ea typeface="Lato Black" charset="0"/>
                    <a:cs typeface="Lato Black" charset="0"/>
                  </a:rPr>
                  <a:t>مجموعه آیکون های اجتماعی</a:t>
                </a:r>
                <a:endParaRPr lang="en-US" sz="1350" b="1" dirty="0">
                  <a:solidFill>
                    <a:schemeClr val="bg1"/>
                  </a:solidFill>
                  <a:latin typeface="Lato Black" charset="0"/>
                  <a:ea typeface="Lato Black" charset="0"/>
                  <a:cs typeface="Lato Black" charset="0"/>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8810"/>
        <p:cNvGrpSpPr/>
        <p:nvPr/>
      </p:nvGrpSpPr>
      <p:grpSpPr>
        <a:xfrm>
          <a:off x="0" y="0"/>
          <a:ext cx="0" cy="0"/>
          <a:chOff x="0" y="0"/>
          <a:chExt cx="0" cy="0"/>
        </a:xfrm>
      </p:grpSpPr>
      <p:grpSp>
        <p:nvGrpSpPr>
          <p:cNvPr id="8811" name="Google Shape;8811;p76"/>
          <p:cNvGrpSpPr/>
          <p:nvPr/>
        </p:nvGrpSpPr>
        <p:grpSpPr>
          <a:xfrm>
            <a:off x="846551" y="2291587"/>
            <a:ext cx="415546" cy="355053"/>
            <a:chOff x="866243" y="2291587"/>
            <a:chExt cx="415546" cy="35505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12" name="Google Shape;8812;p76"/>
            <p:cNvSpPr/>
            <p:nvPr/>
          </p:nvSpPr>
          <p:spPr>
            <a:xfrm>
              <a:off x="1053756" y="2523748"/>
              <a:ext cx="103998" cy="81706"/>
            </a:xfrm>
            <a:custGeom>
              <a:avLst/>
              <a:gdLst/>
              <a:ahLst/>
              <a:cxnLst/>
              <a:rect l="l" t="t" r="r" b="b"/>
              <a:pathLst>
                <a:path w="3275" h="2573" extrusionOk="0">
                  <a:moveTo>
                    <a:pt x="2358" y="393"/>
                  </a:moveTo>
                  <a:cubicBezTo>
                    <a:pt x="2418" y="393"/>
                    <a:pt x="2465" y="429"/>
                    <a:pt x="2489" y="488"/>
                  </a:cubicBezTo>
                  <a:lnTo>
                    <a:pt x="2823" y="1262"/>
                  </a:lnTo>
                  <a:cubicBezTo>
                    <a:pt x="2846" y="1322"/>
                    <a:pt x="2823" y="1405"/>
                    <a:pt x="2739" y="1441"/>
                  </a:cubicBezTo>
                  <a:lnTo>
                    <a:pt x="989" y="2179"/>
                  </a:lnTo>
                  <a:cubicBezTo>
                    <a:pt x="977" y="2179"/>
                    <a:pt x="953" y="2203"/>
                    <a:pt x="929" y="2203"/>
                  </a:cubicBezTo>
                  <a:cubicBezTo>
                    <a:pt x="870" y="2203"/>
                    <a:pt x="822" y="2167"/>
                    <a:pt x="787" y="2108"/>
                  </a:cubicBezTo>
                  <a:lnTo>
                    <a:pt x="465" y="1334"/>
                  </a:lnTo>
                  <a:cubicBezTo>
                    <a:pt x="441" y="1262"/>
                    <a:pt x="465" y="1191"/>
                    <a:pt x="537" y="1155"/>
                  </a:cubicBezTo>
                  <a:lnTo>
                    <a:pt x="2299" y="417"/>
                  </a:lnTo>
                  <a:cubicBezTo>
                    <a:pt x="2311" y="417"/>
                    <a:pt x="2322" y="393"/>
                    <a:pt x="2358" y="393"/>
                  </a:cubicBezTo>
                  <a:close/>
                  <a:moveTo>
                    <a:pt x="2358" y="0"/>
                  </a:moveTo>
                  <a:cubicBezTo>
                    <a:pt x="2287" y="0"/>
                    <a:pt x="2227" y="12"/>
                    <a:pt x="2144" y="36"/>
                  </a:cubicBezTo>
                  <a:lnTo>
                    <a:pt x="394" y="786"/>
                  </a:lnTo>
                  <a:cubicBezTo>
                    <a:pt x="120" y="905"/>
                    <a:pt x="1" y="1203"/>
                    <a:pt x="108" y="1465"/>
                  </a:cubicBezTo>
                  <a:lnTo>
                    <a:pt x="429" y="2239"/>
                  </a:lnTo>
                  <a:cubicBezTo>
                    <a:pt x="525" y="2441"/>
                    <a:pt x="703" y="2572"/>
                    <a:pt x="929" y="2572"/>
                  </a:cubicBezTo>
                  <a:cubicBezTo>
                    <a:pt x="1001" y="2572"/>
                    <a:pt x="1060" y="2560"/>
                    <a:pt x="1132" y="2524"/>
                  </a:cubicBezTo>
                  <a:lnTo>
                    <a:pt x="2894" y="1786"/>
                  </a:lnTo>
                  <a:cubicBezTo>
                    <a:pt x="3156" y="1679"/>
                    <a:pt x="3275" y="1370"/>
                    <a:pt x="3180" y="1096"/>
                  </a:cubicBezTo>
                  <a:lnTo>
                    <a:pt x="2846" y="322"/>
                  </a:lnTo>
                  <a:cubicBezTo>
                    <a:pt x="2763" y="131"/>
                    <a:pt x="2584" y="0"/>
                    <a:pt x="235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3" name="Google Shape;8813;p76"/>
            <p:cNvSpPr/>
            <p:nvPr/>
          </p:nvSpPr>
          <p:spPr>
            <a:xfrm>
              <a:off x="1076461" y="2409176"/>
              <a:ext cx="79419" cy="60525"/>
            </a:xfrm>
            <a:custGeom>
              <a:avLst/>
              <a:gdLst/>
              <a:ahLst/>
              <a:cxnLst/>
              <a:rect l="l" t="t" r="r" b="b"/>
              <a:pathLst>
                <a:path w="2501" h="1906" extrusionOk="0">
                  <a:moveTo>
                    <a:pt x="1250" y="370"/>
                  </a:moveTo>
                  <a:cubicBezTo>
                    <a:pt x="1715" y="370"/>
                    <a:pt x="2119" y="620"/>
                    <a:pt x="2119" y="941"/>
                  </a:cubicBezTo>
                  <a:cubicBezTo>
                    <a:pt x="2119" y="1251"/>
                    <a:pt x="1715" y="1501"/>
                    <a:pt x="1250" y="1501"/>
                  </a:cubicBezTo>
                  <a:cubicBezTo>
                    <a:pt x="798" y="1501"/>
                    <a:pt x="393" y="1251"/>
                    <a:pt x="393" y="941"/>
                  </a:cubicBezTo>
                  <a:cubicBezTo>
                    <a:pt x="393" y="620"/>
                    <a:pt x="786" y="370"/>
                    <a:pt x="1250" y="370"/>
                  </a:cubicBezTo>
                  <a:close/>
                  <a:moveTo>
                    <a:pt x="1250" y="1"/>
                  </a:moveTo>
                  <a:cubicBezTo>
                    <a:pt x="929" y="1"/>
                    <a:pt x="631" y="96"/>
                    <a:pt x="393" y="251"/>
                  </a:cubicBezTo>
                  <a:cubicBezTo>
                    <a:pt x="143" y="429"/>
                    <a:pt x="0" y="691"/>
                    <a:pt x="0" y="953"/>
                  </a:cubicBezTo>
                  <a:cubicBezTo>
                    <a:pt x="0" y="1227"/>
                    <a:pt x="143" y="1465"/>
                    <a:pt x="393" y="1656"/>
                  </a:cubicBezTo>
                  <a:cubicBezTo>
                    <a:pt x="631" y="1822"/>
                    <a:pt x="929" y="1906"/>
                    <a:pt x="1250" y="1906"/>
                  </a:cubicBezTo>
                  <a:cubicBezTo>
                    <a:pt x="1584" y="1906"/>
                    <a:pt x="1881" y="1810"/>
                    <a:pt x="2119" y="1656"/>
                  </a:cubicBezTo>
                  <a:cubicBezTo>
                    <a:pt x="2369" y="1477"/>
                    <a:pt x="2500" y="1227"/>
                    <a:pt x="2500" y="953"/>
                  </a:cubicBezTo>
                  <a:cubicBezTo>
                    <a:pt x="2500" y="691"/>
                    <a:pt x="2358" y="429"/>
                    <a:pt x="2119" y="251"/>
                  </a:cubicBezTo>
                  <a:cubicBezTo>
                    <a:pt x="1881" y="96"/>
                    <a:pt x="1584" y="1"/>
                    <a:pt x="125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4" name="Google Shape;8814;p76"/>
            <p:cNvSpPr/>
            <p:nvPr/>
          </p:nvSpPr>
          <p:spPr>
            <a:xfrm>
              <a:off x="985324" y="2448488"/>
              <a:ext cx="86628" cy="94185"/>
            </a:xfrm>
            <a:custGeom>
              <a:avLst/>
              <a:gdLst/>
              <a:ahLst/>
              <a:cxnLst/>
              <a:rect l="l" t="t" r="r" b="b"/>
              <a:pathLst>
                <a:path w="2728" h="2966" extrusionOk="0">
                  <a:moveTo>
                    <a:pt x="977" y="370"/>
                  </a:moveTo>
                  <a:lnTo>
                    <a:pt x="1537" y="430"/>
                  </a:lnTo>
                  <a:cubicBezTo>
                    <a:pt x="1608" y="442"/>
                    <a:pt x="1680" y="489"/>
                    <a:pt x="1715" y="561"/>
                  </a:cubicBezTo>
                  <a:lnTo>
                    <a:pt x="2287" y="1858"/>
                  </a:lnTo>
                  <a:cubicBezTo>
                    <a:pt x="2322" y="1918"/>
                    <a:pt x="2322" y="1977"/>
                    <a:pt x="2311" y="2037"/>
                  </a:cubicBezTo>
                  <a:cubicBezTo>
                    <a:pt x="2299" y="2096"/>
                    <a:pt x="2251" y="2144"/>
                    <a:pt x="2191" y="2156"/>
                  </a:cubicBezTo>
                  <a:lnTo>
                    <a:pt x="1310" y="2549"/>
                  </a:lnTo>
                  <a:cubicBezTo>
                    <a:pt x="1287" y="2561"/>
                    <a:pt x="1251" y="2561"/>
                    <a:pt x="1227" y="2561"/>
                  </a:cubicBezTo>
                  <a:cubicBezTo>
                    <a:pt x="1132" y="2561"/>
                    <a:pt x="1060" y="2513"/>
                    <a:pt x="1013" y="2430"/>
                  </a:cubicBezTo>
                  <a:lnTo>
                    <a:pt x="429" y="1132"/>
                  </a:lnTo>
                  <a:cubicBezTo>
                    <a:pt x="406" y="1061"/>
                    <a:pt x="406" y="977"/>
                    <a:pt x="465" y="906"/>
                  </a:cubicBezTo>
                  <a:lnTo>
                    <a:pt x="787" y="465"/>
                  </a:lnTo>
                  <a:cubicBezTo>
                    <a:pt x="834" y="406"/>
                    <a:pt x="906" y="370"/>
                    <a:pt x="977" y="370"/>
                  </a:cubicBezTo>
                  <a:close/>
                  <a:moveTo>
                    <a:pt x="965" y="1"/>
                  </a:moveTo>
                  <a:cubicBezTo>
                    <a:pt x="775" y="1"/>
                    <a:pt x="596" y="84"/>
                    <a:pt x="477" y="251"/>
                  </a:cubicBezTo>
                  <a:lnTo>
                    <a:pt x="156" y="703"/>
                  </a:lnTo>
                  <a:cubicBezTo>
                    <a:pt x="13" y="882"/>
                    <a:pt x="1" y="1096"/>
                    <a:pt x="84" y="1311"/>
                  </a:cubicBezTo>
                  <a:lnTo>
                    <a:pt x="667" y="2608"/>
                  </a:lnTo>
                  <a:cubicBezTo>
                    <a:pt x="775" y="2823"/>
                    <a:pt x="977" y="2966"/>
                    <a:pt x="1215" y="2966"/>
                  </a:cubicBezTo>
                  <a:cubicBezTo>
                    <a:pt x="1310" y="2966"/>
                    <a:pt x="1382" y="2942"/>
                    <a:pt x="1453" y="2906"/>
                  </a:cubicBezTo>
                  <a:lnTo>
                    <a:pt x="2334" y="2513"/>
                  </a:lnTo>
                  <a:cubicBezTo>
                    <a:pt x="2489" y="2454"/>
                    <a:pt x="2608" y="2335"/>
                    <a:pt x="2644" y="2168"/>
                  </a:cubicBezTo>
                  <a:cubicBezTo>
                    <a:pt x="2727" y="2025"/>
                    <a:pt x="2727" y="1858"/>
                    <a:pt x="2656" y="1715"/>
                  </a:cubicBezTo>
                  <a:lnTo>
                    <a:pt x="2072" y="418"/>
                  </a:lnTo>
                  <a:cubicBezTo>
                    <a:pt x="1977" y="227"/>
                    <a:pt x="1787" y="84"/>
                    <a:pt x="1572" y="61"/>
                  </a:cubicBezTo>
                  <a:cubicBezTo>
                    <a:pt x="1370" y="49"/>
                    <a:pt x="1156"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5" name="Google Shape;8815;p76"/>
            <p:cNvSpPr/>
            <p:nvPr/>
          </p:nvSpPr>
          <p:spPr>
            <a:xfrm>
              <a:off x="1014062" y="2472336"/>
              <a:ext cx="15147" cy="15147"/>
            </a:xfrm>
            <a:custGeom>
              <a:avLst/>
              <a:gdLst/>
              <a:ahLst/>
              <a:cxnLst/>
              <a:rect l="l" t="t" r="r" b="b"/>
              <a:pathLst>
                <a:path w="477" h="477" extrusionOk="0">
                  <a:moveTo>
                    <a:pt x="239" y="0"/>
                  </a:moveTo>
                  <a:cubicBezTo>
                    <a:pt x="108" y="0"/>
                    <a:pt x="1" y="107"/>
                    <a:pt x="1" y="238"/>
                  </a:cubicBezTo>
                  <a:cubicBezTo>
                    <a:pt x="1" y="381"/>
                    <a:pt x="108" y="476"/>
                    <a:pt x="239" y="476"/>
                  </a:cubicBezTo>
                  <a:cubicBezTo>
                    <a:pt x="370" y="476"/>
                    <a:pt x="477" y="381"/>
                    <a:pt x="477" y="238"/>
                  </a:cubicBezTo>
                  <a:cubicBezTo>
                    <a:pt x="477" y="107"/>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16" name="Google Shape;8816;p76"/>
            <p:cNvSpPr/>
            <p:nvPr/>
          </p:nvSpPr>
          <p:spPr>
            <a:xfrm>
              <a:off x="866243" y="2291587"/>
              <a:ext cx="415546" cy="355053"/>
            </a:xfrm>
            <a:custGeom>
              <a:avLst/>
              <a:gdLst/>
              <a:ahLst/>
              <a:cxnLst/>
              <a:rect l="l" t="t" r="r" b="b"/>
              <a:pathLst>
                <a:path w="13086" h="11181" extrusionOk="0">
                  <a:moveTo>
                    <a:pt x="7620" y="1430"/>
                  </a:moveTo>
                  <a:lnTo>
                    <a:pt x="7620" y="1989"/>
                  </a:lnTo>
                  <a:lnTo>
                    <a:pt x="5453" y="1989"/>
                  </a:lnTo>
                  <a:lnTo>
                    <a:pt x="5453" y="1430"/>
                  </a:lnTo>
                  <a:close/>
                  <a:moveTo>
                    <a:pt x="7608" y="406"/>
                  </a:moveTo>
                  <a:cubicBezTo>
                    <a:pt x="8168" y="406"/>
                    <a:pt x="8632" y="858"/>
                    <a:pt x="8632" y="1430"/>
                  </a:cubicBezTo>
                  <a:lnTo>
                    <a:pt x="8632" y="1989"/>
                  </a:lnTo>
                  <a:lnTo>
                    <a:pt x="7989" y="1989"/>
                  </a:lnTo>
                  <a:lnTo>
                    <a:pt x="7989" y="1430"/>
                  </a:lnTo>
                  <a:cubicBezTo>
                    <a:pt x="7989" y="1215"/>
                    <a:pt x="7811" y="1037"/>
                    <a:pt x="7608" y="1037"/>
                  </a:cubicBezTo>
                  <a:lnTo>
                    <a:pt x="5453" y="1037"/>
                  </a:lnTo>
                  <a:cubicBezTo>
                    <a:pt x="5239" y="1037"/>
                    <a:pt x="5060" y="1215"/>
                    <a:pt x="5060" y="1430"/>
                  </a:cubicBezTo>
                  <a:lnTo>
                    <a:pt x="5060" y="1989"/>
                  </a:lnTo>
                  <a:lnTo>
                    <a:pt x="4417" y="1989"/>
                  </a:lnTo>
                  <a:lnTo>
                    <a:pt x="4417" y="1430"/>
                  </a:lnTo>
                  <a:cubicBezTo>
                    <a:pt x="4417" y="858"/>
                    <a:pt x="4882" y="406"/>
                    <a:pt x="5453" y="406"/>
                  </a:cubicBezTo>
                  <a:close/>
                  <a:moveTo>
                    <a:pt x="2929" y="2096"/>
                  </a:moveTo>
                  <a:cubicBezTo>
                    <a:pt x="3013" y="2096"/>
                    <a:pt x="3072" y="2156"/>
                    <a:pt x="3072" y="2227"/>
                  </a:cubicBezTo>
                  <a:lnTo>
                    <a:pt x="3072" y="3299"/>
                  </a:lnTo>
                  <a:cubicBezTo>
                    <a:pt x="3072" y="3382"/>
                    <a:pt x="3132" y="3454"/>
                    <a:pt x="3203" y="3478"/>
                  </a:cubicBezTo>
                  <a:cubicBezTo>
                    <a:pt x="3224" y="3486"/>
                    <a:pt x="3246" y="3490"/>
                    <a:pt x="3267" y="3490"/>
                  </a:cubicBezTo>
                  <a:cubicBezTo>
                    <a:pt x="3365" y="3490"/>
                    <a:pt x="3453" y="3406"/>
                    <a:pt x="3453" y="3299"/>
                  </a:cubicBezTo>
                  <a:lnTo>
                    <a:pt x="3453" y="2358"/>
                  </a:lnTo>
                  <a:lnTo>
                    <a:pt x="9632" y="2358"/>
                  </a:lnTo>
                  <a:lnTo>
                    <a:pt x="9632" y="10502"/>
                  </a:lnTo>
                  <a:lnTo>
                    <a:pt x="3453" y="10502"/>
                  </a:lnTo>
                  <a:lnTo>
                    <a:pt x="3453" y="4073"/>
                  </a:lnTo>
                  <a:cubicBezTo>
                    <a:pt x="3453" y="3978"/>
                    <a:pt x="3370" y="3882"/>
                    <a:pt x="3263" y="3882"/>
                  </a:cubicBezTo>
                  <a:cubicBezTo>
                    <a:pt x="3155" y="3882"/>
                    <a:pt x="3072" y="3978"/>
                    <a:pt x="3072" y="4073"/>
                  </a:cubicBezTo>
                  <a:lnTo>
                    <a:pt x="3072" y="10657"/>
                  </a:lnTo>
                  <a:cubicBezTo>
                    <a:pt x="3072" y="10728"/>
                    <a:pt x="3013" y="10788"/>
                    <a:pt x="2929" y="10788"/>
                  </a:cubicBezTo>
                  <a:lnTo>
                    <a:pt x="2310" y="10788"/>
                  </a:lnTo>
                  <a:cubicBezTo>
                    <a:pt x="2239" y="10788"/>
                    <a:pt x="2179" y="10728"/>
                    <a:pt x="2179" y="10657"/>
                  </a:cubicBezTo>
                  <a:lnTo>
                    <a:pt x="2179" y="2227"/>
                  </a:lnTo>
                  <a:cubicBezTo>
                    <a:pt x="2179" y="2156"/>
                    <a:pt x="2239" y="2096"/>
                    <a:pt x="2310" y="2096"/>
                  </a:cubicBezTo>
                  <a:close/>
                  <a:moveTo>
                    <a:pt x="10775" y="2096"/>
                  </a:moveTo>
                  <a:cubicBezTo>
                    <a:pt x="10847" y="2096"/>
                    <a:pt x="10906" y="2156"/>
                    <a:pt x="10906" y="2227"/>
                  </a:cubicBezTo>
                  <a:lnTo>
                    <a:pt x="10906" y="10657"/>
                  </a:lnTo>
                  <a:cubicBezTo>
                    <a:pt x="10906" y="10728"/>
                    <a:pt x="10847" y="10788"/>
                    <a:pt x="10775" y="10788"/>
                  </a:cubicBezTo>
                  <a:lnTo>
                    <a:pt x="10156" y="10788"/>
                  </a:lnTo>
                  <a:cubicBezTo>
                    <a:pt x="10073" y="10788"/>
                    <a:pt x="10013" y="10728"/>
                    <a:pt x="10013" y="10657"/>
                  </a:cubicBezTo>
                  <a:lnTo>
                    <a:pt x="10013" y="2227"/>
                  </a:lnTo>
                  <a:cubicBezTo>
                    <a:pt x="10013" y="2156"/>
                    <a:pt x="10073" y="2096"/>
                    <a:pt x="10156" y="2096"/>
                  </a:cubicBezTo>
                  <a:close/>
                  <a:moveTo>
                    <a:pt x="5465" y="1"/>
                  </a:moveTo>
                  <a:cubicBezTo>
                    <a:pt x="4691" y="1"/>
                    <a:pt x="4048" y="644"/>
                    <a:pt x="4048" y="1418"/>
                  </a:cubicBezTo>
                  <a:lnTo>
                    <a:pt x="4048" y="1977"/>
                  </a:lnTo>
                  <a:lnTo>
                    <a:pt x="3394" y="1977"/>
                  </a:lnTo>
                  <a:cubicBezTo>
                    <a:pt x="3310" y="1811"/>
                    <a:pt x="3132" y="1692"/>
                    <a:pt x="2929" y="1692"/>
                  </a:cubicBezTo>
                  <a:lnTo>
                    <a:pt x="2310" y="1692"/>
                  </a:lnTo>
                  <a:cubicBezTo>
                    <a:pt x="2096" y="1692"/>
                    <a:pt x="1941" y="1811"/>
                    <a:pt x="1846" y="1977"/>
                  </a:cubicBezTo>
                  <a:lnTo>
                    <a:pt x="1310" y="1977"/>
                  </a:lnTo>
                  <a:cubicBezTo>
                    <a:pt x="596" y="1977"/>
                    <a:pt x="0" y="2561"/>
                    <a:pt x="0" y="3287"/>
                  </a:cubicBezTo>
                  <a:lnTo>
                    <a:pt x="0" y="7990"/>
                  </a:lnTo>
                  <a:cubicBezTo>
                    <a:pt x="0" y="8097"/>
                    <a:pt x="96" y="8180"/>
                    <a:pt x="191" y="8180"/>
                  </a:cubicBezTo>
                  <a:cubicBezTo>
                    <a:pt x="298" y="8180"/>
                    <a:pt x="393" y="8097"/>
                    <a:pt x="393" y="7990"/>
                  </a:cubicBezTo>
                  <a:lnTo>
                    <a:pt x="393" y="3287"/>
                  </a:lnTo>
                  <a:cubicBezTo>
                    <a:pt x="393" y="2787"/>
                    <a:pt x="810" y="2370"/>
                    <a:pt x="1310" y="2370"/>
                  </a:cubicBezTo>
                  <a:lnTo>
                    <a:pt x="1786" y="2370"/>
                  </a:lnTo>
                  <a:lnTo>
                    <a:pt x="1786" y="10502"/>
                  </a:lnTo>
                  <a:lnTo>
                    <a:pt x="1310" y="10502"/>
                  </a:lnTo>
                  <a:cubicBezTo>
                    <a:pt x="810" y="10502"/>
                    <a:pt x="393" y="10085"/>
                    <a:pt x="393" y="9585"/>
                  </a:cubicBezTo>
                  <a:lnTo>
                    <a:pt x="393" y="8764"/>
                  </a:lnTo>
                  <a:cubicBezTo>
                    <a:pt x="393" y="8657"/>
                    <a:pt x="298" y="8573"/>
                    <a:pt x="191" y="8573"/>
                  </a:cubicBezTo>
                  <a:cubicBezTo>
                    <a:pt x="96" y="8573"/>
                    <a:pt x="0" y="8657"/>
                    <a:pt x="0" y="8764"/>
                  </a:cubicBezTo>
                  <a:lnTo>
                    <a:pt x="0" y="9585"/>
                  </a:lnTo>
                  <a:cubicBezTo>
                    <a:pt x="0" y="10300"/>
                    <a:pt x="584" y="10895"/>
                    <a:pt x="1310" y="10895"/>
                  </a:cubicBezTo>
                  <a:lnTo>
                    <a:pt x="1846" y="10895"/>
                  </a:lnTo>
                  <a:cubicBezTo>
                    <a:pt x="1941" y="11062"/>
                    <a:pt x="2120" y="11181"/>
                    <a:pt x="2310" y="11181"/>
                  </a:cubicBezTo>
                  <a:lnTo>
                    <a:pt x="2929" y="11181"/>
                  </a:lnTo>
                  <a:cubicBezTo>
                    <a:pt x="3144" y="11181"/>
                    <a:pt x="3310" y="11062"/>
                    <a:pt x="3394" y="10895"/>
                  </a:cubicBezTo>
                  <a:lnTo>
                    <a:pt x="9692" y="10895"/>
                  </a:lnTo>
                  <a:cubicBezTo>
                    <a:pt x="9775" y="11062"/>
                    <a:pt x="9954" y="11181"/>
                    <a:pt x="10156" y="11181"/>
                  </a:cubicBezTo>
                  <a:lnTo>
                    <a:pt x="10775" y="11181"/>
                  </a:lnTo>
                  <a:cubicBezTo>
                    <a:pt x="10978" y="11181"/>
                    <a:pt x="11145" y="11062"/>
                    <a:pt x="11240" y="10895"/>
                  </a:cubicBezTo>
                  <a:lnTo>
                    <a:pt x="11776" y="10895"/>
                  </a:lnTo>
                  <a:cubicBezTo>
                    <a:pt x="12490" y="10895"/>
                    <a:pt x="13085" y="10312"/>
                    <a:pt x="13085" y="9585"/>
                  </a:cubicBezTo>
                  <a:lnTo>
                    <a:pt x="13085" y="4894"/>
                  </a:lnTo>
                  <a:cubicBezTo>
                    <a:pt x="13085" y="4787"/>
                    <a:pt x="12990" y="4704"/>
                    <a:pt x="12883" y="4704"/>
                  </a:cubicBezTo>
                  <a:cubicBezTo>
                    <a:pt x="12788" y="4704"/>
                    <a:pt x="12692" y="4787"/>
                    <a:pt x="12692" y="4894"/>
                  </a:cubicBezTo>
                  <a:lnTo>
                    <a:pt x="12692" y="9585"/>
                  </a:lnTo>
                  <a:cubicBezTo>
                    <a:pt x="12692" y="10085"/>
                    <a:pt x="12276" y="10502"/>
                    <a:pt x="11776" y="10502"/>
                  </a:cubicBezTo>
                  <a:lnTo>
                    <a:pt x="11299" y="10502"/>
                  </a:lnTo>
                  <a:lnTo>
                    <a:pt x="11299" y="2370"/>
                  </a:lnTo>
                  <a:lnTo>
                    <a:pt x="11776" y="2370"/>
                  </a:lnTo>
                  <a:cubicBezTo>
                    <a:pt x="12276" y="2370"/>
                    <a:pt x="12692" y="2787"/>
                    <a:pt x="12692" y="3287"/>
                  </a:cubicBezTo>
                  <a:lnTo>
                    <a:pt x="12692" y="4120"/>
                  </a:lnTo>
                  <a:cubicBezTo>
                    <a:pt x="12692" y="4240"/>
                    <a:pt x="12788" y="4311"/>
                    <a:pt x="12895" y="4311"/>
                  </a:cubicBezTo>
                  <a:cubicBezTo>
                    <a:pt x="12990" y="4311"/>
                    <a:pt x="13085" y="4228"/>
                    <a:pt x="13085" y="4120"/>
                  </a:cubicBezTo>
                  <a:lnTo>
                    <a:pt x="13085" y="3287"/>
                  </a:lnTo>
                  <a:cubicBezTo>
                    <a:pt x="13085" y="2573"/>
                    <a:pt x="12502" y="1977"/>
                    <a:pt x="11776" y="1977"/>
                  </a:cubicBezTo>
                  <a:lnTo>
                    <a:pt x="11240" y="1977"/>
                  </a:lnTo>
                  <a:cubicBezTo>
                    <a:pt x="11145" y="1811"/>
                    <a:pt x="10966" y="1692"/>
                    <a:pt x="10775" y="1692"/>
                  </a:cubicBezTo>
                  <a:lnTo>
                    <a:pt x="10156" y="1692"/>
                  </a:lnTo>
                  <a:cubicBezTo>
                    <a:pt x="9942" y="1692"/>
                    <a:pt x="9775" y="1811"/>
                    <a:pt x="9692" y="1977"/>
                  </a:cubicBezTo>
                  <a:lnTo>
                    <a:pt x="9037" y="1977"/>
                  </a:lnTo>
                  <a:lnTo>
                    <a:pt x="9037" y="1418"/>
                  </a:lnTo>
                  <a:cubicBezTo>
                    <a:pt x="9037" y="644"/>
                    <a:pt x="8394" y="1"/>
                    <a:pt x="762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17" name="Google Shape;8817;p76"/>
          <p:cNvSpPr/>
          <p:nvPr/>
        </p:nvSpPr>
        <p:spPr>
          <a:xfrm>
            <a:off x="1392102" y="2287808"/>
            <a:ext cx="360356" cy="358831"/>
          </a:xfrm>
          <a:custGeom>
            <a:avLst/>
            <a:gdLst/>
            <a:ahLst/>
            <a:cxnLst/>
            <a:rect l="l" t="t" r="r" b="b"/>
            <a:pathLst>
              <a:path w="11348" h="11300" extrusionOk="0">
                <a:moveTo>
                  <a:pt x="7752" y="846"/>
                </a:moveTo>
                <a:cubicBezTo>
                  <a:pt x="7978" y="846"/>
                  <a:pt x="8133" y="1025"/>
                  <a:pt x="8133" y="1239"/>
                </a:cubicBezTo>
                <a:lnTo>
                  <a:pt x="8133" y="4001"/>
                </a:lnTo>
                <a:lnTo>
                  <a:pt x="4252" y="4001"/>
                </a:lnTo>
                <a:cubicBezTo>
                  <a:pt x="3763" y="4001"/>
                  <a:pt x="3359" y="4406"/>
                  <a:pt x="3359" y="4894"/>
                </a:cubicBezTo>
                <a:lnTo>
                  <a:pt x="3359" y="4990"/>
                </a:lnTo>
                <a:lnTo>
                  <a:pt x="1168" y="4990"/>
                </a:lnTo>
                <a:lnTo>
                  <a:pt x="1168" y="5001"/>
                </a:lnTo>
                <a:cubicBezTo>
                  <a:pt x="942" y="5001"/>
                  <a:pt x="787" y="4823"/>
                  <a:pt x="787" y="4609"/>
                </a:cubicBezTo>
                <a:lnTo>
                  <a:pt x="787" y="1239"/>
                </a:lnTo>
                <a:cubicBezTo>
                  <a:pt x="787" y="1013"/>
                  <a:pt x="965" y="846"/>
                  <a:pt x="1168" y="846"/>
                </a:cubicBezTo>
                <a:close/>
                <a:moveTo>
                  <a:pt x="3370" y="6621"/>
                </a:moveTo>
                <a:lnTo>
                  <a:pt x="3370" y="6978"/>
                </a:lnTo>
                <a:lnTo>
                  <a:pt x="3180" y="6978"/>
                </a:lnTo>
                <a:lnTo>
                  <a:pt x="3370" y="6621"/>
                </a:lnTo>
                <a:close/>
                <a:moveTo>
                  <a:pt x="3382" y="7335"/>
                </a:moveTo>
                <a:lnTo>
                  <a:pt x="3382" y="7490"/>
                </a:lnTo>
                <a:lnTo>
                  <a:pt x="2644" y="7490"/>
                </a:lnTo>
                <a:cubicBezTo>
                  <a:pt x="2597" y="7490"/>
                  <a:pt x="2573" y="7454"/>
                  <a:pt x="2573" y="7407"/>
                </a:cubicBezTo>
                <a:cubicBezTo>
                  <a:pt x="2573" y="7383"/>
                  <a:pt x="2585" y="7371"/>
                  <a:pt x="2597" y="7347"/>
                </a:cubicBezTo>
                <a:cubicBezTo>
                  <a:pt x="2620" y="7335"/>
                  <a:pt x="2632" y="7335"/>
                  <a:pt x="2656" y="7335"/>
                </a:cubicBezTo>
                <a:close/>
                <a:moveTo>
                  <a:pt x="8966" y="8276"/>
                </a:moveTo>
                <a:cubicBezTo>
                  <a:pt x="9062" y="8276"/>
                  <a:pt x="9133" y="8347"/>
                  <a:pt x="9133" y="8442"/>
                </a:cubicBezTo>
                <a:lnTo>
                  <a:pt x="9133" y="8573"/>
                </a:lnTo>
                <a:cubicBezTo>
                  <a:pt x="9109" y="8573"/>
                  <a:pt x="9074" y="8561"/>
                  <a:pt x="9038" y="8561"/>
                </a:cubicBezTo>
                <a:lnTo>
                  <a:pt x="7454" y="8561"/>
                </a:lnTo>
                <a:cubicBezTo>
                  <a:pt x="7419" y="8561"/>
                  <a:pt x="7395" y="8561"/>
                  <a:pt x="7359" y="8573"/>
                </a:cubicBezTo>
                <a:lnTo>
                  <a:pt x="7359" y="8442"/>
                </a:lnTo>
                <a:cubicBezTo>
                  <a:pt x="7359" y="8347"/>
                  <a:pt x="7430" y="8276"/>
                  <a:pt x="7526" y="8276"/>
                </a:cubicBezTo>
                <a:close/>
                <a:moveTo>
                  <a:pt x="9883" y="4347"/>
                </a:moveTo>
                <a:cubicBezTo>
                  <a:pt x="10193" y="4347"/>
                  <a:pt x="10443" y="4597"/>
                  <a:pt x="10443" y="4906"/>
                </a:cubicBezTo>
                <a:lnTo>
                  <a:pt x="10443" y="9276"/>
                </a:lnTo>
                <a:lnTo>
                  <a:pt x="9478" y="9276"/>
                </a:lnTo>
                <a:lnTo>
                  <a:pt x="9478" y="9109"/>
                </a:lnTo>
                <a:lnTo>
                  <a:pt x="9764" y="9109"/>
                </a:lnTo>
                <a:cubicBezTo>
                  <a:pt x="10038" y="9109"/>
                  <a:pt x="10264" y="8883"/>
                  <a:pt x="10264" y="8597"/>
                </a:cubicBezTo>
                <a:lnTo>
                  <a:pt x="10264" y="5942"/>
                </a:lnTo>
                <a:cubicBezTo>
                  <a:pt x="10264" y="5847"/>
                  <a:pt x="10193" y="5775"/>
                  <a:pt x="10097" y="5775"/>
                </a:cubicBezTo>
                <a:cubicBezTo>
                  <a:pt x="10014" y="5775"/>
                  <a:pt x="9931" y="5847"/>
                  <a:pt x="9931" y="5942"/>
                </a:cubicBezTo>
                <a:lnTo>
                  <a:pt x="9931" y="8585"/>
                </a:lnTo>
                <a:cubicBezTo>
                  <a:pt x="9931" y="8680"/>
                  <a:pt x="9859" y="8752"/>
                  <a:pt x="9764" y="8752"/>
                </a:cubicBezTo>
                <a:lnTo>
                  <a:pt x="9478" y="8752"/>
                </a:lnTo>
                <a:lnTo>
                  <a:pt x="9478" y="8419"/>
                </a:lnTo>
                <a:cubicBezTo>
                  <a:pt x="9478" y="8157"/>
                  <a:pt x="9252" y="7918"/>
                  <a:pt x="8966" y="7918"/>
                </a:cubicBezTo>
                <a:lnTo>
                  <a:pt x="7526" y="7918"/>
                </a:lnTo>
                <a:cubicBezTo>
                  <a:pt x="7264" y="7918"/>
                  <a:pt x="7026" y="8145"/>
                  <a:pt x="7026" y="8419"/>
                </a:cubicBezTo>
                <a:lnTo>
                  <a:pt x="7026" y="8752"/>
                </a:lnTo>
                <a:lnTo>
                  <a:pt x="4382" y="8752"/>
                </a:lnTo>
                <a:cubicBezTo>
                  <a:pt x="4299" y="8752"/>
                  <a:pt x="4204" y="8680"/>
                  <a:pt x="4204" y="8585"/>
                </a:cubicBezTo>
                <a:lnTo>
                  <a:pt x="4204" y="5121"/>
                </a:lnTo>
                <a:cubicBezTo>
                  <a:pt x="4204" y="5025"/>
                  <a:pt x="4287" y="4942"/>
                  <a:pt x="4382" y="4942"/>
                </a:cubicBezTo>
                <a:lnTo>
                  <a:pt x="9740" y="4942"/>
                </a:lnTo>
                <a:cubicBezTo>
                  <a:pt x="9836" y="4942"/>
                  <a:pt x="9919" y="5013"/>
                  <a:pt x="9919" y="5121"/>
                </a:cubicBezTo>
                <a:lnTo>
                  <a:pt x="9919" y="5251"/>
                </a:lnTo>
                <a:cubicBezTo>
                  <a:pt x="9919" y="5347"/>
                  <a:pt x="10002" y="5418"/>
                  <a:pt x="10086" y="5418"/>
                </a:cubicBezTo>
                <a:cubicBezTo>
                  <a:pt x="10181" y="5418"/>
                  <a:pt x="10252" y="5347"/>
                  <a:pt x="10252" y="5251"/>
                </a:cubicBezTo>
                <a:lnTo>
                  <a:pt x="10252" y="5121"/>
                </a:lnTo>
                <a:cubicBezTo>
                  <a:pt x="10252" y="4835"/>
                  <a:pt x="10026" y="4609"/>
                  <a:pt x="9740" y="4609"/>
                </a:cubicBezTo>
                <a:lnTo>
                  <a:pt x="4382" y="4609"/>
                </a:lnTo>
                <a:cubicBezTo>
                  <a:pt x="4109" y="4609"/>
                  <a:pt x="3882" y="4835"/>
                  <a:pt x="3882" y="5121"/>
                </a:cubicBezTo>
                <a:lnTo>
                  <a:pt x="3882" y="8585"/>
                </a:lnTo>
                <a:cubicBezTo>
                  <a:pt x="3882" y="8871"/>
                  <a:pt x="4109" y="9097"/>
                  <a:pt x="4382" y="9097"/>
                </a:cubicBezTo>
                <a:lnTo>
                  <a:pt x="7026" y="9097"/>
                </a:lnTo>
                <a:lnTo>
                  <a:pt x="7026" y="9252"/>
                </a:lnTo>
                <a:lnTo>
                  <a:pt x="3716" y="9252"/>
                </a:lnTo>
                <a:lnTo>
                  <a:pt x="3716" y="4906"/>
                </a:lnTo>
                <a:cubicBezTo>
                  <a:pt x="3716" y="4597"/>
                  <a:pt x="3966" y="4347"/>
                  <a:pt x="4287" y="4347"/>
                </a:cubicBezTo>
                <a:close/>
                <a:moveTo>
                  <a:pt x="7038" y="9597"/>
                </a:moveTo>
                <a:lnTo>
                  <a:pt x="7038" y="10002"/>
                </a:lnTo>
                <a:lnTo>
                  <a:pt x="3549" y="10002"/>
                </a:lnTo>
                <a:cubicBezTo>
                  <a:pt x="3539" y="10003"/>
                  <a:pt x="3529" y="10004"/>
                  <a:pt x="3520" y="10004"/>
                </a:cubicBezTo>
                <a:cubicBezTo>
                  <a:pt x="3434" y="10004"/>
                  <a:pt x="3351" y="9959"/>
                  <a:pt x="3287" y="9895"/>
                </a:cubicBezTo>
                <a:cubicBezTo>
                  <a:pt x="3216" y="9823"/>
                  <a:pt x="3168" y="9716"/>
                  <a:pt x="3168" y="9609"/>
                </a:cubicBezTo>
                <a:cubicBezTo>
                  <a:pt x="3168" y="9597"/>
                  <a:pt x="3168" y="9597"/>
                  <a:pt x="3180" y="9597"/>
                </a:cubicBezTo>
                <a:close/>
                <a:moveTo>
                  <a:pt x="10990" y="9609"/>
                </a:moveTo>
                <a:lnTo>
                  <a:pt x="10990" y="9633"/>
                </a:lnTo>
                <a:cubicBezTo>
                  <a:pt x="10979" y="9835"/>
                  <a:pt x="10812" y="10014"/>
                  <a:pt x="10598" y="10014"/>
                </a:cubicBezTo>
                <a:lnTo>
                  <a:pt x="9478" y="10014"/>
                </a:lnTo>
                <a:lnTo>
                  <a:pt x="9478" y="9609"/>
                </a:lnTo>
                <a:close/>
                <a:moveTo>
                  <a:pt x="9050" y="8883"/>
                </a:moveTo>
                <a:cubicBezTo>
                  <a:pt x="9085" y="8883"/>
                  <a:pt x="9133" y="8931"/>
                  <a:pt x="9133" y="8978"/>
                </a:cubicBezTo>
                <a:lnTo>
                  <a:pt x="9133" y="10240"/>
                </a:lnTo>
                <a:cubicBezTo>
                  <a:pt x="9133" y="10288"/>
                  <a:pt x="9085" y="10324"/>
                  <a:pt x="9050" y="10324"/>
                </a:cubicBezTo>
                <a:lnTo>
                  <a:pt x="7454" y="10324"/>
                </a:lnTo>
                <a:cubicBezTo>
                  <a:pt x="7407" y="10324"/>
                  <a:pt x="7359" y="10288"/>
                  <a:pt x="7359" y="10240"/>
                </a:cubicBezTo>
                <a:lnTo>
                  <a:pt x="7359" y="10181"/>
                </a:lnTo>
                <a:lnTo>
                  <a:pt x="7359" y="8978"/>
                </a:lnTo>
                <a:cubicBezTo>
                  <a:pt x="7359" y="8931"/>
                  <a:pt x="7407" y="8883"/>
                  <a:pt x="7454" y="8883"/>
                </a:cubicBezTo>
                <a:close/>
                <a:moveTo>
                  <a:pt x="9133" y="10645"/>
                </a:moveTo>
                <a:lnTo>
                  <a:pt x="9133" y="10776"/>
                </a:lnTo>
                <a:cubicBezTo>
                  <a:pt x="9133" y="10859"/>
                  <a:pt x="9062" y="10943"/>
                  <a:pt x="8966" y="10943"/>
                </a:cubicBezTo>
                <a:lnTo>
                  <a:pt x="7526" y="10943"/>
                </a:lnTo>
                <a:cubicBezTo>
                  <a:pt x="7442" y="10943"/>
                  <a:pt x="7359" y="10859"/>
                  <a:pt x="7359" y="10776"/>
                </a:cubicBezTo>
                <a:lnTo>
                  <a:pt x="7359" y="10645"/>
                </a:lnTo>
                <a:cubicBezTo>
                  <a:pt x="7395" y="10645"/>
                  <a:pt x="7419" y="10657"/>
                  <a:pt x="7454" y="10657"/>
                </a:cubicBezTo>
                <a:lnTo>
                  <a:pt x="9050" y="10657"/>
                </a:lnTo>
                <a:cubicBezTo>
                  <a:pt x="9074" y="10657"/>
                  <a:pt x="9109" y="10657"/>
                  <a:pt x="9133" y="10645"/>
                </a:cubicBezTo>
                <a:close/>
                <a:moveTo>
                  <a:pt x="858" y="1"/>
                </a:moveTo>
                <a:cubicBezTo>
                  <a:pt x="382" y="1"/>
                  <a:pt x="1" y="382"/>
                  <a:pt x="1" y="858"/>
                </a:cubicBezTo>
                <a:lnTo>
                  <a:pt x="1" y="5561"/>
                </a:lnTo>
                <a:cubicBezTo>
                  <a:pt x="1" y="6037"/>
                  <a:pt x="382" y="6430"/>
                  <a:pt x="858" y="6430"/>
                </a:cubicBezTo>
                <a:lnTo>
                  <a:pt x="1334" y="6430"/>
                </a:lnTo>
                <a:cubicBezTo>
                  <a:pt x="1430" y="6430"/>
                  <a:pt x="1501" y="6359"/>
                  <a:pt x="1501" y="6264"/>
                </a:cubicBezTo>
                <a:cubicBezTo>
                  <a:pt x="1501" y="6180"/>
                  <a:pt x="1430" y="6097"/>
                  <a:pt x="1334" y="6097"/>
                </a:cubicBezTo>
                <a:lnTo>
                  <a:pt x="858" y="6097"/>
                </a:lnTo>
                <a:cubicBezTo>
                  <a:pt x="572" y="6097"/>
                  <a:pt x="334" y="5859"/>
                  <a:pt x="334" y="5585"/>
                </a:cubicBezTo>
                <a:lnTo>
                  <a:pt x="334" y="882"/>
                </a:lnTo>
                <a:cubicBezTo>
                  <a:pt x="334" y="596"/>
                  <a:pt x="572" y="358"/>
                  <a:pt x="858" y="358"/>
                </a:cubicBezTo>
                <a:lnTo>
                  <a:pt x="8062" y="358"/>
                </a:lnTo>
                <a:cubicBezTo>
                  <a:pt x="8347" y="358"/>
                  <a:pt x="8585" y="596"/>
                  <a:pt x="8585" y="882"/>
                </a:cubicBezTo>
                <a:lnTo>
                  <a:pt x="8585" y="4001"/>
                </a:lnTo>
                <a:lnTo>
                  <a:pt x="8478" y="4001"/>
                </a:lnTo>
                <a:lnTo>
                  <a:pt x="8478" y="1215"/>
                </a:lnTo>
                <a:cubicBezTo>
                  <a:pt x="8478" y="822"/>
                  <a:pt x="8157" y="489"/>
                  <a:pt x="7752" y="489"/>
                </a:cubicBezTo>
                <a:lnTo>
                  <a:pt x="1168" y="489"/>
                </a:lnTo>
                <a:cubicBezTo>
                  <a:pt x="775" y="489"/>
                  <a:pt x="442" y="822"/>
                  <a:pt x="442" y="1215"/>
                </a:cubicBezTo>
                <a:lnTo>
                  <a:pt x="442" y="4597"/>
                </a:lnTo>
                <a:cubicBezTo>
                  <a:pt x="442" y="5001"/>
                  <a:pt x="775" y="5323"/>
                  <a:pt x="1168" y="5323"/>
                </a:cubicBezTo>
                <a:lnTo>
                  <a:pt x="3370" y="5323"/>
                </a:lnTo>
                <a:lnTo>
                  <a:pt x="3370" y="6085"/>
                </a:lnTo>
                <a:lnTo>
                  <a:pt x="2001" y="6085"/>
                </a:lnTo>
                <a:cubicBezTo>
                  <a:pt x="1918" y="6085"/>
                  <a:pt x="1846" y="6156"/>
                  <a:pt x="1846" y="6252"/>
                </a:cubicBezTo>
                <a:cubicBezTo>
                  <a:pt x="1846" y="6335"/>
                  <a:pt x="1918" y="6418"/>
                  <a:pt x="2001" y="6418"/>
                </a:cubicBezTo>
                <a:lnTo>
                  <a:pt x="3109" y="6418"/>
                </a:lnTo>
                <a:lnTo>
                  <a:pt x="2811" y="6978"/>
                </a:lnTo>
                <a:lnTo>
                  <a:pt x="2656" y="6978"/>
                </a:lnTo>
                <a:cubicBezTo>
                  <a:pt x="2561" y="6978"/>
                  <a:pt x="2454" y="7026"/>
                  <a:pt x="2358" y="7097"/>
                </a:cubicBezTo>
                <a:cubicBezTo>
                  <a:pt x="2287" y="7168"/>
                  <a:pt x="2239" y="7276"/>
                  <a:pt x="2239" y="7395"/>
                </a:cubicBezTo>
                <a:cubicBezTo>
                  <a:pt x="2239" y="7621"/>
                  <a:pt x="2418" y="7811"/>
                  <a:pt x="2656" y="7811"/>
                </a:cubicBezTo>
                <a:lnTo>
                  <a:pt x="3394" y="7811"/>
                </a:lnTo>
                <a:lnTo>
                  <a:pt x="3394" y="9276"/>
                </a:lnTo>
                <a:lnTo>
                  <a:pt x="3192" y="9276"/>
                </a:lnTo>
                <a:cubicBezTo>
                  <a:pt x="3001" y="9276"/>
                  <a:pt x="2835" y="9431"/>
                  <a:pt x="2835" y="9633"/>
                </a:cubicBezTo>
                <a:cubicBezTo>
                  <a:pt x="2835" y="9823"/>
                  <a:pt x="2918" y="10002"/>
                  <a:pt x="3049" y="10145"/>
                </a:cubicBezTo>
                <a:cubicBezTo>
                  <a:pt x="3180" y="10288"/>
                  <a:pt x="3370" y="10359"/>
                  <a:pt x="3573" y="10359"/>
                </a:cubicBezTo>
                <a:lnTo>
                  <a:pt x="7049" y="10359"/>
                </a:lnTo>
                <a:lnTo>
                  <a:pt x="7049" y="10788"/>
                </a:lnTo>
                <a:cubicBezTo>
                  <a:pt x="7049" y="11062"/>
                  <a:pt x="7276" y="11300"/>
                  <a:pt x="7550" y="11300"/>
                </a:cubicBezTo>
                <a:lnTo>
                  <a:pt x="9002" y="11300"/>
                </a:lnTo>
                <a:cubicBezTo>
                  <a:pt x="9264" y="11300"/>
                  <a:pt x="9502" y="11074"/>
                  <a:pt x="9502" y="10788"/>
                </a:cubicBezTo>
                <a:lnTo>
                  <a:pt x="9502" y="10359"/>
                </a:lnTo>
                <a:lnTo>
                  <a:pt x="10621" y="10359"/>
                </a:lnTo>
                <a:cubicBezTo>
                  <a:pt x="11026" y="10359"/>
                  <a:pt x="11348" y="10026"/>
                  <a:pt x="11348" y="9633"/>
                </a:cubicBezTo>
                <a:cubicBezTo>
                  <a:pt x="11324" y="9526"/>
                  <a:pt x="11276" y="9431"/>
                  <a:pt x="11217" y="9371"/>
                </a:cubicBezTo>
                <a:cubicBezTo>
                  <a:pt x="11157" y="9312"/>
                  <a:pt x="11074" y="9276"/>
                  <a:pt x="10967" y="9276"/>
                </a:cubicBezTo>
                <a:lnTo>
                  <a:pt x="10776" y="9276"/>
                </a:lnTo>
                <a:lnTo>
                  <a:pt x="10776" y="4906"/>
                </a:lnTo>
                <a:cubicBezTo>
                  <a:pt x="10776" y="4418"/>
                  <a:pt x="10371" y="4013"/>
                  <a:pt x="9883" y="4013"/>
                </a:cubicBezTo>
                <a:lnTo>
                  <a:pt x="8931" y="4013"/>
                </a:lnTo>
                <a:lnTo>
                  <a:pt x="8931" y="858"/>
                </a:lnTo>
                <a:cubicBezTo>
                  <a:pt x="8931" y="382"/>
                  <a:pt x="8538" y="1"/>
                  <a:pt x="8062"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18" name="Google Shape;8818;p76"/>
          <p:cNvGrpSpPr/>
          <p:nvPr/>
        </p:nvGrpSpPr>
        <p:grpSpPr>
          <a:xfrm>
            <a:off x="1938828" y="2302574"/>
            <a:ext cx="359213" cy="327807"/>
            <a:chOff x="1958520" y="2302574"/>
            <a:chExt cx="359213" cy="32780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19" name="Google Shape;8819;p76"/>
            <p:cNvSpPr/>
            <p:nvPr/>
          </p:nvSpPr>
          <p:spPr>
            <a:xfrm>
              <a:off x="1958520" y="2302574"/>
              <a:ext cx="359213" cy="327807"/>
            </a:xfrm>
            <a:custGeom>
              <a:avLst/>
              <a:gdLst/>
              <a:ahLst/>
              <a:cxnLst/>
              <a:rect l="l" t="t" r="r" b="b"/>
              <a:pathLst>
                <a:path w="11312" h="10323" extrusionOk="0">
                  <a:moveTo>
                    <a:pt x="7168" y="8132"/>
                  </a:moveTo>
                  <a:lnTo>
                    <a:pt x="7501" y="9204"/>
                  </a:lnTo>
                  <a:lnTo>
                    <a:pt x="3799" y="9204"/>
                  </a:lnTo>
                  <a:lnTo>
                    <a:pt x="4120" y="8132"/>
                  </a:lnTo>
                  <a:close/>
                  <a:moveTo>
                    <a:pt x="8466" y="9537"/>
                  </a:moveTo>
                  <a:cubicBezTo>
                    <a:pt x="8597" y="9537"/>
                    <a:pt x="8704" y="9656"/>
                    <a:pt x="8704" y="9775"/>
                  </a:cubicBezTo>
                  <a:cubicBezTo>
                    <a:pt x="8704" y="9906"/>
                    <a:pt x="8597" y="10013"/>
                    <a:pt x="8466" y="10013"/>
                  </a:cubicBezTo>
                  <a:lnTo>
                    <a:pt x="2810" y="10013"/>
                  </a:lnTo>
                  <a:cubicBezTo>
                    <a:pt x="2679" y="10013"/>
                    <a:pt x="2572" y="9906"/>
                    <a:pt x="2572" y="9775"/>
                  </a:cubicBezTo>
                  <a:cubicBezTo>
                    <a:pt x="2572" y="9644"/>
                    <a:pt x="2679" y="9537"/>
                    <a:pt x="2810" y="9537"/>
                  </a:cubicBezTo>
                  <a:close/>
                  <a:moveTo>
                    <a:pt x="1072" y="0"/>
                  </a:moveTo>
                  <a:cubicBezTo>
                    <a:pt x="477" y="0"/>
                    <a:pt x="0" y="476"/>
                    <a:pt x="0" y="1072"/>
                  </a:cubicBezTo>
                  <a:lnTo>
                    <a:pt x="0" y="7049"/>
                  </a:lnTo>
                  <a:cubicBezTo>
                    <a:pt x="0" y="7644"/>
                    <a:pt x="477" y="8120"/>
                    <a:pt x="1072" y="8120"/>
                  </a:cubicBezTo>
                  <a:lnTo>
                    <a:pt x="3763" y="8120"/>
                  </a:lnTo>
                  <a:lnTo>
                    <a:pt x="3441" y="9192"/>
                  </a:lnTo>
                  <a:lnTo>
                    <a:pt x="2822" y="9192"/>
                  </a:lnTo>
                  <a:cubicBezTo>
                    <a:pt x="2513" y="9192"/>
                    <a:pt x="2263" y="9442"/>
                    <a:pt x="2263" y="9751"/>
                  </a:cubicBezTo>
                  <a:cubicBezTo>
                    <a:pt x="2263" y="10073"/>
                    <a:pt x="2513" y="10323"/>
                    <a:pt x="2822" y="10323"/>
                  </a:cubicBezTo>
                  <a:lnTo>
                    <a:pt x="8478" y="10323"/>
                  </a:lnTo>
                  <a:cubicBezTo>
                    <a:pt x="8799" y="10323"/>
                    <a:pt x="9049" y="10073"/>
                    <a:pt x="9049" y="9751"/>
                  </a:cubicBezTo>
                  <a:cubicBezTo>
                    <a:pt x="9049" y="9442"/>
                    <a:pt x="8799" y="9192"/>
                    <a:pt x="8478" y="9192"/>
                  </a:cubicBezTo>
                  <a:lnTo>
                    <a:pt x="7870" y="9192"/>
                  </a:lnTo>
                  <a:lnTo>
                    <a:pt x="7549" y="8120"/>
                  </a:lnTo>
                  <a:lnTo>
                    <a:pt x="10240" y="8120"/>
                  </a:lnTo>
                  <a:cubicBezTo>
                    <a:pt x="10835" y="8120"/>
                    <a:pt x="11311" y="7644"/>
                    <a:pt x="11311" y="7049"/>
                  </a:cubicBezTo>
                  <a:lnTo>
                    <a:pt x="11311" y="1072"/>
                  </a:lnTo>
                  <a:cubicBezTo>
                    <a:pt x="11299" y="488"/>
                    <a:pt x="10823" y="0"/>
                    <a:pt x="10228" y="0"/>
                  </a:cubicBezTo>
                  <a:lnTo>
                    <a:pt x="2786" y="0"/>
                  </a:lnTo>
                  <a:cubicBezTo>
                    <a:pt x="2691" y="0"/>
                    <a:pt x="2620" y="72"/>
                    <a:pt x="2620" y="155"/>
                  </a:cubicBezTo>
                  <a:cubicBezTo>
                    <a:pt x="2620" y="250"/>
                    <a:pt x="2691" y="322"/>
                    <a:pt x="2786" y="322"/>
                  </a:cubicBezTo>
                  <a:lnTo>
                    <a:pt x="10228" y="322"/>
                  </a:lnTo>
                  <a:cubicBezTo>
                    <a:pt x="10621" y="322"/>
                    <a:pt x="10966" y="655"/>
                    <a:pt x="10966" y="1072"/>
                  </a:cubicBezTo>
                  <a:lnTo>
                    <a:pt x="10966" y="7049"/>
                  </a:lnTo>
                  <a:cubicBezTo>
                    <a:pt x="10966" y="7453"/>
                    <a:pt x="10645" y="7799"/>
                    <a:pt x="10228" y="7799"/>
                  </a:cubicBezTo>
                  <a:lnTo>
                    <a:pt x="1072" y="7799"/>
                  </a:lnTo>
                  <a:cubicBezTo>
                    <a:pt x="667" y="7799"/>
                    <a:pt x="322" y="7465"/>
                    <a:pt x="322" y="7049"/>
                  </a:cubicBezTo>
                  <a:lnTo>
                    <a:pt x="322" y="1072"/>
                  </a:lnTo>
                  <a:cubicBezTo>
                    <a:pt x="322" y="667"/>
                    <a:pt x="655" y="322"/>
                    <a:pt x="1072" y="322"/>
                  </a:cubicBezTo>
                  <a:lnTo>
                    <a:pt x="2108" y="322"/>
                  </a:lnTo>
                  <a:cubicBezTo>
                    <a:pt x="2203" y="322"/>
                    <a:pt x="2275" y="250"/>
                    <a:pt x="2275" y="155"/>
                  </a:cubicBezTo>
                  <a:cubicBezTo>
                    <a:pt x="2275" y="72"/>
                    <a:pt x="2203" y="0"/>
                    <a:pt x="21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0" name="Google Shape;8820;p76"/>
            <p:cNvSpPr/>
            <p:nvPr/>
          </p:nvSpPr>
          <p:spPr>
            <a:xfrm>
              <a:off x="1986877" y="2331313"/>
              <a:ext cx="302117" cy="184909"/>
            </a:xfrm>
            <a:custGeom>
              <a:avLst/>
              <a:gdLst/>
              <a:ahLst/>
              <a:cxnLst/>
              <a:rect l="l" t="t" r="r" b="b"/>
              <a:pathLst>
                <a:path w="9514" h="5823" extrusionOk="0">
                  <a:moveTo>
                    <a:pt x="179" y="0"/>
                  </a:moveTo>
                  <a:cubicBezTo>
                    <a:pt x="72" y="0"/>
                    <a:pt x="0" y="71"/>
                    <a:pt x="0" y="179"/>
                  </a:cubicBezTo>
                  <a:lnTo>
                    <a:pt x="0" y="5656"/>
                  </a:lnTo>
                  <a:cubicBezTo>
                    <a:pt x="0" y="5739"/>
                    <a:pt x="72" y="5822"/>
                    <a:pt x="167" y="5822"/>
                  </a:cubicBezTo>
                  <a:lnTo>
                    <a:pt x="9347" y="5822"/>
                  </a:lnTo>
                  <a:cubicBezTo>
                    <a:pt x="9430" y="5822"/>
                    <a:pt x="9513" y="5739"/>
                    <a:pt x="9513" y="5656"/>
                  </a:cubicBezTo>
                  <a:lnTo>
                    <a:pt x="9513" y="5072"/>
                  </a:lnTo>
                  <a:cubicBezTo>
                    <a:pt x="9513" y="4989"/>
                    <a:pt x="9430" y="4905"/>
                    <a:pt x="9347" y="4905"/>
                  </a:cubicBezTo>
                  <a:cubicBezTo>
                    <a:pt x="9252" y="4905"/>
                    <a:pt x="9180" y="4989"/>
                    <a:pt x="9180" y="5072"/>
                  </a:cubicBezTo>
                  <a:lnTo>
                    <a:pt x="9180" y="5489"/>
                  </a:lnTo>
                  <a:lnTo>
                    <a:pt x="346" y="5489"/>
                  </a:lnTo>
                  <a:lnTo>
                    <a:pt x="346" y="345"/>
                  </a:lnTo>
                  <a:lnTo>
                    <a:pt x="9180" y="345"/>
                  </a:lnTo>
                  <a:lnTo>
                    <a:pt x="9180" y="4405"/>
                  </a:lnTo>
                  <a:cubicBezTo>
                    <a:pt x="9168" y="4489"/>
                    <a:pt x="9240" y="4572"/>
                    <a:pt x="9347" y="4572"/>
                  </a:cubicBezTo>
                  <a:cubicBezTo>
                    <a:pt x="9430" y="4572"/>
                    <a:pt x="9513" y="4489"/>
                    <a:pt x="9513" y="4405"/>
                  </a:cubicBezTo>
                  <a:lnTo>
                    <a:pt x="9513" y="179"/>
                  </a:lnTo>
                  <a:cubicBezTo>
                    <a:pt x="9513" y="71"/>
                    <a:pt x="9430" y="0"/>
                    <a:pt x="933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1" name="Google Shape;8821;p76"/>
            <p:cNvSpPr/>
            <p:nvPr/>
          </p:nvSpPr>
          <p:spPr>
            <a:xfrm>
              <a:off x="2131521" y="2526701"/>
              <a:ext cx="11908" cy="10638"/>
            </a:xfrm>
            <a:custGeom>
              <a:avLst/>
              <a:gdLst/>
              <a:ahLst/>
              <a:cxnLst/>
              <a:rect l="l" t="t" r="r" b="b"/>
              <a:pathLst>
                <a:path w="375" h="335" extrusionOk="0">
                  <a:moveTo>
                    <a:pt x="176" y="0"/>
                  </a:moveTo>
                  <a:cubicBezTo>
                    <a:pt x="167" y="0"/>
                    <a:pt x="158" y="1"/>
                    <a:pt x="148" y="3"/>
                  </a:cubicBezTo>
                  <a:cubicBezTo>
                    <a:pt x="77" y="26"/>
                    <a:pt x="17" y="86"/>
                    <a:pt x="17" y="157"/>
                  </a:cubicBezTo>
                  <a:cubicBezTo>
                    <a:pt x="1" y="258"/>
                    <a:pt x="95" y="334"/>
                    <a:pt x="186" y="334"/>
                  </a:cubicBezTo>
                  <a:cubicBezTo>
                    <a:pt x="225" y="334"/>
                    <a:pt x="263" y="320"/>
                    <a:pt x="291" y="288"/>
                  </a:cubicBezTo>
                  <a:cubicBezTo>
                    <a:pt x="375" y="229"/>
                    <a:pt x="375" y="145"/>
                    <a:pt x="327" y="86"/>
                  </a:cubicBezTo>
                  <a:cubicBezTo>
                    <a:pt x="296" y="34"/>
                    <a:pt x="238" y="0"/>
                    <a:pt x="1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22" name="Google Shape;8822;p76"/>
          <p:cNvGrpSpPr/>
          <p:nvPr/>
        </p:nvGrpSpPr>
        <p:grpSpPr>
          <a:xfrm>
            <a:off x="2560190" y="2287427"/>
            <a:ext cx="207582" cy="359594"/>
            <a:chOff x="2656082" y="2287427"/>
            <a:chExt cx="207582" cy="35959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23" name="Google Shape;8823;p76"/>
            <p:cNvSpPr/>
            <p:nvPr/>
          </p:nvSpPr>
          <p:spPr>
            <a:xfrm>
              <a:off x="2656082" y="2287427"/>
              <a:ext cx="207582" cy="359594"/>
            </a:xfrm>
            <a:custGeom>
              <a:avLst/>
              <a:gdLst/>
              <a:ahLst/>
              <a:cxnLst/>
              <a:rect l="l" t="t" r="r" b="b"/>
              <a:pathLst>
                <a:path w="6537" h="11324" extrusionOk="0">
                  <a:moveTo>
                    <a:pt x="5704" y="334"/>
                  </a:moveTo>
                  <a:cubicBezTo>
                    <a:pt x="5965" y="334"/>
                    <a:pt x="6192" y="561"/>
                    <a:pt x="6192" y="834"/>
                  </a:cubicBezTo>
                  <a:lnTo>
                    <a:pt x="6192" y="1323"/>
                  </a:lnTo>
                  <a:lnTo>
                    <a:pt x="346" y="1323"/>
                  </a:lnTo>
                  <a:lnTo>
                    <a:pt x="346" y="834"/>
                  </a:lnTo>
                  <a:cubicBezTo>
                    <a:pt x="346" y="561"/>
                    <a:pt x="560" y="334"/>
                    <a:pt x="834" y="334"/>
                  </a:cubicBezTo>
                  <a:close/>
                  <a:moveTo>
                    <a:pt x="6192" y="1644"/>
                  </a:moveTo>
                  <a:lnTo>
                    <a:pt x="6192" y="8990"/>
                  </a:lnTo>
                  <a:lnTo>
                    <a:pt x="1501" y="8990"/>
                  </a:lnTo>
                  <a:cubicBezTo>
                    <a:pt x="1405" y="8990"/>
                    <a:pt x="1334" y="9062"/>
                    <a:pt x="1334" y="9145"/>
                  </a:cubicBezTo>
                  <a:cubicBezTo>
                    <a:pt x="1334" y="9240"/>
                    <a:pt x="1405" y="9312"/>
                    <a:pt x="1501" y="9312"/>
                  </a:cubicBezTo>
                  <a:lnTo>
                    <a:pt x="6192" y="9312"/>
                  </a:lnTo>
                  <a:lnTo>
                    <a:pt x="6192" y="10478"/>
                  </a:lnTo>
                  <a:cubicBezTo>
                    <a:pt x="6192" y="10740"/>
                    <a:pt x="5965" y="10967"/>
                    <a:pt x="5704" y="10967"/>
                  </a:cubicBezTo>
                  <a:lnTo>
                    <a:pt x="834" y="10967"/>
                  </a:lnTo>
                  <a:cubicBezTo>
                    <a:pt x="560" y="10967"/>
                    <a:pt x="346" y="10740"/>
                    <a:pt x="346" y="10478"/>
                  </a:cubicBezTo>
                  <a:lnTo>
                    <a:pt x="346" y="9312"/>
                  </a:lnTo>
                  <a:lnTo>
                    <a:pt x="834" y="9312"/>
                  </a:lnTo>
                  <a:cubicBezTo>
                    <a:pt x="917" y="9312"/>
                    <a:pt x="1001" y="9240"/>
                    <a:pt x="1001" y="9145"/>
                  </a:cubicBezTo>
                  <a:cubicBezTo>
                    <a:pt x="1001" y="9062"/>
                    <a:pt x="917" y="8990"/>
                    <a:pt x="834" y="8990"/>
                  </a:cubicBezTo>
                  <a:lnTo>
                    <a:pt x="346" y="8990"/>
                  </a:lnTo>
                  <a:lnTo>
                    <a:pt x="346" y="1644"/>
                  </a:lnTo>
                  <a:close/>
                  <a:moveTo>
                    <a:pt x="834" y="1"/>
                  </a:moveTo>
                  <a:cubicBezTo>
                    <a:pt x="370" y="1"/>
                    <a:pt x="0" y="370"/>
                    <a:pt x="0" y="834"/>
                  </a:cubicBezTo>
                  <a:lnTo>
                    <a:pt x="0" y="10490"/>
                  </a:lnTo>
                  <a:cubicBezTo>
                    <a:pt x="0" y="10955"/>
                    <a:pt x="370" y="11324"/>
                    <a:pt x="834" y="11324"/>
                  </a:cubicBezTo>
                  <a:lnTo>
                    <a:pt x="5704" y="11324"/>
                  </a:lnTo>
                  <a:cubicBezTo>
                    <a:pt x="6156" y="11324"/>
                    <a:pt x="6537" y="10955"/>
                    <a:pt x="6537" y="10490"/>
                  </a:cubicBezTo>
                  <a:lnTo>
                    <a:pt x="6537" y="834"/>
                  </a:lnTo>
                  <a:cubicBezTo>
                    <a:pt x="6513" y="370"/>
                    <a:pt x="6144" y="1"/>
                    <a:pt x="570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4" name="Google Shape;8824;p76"/>
            <p:cNvSpPr/>
            <p:nvPr/>
          </p:nvSpPr>
          <p:spPr>
            <a:xfrm>
              <a:off x="2754395" y="2308608"/>
              <a:ext cx="31787" cy="10257"/>
            </a:xfrm>
            <a:custGeom>
              <a:avLst/>
              <a:gdLst/>
              <a:ahLst/>
              <a:cxnLst/>
              <a:rect l="l" t="t" r="r" b="b"/>
              <a:pathLst>
                <a:path w="1001" h="323" extrusionOk="0">
                  <a:moveTo>
                    <a:pt x="167" y="1"/>
                  </a:moveTo>
                  <a:cubicBezTo>
                    <a:pt x="72" y="1"/>
                    <a:pt x="0" y="72"/>
                    <a:pt x="0" y="167"/>
                  </a:cubicBezTo>
                  <a:cubicBezTo>
                    <a:pt x="0" y="251"/>
                    <a:pt x="72" y="322"/>
                    <a:pt x="167" y="322"/>
                  </a:cubicBezTo>
                  <a:lnTo>
                    <a:pt x="834" y="322"/>
                  </a:lnTo>
                  <a:cubicBezTo>
                    <a:pt x="917" y="322"/>
                    <a:pt x="1000" y="251"/>
                    <a:pt x="1000" y="167"/>
                  </a:cubicBezTo>
                  <a:cubicBezTo>
                    <a:pt x="1000" y="72"/>
                    <a:pt x="917" y="1"/>
                    <a:pt x="8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5" name="Google Shape;8825;p76"/>
            <p:cNvSpPr/>
            <p:nvPr/>
          </p:nvSpPr>
          <p:spPr>
            <a:xfrm>
              <a:off x="2743789" y="2594053"/>
              <a:ext cx="31406" cy="31056"/>
            </a:xfrm>
            <a:custGeom>
              <a:avLst/>
              <a:gdLst/>
              <a:ahLst/>
              <a:cxnLst/>
              <a:rect l="l" t="t" r="r" b="b"/>
              <a:pathLst>
                <a:path w="989" h="978" extrusionOk="0">
                  <a:moveTo>
                    <a:pt x="501" y="322"/>
                  </a:moveTo>
                  <a:cubicBezTo>
                    <a:pt x="584" y="322"/>
                    <a:pt x="656" y="406"/>
                    <a:pt x="656" y="489"/>
                  </a:cubicBezTo>
                  <a:cubicBezTo>
                    <a:pt x="656" y="584"/>
                    <a:pt x="584" y="656"/>
                    <a:pt x="501" y="656"/>
                  </a:cubicBezTo>
                  <a:cubicBezTo>
                    <a:pt x="406" y="656"/>
                    <a:pt x="334" y="584"/>
                    <a:pt x="334" y="489"/>
                  </a:cubicBezTo>
                  <a:cubicBezTo>
                    <a:pt x="334" y="406"/>
                    <a:pt x="406" y="322"/>
                    <a:pt x="501" y="322"/>
                  </a:cubicBezTo>
                  <a:close/>
                  <a:moveTo>
                    <a:pt x="501" y="1"/>
                  </a:moveTo>
                  <a:cubicBezTo>
                    <a:pt x="227" y="1"/>
                    <a:pt x="1" y="227"/>
                    <a:pt x="1" y="489"/>
                  </a:cubicBezTo>
                  <a:cubicBezTo>
                    <a:pt x="1" y="763"/>
                    <a:pt x="227" y="977"/>
                    <a:pt x="501" y="977"/>
                  </a:cubicBezTo>
                  <a:cubicBezTo>
                    <a:pt x="763" y="977"/>
                    <a:pt x="989" y="763"/>
                    <a:pt x="989" y="489"/>
                  </a:cubicBezTo>
                  <a:cubicBezTo>
                    <a:pt x="989" y="227"/>
                    <a:pt x="775" y="1"/>
                    <a:pt x="50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6" name="Google Shape;8826;p76"/>
            <p:cNvSpPr/>
            <p:nvPr/>
          </p:nvSpPr>
          <p:spPr>
            <a:xfrm>
              <a:off x="2733596" y="2308608"/>
              <a:ext cx="10225" cy="10257"/>
            </a:xfrm>
            <a:custGeom>
              <a:avLst/>
              <a:gdLst/>
              <a:ahLst/>
              <a:cxnLst/>
              <a:rect l="l" t="t" r="r" b="b"/>
              <a:pathLst>
                <a:path w="322" h="323" extrusionOk="0">
                  <a:moveTo>
                    <a:pt x="155" y="1"/>
                  </a:moveTo>
                  <a:cubicBezTo>
                    <a:pt x="72" y="1"/>
                    <a:pt x="0" y="72"/>
                    <a:pt x="0" y="167"/>
                  </a:cubicBezTo>
                  <a:cubicBezTo>
                    <a:pt x="0" y="251"/>
                    <a:pt x="72" y="322"/>
                    <a:pt x="155" y="322"/>
                  </a:cubicBezTo>
                  <a:cubicBezTo>
                    <a:pt x="250" y="322"/>
                    <a:pt x="322" y="251"/>
                    <a:pt x="322" y="167"/>
                  </a:cubicBezTo>
                  <a:cubicBezTo>
                    <a:pt x="322" y="72"/>
                    <a:pt x="250"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27" name="Google Shape;8827;p76"/>
          <p:cNvGrpSpPr/>
          <p:nvPr/>
        </p:nvGrpSpPr>
        <p:grpSpPr>
          <a:xfrm>
            <a:off x="3029961" y="2321468"/>
            <a:ext cx="362991" cy="290018"/>
            <a:chOff x="3049653" y="2321468"/>
            <a:chExt cx="362991" cy="2900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28" name="Google Shape;8828;p76"/>
            <p:cNvSpPr/>
            <p:nvPr/>
          </p:nvSpPr>
          <p:spPr>
            <a:xfrm>
              <a:off x="3280290" y="2429690"/>
              <a:ext cx="29913" cy="73957"/>
            </a:xfrm>
            <a:custGeom>
              <a:avLst/>
              <a:gdLst/>
              <a:ahLst/>
              <a:cxnLst/>
              <a:rect l="l" t="t" r="r" b="b"/>
              <a:pathLst>
                <a:path w="942" h="2329" extrusionOk="0">
                  <a:moveTo>
                    <a:pt x="200" y="1"/>
                  </a:moveTo>
                  <a:cubicBezTo>
                    <a:pt x="158" y="1"/>
                    <a:pt x="114" y="16"/>
                    <a:pt x="72" y="45"/>
                  </a:cubicBezTo>
                  <a:cubicBezTo>
                    <a:pt x="13" y="93"/>
                    <a:pt x="13" y="200"/>
                    <a:pt x="72" y="283"/>
                  </a:cubicBezTo>
                  <a:cubicBezTo>
                    <a:pt x="572" y="772"/>
                    <a:pt x="572" y="1569"/>
                    <a:pt x="72" y="2046"/>
                  </a:cubicBezTo>
                  <a:cubicBezTo>
                    <a:pt x="1" y="2129"/>
                    <a:pt x="1" y="2224"/>
                    <a:pt x="72" y="2284"/>
                  </a:cubicBezTo>
                  <a:cubicBezTo>
                    <a:pt x="102" y="2313"/>
                    <a:pt x="144" y="2328"/>
                    <a:pt x="187" y="2328"/>
                  </a:cubicBezTo>
                  <a:cubicBezTo>
                    <a:pt x="230" y="2328"/>
                    <a:pt x="275" y="2313"/>
                    <a:pt x="310" y="2284"/>
                  </a:cubicBezTo>
                  <a:cubicBezTo>
                    <a:pt x="941" y="1665"/>
                    <a:pt x="941" y="664"/>
                    <a:pt x="310" y="45"/>
                  </a:cubicBezTo>
                  <a:cubicBezTo>
                    <a:pt x="280" y="16"/>
                    <a:pt x="242" y="1"/>
                    <a:pt x="20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29" name="Google Shape;8829;p76"/>
            <p:cNvSpPr/>
            <p:nvPr/>
          </p:nvSpPr>
          <p:spPr>
            <a:xfrm>
              <a:off x="3317729" y="2392250"/>
              <a:ext cx="49570" cy="148836"/>
            </a:xfrm>
            <a:custGeom>
              <a:avLst/>
              <a:gdLst/>
              <a:ahLst/>
              <a:cxnLst/>
              <a:rect l="l" t="t" r="r" b="b"/>
              <a:pathLst>
                <a:path w="1561" h="4687" extrusionOk="0">
                  <a:moveTo>
                    <a:pt x="183" y="1"/>
                  </a:moveTo>
                  <a:cubicBezTo>
                    <a:pt x="140" y="1"/>
                    <a:pt x="96" y="16"/>
                    <a:pt x="60" y="46"/>
                  </a:cubicBezTo>
                  <a:cubicBezTo>
                    <a:pt x="0" y="105"/>
                    <a:pt x="0" y="212"/>
                    <a:pt x="60" y="284"/>
                  </a:cubicBezTo>
                  <a:cubicBezTo>
                    <a:pt x="1191" y="1415"/>
                    <a:pt x="1191" y="3272"/>
                    <a:pt x="60" y="4403"/>
                  </a:cubicBezTo>
                  <a:cubicBezTo>
                    <a:pt x="0" y="4475"/>
                    <a:pt x="0" y="4582"/>
                    <a:pt x="60" y="4641"/>
                  </a:cubicBezTo>
                  <a:cubicBezTo>
                    <a:pt x="90" y="4671"/>
                    <a:pt x="131" y="4686"/>
                    <a:pt x="175" y="4686"/>
                  </a:cubicBezTo>
                  <a:cubicBezTo>
                    <a:pt x="218" y="4686"/>
                    <a:pt x="262" y="4671"/>
                    <a:pt x="298" y="4641"/>
                  </a:cubicBezTo>
                  <a:cubicBezTo>
                    <a:pt x="1560" y="3379"/>
                    <a:pt x="1560" y="1308"/>
                    <a:pt x="298" y="46"/>
                  </a:cubicBezTo>
                  <a:cubicBezTo>
                    <a:pt x="268" y="16"/>
                    <a:pt x="227" y="1"/>
                    <a:pt x="18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0" name="Google Shape;8830;p76"/>
            <p:cNvSpPr/>
            <p:nvPr/>
          </p:nvSpPr>
          <p:spPr>
            <a:xfrm>
              <a:off x="3354406" y="2355954"/>
              <a:ext cx="58239" cy="222317"/>
            </a:xfrm>
            <a:custGeom>
              <a:avLst/>
              <a:gdLst/>
              <a:ahLst/>
              <a:cxnLst/>
              <a:rect l="l" t="t" r="r" b="b"/>
              <a:pathLst>
                <a:path w="1834" h="7001" extrusionOk="0">
                  <a:moveTo>
                    <a:pt x="174" y="1"/>
                  </a:moveTo>
                  <a:cubicBezTo>
                    <a:pt x="131" y="1"/>
                    <a:pt x="90" y="16"/>
                    <a:pt x="60" y="46"/>
                  </a:cubicBezTo>
                  <a:cubicBezTo>
                    <a:pt x="0" y="105"/>
                    <a:pt x="0" y="200"/>
                    <a:pt x="60" y="284"/>
                  </a:cubicBezTo>
                  <a:cubicBezTo>
                    <a:pt x="1834" y="2046"/>
                    <a:pt x="1834" y="4939"/>
                    <a:pt x="60" y="6713"/>
                  </a:cubicBezTo>
                  <a:cubicBezTo>
                    <a:pt x="0" y="6773"/>
                    <a:pt x="0" y="6868"/>
                    <a:pt x="60" y="6951"/>
                  </a:cubicBezTo>
                  <a:cubicBezTo>
                    <a:pt x="88" y="6985"/>
                    <a:pt x="128" y="7000"/>
                    <a:pt x="169" y="7000"/>
                  </a:cubicBezTo>
                  <a:cubicBezTo>
                    <a:pt x="214" y="7000"/>
                    <a:pt x="261" y="6982"/>
                    <a:pt x="298" y="6951"/>
                  </a:cubicBezTo>
                  <a:cubicBezTo>
                    <a:pt x="1227" y="6023"/>
                    <a:pt x="1727" y="4808"/>
                    <a:pt x="1727" y="3498"/>
                  </a:cubicBezTo>
                  <a:cubicBezTo>
                    <a:pt x="1727" y="2189"/>
                    <a:pt x="1227" y="962"/>
                    <a:pt x="298" y="46"/>
                  </a:cubicBezTo>
                  <a:cubicBezTo>
                    <a:pt x="262" y="16"/>
                    <a:pt x="218" y="1"/>
                    <a:pt x="17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1" name="Google Shape;8831;p76"/>
            <p:cNvSpPr/>
            <p:nvPr/>
          </p:nvSpPr>
          <p:spPr>
            <a:xfrm>
              <a:off x="3049653" y="2321468"/>
              <a:ext cx="210250" cy="290018"/>
            </a:xfrm>
            <a:custGeom>
              <a:avLst/>
              <a:gdLst/>
              <a:ahLst/>
              <a:cxnLst/>
              <a:rect l="l" t="t" r="r" b="b"/>
              <a:pathLst>
                <a:path w="6621" h="9133" extrusionOk="0">
                  <a:moveTo>
                    <a:pt x="5216" y="1072"/>
                  </a:moveTo>
                  <a:lnTo>
                    <a:pt x="5216" y="8097"/>
                  </a:lnTo>
                  <a:cubicBezTo>
                    <a:pt x="4156" y="7751"/>
                    <a:pt x="3287" y="7037"/>
                    <a:pt x="2739" y="6061"/>
                  </a:cubicBezTo>
                  <a:lnTo>
                    <a:pt x="2739" y="3084"/>
                  </a:lnTo>
                  <a:cubicBezTo>
                    <a:pt x="3275" y="2120"/>
                    <a:pt x="4156" y="1405"/>
                    <a:pt x="5216" y="1072"/>
                  </a:cubicBezTo>
                  <a:close/>
                  <a:moveTo>
                    <a:pt x="5716" y="0"/>
                  </a:moveTo>
                  <a:cubicBezTo>
                    <a:pt x="5430" y="0"/>
                    <a:pt x="5216" y="215"/>
                    <a:pt x="5216" y="501"/>
                  </a:cubicBezTo>
                  <a:lnTo>
                    <a:pt x="5216" y="691"/>
                  </a:lnTo>
                  <a:cubicBezTo>
                    <a:pt x="4049" y="1048"/>
                    <a:pt x="3096" y="1810"/>
                    <a:pt x="2489" y="2858"/>
                  </a:cubicBezTo>
                  <a:lnTo>
                    <a:pt x="1227" y="2858"/>
                  </a:lnTo>
                  <a:cubicBezTo>
                    <a:pt x="549" y="2858"/>
                    <a:pt x="13" y="3394"/>
                    <a:pt x="13" y="4061"/>
                  </a:cubicBezTo>
                  <a:lnTo>
                    <a:pt x="13" y="5037"/>
                  </a:lnTo>
                  <a:cubicBezTo>
                    <a:pt x="1" y="5692"/>
                    <a:pt x="489" y="6227"/>
                    <a:pt x="1120" y="6275"/>
                  </a:cubicBezTo>
                  <a:cubicBezTo>
                    <a:pt x="1203" y="6275"/>
                    <a:pt x="1287" y="6216"/>
                    <a:pt x="1299" y="6132"/>
                  </a:cubicBezTo>
                  <a:cubicBezTo>
                    <a:pt x="1299" y="6037"/>
                    <a:pt x="1239" y="5966"/>
                    <a:pt x="1144" y="5954"/>
                  </a:cubicBezTo>
                  <a:cubicBezTo>
                    <a:pt x="703" y="5918"/>
                    <a:pt x="346" y="5537"/>
                    <a:pt x="346" y="5073"/>
                  </a:cubicBezTo>
                  <a:lnTo>
                    <a:pt x="346" y="4084"/>
                  </a:lnTo>
                  <a:cubicBezTo>
                    <a:pt x="346" y="3608"/>
                    <a:pt x="727" y="3215"/>
                    <a:pt x="1227" y="3215"/>
                  </a:cubicBezTo>
                  <a:lnTo>
                    <a:pt x="2418" y="3215"/>
                  </a:lnTo>
                  <a:lnTo>
                    <a:pt x="2418" y="5954"/>
                  </a:lnTo>
                  <a:lnTo>
                    <a:pt x="1918" y="5954"/>
                  </a:lnTo>
                  <a:cubicBezTo>
                    <a:pt x="1834" y="5954"/>
                    <a:pt x="1763" y="6025"/>
                    <a:pt x="1763" y="6108"/>
                  </a:cubicBezTo>
                  <a:cubicBezTo>
                    <a:pt x="1763" y="6204"/>
                    <a:pt x="1834" y="6275"/>
                    <a:pt x="1918" y="6275"/>
                  </a:cubicBezTo>
                  <a:lnTo>
                    <a:pt x="2489" y="6275"/>
                  </a:lnTo>
                  <a:cubicBezTo>
                    <a:pt x="3096" y="7323"/>
                    <a:pt x="4049" y="8097"/>
                    <a:pt x="5216" y="8430"/>
                  </a:cubicBezTo>
                  <a:lnTo>
                    <a:pt x="5216" y="8633"/>
                  </a:lnTo>
                  <a:cubicBezTo>
                    <a:pt x="5216" y="8906"/>
                    <a:pt x="5430" y="9133"/>
                    <a:pt x="5716" y="9133"/>
                  </a:cubicBezTo>
                  <a:lnTo>
                    <a:pt x="6121" y="9133"/>
                  </a:lnTo>
                  <a:cubicBezTo>
                    <a:pt x="6406" y="9133"/>
                    <a:pt x="6621" y="8906"/>
                    <a:pt x="6621" y="8633"/>
                  </a:cubicBezTo>
                  <a:lnTo>
                    <a:pt x="6621" y="4953"/>
                  </a:lnTo>
                  <a:cubicBezTo>
                    <a:pt x="6621" y="4858"/>
                    <a:pt x="6549" y="4787"/>
                    <a:pt x="6466" y="4787"/>
                  </a:cubicBezTo>
                  <a:cubicBezTo>
                    <a:pt x="6371" y="4787"/>
                    <a:pt x="6299" y="4858"/>
                    <a:pt x="6299" y="4953"/>
                  </a:cubicBezTo>
                  <a:lnTo>
                    <a:pt x="6299" y="8633"/>
                  </a:lnTo>
                  <a:cubicBezTo>
                    <a:pt x="6299" y="8728"/>
                    <a:pt x="6228" y="8811"/>
                    <a:pt x="6121" y="8811"/>
                  </a:cubicBezTo>
                  <a:lnTo>
                    <a:pt x="5716" y="8811"/>
                  </a:lnTo>
                  <a:cubicBezTo>
                    <a:pt x="5609" y="8811"/>
                    <a:pt x="5537" y="8728"/>
                    <a:pt x="5537" y="8633"/>
                  </a:cubicBezTo>
                  <a:lnTo>
                    <a:pt x="5537" y="501"/>
                  </a:lnTo>
                  <a:cubicBezTo>
                    <a:pt x="5537" y="393"/>
                    <a:pt x="5609" y="322"/>
                    <a:pt x="5716" y="322"/>
                  </a:cubicBezTo>
                  <a:lnTo>
                    <a:pt x="6121" y="322"/>
                  </a:lnTo>
                  <a:cubicBezTo>
                    <a:pt x="6228" y="322"/>
                    <a:pt x="6299" y="393"/>
                    <a:pt x="6299" y="501"/>
                  </a:cubicBezTo>
                  <a:lnTo>
                    <a:pt x="6299" y="4180"/>
                  </a:lnTo>
                  <a:cubicBezTo>
                    <a:pt x="6299" y="4263"/>
                    <a:pt x="6371" y="4346"/>
                    <a:pt x="6466" y="4346"/>
                  </a:cubicBezTo>
                  <a:cubicBezTo>
                    <a:pt x="6549" y="4346"/>
                    <a:pt x="6621" y="4263"/>
                    <a:pt x="6621" y="4180"/>
                  </a:cubicBezTo>
                  <a:lnTo>
                    <a:pt x="6621" y="501"/>
                  </a:lnTo>
                  <a:cubicBezTo>
                    <a:pt x="6621" y="215"/>
                    <a:pt x="6406" y="0"/>
                    <a:pt x="61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32" name="Google Shape;8832;p76"/>
          <p:cNvGrpSpPr/>
          <p:nvPr/>
        </p:nvGrpSpPr>
        <p:grpSpPr>
          <a:xfrm>
            <a:off x="3544551" y="2289904"/>
            <a:ext cx="422342" cy="355243"/>
            <a:chOff x="3564243" y="2289904"/>
            <a:chExt cx="422342" cy="3552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33" name="Google Shape;8833;p76"/>
            <p:cNvSpPr/>
            <p:nvPr/>
          </p:nvSpPr>
          <p:spPr>
            <a:xfrm>
              <a:off x="3564243" y="2291587"/>
              <a:ext cx="66177" cy="351655"/>
            </a:xfrm>
            <a:custGeom>
              <a:avLst/>
              <a:gdLst/>
              <a:ahLst/>
              <a:cxnLst/>
              <a:rect l="l" t="t" r="r" b="b"/>
              <a:pathLst>
                <a:path w="2084" h="11074" extrusionOk="0">
                  <a:moveTo>
                    <a:pt x="1703" y="1918"/>
                  </a:moveTo>
                  <a:lnTo>
                    <a:pt x="1703" y="2727"/>
                  </a:lnTo>
                  <a:cubicBezTo>
                    <a:pt x="1703" y="2823"/>
                    <a:pt x="1667" y="2930"/>
                    <a:pt x="1608" y="2966"/>
                  </a:cubicBezTo>
                  <a:cubicBezTo>
                    <a:pt x="1453" y="3085"/>
                    <a:pt x="1298" y="3287"/>
                    <a:pt x="1239" y="3501"/>
                  </a:cubicBezTo>
                  <a:lnTo>
                    <a:pt x="834" y="3501"/>
                  </a:lnTo>
                  <a:cubicBezTo>
                    <a:pt x="798" y="3299"/>
                    <a:pt x="667" y="3085"/>
                    <a:pt x="524" y="2989"/>
                  </a:cubicBezTo>
                  <a:cubicBezTo>
                    <a:pt x="453" y="2942"/>
                    <a:pt x="393" y="2823"/>
                    <a:pt x="393" y="2727"/>
                  </a:cubicBezTo>
                  <a:lnTo>
                    <a:pt x="393" y="1918"/>
                  </a:lnTo>
                  <a:close/>
                  <a:moveTo>
                    <a:pt x="1227" y="3882"/>
                  </a:moveTo>
                  <a:lnTo>
                    <a:pt x="1227" y="5144"/>
                  </a:lnTo>
                  <a:cubicBezTo>
                    <a:pt x="1227" y="6359"/>
                    <a:pt x="1239" y="7549"/>
                    <a:pt x="1369" y="8752"/>
                  </a:cubicBezTo>
                  <a:cubicBezTo>
                    <a:pt x="1453" y="9478"/>
                    <a:pt x="1489" y="10085"/>
                    <a:pt x="1489" y="10205"/>
                  </a:cubicBezTo>
                  <a:cubicBezTo>
                    <a:pt x="1477" y="10478"/>
                    <a:pt x="1298" y="10681"/>
                    <a:pt x="1048" y="10681"/>
                  </a:cubicBezTo>
                  <a:cubicBezTo>
                    <a:pt x="798" y="10681"/>
                    <a:pt x="619" y="10490"/>
                    <a:pt x="619" y="10228"/>
                  </a:cubicBezTo>
                  <a:cubicBezTo>
                    <a:pt x="619" y="10097"/>
                    <a:pt x="655" y="9490"/>
                    <a:pt x="738" y="8764"/>
                  </a:cubicBezTo>
                  <a:cubicBezTo>
                    <a:pt x="869" y="7561"/>
                    <a:pt x="881" y="6371"/>
                    <a:pt x="881" y="5168"/>
                  </a:cubicBezTo>
                  <a:lnTo>
                    <a:pt x="881" y="3882"/>
                  </a:lnTo>
                  <a:close/>
                  <a:moveTo>
                    <a:pt x="203" y="1"/>
                  </a:moveTo>
                  <a:cubicBezTo>
                    <a:pt x="96" y="1"/>
                    <a:pt x="0" y="84"/>
                    <a:pt x="0" y="191"/>
                  </a:cubicBezTo>
                  <a:lnTo>
                    <a:pt x="0" y="2727"/>
                  </a:lnTo>
                  <a:cubicBezTo>
                    <a:pt x="0" y="2966"/>
                    <a:pt x="143" y="3216"/>
                    <a:pt x="334" y="3335"/>
                  </a:cubicBezTo>
                  <a:cubicBezTo>
                    <a:pt x="393" y="3358"/>
                    <a:pt x="477" y="3573"/>
                    <a:pt x="477" y="3692"/>
                  </a:cubicBezTo>
                  <a:lnTo>
                    <a:pt x="477" y="5144"/>
                  </a:lnTo>
                  <a:cubicBezTo>
                    <a:pt x="477" y="6359"/>
                    <a:pt x="465" y="7526"/>
                    <a:pt x="346" y="8716"/>
                  </a:cubicBezTo>
                  <a:cubicBezTo>
                    <a:pt x="274" y="9454"/>
                    <a:pt x="226" y="10074"/>
                    <a:pt x="226" y="10228"/>
                  </a:cubicBezTo>
                  <a:cubicBezTo>
                    <a:pt x="226" y="10705"/>
                    <a:pt x="584" y="11074"/>
                    <a:pt x="1048" y="11074"/>
                  </a:cubicBezTo>
                  <a:cubicBezTo>
                    <a:pt x="1512" y="11074"/>
                    <a:pt x="1870" y="10705"/>
                    <a:pt x="1870" y="10228"/>
                  </a:cubicBezTo>
                  <a:cubicBezTo>
                    <a:pt x="1870" y="10074"/>
                    <a:pt x="1822" y="9454"/>
                    <a:pt x="1750" y="8716"/>
                  </a:cubicBezTo>
                  <a:cubicBezTo>
                    <a:pt x="1608" y="7526"/>
                    <a:pt x="1608" y="6359"/>
                    <a:pt x="1608" y="5144"/>
                  </a:cubicBezTo>
                  <a:lnTo>
                    <a:pt x="1608" y="3692"/>
                  </a:lnTo>
                  <a:cubicBezTo>
                    <a:pt x="1608" y="3561"/>
                    <a:pt x="1715" y="3358"/>
                    <a:pt x="1834" y="3275"/>
                  </a:cubicBezTo>
                  <a:cubicBezTo>
                    <a:pt x="2024" y="3144"/>
                    <a:pt x="2084" y="2906"/>
                    <a:pt x="2084" y="2704"/>
                  </a:cubicBezTo>
                  <a:lnTo>
                    <a:pt x="2084" y="251"/>
                  </a:lnTo>
                  <a:cubicBezTo>
                    <a:pt x="2084" y="168"/>
                    <a:pt x="2001" y="72"/>
                    <a:pt x="1893" y="72"/>
                  </a:cubicBezTo>
                  <a:cubicBezTo>
                    <a:pt x="1786" y="72"/>
                    <a:pt x="1703" y="168"/>
                    <a:pt x="1703" y="263"/>
                  </a:cubicBezTo>
                  <a:lnTo>
                    <a:pt x="1703" y="1537"/>
                  </a:lnTo>
                  <a:lnTo>
                    <a:pt x="1239" y="1537"/>
                  </a:lnTo>
                  <a:lnTo>
                    <a:pt x="1239" y="191"/>
                  </a:lnTo>
                  <a:cubicBezTo>
                    <a:pt x="1239" y="84"/>
                    <a:pt x="1155" y="1"/>
                    <a:pt x="1048" y="1"/>
                  </a:cubicBezTo>
                  <a:cubicBezTo>
                    <a:pt x="941" y="1"/>
                    <a:pt x="858" y="84"/>
                    <a:pt x="858" y="191"/>
                  </a:cubicBezTo>
                  <a:lnTo>
                    <a:pt x="858" y="1537"/>
                  </a:lnTo>
                  <a:lnTo>
                    <a:pt x="393" y="1537"/>
                  </a:lnTo>
                  <a:lnTo>
                    <a:pt x="393" y="191"/>
                  </a:lnTo>
                  <a:cubicBezTo>
                    <a:pt x="393" y="84"/>
                    <a:pt x="298"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4" name="Google Shape;8834;p76"/>
            <p:cNvSpPr/>
            <p:nvPr/>
          </p:nvSpPr>
          <p:spPr>
            <a:xfrm>
              <a:off x="3636835" y="2373674"/>
              <a:ext cx="236702" cy="236289"/>
            </a:xfrm>
            <a:custGeom>
              <a:avLst/>
              <a:gdLst/>
              <a:ahLst/>
              <a:cxnLst/>
              <a:rect l="l" t="t" r="r" b="b"/>
              <a:pathLst>
                <a:path w="7454" h="7441" extrusionOk="0">
                  <a:moveTo>
                    <a:pt x="1175" y="0"/>
                  </a:moveTo>
                  <a:cubicBezTo>
                    <a:pt x="1121" y="0"/>
                    <a:pt x="1069" y="25"/>
                    <a:pt x="1036" y="71"/>
                  </a:cubicBezTo>
                  <a:cubicBezTo>
                    <a:pt x="369" y="881"/>
                    <a:pt x="0" y="1905"/>
                    <a:pt x="0" y="2952"/>
                  </a:cubicBezTo>
                  <a:cubicBezTo>
                    <a:pt x="0" y="5429"/>
                    <a:pt x="2024" y="7441"/>
                    <a:pt x="4489" y="7441"/>
                  </a:cubicBezTo>
                  <a:cubicBezTo>
                    <a:pt x="5537" y="7441"/>
                    <a:pt x="6561" y="7072"/>
                    <a:pt x="7358" y="6405"/>
                  </a:cubicBezTo>
                  <a:cubicBezTo>
                    <a:pt x="7454" y="6322"/>
                    <a:pt x="7454" y="6203"/>
                    <a:pt x="7394" y="6131"/>
                  </a:cubicBezTo>
                  <a:cubicBezTo>
                    <a:pt x="7352" y="6083"/>
                    <a:pt x="7286" y="6058"/>
                    <a:pt x="7224" y="6058"/>
                  </a:cubicBezTo>
                  <a:cubicBezTo>
                    <a:pt x="7180" y="6058"/>
                    <a:pt x="7138" y="6071"/>
                    <a:pt x="7108" y="6096"/>
                  </a:cubicBezTo>
                  <a:cubicBezTo>
                    <a:pt x="6382" y="6703"/>
                    <a:pt x="5441" y="7048"/>
                    <a:pt x="4489" y="7048"/>
                  </a:cubicBezTo>
                  <a:cubicBezTo>
                    <a:pt x="2227" y="7048"/>
                    <a:pt x="381" y="5203"/>
                    <a:pt x="381" y="2928"/>
                  </a:cubicBezTo>
                  <a:cubicBezTo>
                    <a:pt x="381" y="1988"/>
                    <a:pt x="727" y="1047"/>
                    <a:pt x="1334" y="309"/>
                  </a:cubicBezTo>
                  <a:cubicBezTo>
                    <a:pt x="1405" y="226"/>
                    <a:pt x="1393" y="107"/>
                    <a:pt x="1298" y="47"/>
                  </a:cubicBezTo>
                  <a:cubicBezTo>
                    <a:pt x="1261" y="16"/>
                    <a:pt x="1217" y="0"/>
                    <a:pt x="11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5" name="Google Shape;8835;p76"/>
            <p:cNvSpPr/>
            <p:nvPr/>
          </p:nvSpPr>
          <p:spPr>
            <a:xfrm>
              <a:off x="3685230" y="2324104"/>
              <a:ext cx="237083" cy="235971"/>
            </a:xfrm>
            <a:custGeom>
              <a:avLst/>
              <a:gdLst/>
              <a:ahLst/>
              <a:cxnLst/>
              <a:rect l="l" t="t" r="r" b="b"/>
              <a:pathLst>
                <a:path w="7466" h="7431" extrusionOk="0">
                  <a:moveTo>
                    <a:pt x="2953" y="1"/>
                  </a:moveTo>
                  <a:cubicBezTo>
                    <a:pt x="1905" y="1"/>
                    <a:pt x="893" y="358"/>
                    <a:pt x="96" y="1025"/>
                  </a:cubicBezTo>
                  <a:cubicBezTo>
                    <a:pt x="0" y="1108"/>
                    <a:pt x="0" y="1227"/>
                    <a:pt x="60" y="1299"/>
                  </a:cubicBezTo>
                  <a:cubicBezTo>
                    <a:pt x="99" y="1344"/>
                    <a:pt x="151" y="1364"/>
                    <a:pt x="205" y="1364"/>
                  </a:cubicBezTo>
                  <a:cubicBezTo>
                    <a:pt x="250" y="1364"/>
                    <a:pt x="295" y="1350"/>
                    <a:pt x="334" y="1322"/>
                  </a:cubicBezTo>
                  <a:cubicBezTo>
                    <a:pt x="1060" y="715"/>
                    <a:pt x="2001" y="394"/>
                    <a:pt x="2953" y="394"/>
                  </a:cubicBezTo>
                  <a:cubicBezTo>
                    <a:pt x="5215" y="394"/>
                    <a:pt x="7061" y="2227"/>
                    <a:pt x="7061" y="4501"/>
                  </a:cubicBezTo>
                  <a:cubicBezTo>
                    <a:pt x="7061" y="5454"/>
                    <a:pt x="6727" y="6371"/>
                    <a:pt x="6120" y="7121"/>
                  </a:cubicBezTo>
                  <a:cubicBezTo>
                    <a:pt x="6049" y="7204"/>
                    <a:pt x="6061" y="7323"/>
                    <a:pt x="6156" y="7383"/>
                  </a:cubicBezTo>
                  <a:cubicBezTo>
                    <a:pt x="6180" y="7418"/>
                    <a:pt x="6227" y="7430"/>
                    <a:pt x="6275" y="7430"/>
                  </a:cubicBezTo>
                  <a:cubicBezTo>
                    <a:pt x="6322" y="7430"/>
                    <a:pt x="6382" y="7395"/>
                    <a:pt x="6418" y="7359"/>
                  </a:cubicBezTo>
                  <a:cubicBezTo>
                    <a:pt x="7084" y="6549"/>
                    <a:pt x="7442" y="5537"/>
                    <a:pt x="7442" y="4501"/>
                  </a:cubicBezTo>
                  <a:cubicBezTo>
                    <a:pt x="7465" y="2013"/>
                    <a:pt x="5441" y="1"/>
                    <a:pt x="295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6" name="Google Shape;8836;p76"/>
            <p:cNvSpPr/>
            <p:nvPr/>
          </p:nvSpPr>
          <p:spPr>
            <a:xfrm>
              <a:off x="3663668" y="2351699"/>
              <a:ext cx="230668" cy="230668"/>
            </a:xfrm>
            <a:custGeom>
              <a:avLst/>
              <a:gdLst/>
              <a:ahLst/>
              <a:cxnLst/>
              <a:rect l="l" t="t" r="r" b="b"/>
              <a:pathLst>
                <a:path w="7264" h="7264" extrusionOk="0">
                  <a:moveTo>
                    <a:pt x="3632" y="382"/>
                  </a:moveTo>
                  <a:cubicBezTo>
                    <a:pt x="5418" y="382"/>
                    <a:pt x="6871" y="1846"/>
                    <a:pt x="6871" y="3632"/>
                  </a:cubicBezTo>
                  <a:cubicBezTo>
                    <a:pt x="6871" y="5418"/>
                    <a:pt x="5418" y="6871"/>
                    <a:pt x="3632" y="6871"/>
                  </a:cubicBezTo>
                  <a:cubicBezTo>
                    <a:pt x="1846" y="6871"/>
                    <a:pt x="382" y="5418"/>
                    <a:pt x="382" y="3632"/>
                  </a:cubicBezTo>
                  <a:cubicBezTo>
                    <a:pt x="382" y="1846"/>
                    <a:pt x="1846" y="382"/>
                    <a:pt x="3632" y="382"/>
                  </a:cubicBezTo>
                  <a:close/>
                  <a:moveTo>
                    <a:pt x="3632" y="1"/>
                  </a:moveTo>
                  <a:cubicBezTo>
                    <a:pt x="1632" y="1"/>
                    <a:pt x="1" y="1632"/>
                    <a:pt x="1" y="3632"/>
                  </a:cubicBezTo>
                  <a:cubicBezTo>
                    <a:pt x="1" y="5633"/>
                    <a:pt x="1632" y="7264"/>
                    <a:pt x="3632" y="7264"/>
                  </a:cubicBezTo>
                  <a:cubicBezTo>
                    <a:pt x="5644" y="7264"/>
                    <a:pt x="7263" y="5621"/>
                    <a:pt x="7263" y="3632"/>
                  </a:cubicBezTo>
                  <a:cubicBezTo>
                    <a:pt x="7263" y="1620"/>
                    <a:pt x="5620" y="1"/>
                    <a:pt x="363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37" name="Google Shape;8837;p76"/>
            <p:cNvSpPr/>
            <p:nvPr/>
          </p:nvSpPr>
          <p:spPr>
            <a:xfrm>
              <a:off x="3933998" y="2289904"/>
              <a:ext cx="52586" cy="355243"/>
            </a:xfrm>
            <a:custGeom>
              <a:avLst/>
              <a:gdLst/>
              <a:ahLst/>
              <a:cxnLst/>
              <a:rect l="l" t="t" r="r" b="b"/>
              <a:pathLst>
                <a:path w="1656" h="11187" extrusionOk="0">
                  <a:moveTo>
                    <a:pt x="1251" y="554"/>
                  </a:moveTo>
                  <a:lnTo>
                    <a:pt x="1251" y="5555"/>
                  </a:lnTo>
                  <a:lnTo>
                    <a:pt x="715" y="5578"/>
                  </a:lnTo>
                  <a:lnTo>
                    <a:pt x="703" y="5578"/>
                  </a:lnTo>
                  <a:cubicBezTo>
                    <a:pt x="693" y="5580"/>
                    <a:pt x="683" y="5580"/>
                    <a:pt x="673" y="5580"/>
                  </a:cubicBezTo>
                  <a:cubicBezTo>
                    <a:pt x="583" y="5580"/>
                    <a:pt x="481" y="5536"/>
                    <a:pt x="417" y="5483"/>
                  </a:cubicBezTo>
                  <a:cubicBezTo>
                    <a:pt x="382" y="5436"/>
                    <a:pt x="370" y="5412"/>
                    <a:pt x="370" y="5412"/>
                  </a:cubicBezTo>
                  <a:lnTo>
                    <a:pt x="370" y="2411"/>
                  </a:lnTo>
                  <a:cubicBezTo>
                    <a:pt x="370" y="1697"/>
                    <a:pt x="703" y="1006"/>
                    <a:pt x="1251" y="554"/>
                  </a:cubicBezTo>
                  <a:close/>
                  <a:moveTo>
                    <a:pt x="1263" y="5959"/>
                  </a:moveTo>
                  <a:cubicBezTo>
                    <a:pt x="1263" y="9448"/>
                    <a:pt x="1275" y="10258"/>
                    <a:pt x="1275" y="10281"/>
                  </a:cubicBezTo>
                  <a:cubicBezTo>
                    <a:pt x="1263" y="10496"/>
                    <a:pt x="1203" y="10769"/>
                    <a:pt x="941" y="10769"/>
                  </a:cubicBezTo>
                  <a:cubicBezTo>
                    <a:pt x="858" y="10769"/>
                    <a:pt x="620" y="10769"/>
                    <a:pt x="620" y="10258"/>
                  </a:cubicBezTo>
                  <a:cubicBezTo>
                    <a:pt x="620" y="10115"/>
                    <a:pt x="667" y="9710"/>
                    <a:pt x="727" y="9246"/>
                  </a:cubicBezTo>
                  <a:cubicBezTo>
                    <a:pt x="822" y="8472"/>
                    <a:pt x="941" y="7400"/>
                    <a:pt x="941" y="6686"/>
                  </a:cubicBezTo>
                  <a:lnTo>
                    <a:pt x="941" y="5959"/>
                  </a:lnTo>
                  <a:close/>
                  <a:moveTo>
                    <a:pt x="1453" y="0"/>
                  </a:moveTo>
                  <a:cubicBezTo>
                    <a:pt x="1420" y="0"/>
                    <a:pt x="1388" y="6"/>
                    <a:pt x="1358" y="18"/>
                  </a:cubicBezTo>
                  <a:cubicBezTo>
                    <a:pt x="524" y="530"/>
                    <a:pt x="1" y="1447"/>
                    <a:pt x="1" y="2435"/>
                  </a:cubicBezTo>
                  <a:lnTo>
                    <a:pt x="1" y="5424"/>
                  </a:lnTo>
                  <a:cubicBezTo>
                    <a:pt x="1" y="5555"/>
                    <a:pt x="60" y="5674"/>
                    <a:pt x="179" y="5781"/>
                  </a:cubicBezTo>
                  <a:cubicBezTo>
                    <a:pt x="286" y="5876"/>
                    <a:pt x="417" y="5936"/>
                    <a:pt x="548" y="5959"/>
                  </a:cubicBezTo>
                  <a:lnTo>
                    <a:pt x="548" y="6709"/>
                  </a:lnTo>
                  <a:cubicBezTo>
                    <a:pt x="548" y="7400"/>
                    <a:pt x="429" y="8460"/>
                    <a:pt x="346" y="9222"/>
                  </a:cubicBezTo>
                  <a:cubicBezTo>
                    <a:pt x="286" y="9710"/>
                    <a:pt x="239" y="10091"/>
                    <a:pt x="239" y="10281"/>
                  </a:cubicBezTo>
                  <a:cubicBezTo>
                    <a:pt x="239" y="11115"/>
                    <a:pt x="774" y="11186"/>
                    <a:pt x="941" y="11186"/>
                  </a:cubicBezTo>
                  <a:cubicBezTo>
                    <a:pt x="1275" y="11186"/>
                    <a:pt x="1656" y="10948"/>
                    <a:pt x="1656" y="10281"/>
                  </a:cubicBezTo>
                  <a:lnTo>
                    <a:pt x="1656" y="185"/>
                  </a:lnTo>
                  <a:cubicBezTo>
                    <a:pt x="1656" y="113"/>
                    <a:pt x="1608" y="54"/>
                    <a:pt x="1548" y="18"/>
                  </a:cubicBezTo>
                  <a:cubicBezTo>
                    <a:pt x="1519" y="6"/>
                    <a:pt x="1486" y="0"/>
                    <a:pt x="14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38" name="Google Shape;8838;p76"/>
          <p:cNvSpPr/>
          <p:nvPr/>
        </p:nvSpPr>
        <p:spPr>
          <a:xfrm>
            <a:off x="4124143" y="2288189"/>
            <a:ext cx="357688" cy="357339"/>
          </a:xfrm>
          <a:custGeom>
            <a:avLst/>
            <a:gdLst/>
            <a:ahLst/>
            <a:cxnLst/>
            <a:rect l="l" t="t" r="r" b="b"/>
            <a:pathLst>
              <a:path w="11264" h="11253" extrusionOk="0">
                <a:moveTo>
                  <a:pt x="9847" y="548"/>
                </a:moveTo>
                <a:lnTo>
                  <a:pt x="9847" y="1203"/>
                </a:lnTo>
                <a:cubicBezTo>
                  <a:pt x="9847" y="1299"/>
                  <a:pt x="9930" y="1370"/>
                  <a:pt x="10014" y="1370"/>
                </a:cubicBezTo>
                <a:lnTo>
                  <a:pt x="10669" y="1370"/>
                </a:lnTo>
                <a:lnTo>
                  <a:pt x="9252" y="2811"/>
                </a:lnTo>
                <a:lnTo>
                  <a:pt x="8656" y="2811"/>
                </a:lnTo>
                <a:lnTo>
                  <a:pt x="9609" y="1858"/>
                </a:lnTo>
                <a:cubicBezTo>
                  <a:pt x="9668" y="1799"/>
                  <a:pt x="9668" y="1703"/>
                  <a:pt x="9609" y="1620"/>
                </a:cubicBezTo>
                <a:cubicBezTo>
                  <a:pt x="9579" y="1590"/>
                  <a:pt x="9537" y="1575"/>
                  <a:pt x="9494" y="1575"/>
                </a:cubicBezTo>
                <a:cubicBezTo>
                  <a:pt x="9451" y="1575"/>
                  <a:pt x="9406" y="1590"/>
                  <a:pt x="9371" y="1620"/>
                </a:cubicBezTo>
                <a:lnTo>
                  <a:pt x="8418" y="2572"/>
                </a:lnTo>
                <a:lnTo>
                  <a:pt x="8418" y="1977"/>
                </a:lnTo>
                <a:lnTo>
                  <a:pt x="9847" y="548"/>
                </a:lnTo>
                <a:close/>
                <a:moveTo>
                  <a:pt x="4549" y="2442"/>
                </a:moveTo>
                <a:cubicBezTo>
                  <a:pt x="5668" y="2442"/>
                  <a:pt x="6680" y="2870"/>
                  <a:pt x="7430" y="3573"/>
                </a:cubicBezTo>
                <a:lnTo>
                  <a:pt x="4430" y="6561"/>
                </a:lnTo>
                <a:cubicBezTo>
                  <a:pt x="4370" y="6621"/>
                  <a:pt x="4370" y="6728"/>
                  <a:pt x="4430" y="6799"/>
                </a:cubicBezTo>
                <a:cubicBezTo>
                  <a:pt x="4465" y="6835"/>
                  <a:pt x="4513" y="6847"/>
                  <a:pt x="4549" y="6847"/>
                </a:cubicBezTo>
                <a:cubicBezTo>
                  <a:pt x="4596" y="6847"/>
                  <a:pt x="4644" y="6835"/>
                  <a:pt x="4668" y="6799"/>
                </a:cubicBezTo>
                <a:lnTo>
                  <a:pt x="5418" y="6061"/>
                </a:lnTo>
                <a:cubicBezTo>
                  <a:pt x="5549" y="6240"/>
                  <a:pt x="5620" y="6466"/>
                  <a:pt x="5620" y="6680"/>
                </a:cubicBezTo>
                <a:cubicBezTo>
                  <a:pt x="5620" y="7275"/>
                  <a:pt x="5144" y="7752"/>
                  <a:pt x="4549" y="7752"/>
                </a:cubicBezTo>
                <a:cubicBezTo>
                  <a:pt x="3953" y="7752"/>
                  <a:pt x="3477" y="7275"/>
                  <a:pt x="3477" y="6680"/>
                </a:cubicBezTo>
                <a:cubicBezTo>
                  <a:pt x="3477" y="6085"/>
                  <a:pt x="3953" y="5609"/>
                  <a:pt x="4549" y="5609"/>
                </a:cubicBezTo>
                <a:cubicBezTo>
                  <a:pt x="4608" y="5609"/>
                  <a:pt x="4680" y="5609"/>
                  <a:pt x="4739" y="5632"/>
                </a:cubicBezTo>
                <a:cubicBezTo>
                  <a:pt x="4747" y="5633"/>
                  <a:pt x="4755" y="5634"/>
                  <a:pt x="4763" y="5634"/>
                </a:cubicBezTo>
                <a:cubicBezTo>
                  <a:pt x="4848" y="5634"/>
                  <a:pt x="4920" y="5577"/>
                  <a:pt x="4942" y="5490"/>
                </a:cubicBezTo>
                <a:cubicBezTo>
                  <a:pt x="4954" y="5406"/>
                  <a:pt x="4894" y="5311"/>
                  <a:pt x="4799" y="5299"/>
                </a:cubicBezTo>
                <a:cubicBezTo>
                  <a:pt x="4715" y="5287"/>
                  <a:pt x="4620" y="5275"/>
                  <a:pt x="4549" y="5275"/>
                </a:cubicBezTo>
                <a:cubicBezTo>
                  <a:pt x="3775" y="5275"/>
                  <a:pt x="3156" y="5894"/>
                  <a:pt x="3156" y="6668"/>
                </a:cubicBezTo>
                <a:cubicBezTo>
                  <a:pt x="3156" y="7442"/>
                  <a:pt x="3775" y="8073"/>
                  <a:pt x="4549" y="8073"/>
                </a:cubicBezTo>
                <a:cubicBezTo>
                  <a:pt x="5323" y="8073"/>
                  <a:pt x="5954" y="7442"/>
                  <a:pt x="5954" y="6668"/>
                </a:cubicBezTo>
                <a:cubicBezTo>
                  <a:pt x="5954" y="6359"/>
                  <a:pt x="5847" y="6049"/>
                  <a:pt x="5656" y="5811"/>
                </a:cubicBezTo>
                <a:lnTo>
                  <a:pt x="6168" y="5287"/>
                </a:lnTo>
                <a:cubicBezTo>
                  <a:pt x="6501" y="5668"/>
                  <a:pt x="6680" y="6168"/>
                  <a:pt x="6680" y="6668"/>
                </a:cubicBezTo>
                <a:cubicBezTo>
                  <a:pt x="6680" y="7847"/>
                  <a:pt x="5727" y="8799"/>
                  <a:pt x="4549" y="8799"/>
                </a:cubicBezTo>
                <a:cubicBezTo>
                  <a:pt x="3370" y="8799"/>
                  <a:pt x="2418" y="7847"/>
                  <a:pt x="2418" y="6668"/>
                </a:cubicBezTo>
                <a:cubicBezTo>
                  <a:pt x="2418" y="5490"/>
                  <a:pt x="3370" y="4537"/>
                  <a:pt x="4549" y="4537"/>
                </a:cubicBezTo>
                <a:cubicBezTo>
                  <a:pt x="4906" y="4537"/>
                  <a:pt x="5251" y="4632"/>
                  <a:pt x="5561" y="4799"/>
                </a:cubicBezTo>
                <a:cubicBezTo>
                  <a:pt x="5583" y="4810"/>
                  <a:pt x="5608" y="4815"/>
                  <a:pt x="5635" y="4815"/>
                </a:cubicBezTo>
                <a:cubicBezTo>
                  <a:pt x="5693" y="4815"/>
                  <a:pt x="5754" y="4789"/>
                  <a:pt x="5787" y="4739"/>
                </a:cubicBezTo>
                <a:cubicBezTo>
                  <a:pt x="5835" y="4656"/>
                  <a:pt x="5799" y="4561"/>
                  <a:pt x="5727" y="4513"/>
                </a:cubicBezTo>
                <a:cubicBezTo>
                  <a:pt x="5370" y="4323"/>
                  <a:pt x="4965" y="4216"/>
                  <a:pt x="4561" y="4216"/>
                </a:cubicBezTo>
                <a:cubicBezTo>
                  <a:pt x="3215" y="4216"/>
                  <a:pt x="2108" y="5311"/>
                  <a:pt x="2108" y="6668"/>
                </a:cubicBezTo>
                <a:cubicBezTo>
                  <a:pt x="2108" y="8026"/>
                  <a:pt x="3215" y="9121"/>
                  <a:pt x="4561" y="9121"/>
                </a:cubicBezTo>
                <a:cubicBezTo>
                  <a:pt x="5918" y="9121"/>
                  <a:pt x="7025" y="8026"/>
                  <a:pt x="7025" y="6668"/>
                </a:cubicBezTo>
                <a:cubicBezTo>
                  <a:pt x="7025" y="6073"/>
                  <a:pt x="6811" y="5490"/>
                  <a:pt x="6406" y="5049"/>
                </a:cubicBezTo>
                <a:lnTo>
                  <a:pt x="6930" y="4525"/>
                </a:lnTo>
                <a:cubicBezTo>
                  <a:pt x="7466" y="5109"/>
                  <a:pt x="7752" y="5871"/>
                  <a:pt x="7752" y="6656"/>
                </a:cubicBezTo>
                <a:cubicBezTo>
                  <a:pt x="7752" y="8407"/>
                  <a:pt x="6323" y="9835"/>
                  <a:pt x="4561" y="9835"/>
                </a:cubicBezTo>
                <a:cubicBezTo>
                  <a:pt x="2810" y="9835"/>
                  <a:pt x="1382" y="8407"/>
                  <a:pt x="1382" y="6656"/>
                </a:cubicBezTo>
                <a:cubicBezTo>
                  <a:pt x="1382" y="4894"/>
                  <a:pt x="2810" y="3465"/>
                  <a:pt x="4561" y="3465"/>
                </a:cubicBezTo>
                <a:cubicBezTo>
                  <a:pt x="5180" y="3465"/>
                  <a:pt x="5775" y="3644"/>
                  <a:pt x="6275" y="3977"/>
                </a:cubicBezTo>
                <a:cubicBezTo>
                  <a:pt x="6300" y="3994"/>
                  <a:pt x="6330" y="4002"/>
                  <a:pt x="6360" y="4002"/>
                </a:cubicBezTo>
                <a:cubicBezTo>
                  <a:pt x="6415" y="4002"/>
                  <a:pt x="6471" y="3976"/>
                  <a:pt x="6501" y="3930"/>
                </a:cubicBezTo>
                <a:cubicBezTo>
                  <a:pt x="6549" y="3858"/>
                  <a:pt x="6525" y="3751"/>
                  <a:pt x="6454" y="3704"/>
                </a:cubicBezTo>
                <a:cubicBezTo>
                  <a:pt x="5894" y="3346"/>
                  <a:pt x="5239" y="3156"/>
                  <a:pt x="4561" y="3156"/>
                </a:cubicBezTo>
                <a:cubicBezTo>
                  <a:pt x="2632" y="3156"/>
                  <a:pt x="1048" y="4739"/>
                  <a:pt x="1048" y="6668"/>
                </a:cubicBezTo>
                <a:cubicBezTo>
                  <a:pt x="1048" y="8609"/>
                  <a:pt x="2632" y="10181"/>
                  <a:pt x="4561" y="10181"/>
                </a:cubicBezTo>
                <a:cubicBezTo>
                  <a:pt x="6501" y="10181"/>
                  <a:pt x="8073" y="8609"/>
                  <a:pt x="8073" y="6668"/>
                </a:cubicBezTo>
                <a:cubicBezTo>
                  <a:pt x="8073" y="5787"/>
                  <a:pt x="7752" y="4954"/>
                  <a:pt x="7156" y="4299"/>
                </a:cubicBezTo>
                <a:lnTo>
                  <a:pt x="7680" y="3787"/>
                </a:lnTo>
                <a:cubicBezTo>
                  <a:pt x="8383" y="4561"/>
                  <a:pt x="8799" y="5573"/>
                  <a:pt x="8799" y="6680"/>
                </a:cubicBezTo>
                <a:cubicBezTo>
                  <a:pt x="8799" y="9026"/>
                  <a:pt x="6894" y="10931"/>
                  <a:pt x="4549" y="10931"/>
                </a:cubicBezTo>
                <a:cubicBezTo>
                  <a:pt x="2215" y="10931"/>
                  <a:pt x="310" y="9026"/>
                  <a:pt x="310" y="6680"/>
                </a:cubicBezTo>
                <a:cubicBezTo>
                  <a:pt x="310" y="4347"/>
                  <a:pt x="2215" y="2442"/>
                  <a:pt x="4549" y="2442"/>
                </a:cubicBezTo>
                <a:close/>
                <a:moveTo>
                  <a:pt x="10023" y="1"/>
                </a:moveTo>
                <a:cubicBezTo>
                  <a:pt x="9981" y="1"/>
                  <a:pt x="9938" y="17"/>
                  <a:pt x="9907" y="48"/>
                </a:cubicBezTo>
                <a:lnTo>
                  <a:pt x="8156" y="1799"/>
                </a:lnTo>
                <a:cubicBezTo>
                  <a:pt x="8121" y="1834"/>
                  <a:pt x="8109" y="1882"/>
                  <a:pt x="8109" y="1918"/>
                </a:cubicBezTo>
                <a:lnTo>
                  <a:pt x="8109" y="2906"/>
                </a:lnTo>
                <a:lnTo>
                  <a:pt x="7680" y="3334"/>
                </a:lnTo>
                <a:cubicBezTo>
                  <a:pt x="6859" y="2572"/>
                  <a:pt x="5775" y="2120"/>
                  <a:pt x="4573" y="2120"/>
                </a:cubicBezTo>
                <a:cubicBezTo>
                  <a:pt x="2048" y="2120"/>
                  <a:pt x="1" y="4168"/>
                  <a:pt x="1" y="6680"/>
                </a:cubicBezTo>
                <a:cubicBezTo>
                  <a:pt x="1" y="9204"/>
                  <a:pt x="2048" y="11252"/>
                  <a:pt x="4573" y="11252"/>
                </a:cubicBezTo>
                <a:cubicBezTo>
                  <a:pt x="7085" y="11252"/>
                  <a:pt x="9133" y="9204"/>
                  <a:pt x="9133" y="6680"/>
                </a:cubicBezTo>
                <a:cubicBezTo>
                  <a:pt x="9133" y="5478"/>
                  <a:pt x="8680" y="4394"/>
                  <a:pt x="7918" y="3573"/>
                </a:cubicBezTo>
                <a:lnTo>
                  <a:pt x="8347" y="3144"/>
                </a:lnTo>
                <a:lnTo>
                  <a:pt x="9335" y="3144"/>
                </a:lnTo>
                <a:cubicBezTo>
                  <a:pt x="9371" y="3144"/>
                  <a:pt x="9418" y="3132"/>
                  <a:pt x="9454" y="3096"/>
                </a:cubicBezTo>
                <a:lnTo>
                  <a:pt x="11204" y="1346"/>
                </a:lnTo>
                <a:cubicBezTo>
                  <a:pt x="11252" y="1287"/>
                  <a:pt x="11264" y="1227"/>
                  <a:pt x="11240" y="1168"/>
                </a:cubicBezTo>
                <a:cubicBezTo>
                  <a:pt x="11204" y="1108"/>
                  <a:pt x="11145" y="1060"/>
                  <a:pt x="11085" y="1060"/>
                </a:cubicBezTo>
                <a:lnTo>
                  <a:pt x="10192" y="1060"/>
                </a:lnTo>
                <a:lnTo>
                  <a:pt x="10192" y="167"/>
                </a:lnTo>
                <a:cubicBezTo>
                  <a:pt x="10192" y="108"/>
                  <a:pt x="10145" y="36"/>
                  <a:pt x="10085" y="13"/>
                </a:cubicBezTo>
                <a:cubicBezTo>
                  <a:pt x="10065" y="5"/>
                  <a:pt x="10044" y="1"/>
                  <a:pt x="10023"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39" name="Google Shape;8839;p76"/>
          <p:cNvGrpSpPr/>
          <p:nvPr/>
        </p:nvGrpSpPr>
        <p:grpSpPr>
          <a:xfrm>
            <a:off x="4668202" y="2289713"/>
            <a:ext cx="359594" cy="353909"/>
            <a:chOff x="4687894" y="2289713"/>
            <a:chExt cx="359594" cy="35390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40" name="Google Shape;8840;p76"/>
            <p:cNvSpPr/>
            <p:nvPr/>
          </p:nvSpPr>
          <p:spPr>
            <a:xfrm>
              <a:off x="4955207" y="2477227"/>
              <a:ext cx="34041" cy="22356"/>
            </a:xfrm>
            <a:custGeom>
              <a:avLst/>
              <a:gdLst/>
              <a:ahLst/>
              <a:cxnLst/>
              <a:rect l="l" t="t" r="r" b="b"/>
              <a:pathLst>
                <a:path w="1072" h="704" extrusionOk="0">
                  <a:moveTo>
                    <a:pt x="167" y="1"/>
                  </a:moveTo>
                  <a:cubicBezTo>
                    <a:pt x="72" y="1"/>
                    <a:pt x="0" y="72"/>
                    <a:pt x="0" y="168"/>
                  </a:cubicBezTo>
                  <a:cubicBezTo>
                    <a:pt x="0" y="465"/>
                    <a:pt x="238" y="703"/>
                    <a:pt x="536" y="703"/>
                  </a:cubicBezTo>
                  <a:cubicBezTo>
                    <a:pt x="834" y="703"/>
                    <a:pt x="1072" y="465"/>
                    <a:pt x="1072" y="168"/>
                  </a:cubicBezTo>
                  <a:cubicBezTo>
                    <a:pt x="1072" y="72"/>
                    <a:pt x="1000" y="1"/>
                    <a:pt x="905" y="1"/>
                  </a:cubicBezTo>
                  <a:cubicBezTo>
                    <a:pt x="822" y="1"/>
                    <a:pt x="750" y="72"/>
                    <a:pt x="750" y="168"/>
                  </a:cubicBezTo>
                  <a:cubicBezTo>
                    <a:pt x="750" y="287"/>
                    <a:pt x="655" y="370"/>
                    <a:pt x="536" y="370"/>
                  </a:cubicBezTo>
                  <a:cubicBezTo>
                    <a:pt x="417" y="370"/>
                    <a:pt x="334" y="287"/>
                    <a:pt x="334" y="168"/>
                  </a:cubicBezTo>
                  <a:cubicBezTo>
                    <a:pt x="334" y="72"/>
                    <a:pt x="250" y="1"/>
                    <a:pt x="1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1" name="Google Shape;8841;p76"/>
            <p:cNvSpPr/>
            <p:nvPr/>
          </p:nvSpPr>
          <p:spPr>
            <a:xfrm>
              <a:off x="4687894" y="2289713"/>
              <a:ext cx="359594" cy="353909"/>
            </a:xfrm>
            <a:custGeom>
              <a:avLst/>
              <a:gdLst/>
              <a:ahLst/>
              <a:cxnLst/>
              <a:rect l="l" t="t" r="r" b="b"/>
              <a:pathLst>
                <a:path w="11324" h="11145" extrusionOk="0">
                  <a:moveTo>
                    <a:pt x="9180" y="3036"/>
                  </a:moveTo>
                  <a:cubicBezTo>
                    <a:pt x="9204" y="3036"/>
                    <a:pt x="9228" y="3036"/>
                    <a:pt x="9240" y="3048"/>
                  </a:cubicBezTo>
                  <a:cubicBezTo>
                    <a:pt x="9299" y="3108"/>
                    <a:pt x="9371" y="3417"/>
                    <a:pt x="9299" y="3977"/>
                  </a:cubicBezTo>
                  <a:cubicBezTo>
                    <a:pt x="9240" y="4513"/>
                    <a:pt x="9061" y="4989"/>
                    <a:pt x="8895" y="5072"/>
                  </a:cubicBezTo>
                  <a:cubicBezTo>
                    <a:pt x="8813" y="5119"/>
                    <a:pt x="8682" y="5149"/>
                    <a:pt x="8533" y="5149"/>
                  </a:cubicBezTo>
                  <a:cubicBezTo>
                    <a:pt x="8336" y="5149"/>
                    <a:pt x="8108" y="5096"/>
                    <a:pt x="7918" y="4953"/>
                  </a:cubicBezTo>
                  <a:cubicBezTo>
                    <a:pt x="7573" y="4703"/>
                    <a:pt x="7466" y="4263"/>
                    <a:pt x="7585" y="3667"/>
                  </a:cubicBezTo>
                  <a:cubicBezTo>
                    <a:pt x="7597" y="3608"/>
                    <a:pt x="7644" y="3572"/>
                    <a:pt x="7704" y="3537"/>
                  </a:cubicBezTo>
                  <a:cubicBezTo>
                    <a:pt x="8526" y="3167"/>
                    <a:pt x="9002" y="3036"/>
                    <a:pt x="9180" y="3036"/>
                  </a:cubicBezTo>
                  <a:close/>
                  <a:moveTo>
                    <a:pt x="620" y="5608"/>
                  </a:moveTo>
                  <a:cubicBezTo>
                    <a:pt x="691" y="5620"/>
                    <a:pt x="798" y="5703"/>
                    <a:pt x="858" y="5846"/>
                  </a:cubicBezTo>
                  <a:cubicBezTo>
                    <a:pt x="870" y="5882"/>
                    <a:pt x="894" y="5942"/>
                    <a:pt x="894" y="6001"/>
                  </a:cubicBezTo>
                  <a:cubicBezTo>
                    <a:pt x="667" y="5953"/>
                    <a:pt x="501" y="5882"/>
                    <a:pt x="453" y="5799"/>
                  </a:cubicBezTo>
                  <a:cubicBezTo>
                    <a:pt x="441" y="5775"/>
                    <a:pt x="489" y="5703"/>
                    <a:pt x="501" y="5668"/>
                  </a:cubicBezTo>
                  <a:cubicBezTo>
                    <a:pt x="548" y="5608"/>
                    <a:pt x="572" y="5608"/>
                    <a:pt x="608" y="5608"/>
                  </a:cubicBezTo>
                  <a:close/>
                  <a:moveTo>
                    <a:pt x="5073" y="0"/>
                  </a:moveTo>
                  <a:cubicBezTo>
                    <a:pt x="4477" y="0"/>
                    <a:pt x="3906" y="238"/>
                    <a:pt x="3477" y="655"/>
                  </a:cubicBezTo>
                  <a:cubicBezTo>
                    <a:pt x="3049" y="1084"/>
                    <a:pt x="2822" y="1632"/>
                    <a:pt x="2822" y="2239"/>
                  </a:cubicBezTo>
                  <a:cubicBezTo>
                    <a:pt x="2822" y="2834"/>
                    <a:pt x="3061" y="3406"/>
                    <a:pt x="3477" y="3834"/>
                  </a:cubicBezTo>
                  <a:cubicBezTo>
                    <a:pt x="3596" y="3953"/>
                    <a:pt x="3727" y="4060"/>
                    <a:pt x="3882" y="4144"/>
                  </a:cubicBezTo>
                  <a:cubicBezTo>
                    <a:pt x="3775" y="4179"/>
                    <a:pt x="3668" y="4203"/>
                    <a:pt x="3584" y="4239"/>
                  </a:cubicBezTo>
                  <a:cubicBezTo>
                    <a:pt x="3489" y="4263"/>
                    <a:pt x="3453" y="4358"/>
                    <a:pt x="3477" y="4441"/>
                  </a:cubicBezTo>
                  <a:cubicBezTo>
                    <a:pt x="3505" y="4515"/>
                    <a:pt x="3561" y="4560"/>
                    <a:pt x="3629" y="4560"/>
                  </a:cubicBezTo>
                  <a:cubicBezTo>
                    <a:pt x="3649" y="4560"/>
                    <a:pt x="3670" y="4557"/>
                    <a:pt x="3692" y="4549"/>
                  </a:cubicBezTo>
                  <a:cubicBezTo>
                    <a:pt x="4138" y="4400"/>
                    <a:pt x="4608" y="4325"/>
                    <a:pt x="5079" y="4325"/>
                  </a:cubicBezTo>
                  <a:cubicBezTo>
                    <a:pt x="5549" y="4325"/>
                    <a:pt x="6019" y="4400"/>
                    <a:pt x="6466" y="4549"/>
                  </a:cubicBezTo>
                  <a:cubicBezTo>
                    <a:pt x="6490" y="4549"/>
                    <a:pt x="6501" y="4560"/>
                    <a:pt x="6525" y="4560"/>
                  </a:cubicBezTo>
                  <a:cubicBezTo>
                    <a:pt x="6609" y="4560"/>
                    <a:pt x="6668" y="4525"/>
                    <a:pt x="6680" y="4441"/>
                  </a:cubicBezTo>
                  <a:cubicBezTo>
                    <a:pt x="6704" y="4358"/>
                    <a:pt x="6668" y="4263"/>
                    <a:pt x="6573" y="4239"/>
                  </a:cubicBezTo>
                  <a:cubicBezTo>
                    <a:pt x="6466" y="4203"/>
                    <a:pt x="6370" y="4179"/>
                    <a:pt x="6275" y="4144"/>
                  </a:cubicBezTo>
                  <a:cubicBezTo>
                    <a:pt x="6406" y="4060"/>
                    <a:pt x="6549" y="3953"/>
                    <a:pt x="6680" y="3834"/>
                  </a:cubicBezTo>
                  <a:cubicBezTo>
                    <a:pt x="6787" y="3727"/>
                    <a:pt x="6882" y="3608"/>
                    <a:pt x="6966" y="3477"/>
                  </a:cubicBezTo>
                  <a:cubicBezTo>
                    <a:pt x="7002" y="3489"/>
                    <a:pt x="7049" y="3489"/>
                    <a:pt x="7097" y="3513"/>
                  </a:cubicBezTo>
                  <a:lnTo>
                    <a:pt x="7275" y="3548"/>
                  </a:lnTo>
                  <a:lnTo>
                    <a:pt x="7275" y="3572"/>
                  </a:lnTo>
                  <a:cubicBezTo>
                    <a:pt x="7204" y="3953"/>
                    <a:pt x="7204" y="4287"/>
                    <a:pt x="7287" y="4560"/>
                  </a:cubicBezTo>
                  <a:cubicBezTo>
                    <a:pt x="7359" y="4822"/>
                    <a:pt x="7513" y="5025"/>
                    <a:pt x="7716" y="5180"/>
                  </a:cubicBezTo>
                  <a:cubicBezTo>
                    <a:pt x="7954" y="5358"/>
                    <a:pt x="8252" y="5430"/>
                    <a:pt x="8526" y="5430"/>
                  </a:cubicBezTo>
                  <a:cubicBezTo>
                    <a:pt x="8728" y="5430"/>
                    <a:pt x="8907" y="5382"/>
                    <a:pt x="9049" y="5311"/>
                  </a:cubicBezTo>
                  <a:cubicBezTo>
                    <a:pt x="9192" y="5215"/>
                    <a:pt x="9323" y="5037"/>
                    <a:pt x="9430" y="4763"/>
                  </a:cubicBezTo>
                  <a:cubicBezTo>
                    <a:pt x="9478" y="4822"/>
                    <a:pt x="9526" y="4882"/>
                    <a:pt x="9561" y="4930"/>
                  </a:cubicBezTo>
                  <a:cubicBezTo>
                    <a:pt x="9740" y="5168"/>
                    <a:pt x="9859" y="5418"/>
                    <a:pt x="9954" y="5692"/>
                  </a:cubicBezTo>
                  <a:cubicBezTo>
                    <a:pt x="10002" y="5858"/>
                    <a:pt x="10133" y="5977"/>
                    <a:pt x="10300" y="6037"/>
                  </a:cubicBezTo>
                  <a:lnTo>
                    <a:pt x="10752" y="6192"/>
                  </a:lnTo>
                  <a:cubicBezTo>
                    <a:pt x="10871" y="6239"/>
                    <a:pt x="10966" y="6334"/>
                    <a:pt x="10966" y="6465"/>
                  </a:cubicBezTo>
                  <a:lnTo>
                    <a:pt x="10966" y="7239"/>
                  </a:lnTo>
                  <a:cubicBezTo>
                    <a:pt x="10966" y="7382"/>
                    <a:pt x="10895" y="7477"/>
                    <a:pt x="10752" y="7525"/>
                  </a:cubicBezTo>
                  <a:lnTo>
                    <a:pt x="10014" y="7763"/>
                  </a:lnTo>
                  <a:cubicBezTo>
                    <a:pt x="9895" y="7811"/>
                    <a:pt x="9788" y="7882"/>
                    <a:pt x="9728" y="8001"/>
                  </a:cubicBezTo>
                  <a:cubicBezTo>
                    <a:pt x="9430" y="8513"/>
                    <a:pt x="8966" y="8930"/>
                    <a:pt x="8359" y="9252"/>
                  </a:cubicBezTo>
                  <a:cubicBezTo>
                    <a:pt x="8287" y="9287"/>
                    <a:pt x="8240" y="9359"/>
                    <a:pt x="8228" y="9430"/>
                  </a:cubicBezTo>
                  <a:lnTo>
                    <a:pt x="7990" y="10692"/>
                  </a:lnTo>
                  <a:cubicBezTo>
                    <a:pt x="7990" y="10728"/>
                    <a:pt x="7954" y="10752"/>
                    <a:pt x="7918" y="10752"/>
                  </a:cubicBezTo>
                  <a:lnTo>
                    <a:pt x="7144" y="10752"/>
                  </a:lnTo>
                  <a:cubicBezTo>
                    <a:pt x="7109" y="10752"/>
                    <a:pt x="7085" y="10728"/>
                    <a:pt x="7061" y="10692"/>
                  </a:cubicBezTo>
                  <a:lnTo>
                    <a:pt x="6930" y="10002"/>
                  </a:lnTo>
                  <a:cubicBezTo>
                    <a:pt x="6897" y="9868"/>
                    <a:pt x="6800" y="9786"/>
                    <a:pt x="6661" y="9786"/>
                  </a:cubicBezTo>
                  <a:cubicBezTo>
                    <a:pt x="6652" y="9786"/>
                    <a:pt x="6642" y="9787"/>
                    <a:pt x="6632" y="9787"/>
                  </a:cubicBezTo>
                  <a:cubicBezTo>
                    <a:pt x="6299" y="9835"/>
                    <a:pt x="5954" y="9859"/>
                    <a:pt x="5608" y="9859"/>
                  </a:cubicBezTo>
                  <a:cubicBezTo>
                    <a:pt x="5358" y="9859"/>
                    <a:pt x="5097" y="9847"/>
                    <a:pt x="4846" y="9823"/>
                  </a:cubicBezTo>
                  <a:cubicBezTo>
                    <a:pt x="4833" y="9821"/>
                    <a:pt x="4819" y="9819"/>
                    <a:pt x="4806" y="9819"/>
                  </a:cubicBezTo>
                  <a:cubicBezTo>
                    <a:pt x="4692" y="9819"/>
                    <a:pt x="4593" y="9908"/>
                    <a:pt x="4561" y="10025"/>
                  </a:cubicBezTo>
                  <a:lnTo>
                    <a:pt x="4442" y="10692"/>
                  </a:lnTo>
                  <a:cubicBezTo>
                    <a:pt x="4442" y="10728"/>
                    <a:pt x="4418" y="10752"/>
                    <a:pt x="4370" y="10752"/>
                  </a:cubicBezTo>
                  <a:lnTo>
                    <a:pt x="3596" y="10752"/>
                  </a:lnTo>
                  <a:cubicBezTo>
                    <a:pt x="3573" y="10752"/>
                    <a:pt x="3537" y="10728"/>
                    <a:pt x="3525" y="10692"/>
                  </a:cubicBezTo>
                  <a:lnTo>
                    <a:pt x="3299" y="9502"/>
                  </a:lnTo>
                  <a:cubicBezTo>
                    <a:pt x="3287" y="9430"/>
                    <a:pt x="3239" y="9359"/>
                    <a:pt x="3168" y="9323"/>
                  </a:cubicBezTo>
                  <a:cubicBezTo>
                    <a:pt x="2108" y="8763"/>
                    <a:pt x="1560" y="7823"/>
                    <a:pt x="1560" y="6620"/>
                  </a:cubicBezTo>
                  <a:cubicBezTo>
                    <a:pt x="1560" y="6013"/>
                    <a:pt x="1691" y="5477"/>
                    <a:pt x="1965" y="5013"/>
                  </a:cubicBezTo>
                  <a:cubicBezTo>
                    <a:pt x="2215" y="4584"/>
                    <a:pt x="2572" y="4239"/>
                    <a:pt x="3037" y="3965"/>
                  </a:cubicBezTo>
                  <a:cubicBezTo>
                    <a:pt x="3108" y="3929"/>
                    <a:pt x="3132" y="3822"/>
                    <a:pt x="3096" y="3751"/>
                  </a:cubicBezTo>
                  <a:cubicBezTo>
                    <a:pt x="3065" y="3696"/>
                    <a:pt x="3008" y="3667"/>
                    <a:pt x="2952" y="3667"/>
                  </a:cubicBezTo>
                  <a:cubicBezTo>
                    <a:pt x="2923" y="3667"/>
                    <a:pt x="2895" y="3675"/>
                    <a:pt x="2870" y="3691"/>
                  </a:cubicBezTo>
                  <a:cubicBezTo>
                    <a:pt x="1977" y="4203"/>
                    <a:pt x="1429" y="5013"/>
                    <a:pt x="1275" y="6025"/>
                  </a:cubicBezTo>
                  <a:lnTo>
                    <a:pt x="1227" y="6025"/>
                  </a:lnTo>
                  <a:cubicBezTo>
                    <a:pt x="1227" y="5918"/>
                    <a:pt x="1215" y="5799"/>
                    <a:pt x="1167" y="5692"/>
                  </a:cubicBezTo>
                  <a:cubicBezTo>
                    <a:pt x="1084" y="5453"/>
                    <a:pt x="870" y="5299"/>
                    <a:pt x="667" y="5263"/>
                  </a:cubicBezTo>
                  <a:cubicBezTo>
                    <a:pt x="654" y="5262"/>
                    <a:pt x="640" y="5261"/>
                    <a:pt x="626" y="5261"/>
                  </a:cubicBezTo>
                  <a:cubicBezTo>
                    <a:pt x="474" y="5261"/>
                    <a:pt x="326" y="5323"/>
                    <a:pt x="239" y="5465"/>
                  </a:cubicBezTo>
                  <a:cubicBezTo>
                    <a:pt x="72" y="5668"/>
                    <a:pt x="96" y="5834"/>
                    <a:pt x="144" y="5942"/>
                  </a:cubicBezTo>
                  <a:cubicBezTo>
                    <a:pt x="239" y="6096"/>
                    <a:pt x="441" y="6239"/>
                    <a:pt x="798" y="6311"/>
                  </a:cubicBezTo>
                  <a:cubicBezTo>
                    <a:pt x="786" y="6323"/>
                    <a:pt x="786" y="6334"/>
                    <a:pt x="775" y="6358"/>
                  </a:cubicBezTo>
                  <a:cubicBezTo>
                    <a:pt x="560" y="6620"/>
                    <a:pt x="310" y="6680"/>
                    <a:pt x="155" y="6680"/>
                  </a:cubicBezTo>
                  <a:cubicBezTo>
                    <a:pt x="72" y="6680"/>
                    <a:pt x="1" y="6751"/>
                    <a:pt x="1" y="6858"/>
                  </a:cubicBezTo>
                  <a:cubicBezTo>
                    <a:pt x="1" y="6954"/>
                    <a:pt x="72" y="7025"/>
                    <a:pt x="155" y="7037"/>
                  </a:cubicBezTo>
                  <a:lnTo>
                    <a:pt x="191" y="7037"/>
                  </a:lnTo>
                  <a:cubicBezTo>
                    <a:pt x="394" y="7037"/>
                    <a:pt x="715" y="6966"/>
                    <a:pt x="1025" y="6573"/>
                  </a:cubicBezTo>
                  <a:cubicBezTo>
                    <a:pt x="1072" y="6513"/>
                    <a:pt x="1108" y="6442"/>
                    <a:pt x="1144" y="6382"/>
                  </a:cubicBezTo>
                  <a:cubicBezTo>
                    <a:pt x="1167" y="6382"/>
                    <a:pt x="1203" y="6382"/>
                    <a:pt x="1227" y="6394"/>
                  </a:cubicBezTo>
                  <a:cubicBezTo>
                    <a:pt x="1227" y="6489"/>
                    <a:pt x="1215" y="6573"/>
                    <a:pt x="1215" y="6668"/>
                  </a:cubicBezTo>
                  <a:cubicBezTo>
                    <a:pt x="1215" y="7347"/>
                    <a:pt x="1382" y="7954"/>
                    <a:pt x="1703" y="8478"/>
                  </a:cubicBezTo>
                  <a:cubicBezTo>
                    <a:pt x="2001" y="8954"/>
                    <a:pt x="2441" y="9359"/>
                    <a:pt x="2977" y="9644"/>
                  </a:cubicBezTo>
                  <a:lnTo>
                    <a:pt x="3192" y="10799"/>
                  </a:lnTo>
                  <a:cubicBezTo>
                    <a:pt x="3227" y="11002"/>
                    <a:pt x="3406" y="11133"/>
                    <a:pt x="3596" y="11133"/>
                  </a:cubicBezTo>
                  <a:lnTo>
                    <a:pt x="4370" y="11133"/>
                  </a:lnTo>
                  <a:cubicBezTo>
                    <a:pt x="4561" y="11133"/>
                    <a:pt x="4727" y="11002"/>
                    <a:pt x="4775" y="10799"/>
                  </a:cubicBezTo>
                  <a:lnTo>
                    <a:pt x="4894" y="10204"/>
                  </a:lnTo>
                  <a:cubicBezTo>
                    <a:pt x="5132" y="10240"/>
                    <a:pt x="5370" y="10252"/>
                    <a:pt x="5620" y="10252"/>
                  </a:cubicBezTo>
                  <a:cubicBezTo>
                    <a:pt x="5966" y="10252"/>
                    <a:pt x="6311" y="10228"/>
                    <a:pt x="6632" y="10180"/>
                  </a:cubicBezTo>
                  <a:lnTo>
                    <a:pt x="6751" y="10823"/>
                  </a:lnTo>
                  <a:cubicBezTo>
                    <a:pt x="6787" y="11014"/>
                    <a:pt x="6966" y="11145"/>
                    <a:pt x="7156" y="11145"/>
                  </a:cubicBezTo>
                  <a:lnTo>
                    <a:pt x="7930" y="11145"/>
                  </a:lnTo>
                  <a:cubicBezTo>
                    <a:pt x="8121" y="11145"/>
                    <a:pt x="8287" y="11014"/>
                    <a:pt x="8335" y="10823"/>
                  </a:cubicBezTo>
                  <a:lnTo>
                    <a:pt x="8573" y="9585"/>
                  </a:lnTo>
                  <a:cubicBezTo>
                    <a:pt x="9228" y="9240"/>
                    <a:pt x="9716" y="8775"/>
                    <a:pt x="10038" y="8228"/>
                  </a:cubicBezTo>
                  <a:cubicBezTo>
                    <a:pt x="10073" y="8180"/>
                    <a:pt x="10097" y="8156"/>
                    <a:pt x="10145" y="8132"/>
                  </a:cubicBezTo>
                  <a:lnTo>
                    <a:pt x="10895" y="7894"/>
                  </a:lnTo>
                  <a:cubicBezTo>
                    <a:pt x="11145" y="7811"/>
                    <a:pt x="11323" y="7573"/>
                    <a:pt x="11323" y="7299"/>
                  </a:cubicBezTo>
                  <a:lnTo>
                    <a:pt x="11323" y="6525"/>
                  </a:lnTo>
                  <a:cubicBezTo>
                    <a:pt x="11312" y="6251"/>
                    <a:pt x="11133" y="6013"/>
                    <a:pt x="10871" y="5918"/>
                  </a:cubicBezTo>
                  <a:lnTo>
                    <a:pt x="10419" y="5775"/>
                  </a:lnTo>
                  <a:cubicBezTo>
                    <a:pt x="10359" y="5763"/>
                    <a:pt x="10311" y="5715"/>
                    <a:pt x="10300" y="5644"/>
                  </a:cubicBezTo>
                  <a:cubicBezTo>
                    <a:pt x="10192" y="5322"/>
                    <a:pt x="10061" y="5049"/>
                    <a:pt x="9859" y="4775"/>
                  </a:cubicBezTo>
                  <a:cubicBezTo>
                    <a:pt x="9776" y="4656"/>
                    <a:pt x="9680" y="4537"/>
                    <a:pt x="9561" y="4429"/>
                  </a:cubicBezTo>
                  <a:cubicBezTo>
                    <a:pt x="9645" y="4132"/>
                    <a:pt x="9669" y="3798"/>
                    <a:pt x="9669" y="3501"/>
                  </a:cubicBezTo>
                  <a:cubicBezTo>
                    <a:pt x="9669" y="3084"/>
                    <a:pt x="9585" y="2822"/>
                    <a:pt x="9418" y="2739"/>
                  </a:cubicBezTo>
                  <a:cubicBezTo>
                    <a:pt x="9384" y="2722"/>
                    <a:pt x="9329" y="2693"/>
                    <a:pt x="9204" y="2693"/>
                  </a:cubicBezTo>
                  <a:cubicBezTo>
                    <a:pt x="8980" y="2693"/>
                    <a:pt x="8533" y="2787"/>
                    <a:pt x="7585" y="3215"/>
                  </a:cubicBezTo>
                  <a:cubicBezTo>
                    <a:pt x="7561" y="3227"/>
                    <a:pt x="7513" y="3239"/>
                    <a:pt x="7478" y="3275"/>
                  </a:cubicBezTo>
                  <a:cubicBezTo>
                    <a:pt x="7383" y="3239"/>
                    <a:pt x="7287" y="3227"/>
                    <a:pt x="7180" y="3191"/>
                  </a:cubicBezTo>
                  <a:cubicBezTo>
                    <a:pt x="7168" y="3191"/>
                    <a:pt x="7156" y="3191"/>
                    <a:pt x="7144" y="3179"/>
                  </a:cubicBezTo>
                  <a:cubicBezTo>
                    <a:pt x="7263" y="2929"/>
                    <a:pt x="7335" y="2644"/>
                    <a:pt x="7347" y="2346"/>
                  </a:cubicBezTo>
                  <a:cubicBezTo>
                    <a:pt x="7347" y="2263"/>
                    <a:pt x="7287" y="2179"/>
                    <a:pt x="7180" y="2167"/>
                  </a:cubicBezTo>
                  <a:cubicBezTo>
                    <a:pt x="7097" y="2167"/>
                    <a:pt x="7025" y="2227"/>
                    <a:pt x="7002" y="2334"/>
                  </a:cubicBezTo>
                  <a:cubicBezTo>
                    <a:pt x="6990" y="2810"/>
                    <a:pt x="6787" y="3251"/>
                    <a:pt x="6442" y="3596"/>
                  </a:cubicBezTo>
                  <a:cubicBezTo>
                    <a:pt x="6228" y="3810"/>
                    <a:pt x="5989" y="3953"/>
                    <a:pt x="5739" y="4048"/>
                  </a:cubicBezTo>
                  <a:cubicBezTo>
                    <a:pt x="5525" y="4019"/>
                    <a:pt x="5302" y="4004"/>
                    <a:pt x="5079" y="4004"/>
                  </a:cubicBezTo>
                  <a:cubicBezTo>
                    <a:pt x="4855" y="4004"/>
                    <a:pt x="4632" y="4019"/>
                    <a:pt x="4418" y="4048"/>
                  </a:cubicBezTo>
                  <a:cubicBezTo>
                    <a:pt x="4168" y="3953"/>
                    <a:pt x="3930" y="3810"/>
                    <a:pt x="3715" y="3596"/>
                  </a:cubicBezTo>
                  <a:cubicBezTo>
                    <a:pt x="3358" y="3239"/>
                    <a:pt x="3156" y="2751"/>
                    <a:pt x="3156" y="2239"/>
                  </a:cubicBezTo>
                  <a:cubicBezTo>
                    <a:pt x="3156" y="1739"/>
                    <a:pt x="3346" y="1251"/>
                    <a:pt x="3715" y="893"/>
                  </a:cubicBezTo>
                  <a:cubicBezTo>
                    <a:pt x="4073" y="536"/>
                    <a:pt x="4561" y="322"/>
                    <a:pt x="5073" y="322"/>
                  </a:cubicBezTo>
                  <a:cubicBezTo>
                    <a:pt x="5573" y="322"/>
                    <a:pt x="6073" y="512"/>
                    <a:pt x="6430" y="893"/>
                  </a:cubicBezTo>
                  <a:cubicBezTo>
                    <a:pt x="6573" y="1036"/>
                    <a:pt x="6692" y="1203"/>
                    <a:pt x="6787" y="1381"/>
                  </a:cubicBezTo>
                  <a:cubicBezTo>
                    <a:pt x="6813" y="1433"/>
                    <a:pt x="6870" y="1472"/>
                    <a:pt x="6930" y="1472"/>
                  </a:cubicBezTo>
                  <a:cubicBezTo>
                    <a:pt x="6954" y="1472"/>
                    <a:pt x="6978" y="1466"/>
                    <a:pt x="7002" y="1453"/>
                  </a:cubicBezTo>
                  <a:cubicBezTo>
                    <a:pt x="7085" y="1405"/>
                    <a:pt x="7121" y="1322"/>
                    <a:pt x="7085" y="1227"/>
                  </a:cubicBezTo>
                  <a:cubicBezTo>
                    <a:pt x="6978" y="1024"/>
                    <a:pt x="6823" y="834"/>
                    <a:pt x="6668" y="655"/>
                  </a:cubicBezTo>
                  <a:cubicBezTo>
                    <a:pt x="6228" y="215"/>
                    <a:pt x="5680" y="0"/>
                    <a:pt x="507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2" name="Google Shape;8842;p76"/>
            <p:cNvSpPr/>
            <p:nvPr/>
          </p:nvSpPr>
          <p:spPr>
            <a:xfrm>
              <a:off x="4829299" y="2324485"/>
              <a:ext cx="42393" cy="75291"/>
            </a:xfrm>
            <a:custGeom>
              <a:avLst/>
              <a:gdLst/>
              <a:ahLst/>
              <a:cxnLst/>
              <a:rect l="l" t="t" r="r" b="b"/>
              <a:pathLst>
                <a:path w="1335" h="2371" extrusionOk="0">
                  <a:moveTo>
                    <a:pt x="644" y="417"/>
                  </a:moveTo>
                  <a:lnTo>
                    <a:pt x="644" y="941"/>
                  </a:lnTo>
                  <a:cubicBezTo>
                    <a:pt x="501" y="882"/>
                    <a:pt x="370" y="822"/>
                    <a:pt x="370" y="656"/>
                  </a:cubicBezTo>
                  <a:cubicBezTo>
                    <a:pt x="370" y="513"/>
                    <a:pt x="489" y="441"/>
                    <a:pt x="644" y="417"/>
                  </a:cubicBezTo>
                  <a:close/>
                  <a:moveTo>
                    <a:pt x="786" y="1322"/>
                  </a:moveTo>
                  <a:cubicBezTo>
                    <a:pt x="929" y="1382"/>
                    <a:pt x="1036" y="1477"/>
                    <a:pt x="1036" y="1656"/>
                  </a:cubicBezTo>
                  <a:cubicBezTo>
                    <a:pt x="1036" y="1810"/>
                    <a:pt x="929" y="1906"/>
                    <a:pt x="786" y="1941"/>
                  </a:cubicBezTo>
                  <a:lnTo>
                    <a:pt x="786" y="1322"/>
                  </a:lnTo>
                  <a:close/>
                  <a:moveTo>
                    <a:pt x="703" y="1"/>
                  </a:moveTo>
                  <a:cubicBezTo>
                    <a:pt x="655" y="1"/>
                    <a:pt x="620" y="36"/>
                    <a:pt x="620" y="60"/>
                  </a:cubicBezTo>
                  <a:lnTo>
                    <a:pt x="620" y="156"/>
                  </a:lnTo>
                  <a:cubicBezTo>
                    <a:pt x="334" y="179"/>
                    <a:pt x="60" y="334"/>
                    <a:pt x="60" y="691"/>
                  </a:cubicBezTo>
                  <a:cubicBezTo>
                    <a:pt x="60" y="1060"/>
                    <a:pt x="346" y="1168"/>
                    <a:pt x="620" y="1251"/>
                  </a:cubicBezTo>
                  <a:lnTo>
                    <a:pt x="620" y="1941"/>
                  </a:lnTo>
                  <a:cubicBezTo>
                    <a:pt x="322" y="1906"/>
                    <a:pt x="239" y="1715"/>
                    <a:pt x="143" y="1715"/>
                  </a:cubicBezTo>
                  <a:cubicBezTo>
                    <a:pt x="60" y="1715"/>
                    <a:pt x="1" y="1810"/>
                    <a:pt x="1" y="1882"/>
                  </a:cubicBezTo>
                  <a:cubicBezTo>
                    <a:pt x="1" y="2025"/>
                    <a:pt x="239" y="2227"/>
                    <a:pt x="620" y="2227"/>
                  </a:cubicBezTo>
                  <a:lnTo>
                    <a:pt x="620" y="2311"/>
                  </a:lnTo>
                  <a:cubicBezTo>
                    <a:pt x="620" y="2346"/>
                    <a:pt x="644" y="2370"/>
                    <a:pt x="703" y="2370"/>
                  </a:cubicBezTo>
                  <a:cubicBezTo>
                    <a:pt x="751" y="2370"/>
                    <a:pt x="798" y="2346"/>
                    <a:pt x="798" y="2311"/>
                  </a:cubicBezTo>
                  <a:lnTo>
                    <a:pt x="798" y="2203"/>
                  </a:lnTo>
                  <a:cubicBezTo>
                    <a:pt x="1108" y="2168"/>
                    <a:pt x="1310" y="1965"/>
                    <a:pt x="1310" y="1608"/>
                  </a:cubicBezTo>
                  <a:cubicBezTo>
                    <a:pt x="1334" y="1227"/>
                    <a:pt x="1048" y="1096"/>
                    <a:pt x="798" y="1001"/>
                  </a:cubicBezTo>
                  <a:lnTo>
                    <a:pt x="798" y="406"/>
                  </a:lnTo>
                  <a:cubicBezTo>
                    <a:pt x="1001" y="417"/>
                    <a:pt x="1084" y="513"/>
                    <a:pt x="1144" y="513"/>
                  </a:cubicBezTo>
                  <a:cubicBezTo>
                    <a:pt x="1227" y="513"/>
                    <a:pt x="1275" y="406"/>
                    <a:pt x="1275" y="346"/>
                  </a:cubicBezTo>
                  <a:cubicBezTo>
                    <a:pt x="1275" y="203"/>
                    <a:pt x="989" y="144"/>
                    <a:pt x="798" y="144"/>
                  </a:cubicBezTo>
                  <a:lnTo>
                    <a:pt x="798" y="60"/>
                  </a:lnTo>
                  <a:cubicBezTo>
                    <a:pt x="798" y="36"/>
                    <a:pt x="751" y="1"/>
                    <a:pt x="7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843" name="Google Shape;8843;p76"/>
          <p:cNvSpPr/>
          <p:nvPr/>
        </p:nvSpPr>
        <p:spPr>
          <a:xfrm>
            <a:off x="5214928" y="2287078"/>
            <a:ext cx="358832" cy="359562"/>
          </a:xfrm>
          <a:custGeom>
            <a:avLst/>
            <a:gdLst/>
            <a:ahLst/>
            <a:cxnLst/>
            <a:rect l="l" t="t" r="r" b="b"/>
            <a:pathLst>
              <a:path w="11300" h="11323" extrusionOk="0">
                <a:moveTo>
                  <a:pt x="5620" y="333"/>
                </a:moveTo>
                <a:cubicBezTo>
                  <a:pt x="5715" y="333"/>
                  <a:pt x="5787" y="405"/>
                  <a:pt x="5787" y="500"/>
                </a:cubicBezTo>
                <a:lnTo>
                  <a:pt x="5787" y="560"/>
                </a:lnTo>
                <a:lnTo>
                  <a:pt x="5453" y="560"/>
                </a:lnTo>
                <a:lnTo>
                  <a:pt x="5453" y="500"/>
                </a:lnTo>
                <a:cubicBezTo>
                  <a:pt x="5453" y="405"/>
                  <a:pt x="5536" y="333"/>
                  <a:pt x="5620" y="333"/>
                </a:cubicBezTo>
                <a:close/>
                <a:moveTo>
                  <a:pt x="5465" y="917"/>
                </a:moveTo>
                <a:lnTo>
                  <a:pt x="5465" y="5822"/>
                </a:lnTo>
                <a:cubicBezTo>
                  <a:pt x="5120" y="5560"/>
                  <a:pt x="4703" y="5405"/>
                  <a:pt x="4251" y="5405"/>
                </a:cubicBezTo>
                <a:cubicBezTo>
                  <a:pt x="3810" y="5405"/>
                  <a:pt x="3393" y="5560"/>
                  <a:pt x="3060" y="5810"/>
                </a:cubicBezTo>
                <a:cubicBezTo>
                  <a:pt x="3108" y="4536"/>
                  <a:pt x="3370" y="3322"/>
                  <a:pt x="3834" y="2417"/>
                </a:cubicBezTo>
                <a:cubicBezTo>
                  <a:pt x="4286" y="1524"/>
                  <a:pt x="4846" y="1000"/>
                  <a:pt x="5465" y="917"/>
                </a:cubicBezTo>
                <a:close/>
                <a:moveTo>
                  <a:pt x="5822" y="917"/>
                </a:moveTo>
                <a:cubicBezTo>
                  <a:pt x="6441" y="1000"/>
                  <a:pt x="7037" y="1584"/>
                  <a:pt x="7501" y="2524"/>
                </a:cubicBezTo>
                <a:cubicBezTo>
                  <a:pt x="7526" y="2582"/>
                  <a:pt x="7579" y="2617"/>
                  <a:pt x="7642" y="2617"/>
                </a:cubicBezTo>
                <a:cubicBezTo>
                  <a:pt x="7669" y="2617"/>
                  <a:pt x="7698" y="2610"/>
                  <a:pt x="7727" y="2596"/>
                </a:cubicBezTo>
                <a:cubicBezTo>
                  <a:pt x="7811" y="2548"/>
                  <a:pt x="7834" y="2465"/>
                  <a:pt x="7799" y="2369"/>
                </a:cubicBezTo>
                <a:cubicBezTo>
                  <a:pt x="7525" y="1810"/>
                  <a:pt x="7215" y="1381"/>
                  <a:pt x="6858" y="1060"/>
                </a:cubicBezTo>
                <a:lnTo>
                  <a:pt x="6810" y="1024"/>
                </a:lnTo>
                <a:lnTo>
                  <a:pt x="6810" y="1024"/>
                </a:lnTo>
                <a:cubicBezTo>
                  <a:pt x="7799" y="1238"/>
                  <a:pt x="8692" y="1715"/>
                  <a:pt x="9406" y="2453"/>
                </a:cubicBezTo>
                <a:cubicBezTo>
                  <a:pt x="10311" y="3358"/>
                  <a:pt x="10847" y="4536"/>
                  <a:pt x="10954" y="5798"/>
                </a:cubicBezTo>
                <a:cubicBezTo>
                  <a:pt x="10597" y="5560"/>
                  <a:pt x="10180" y="5405"/>
                  <a:pt x="9751" y="5405"/>
                </a:cubicBezTo>
                <a:cubicBezTo>
                  <a:pt x="9299" y="5405"/>
                  <a:pt x="8870" y="5560"/>
                  <a:pt x="8537" y="5822"/>
                </a:cubicBezTo>
                <a:cubicBezTo>
                  <a:pt x="8513" y="4834"/>
                  <a:pt x="8346" y="3893"/>
                  <a:pt x="8061" y="3060"/>
                </a:cubicBezTo>
                <a:cubicBezTo>
                  <a:pt x="8042" y="2984"/>
                  <a:pt x="7977" y="2946"/>
                  <a:pt x="7909" y="2946"/>
                </a:cubicBezTo>
                <a:cubicBezTo>
                  <a:pt x="7892" y="2946"/>
                  <a:pt x="7875" y="2948"/>
                  <a:pt x="7858" y="2953"/>
                </a:cubicBezTo>
                <a:cubicBezTo>
                  <a:pt x="7763" y="2988"/>
                  <a:pt x="7727" y="3072"/>
                  <a:pt x="7751" y="3167"/>
                </a:cubicBezTo>
                <a:cubicBezTo>
                  <a:pt x="8025" y="3953"/>
                  <a:pt x="8180" y="4858"/>
                  <a:pt x="8215" y="5810"/>
                </a:cubicBezTo>
                <a:cubicBezTo>
                  <a:pt x="7882" y="5560"/>
                  <a:pt x="7453" y="5405"/>
                  <a:pt x="7025" y="5405"/>
                </a:cubicBezTo>
                <a:cubicBezTo>
                  <a:pt x="6572" y="5405"/>
                  <a:pt x="6156" y="5560"/>
                  <a:pt x="5822" y="5822"/>
                </a:cubicBezTo>
                <a:lnTo>
                  <a:pt x="5822" y="917"/>
                </a:lnTo>
                <a:close/>
                <a:moveTo>
                  <a:pt x="5596" y="8299"/>
                </a:moveTo>
                <a:cubicBezTo>
                  <a:pt x="5679" y="8299"/>
                  <a:pt x="5751" y="8370"/>
                  <a:pt x="5751" y="8453"/>
                </a:cubicBezTo>
                <a:lnTo>
                  <a:pt x="5751" y="9894"/>
                </a:lnTo>
                <a:lnTo>
                  <a:pt x="5787" y="9894"/>
                </a:lnTo>
                <a:cubicBezTo>
                  <a:pt x="5787" y="10489"/>
                  <a:pt x="5310" y="10978"/>
                  <a:pt x="4727" y="10978"/>
                </a:cubicBezTo>
                <a:cubicBezTo>
                  <a:pt x="4286" y="10978"/>
                  <a:pt x="3882" y="10704"/>
                  <a:pt x="3715" y="10287"/>
                </a:cubicBezTo>
                <a:cubicBezTo>
                  <a:pt x="3703" y="10239"/>
                  <a:pt x="3703" y="10192"/>
                  <a:pt x="3739" y="10144"/>
                </a:cubicBezTo>
                <a:cubicBezTo>
                  <a:pt x="3762" y="10097"/>
                  <a:pt x="3822" y="10073"/>
                  <a:pt x="3870" y="10073"/>
                </a:cubicBezTo>
                <a:cubicBezTo>
                  <a:pt x="3941" y="10073"/>
                  <a:pt x="4001" y="10108"/>
                  <a:pt x="4012" y="10168"/>
                </a:cubicBezTo>
                <a:cubicBezTo>
                  <a:pt x="4120" y="10454"/>
                  <a:pt x="4393" y="10632"/>
                  <a:pt x="4691" y="10644"/>
                </a:cubicBezTo>
                <a:cubicBezTo>
                  <a:pt x="4882" y="10644"/>
                  <a:pt x="5072" y="10573"/>
                  <a:pt x="5203" y="10442"/>
                </a:cubicBezTo>
                <a:cubicBezTo>
                  <a:pt x="5358" y="10287"/>
                  <a:pt x="5429" y="10097"/>
                  <a:pt x="5429" y="9906"/>
                </a:cubicBezTo>
                <a:lnTo>
                  <a:pt x="5429" y="8453"/>
                </a:lnTo>
                <a:cubicBezTo>
                  <a:pt x="5429" y="8370"/>
                  <a:pt x="5501" y="8299"/>
                  <a:pt x="5596" y="8299"/>
                </a:cubicBezTo>
                <a:close/>
                <a:moveTo>
                  <a:pt x="5644" y="0"/>
                </a:moveTo>
                <a:cubicBezTo>
                  <a:pt x="5370" y="0"/>
                  <a:pt x="5144" y="226"/>
                  <a:pt x="5144" y="500"/>
                </a:cubicBezTo>
                <a:lnTo>
                  <a:pt x="5144" y="583"/>
                </a:lnTo>
                <a:cubicBezTo>
                  <a:pt x="4215" y="667"/>
                  <a:pt x="3322" y="976"/>
                  <a:pt x="2524" y="1500"/>
                </a:cubicBezTo>
                <a:cubicBezTo>
                  <a:pt x="1631" y="2096"/>
                  <a:pt x="917" y="2929"/>
                  <a:pt x="476" y="3905"/>
                </a:cubicBezTo>
                <a:cubicBezTo>
                  <a:pt x="429" y="4001"/>
                  <a:pt x="476" y="4084"/>
                  <a:pt x="560" y="4131"/>
                </a:cubicBezTo>
                <a:cubicBezTo>
                  <a:pt x="585" y="4144"/>
                  <a:pt x="610" y="4150"/>
                  <a:pt x="633" y="4150"/>
                </a:cubicBezTo>
                <a:cubicBezTo>
                  <a:pt x="697" y="4150"/>
                  <a:pt x="751" y="4106"/>
                  <a:pt x="786" y="4036"/>
                </a:cubicBezTo>
                <a:cubicBezTo>
                  <a:pt x="1203" y="3119"/>
                  <a:pt x="1869" y="2346"/>
                  <a:pt x="2727" y="1774"/>
                </a:cubicBezTo>
                <a:cubicBezTo>
                  <a:pt x="3262" y="1417"/>
                  <a:pt x="3858" y="1167"/>
                  <a:pt x="4477" y="1036"/>
                </a:cubicBezTo>
                <a:lnTo>
                  <a:pt x="4477" y="1036"/>
                </a:lnTo>
                <a:cubicBezTo>
                  <a:pt x="4132" y="1310"/>
                  <a:pt x="3822" y="1738"/>
                  <a:pt x="3560" y="2274"/>
                </a:cubicBezTo>
                <a:cubicBezTo>
                  <a:pt x="3072" y="3239"/>
                  <a:pt x="2774" y="4489"/>
                  <a:pt x="2739" y="5822"/>
                </a:cubicBezTo>
                <a:cubicBezTo>
                  <a:pt x="2393" y="5560"/>
                  <a:pt x="1977" y="5405"/>
                  <a:pt x="1536" y="5405"/>
                </a:cubicBezTo>
                <a:cubicBezTo>
                  <a:pt x="1095" y="5405"/>
                  <a:pt x="667" y="5560"/>
                  <a:pt x="345" y="5810"/>
                </a:cubicBezTo>
                <a:cubicBezTo>
                  <a:pt x="369" y="5405"/>
                  <a:pt x="441" y="5024"/>
                  <a:pt x="560" y="4643"/>
                </a:cubicBezTo>
                <a:cubicBezTo>
                  <a:pt x="595" y="4560"/>
                  <a:pt x="548" y="4465"/>
                  <a:pt x="464" y="4441"/>
                </a:cubicBezTo>
                <a:cubicBezTo>
                  <a:pt x="445" y="4436"/>
                  <a:pt x="427" y="4434"/>
                  <a:pt x="409" y="4434"/>
                </a:cubicBezTo>
                <a:cubicBezTo>
                  <a:pt x="338" y="4434"/>
                  <a:pt x="279" y="4472"/>
                  <a:pt x="250" y="4548"/>
                </a:cubicBezTo>
                <a:cubicBezTo>
                  <a:pt x="83" y="5084"/>
                  <a:pt x="0" y="5644"/>
                  <a:pt x="0" y="6227"/>
                </a:cubicBezTo>
                <a:cubicBezTo>
                  <a:pt x="0" y="6287"/>
                  <a:pt x="24" y="6334"/>
                  <a:pt x="72" y="6358"/>
                </a:cubicBezTo>
                <a:cubicBezTo>
                  <a:pt x="107" y="6385"/>
                  <a:pt x="150" y="6398"/>
                  <a:pt x="184" y="6398"/>
                </a:cubicBezTo>
                <a:cubicBezTo>
                  <a:pt x="195" y="6398"/>
                  <a:pt x="205" y="6397"/>
                  <a:pt x="214" y="6394"/>
                </a:cubicBezTo>
                <a:cubicBezTo>
                  <a:pt x="250" y="6370"/>
                  <a:pt x="286" y="6358"/>
                  <a:pt x="298" y="6334"/>
                </a:cubicBezTo>
                <a:cubicBezTo>
                  <a:pt x="583" y="5977"/>
                  <a:pt x="1048" y="5751"/>
                  <a:pt x="1524" y="5751"/>
                </a:cubicBezTo>
                <a:cubicBezTo>
                  <a:pt x="2024" y="5751"/>
                  <a:pt x="2477" y="5977"/>
                  <a:pt x="2762" y="6334"/>
                </a:cubicBezTo>
                <a:cubicBezTo>
                  <a:pt x="2798" y="6370"/>
                  <a:pt x="2834" y="6394"/>
                  <a:pt x="2893" y="6394"/>
                </a:cubicBezTo>
                <a:cubicBezTo>
                  <a:pt x="2941" y="6394"/>
                  <a:pt x="3000" y="6358"/>
                  <a:pt x="3036" y="6334"/>
                </a:cubicBezTo>
                <a:cubicBezTo>
                  <a:pt x="3322" y="5977"/>
                  <a:pt x="3786" y="5751"/>
                  <a:pt x="4263" y="5751"/>
                </a:cubicBezTo>
                <a:cubicBezTo>
                  <a:pt x="4727" y="5751"/>
                  <a:pt x="5179" y="5941"/>
                  <a:pt x="5477" y="6287"/>
                </a:cubicBezTo>
                <a:lnTo>
                  <a:pt x="5477" y="7965"/>
                </a:lnTo>
                <a:cubicBezTo>
                  <a:pt x="5275" y="8049"/>
                  <a:pt x="5132" y="8227"/>
                  <a:pt x="5132" y="8442"/>
                </a:cubicBezTo>
                <a:lnTo>
                  <a:pt x="5132" y="9894"/>
                </a:lnTo>
                <a:cubicBezTo>
                  <a:pt x="5132" y="10013"/>
                  <a:pt x="5084" y="10108"/>
                  <a:pt x="5013" y="10192"/>
                </a:cubicBezTo>
                <a:cubicBezTo>
                  <a:pt x="4941" y="10263"/>
                  <a:pt x="4834" y="10311"/>
                  <a:pt x="4727" y="10311"/>
                </a:cubicBezTo>
                <a:cubicBezTo>
                  <a:pt x="4560" y="10311"/>
                  <a:pt x="4417" y="10204"/>
                  <a:pt x="4358" y="10049"/>
                </a:cubicBezTo>
                <a:cubicBezTo>
                  <a:pt x="4286" y="9858"/>
                  <a:pt x="4108" y="9739"/>
                  <a:pt x="3893" y="9739"/>
                </a:cubicBezTo>
                <a:cubicBezTo>
                  <a:pt x="3739" y="9739"/>
                  <a:pt x="3572" y="9835"/>
                  <a:pt x="3477" y="9966"/>
                </a:cubicBezTo>
                <a:cubicBezTo>
                  <a:pt x="3393" y="10097"/>
                  <a:pt x="3358" y="10275"/>
                  <a:pt x="3441" y="10430"/>
                </a:cubicBezTo>
                <a:cubicBezTo>
                  <a:pt x="3643" y="10966"/>
                  <a:pt x="4179" y="11323"/>
                  <a:pt x="4751" y="11323"/>
                </a:cubicBezTo>
                <a:lnTo>
                  <a:pt x="4763" y="11323"/>
                </a:lnTo>
                <a:cubicBezTo>
                  <a:pt x="5513" y="11299"/>
                  <a:pt x="6144" y="10668"/>
                  <a:pt x="6144" y="9894"/>
                </a:cubicBezTo>
                <a:lnTo>
                  <a:pt x="6144" y="8442"/>
                </a:lnTo>
                <a:cubicBezTo>
                  <a:pt x="6144" y="8227"/>
                  <a:pt x="6013" y="8049"/>
                  <a:pt x="5798" y="7965"/>
                </a:cubicBezTo>
                <a:lnTo>
                  <a:pt x="5798" y="6287"/>
                </a:lnTo>
                <a:cubicBezTo>
                  <a:pt x="6084" y="5941"/>
                  <a:pt x="6537" y="5751"/>
                  <a:pt x="7001" y="5751"/>
                </a:cubicBezTo>
                <a:cubicBezTo>
                  <a:pt x="7501" y="5751"/>
                  <a:pt x="7953" y="5977"/>
                  <a:pt x="8239" y="6334"/>
                </a:cubicBezTo>
                <a:cubicBezTo>
                  <a:pt x="8275" y="6370"/>
                  <a:pt x="8311" y="6394"/>
                  <a:pt x="8370" y="6394"/>
                </a:cubicBezTo>
                <a:cubicBezTo>
                  <a:pt x="8418" y="6394"/>
                  <a:pt x="8477" y="6358"/>
                  <a:pt x="8513" y="6334"/>
                </a:cubicBezTo>
                <a:cubicBezTo>
                  <a:pt x="8799" y="5977"/>
                  <a:pt x="9263" y="5751"/>
                  <a:pt x="9739" y="5751"/>
                </a:cubicBezTo>
                <a:cubicBezTo>
                  <a:pt x="10239" y="5751"/>
                  <a:pt x="10704" y="5977"/>
                  <a:pt x="10978" y="6334"/>
                </a:cubicBezTo>
                <a:cubicBezTo>
                  <a:pt x="11013" y="6370"/>
                  <a:pt x="11049" y="6394"/>
                  <a:pt x="11109" y="6394"/>
                </a:cubicBezTo>
                <a:cubicBezTo>
                  <a:pt x="11132" y="6394"/>
                  <a:pt x="11144" y="6394"/>
                  <a:pt x="11180" y="6370"/>
                </a:cubicBezTo>
                <a:cubicBezTo>
                  <a:pt x="11251" y="6346"/>
                  <a:pt x="11299" y="6287"/>
                  <a:pt x="11299" y="6215"/>
                </a:cubicBezTo>
                <a:cubicBezTo>
                  <a:pt x="11275" y="4715"/>
                  <a:pt x="10704" y="3298"/>
                  <a:pt x="9620" y="2226"/>
                </a:cubicBezTo>
                <a:cubicBezTo>
                  <a:pt x="8668" y="1274"/>
                  <a:pt x="7453" y="702"/>
                  <a:pt x="6132" y="583"/>
                </a:cubicBezTo>
                <a:lnTo>
                  <a:pt x="6132" y="500"/>
                </a:lnTo>
                <a:cubicBezTo>
                  <a:pt x="6132" y="226"/>
                  <a:pt x="5906" y="0"/>
                  <a:pt x="5644"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844" name="Google Shape;8844;p76"/>
          <p:cNvGrpSpPr/>
          <p:nvPr/>
        </p:nvGrpSpPr>
        <p:grpSpPr>
          <a:xfrm>
            <a:off x="6352932" y="2308227"/>
            <a:ext cx="263567" cy="317614"/>
            <a:chOff x="6421399" y="2308227"/>
            <a:chExt cx="263567" cy="31761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45" name="Google Shape;8845;p76"/>
            <p:cNvSpPr/>
            <p:nvPr/>
          </p:nvSpPr>
          <p:spPr>
            <a:xfrm>
              <a:off x="6421399" y="2308227"/>
              <a:ext cx="263567" cy="317614"/>
            </a:xfrm>
            <a:custGeom>
              <a:avLst/>
              <a:gdLst/>
              <a:ahLst/>
              <a:cxnLst/>
              <a:rect l="l" t="t" r="r" b="b"/>
              <a:pathLst>
                <a:path w="8300" h="10002" extrusionOk="0">
                  <a:moveTo>
                    <a:pt x="4192" y="298"/>
                  </a:moveTo>
                  <a:cubicBezTo>
                    <a:pt x="4501" y="298"/>
                    <a:pt x="4775" y="513"/>
                    <a:pt x="4835" y="810"/>
                  </a:cubicBezTo>
                  <a:lnTo>
                    <a:pt x="3430" y="810"/>
                  </a:lnTo>
                  <a:cubicBezTo>
                    <a:pt x="3513" y="513"/>
                    <a:pt x="3775" y="298"/>
                    <a:pt x="4085" y="298"/>
                  </a:cubicBezTo>
                  <a:close/>
                  <a:moveTo>
                    <a:pt x="5918" y="1108"/>
                  </a:moveTo>
                  <a:cubicBezTo>
                    <a:pt x="6275" y="1108"/>
                    <a:pt x="6585" y="1275"/>
                    <a:pt x="6799" y="1560"/>
                  </a:cubicBezTo>
                  <a:lnTo>
                    <a:pt x="1465" y="1560"/>
                  </a:lnTo>
                  <a:cubicBezTo>
                    <a:pt x="1680" y="1275"/>
                    <a:pt x="1989" y="1108"/>
                    <a:pt x="2346" y="1108"/>
                  </a:cubicBezTo>
                  <a:close/>
                  <a:moveTo>
                    <a:pt x="4085" y="1"/>
                  </a:moveTo>
                  <a:cubicBezTo>
                    <a:pt x="3608" y="1"/>
                    <a:pt x="3215" y="346"/>
                    <a:pt x="3156" y="810"/>
                  </a:cubicBezTo>
                  <a:lnTo>
                    <a:pt x="2346" y="810"/>
                  </a:lnTo>
                  <a:cubicBezTo>
                    <a:pt x="1822" y="810"/>
                    <a:pt x="1370" y="1096"/>
                    <a:pt x="1132" y="1560"/>
                  </a:cubicBezTo>
                  <a:lnTo>
                    <a:pt x="596" y="1560"/>
                  </a:lnTo>
                  <a:cubicBezTo>
                    <a:pt x="263" y="1560"/>
                    <a:pt x="1" y="1822"/>
                    <a:pt x="1" y="2156"/>
                  </a:cubicBezTo>
                  <a:cubicBezTo>
                    <a:pt x="1" y="2477"/>
                    <a:pt x="263" y="2751"/>
                    <a:pt x="596" y="2751"/>
                  </a:cubicBezTo>
                  <a:lnTo>
                    <a:pt x="1013" y="2751"/>
                  </a:lnTo>
                  <a:lnTo>
                    <a:pt x="1370" y="9359"/>
                  </a:lnTo>
                  <a:cubicBezTo>
                    <a:pt x="1382" y="9716"/>
                    <a:pt x="1680" y="10002"/>
                    <a:pt x="2037" y="10002"/>
                  </a:cubicBezTo>
                  <a:lnTo>
                    <a:pt x="4466" y="10002"/>
                  </a:lnTo>
                  <a:cubicBezTo>
                    <a:pt x="4537" y="10002"/>
                    <a:pt x="4609" y="9942"/>
                    <a:pt x="4609" y="9847"/>
                  </a:cubicBezTo>
                  <a:cubicBezTo>
                    <a:pt x="4609" y="9752"/>
                    <a:pt x="4549" y="9704"/>
                    <a:pt x="4466" y="9704"/>
                  </a:cubicBezTo>
                  <a:lnTo>
                    <a:pt x="2037" y="9704"/>
                  </a:lnTo>
                  <a:cubicBezTo>
                    <a:pt x="1822" y="9704"/>
                    <a:pt x="1668" y="9538"/>
                    <a:pt x="1644" y="9347"/>
                  </a:cubicBezTo>
                  <a:lnTo>
                    <a:pt x="1287" y="2751"/>
                  </a:lnTo>
                  <a:lnTo>
                    <a:pt x="2084" y="2751"/>
                  </a:lnTo>
                  <a:cubicBezTo>
                    <a:pt x="2156" y="2751"/>
                    <a:pt x="2227" y="2692"/>
                    <a:pt x="2227" y="2596"/>
                  </a:cubicBezTo>
                  <a:cubicBezTo>
                    <a:pt x="2227" y="2525"/>
                    <a:pt x="2168" y="2453"/>
                    <a:pt x="2084" y="2453"/>
                  </a:cubicBezTo>
                  <a:lnTo>
                    <a:pt x="596" y="2453"/>
                  </a:lnTo>
                  <a:cubicBezTo>
                    <a:pt x="429" y="2453"/>
                    <a:pt x="298" y="2322"/>
                    <a:pt x="298" y="2156"/>
                  </a:cubicBezTo>
                  <a:cubicBezTo>
                    <a:pt x="298" y="1989"/>
                    <a:pt x="429" y="1858"/>
                    <a:pt x="596" y="1858"/>
                  </a:cubicBezTo>
                  <a:lnTo>
                    <a:pt x="7704" y="1858"/>
                  </a:lnTo>
                  <a:cubicBezTo>
                    <a:pt x="7871" y="1858"/>
                    <a:pt x="8002" y="1989"/>
                    <a:pt x="8002" y="2156"/>
                  </a:cubicBezTo>
                  <a:cubicBezTo>
                    <a:pt x="8002" y="2322"/>
                    <a:pt x="7871" y="2453"/>
                    <a:pt x="7704" y="2453"/>
                  </a:cubicBezTo>
                  <a:lnTo>
                    <a:pt x="2763" y="2453"/>
                  </a:lnTo>
                  <a:cubicBezTo>
                    <a:pt x="2692" y="2453"/>
                    <a:pt x="2620" y="2513"/>
                    <a:pt x="2620" y="2596"/>
                  </a:cubicBezTo>
                  <a:cubicBezTo>
                    <a:pt x="2620" y="2680"/>
                    <a:pt x="2680" y="2751"/>
                    <a:pt x="2763" y="2751"/>
                  </a:cubicBezTo>
                  <a:lnTo>
                    <a:pt x="7002" y="2751"/>
                  </a:lnTo>
                  <a:lnTo>
                    <a:pt x="6633" y="9347"/>
                  </a:lnTo>
                  <a:cubicBezTo>
                    <a:pt x="6621" y="9550"/>
                    <a:pt x="6454" y="9704"/>
                    <a:pt x="6252" y="9704"/>
                  </a:cubicBezTo>
                  <a:lnTo>
                    <a:pt x="5156" y="9704"/>
                  </a:lnTo>
                  <a:cubicBezTo>
                    <a:pt x="5085" y="9704"/>
                    <a:pt x="5013" y="9752"/>
                    <a:pt x="5013" y="9847"/>
                  </a:cubicBezTo>
                  <a:cubicBezTo>
                    <a:pt x="5013" y="9942"/>
                    <a:pt x="5073" y="10002"/>
                    <a:pt x="5156" y="10002"/>
                  </a:cubicBezTo>
                  <a:lnTo>
                    <a:pt x="6252" y="10002"/>
                  </a:lnTo>
                  <a:cubicBezTo>
                    <a:pt x="6609" y="10002"/>
                    <a:pt x="6906" y="9716"/>
                    <a:pt x="6918" y="9359"/>
                  </a:cubicBezTo>
                  <a:lnTo>
                    <a:pt x="7287" y="2751"/>
                  </a:lnTo>
                  <a:lnTo>
                    <a:pt x="7704" y="2751"/>
                  </a:lnTo>
                  <a:cubicBezTo>
                    <a:pt x="8038" y="2751"/>
                    <a:pt x="8299" y="2477"/>
                    <a:pt x="8299" y="2156"/>
                  </a:cubicBezTo>
                  <a:cubicBezTo>
                    <a:pt x="8288" y="1822"/>
                    <a:pt x="8014" y="1560"/>
                    <a:pt x="7692" y="1560"/>
                  </a:cubicBezTo>
                  <a:lnTo>
                    <a:pt x="7145" y="1560"/>
                  </a:lnTo>
                  <a:cubicBezTo>
                    <a:pt x="6906" y="1108"/>
                    <a:pt x="6442" y="810"/>
                    <a:pt x="5918" y="810"/>
                  </a:cubicBezTo>
                  <a:lnTo>
                    <a:pt x="5132" y="810"/>
                  </a:lnTo>
                  <a:cubicBezTo>
                    <a:pt x="5073" y="346"/>
                    <a:pt x="4668" y="1"/>
                    <a:pt x="419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6" name="Google Shape;8846;p76"/>
            <p:cNvSpPr/>
            <p:nvPr/>
          </p:nvSpPr>
          <p:spPr>
            <a:xfrm>
              <a:off x="6539750" y="2414860"/>
              <a:ext cx="26484" cy="162236"/>
            </a:xfrm>
            <a:custGeom>
              <a:avLst/>
              <a:gdLst/>
              <a:ahLst/>
              <a:cxnLst/>
              <a:rect l="l" t="t" r="r" b="b"/>
              <a:pathLst>
                <a:path w="834" h="5109" extrusionOk="0">
                  <a:moveTo>
                    <a:pt x="405" y="286"/>
                  </a:moveTo>
                  <a:cubicBezTo>
                    <a:pt x="477" y="298"/>
                    <a:pt x="536" y="346"/>
                    <a:pt x="536" y="417"/>
                  </a:cubicBezTo>
                  <a:lnTo>
                    <a:pt x="536" y="4691"/>
                  </a:lnTo>
                  <a:cubicBezTo>
                    <a:pt x="536" y="4763"/>
                    <a:pt x="477" y="4822"/>
                    <a:pt x="405" y="4822"/>
                  </a:cubicBezTo>
                  <a:cubicBezTo>
                    <a:pt x="334" y="4822"/>
                    <a:pt x="274" y="4763"/>
                    <a:pt x="274" y="4691"/>
                  </a:cubicBezTo>
                  <a:lnTo>
                    <a:pt x="274" y="417"/>
                  </a:lnTo>
                  <a:cubicBezTo>
                    <a:pt x="274" y="346"/>
                    <a:pt x="334" y="286"/>
                    <a:pt x="405" y="286"/>
                  </a:cubicBezTo>
                  <a:close/>
                  <a:moveTo>
                    <a:pt x="417" y="0"/>
                  </a:moveTo>
                  <a:cubicBezTo>
                    <a:pt x="179" y="0"/>
                    <a:pt x="0" y="191"/>
                    <a:pt x="0" y="417"/>
                  </a:cubicBezTo>
                  <a:lnTo>
                    <a:pt x="0" y="4691"/>
                  </a:lnTo>
                  <a:cubicBezTo>
                    <a:pt x="0" y="4930"/>
                    <a:pt x="203" y="5108"/>
                    <a:pt x="417" y="5108"/>
                  </a:cubicBezTo>
                  <a:cubicBezTo>
                    <a:pt x="655" y="5108"/>
                    <a:pt x="834" y="4918"/>
                    <a:pt x="834" y="4691"/>
                  </a:cubicBezTo>
                  <a:lnTo>
                    <a:pt x="834" y="417"/>
                  </a:lnTo>
                  <a:cubicBezTo>
                    <a:pt x="834" y="191"/>
                    <a:pt x="643"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7" name="Google Shape;8847;p76"/>
            <p:cNvSpPr/>
            <p:nvPr/>
          </p:nvSpPr>
          <p:spPr>
            <a:xfrm>
              <a:off x="6590018" y="2414479"/>
              <a:ext cx="30294" cy="162967"/>
            </a:xfrm>
            <a:custGeom>
              <a:avLst/>
              <a:gdLst/>
              <a:ahLst/>
              <a:cxnLst/>
              <a:rect l="l" t="t" r="r" b="b"/>
              <a:pathLst>
                <a:path w="954" h="5132" extrusionOk="0">
                  <a:moveTo>
                    <a:pt x="537" y="0"/>
                  </a:moveTo>
                  <a:cubicBezTo>
                    <a:pt x="311" y="0"/>
                    <a:pt x="120" y="179"/>
                    <a:pt x="120" y="417"/>
                  </a:cubicBezTo>
                  <a:lnTo>
                    <a:pt x="1" y="4691"/>
                  </a:lnTo>
                  <a:cubicBezTo>
                    <a:pt x="1" y="4811"/>
                    <a:pt x="49" y="4906"/>
                    <a:pt x="120" y="5001"/>
                  </a:cubicBezTo>
                  <a:cubicBezTo>
                    <a:pt x="191" y="5084"/>
                    <a:pt x="311" y="5132"/>
                    <a:pt x="418" y="5132"/>
                  </a:cubicBezTo>
                  <a:cubicBezTo>
                    <a:pt x="644" y="5132"/>
                    <a:pt x="834" y="4953"/>
                    <a:pt x="834" y="4715"/>
                  </a:cubicBezTo>
                  <a:lnTo>
                    <a:pt x="846" y="4025"/>
                  </a:lnTo>
                  <a:cubicBezTo>
                    <a:pt x="846" y="3953"/>
                    <a:pt x="787" y="3882"/>
                    <a:pt x="703" y="3882"/>
                  </a:cubicBezTo>
                  <a:cubicBezTo>
                    <a:pt x="620" y="3882"/>
                    <a:pt x="549" y="3941"/>
                    <a:pt x="549" y="4025"/>
                  </a:cubicBezTo>
                  <a:lnTo>
                    <a:pt x="537" y="4715"/>
                  </a:lnTo>
                  <a:cubicBezTo>
                    <a:pt x="537" y="4787"/>
                    <a:pt x="477" y="4834"/>
                    <a:pt x="406" y="4834"/>
                  </a:cubicBezTo>
                  <a:cubicBezTo>
                    <a:pt x="370" y="4834"/>
                    <a:pt x="322" y="4822"/>
                    <a:pt x="311" y="4787"/>
                  </a:cubicBezTo>
                  <a:cubicBezTo>
                    <a:pt x="287" y="4763"/>
                    <a:pt x="263" y="4727"/>
                    <a:pt x="287" y="4703"/>
                  </a:cubicBezTo>
                  <a:lnTo>
                    <a:pt x="406" y="429"/>
                  </a:lnTo>
                  <a:cubicBezTo>
                    <a:pt x="406" y="358"/>
                    <a:pt x="465" y="310"/>
                    <a:pt x="537" y="310"/>
                  </a:cubicBezTo>
                  <a:cubicBezTo>
                    <a:pt x="561" y="310"/>
                    <a:pt x="608" y="322"/>
                    <a:pt x="620" y="358"/>
                  </a:cubicBezTo>
                  <a:cubicBezTo>
                    <a:pt x="656" y="381"/>
                    <a:pt x="668" y="417"/>
                    <a:pt x="656" y="441"/>
                  </a:cubicBezTo>
                  <a:lnTo>
                    <a:pt x="561" y="3358"/>
                  </a:lnTo>
                  <a:cubicBezTo>
                    <a:pt x="561" y="3441"/>
                    <a:pt x="644" y="3513"/>
                    <a:pt x="715" y="3513"/>
                  </a:cubicBezTo>
                  <a:cubicBezTo>
                    <a:pt x="787" y="3513"/>
                    <a:pt x="858" y="3453"/>
                    <a:pt x="858" y="3358"/>
                  </a:cubicBezTo>
                  <a:lnTo>
                    <a:pt x="953" y="441"/>
                  </a:lnTo>
                  <a:cubicBezTo>
                    <a:pt x="953" y="322"/>
                    <a:pt x="906" y="227"/>
                    <a:pt x="834" y="131"/>
                  </a:cubicBezTo>
                  <a:cubicBezTo>
                    <a:pt x="763" y="36"/>
                    <a:pt x="644" y="0"/>
                    <a:pt x="53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48" name="Google Shape;8848;p76"/>
            <p:cNvSpPr/>
            <p:nvPr/>
          </p:nvSpPr>
          <p:spPr>
            <a:xfrm>
              <a:off x="6486052" y="2414860"/>
              <a:ext cx="30294" cy="162967"/>
            </a:xfrm>
            <a:custGeom>
              <a:avLst/>
              <a:gdLst/>
              <a:ahLst/>
              <a:cxnLst/>
              <a:rect l="l" t="t" r="r" b="b"/>
              <a:pathLst>
                <a:path w="954" h="5132" extrusionOk="0">
                  <a:moveTo>
                    <a:pt x="406" y="298"/>
                  </a:moveTo>
                  <a:cubicBezTo>
                    <a:pt x="477" y="298"/>
                    <a:pt x="537" y="358"/>
                    <a:pt x="537" y="417"/>
                  </a:cubicBezTo>
                  <a:lnTo>
                    <a:pt x="656" y="4691"/>
                  </a:lnTo>
                  <a:cubicBezTo>
                    <a:pt x="668" y="4715"/>
                    <a:pt x="656" y="4763"/>
                    <a:pt x="620" y="4775"/>
                  </a:cubicBezTo>
                  <a:cubicBezTo>
                    <a:pt x="596" y="4810"/>
                    <a:pt x="560" y="4822"/>
                    <a:pt x="537" y="4822"/>
                  </a:cubicBezTo>
                  <a:cubicBezTo>
                    <a:pt x="465" y="4822"/>
                    <a:pt x="406" y="4763"/>
                    <a:pt x="406" y="4703"/>
                  </a:cubicBezTo>
                  <a:lnTo>
                    <a:pt x="287" y="429"/>
                  </a:lnTo>
                  <a:cubicBezTo>
                    <a:pt x="287" y="405"/>
                    <a:pt x="298" y="358"/>
                    <a:pt x="310" y="346"/>
                  </a:cubicBezTo>
                  <a:cubicBezTo>
                    <a:pt x="346" y="310"/>
                    <a:pt x="370" y="298"/>
                    <a:pt x="406" y="298"/>
                  </a:cubicBezTo>
                  <a:close/>
                  <a:moveTo>
                    <a:pt x="417" y="0"/>
                  </a:moveTo>
                  <a:cubicBezTo>
                    <a:pt x="298" y="0"/>
                    <a:pt x="191" y="48"/>
                    <a:pt x="120" y="131"/>
                  </a:cubicBezTo>
                  <a:cubicBezTo>
                    <a:pt x="48" y="227"/>
                    <a:pt x="1" y="334"/>
                    <a:pt x="1" y="453"/>
                  </a:cubicBezTo>
                  <a:lnTo>
                    <a:pt x="120" y="4715"/>
                  </a:lnTo>
                  <a:cubicBezTo>
                    <a:pt x="120" y="4941"/>
                    <a:pt x="310" y="5132"/>
                    <a:pt x="537" y="5132"/>
                  </a:cubicBezTo>
                  <a:cubicBezTo>
                    <a:pt x="656" y="5132"/>
                    <a:pt x="763" y="5096"/>
                    <a:pt x="834" y="5001"/>
                  </a:cubicBezTo>
                  <a:cubicBezTo>
                    <a:pt x="906" y="4918"/>
                    <a:pt x="953" y="4810"/>
                    <a:pt x="953" y="4691"/>
                  </a:cubicBezTo>
                  <a:lnTo>
                    <a:pt x="834" y="417"/>
                  </a:lnTo>
                  <a:cubicBezTo>
                    <a:pt x="834" y="179"/>
                    <a:pt x="644"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49" name="Google Shape;8849;p76"/>
          <p:cNvGrpSpPr/>
          <p:nvPr/>
        </p:nvGrpSpPr>
        <p:grpSpPr>
          <a:xfrm>
            <a:off x="6850501" y="2295620"/>
            <a:ext cx="360356" cy="343462"/>
            <a:chOff x="6870193" y="2295620"/>
            <a:chExt cx="360356" cy="3434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0" name="Google Shape;8850;p76"/>
            <p:cNvSpPr/>
            <p:nvPr/>
          </p:nvSpPr>
          <p:spPr>
            <a:xfrm>
              <a:off x="6870193" y="2295620"/>
              <a:ext cx="360356" cy="343462"/>
            </a:xfrm>
            <a:custGeom>
              <a:avLst/>
              <a:gdLst/>
              <a:ahLst/>
              <a:cxnLst/>
              <a:rect l="l" t="t" r="r" b="b"/>
              <a:pathLst>
                <a:path w="11348" h="10816" extrusionOk="0">
                  <a:moveTo>
                    <a:pt x="6027" y="0"/>
                  </a:moveTo>
                  <a:cubicBezTo>
                    <a:pt x="5700" y="0"/>
                    <a:pt x="5448" y="70"/>
                    <a:pt x="5430" y="76"/>
                  </a:cubicBezTo>
                  <a:cubicBezTo>
                    <a:pt x="5358" y="112"/>
                    <a:pt x="5299" y="172"/>
                    <a:pt x="5299" y="255"/>
                  </a:cubicBezTo>
                  <a:lnTo>
                    <a:pt x="5299" y="2731"/>
                  </a:lnTo>
                  <a:lnTo>
                    <a:pt x="3501" y="5017"/>
                  </a:lnTo>
                  <a:cubicBezTo>
                    <a:pt x="3441" y="4767"/>
                    <a:pt x="3215" y="4577"/>
                    <a:pt x="2929" y="4577"/>
                  </a:cubicBezTo>
                  <a:lnTo>
                    <a:pt x="584" y="4577"/>
                  </a:lnTo>
                  <a:cubicBezTo>
                    <a:pt x="274" y="4577"/>
                    <a:pt x="1" y="4827"/>
                    <a:pt x="1" y="5160"/>
                  </a:cubicBezTo>
                  <a:lnTo>
                    <a:pt x="1" y="5732"/>
                  </a:lnTo>
                  <a:cubicBezTo>
                    <a:pt x="1" y="5839"/>
                    <a:pt x="96" y="5910"/>
                    <a:pt x="179" y="5910"/>
                  </a:cubicBezTo>
                  <a:cubicBezTo>
                    <a:pt x="274" y="5910"/>
                    <a:pt x="358" y="5827"/>
                    <a:pt x="358" y="5732"/>
                  </a:cubicBezTo>
                  <a:lnTo>
                    <a:pt x="358" y="5160"/>
                  </a:lnTo>
                  <a:cubicBezTo>
                    <a:pt x="358" y="5041"/>
                    <a:pt x="453" y="4946"/>
                    <a:pt x="572" y="4946"/>
                  </a:cubicBezTo>
                  <a:lnTo>
                    <a:pt x="2918" y="4946"/>
                  </a:lnTo>
                  <a:cubicBezTo>
                    <a:pt x="3037" y="4946"/>
                    <a:pt x="3132" y="5041"/>
                    <a:pt x="3132" y="5160"/>
                  </a:cubicBezTo>
                  <a:lnTo>
                    <a:pt x="3132" y="10232"/>
                  </a:lnTo>
                  <a:cubicBezTo>
                    <a:pt x="3132" y="10351"/>
                    <a:pt x="3037" y="10435"/>
                    <a:pt x="2918" y="10435"/>
                  </a:cubicBezTo>
                  <a:lnTo>
                    <a:pt x="572" y="10435"/>
                  </a:lnTo>
                  <a:cubicBezTo>
                    <a:pt x="453" y="10435"/>
                    <a:pt x="358" y="10351"/>
                    <a:pt x="358" y="10232"/>
                  </a:cubicBezTo>
                  <a:lnTo>
                    <a:pt x="358" y="6506"/>
                  </a:lnTo>
                  <a:cubicBezTo>
                    <a:pt x="358" y="6410"/>
                    <a:pt x="274" y="6327"/>
                    <a:pt x="179" y="6327"/>
                  </a:cubicBezTo>
                  <a:cubicBezTo>
                    <a:pt x="72" y="6327"/>
                    <a:pt x="1" y="6422"/>
                    <a:pt x="1" y="6506"/>
                  </a:cubicBezTo>
                  <a:lnTo>
                    <a:pt x="1" y="10232"/>
                  </a:lnTo>
                  <a:cubicBezTo>
                    <a:pt x="1" y="10542"/>
                    <a:pt x="251" y="10816"/>
                    <a:pt x="584" y="10816"/>
                  </a:cubicBezTo>
                  <a:lnTo>
                    <a:pt x="2929" y="10816"/>
                  </a:lnTo>
                  <a:cubicBezTo>
                    <a:pt x="3251" y="10816"/>
                    <a:pt x="3513" y="10554"/>
                    <a:pt x="3513" y="10232"/>
                  </a:cubicBezTo>
                  <a:lnTo>
                    <a:pt x="3513" y="9744"/>
                  </a:lnTo>
                  <a:lnTo>
                    <a:pt x="4418" y="10185"/>
                  </a:lnTo>
                  <a:cubicBezTo>
                    <a:pt x="4453" y="10197"/>
                    <a:pt x="4477" y="10197"/>
                    <a:pt x="4513" y="10197"/>
                  </a:cubicBezTo>
                  <a:lnTo>
                    <a:pt x="8025" y="10197"/>
                  </a:lnTo>
                  <a:cubicBezTo>
                    <a:pt x="8132" y="10197"/>
                    <a:pt x="8204" y="10113"/>
                    <a:pt x="8204" y="10018"/>
                  </a:cubicBezTo>
                  <a:cubicBezTo>
                    <a:pt x="8204" y="9923"/>
                    <a:pt x="8109" y="9839"/>
                    <a:pt x="8025" y="9839"/>
                  </a:cubicBezTo>
                  <a:lnTo>
                    <a:pt x="4561" y="9839"/>
                  </a:lnTo>
                  <a:lnTo>
                    <a:pt x="3525" y="9327"/>
                  </a:lnTo>
                  <a:lnTo>
                    <a:pt x="3525" y="5589"/>
                  </a:lnTo>
                  <a:lnTo>
                    <a:pt x="5644" y="2910"/>
                  </a:lnTo>
                  <a:cubicBezTo>
                    <a:pt x="5668" y="2874"/>
                    <a:pt x="5692" y="2839"/>
                    <a:pt x="5692" y="2791"/>
                  </a:cubicBezTo>
                  <a:lnTo>
                    <a:pt x="5692" y="398"/>
                  </a:lnTo>
                  <a:cubicBezTo>
                    <a:pt x="5787" y="379"/>
                    <a:pt x="5924" y="358"/>
                    <a:pt x="6080" y="358"/>
                  </a:cubicBezTo>
                  <a:cubicBezTo>
                    <a:pt x="6313" y="358"/>
                    <a:pt x="6587" y="405"/>
                    <a:pt x="6823" y="576"/>
                  </a:cubicBezTo>
                  <a:cubicBezTo>
                    <a:pt x="7132" y="791"/>
                    <a:pt x="7275" y="1207"/>
                    <a:pt x="7275" y="1803"/>
                  </a:cubicBezTo>
                  <a:lnTo>
                    <a:pt x="7275" y="3755"/>
                  </a:lnTo>
                  <a:cubicBezTo>
                    <a:pt x="7275" y="3862"/>
                    <a:pt x="7370" y="3934"/>
                    <a:pt x="7454" y="3934"/>
                  </a:cubicBezTo>
                  <a:lnTo>
                    <a:pt x="10395" y="3934"/>
                  </a:lnTo>
                  <a:cubicBezTo>
                    <a:pt x="10716" y="3934"/>
                    <a:pt x="10990" y="4208"/>
                    <a:pt x="10990" y="4529"/>
                  </a:cubicBezTo>
                  <a:cubicBezTo>
                    <a:pt x="10990" y="4863"/>
                    <a:pt x="10716" y="5125"/>
                    <a:pt x="10395" y="5125"/>
                  </a:cubicBezTo>
                  <a:lnTo>
                    <a:pt x="8823" y="5125"/>
                  </a:lnTo>
                  <a:cubicBezTo>
                    <a:pt x="8728" y="5125"/>
                    <a:pt x="8644" y="5220"/>
                    <a:pt x="8644" y="5303"/>
                  </a:cubicBezTo>
                  <a:cubicBezTo>
                    <a:pt x="8644" y="5410"/>
                    <a:pt x="8740" y="5482"/>
                    <a:pt x="8823" y="5482"/>
                  </a:cubicBezTo>
                  <a:lnTo>
                    <a:pt x="10228" y="5482"/>
                  </a:lnTo>
                  <a:cubicBezTo>
                    <a:pt x="10538" y="5494"/>
                    <a:pt x="10788" y="5767"/>
                    <a:pt x="10788" y="6077"/>
                  </a:cubicBezTo>
                  <a:cubicBezTo>
                    <a:pt x="10788" y="6399"/>
                    <a:pt x="10526" y="6672"/>
                    <a:pt x="10192" y="6672"/>
                  </a:cubicBezTo>
                  <a:lnTo>
                    <a:pt x="8823" y="6672"/>
                  </a:lnTo>
                  <a:cubicBezTo>
                    <a:pt x="8728" y="6672"/>
                    <a:pt x="8644" y="6768"/>
                    <a:pt x="8644" y="6851"/>
                  </a:cubicBezTo>
                  <a:cubicBezTo>
                    <a:pt x="8644" y="6958"/>
                    <a:pt x="8740" y="7030"/>
                    <a:pt x="8823" y="7030"/>
                  </a:cubicBezTo>
                  <a:lnTo>
                    <a:pt x="10073" y="7030"/>
                  </a:lnTo>
                  <a:cubicBezTo>
                    <a:pt x="10371" y="7053"/>
                    <a:pt x="10597" y="7327"/>
                    <a:pt x="10597" y="7625"/>
                  </a:cubicBezTo>
                  <a:cubicBezTo>
                    <a:pt x="10597" y="7946"/>
                    <a:pt x="10335" y="8220"/>
                    <a:pt x="10002" y="8220"/>
                  </a:cubicBezTo>
                  <a:lnTo>
                    <a:pt x="8823" y="8220"/>
                  </a:lnTo>
                  <a:cubicBezTo>
                    <a:pt x="8728" y="8220"/>
                    <a:pt x="8644" y="8315"/>
                    <a:pt x="8644" y="8399"/>
                  </a:cubicBezTo>
                  <a:cubicBezTo>
                    <a:pt x="8644" y="8506"/>
                    <a:pt x="8740" y="8577"/>
                    <a:pt x="8823" y="8577"/>
                  </a:cubicBezTo>
                  <a:lnTo>
                    <a:pt x="9883" y="8577"/>
                  </a:lnTo>
                  <a:cubicBezTo>
                    <a:pt x="9895" y="8577"/>
                    <a:pt x="9918" y="8589"/>
                    <a:pt x="9918" y="8589"/>
                  </a:cubicBezTo>
                  <a:cubicBezTo>
                    <a:pt x="10192" y="8649"/>
                    <a:pt x="10407" y="8887"/>
                    <a:pt x="10407" y="9185"/>
                  </a:cubicBezTo>
                  <a:cubicBezTo>
                    <a:pt x="10407" y="9518"/>
                    <a:pt x="10133" y="9780"/>
                    <a:pt x="9811" y="9780"/>
                  </a:cubicBezTo>
                  <a:lnTo>
                    <a:pt x="8823" y="9780"/>
                  </a:lnTo>
                  <a:cubicBezTo>
                    <a:pt x="8728" y="9780"/>
                    <a:pt x="8644" y="9875"/>
                    <a:pt x="8644" y="9958"/>
                  </a:cubicBezTo>
                  <a:cubicBezTo>
                    <a:pt x="8644" y="10066"/>
                    <a:pt x="8740" y="10137"/>
                    <a:pt x="8823" y="10137"/>
                  </a:cubicBezTo>
                  <a:lnTo>
                    <a:pt x="9811" y="10137"/>
                  </a:lnTo>
                  <a:cubicBezTo>
                    <a:pt x="10347" y="10137"/>
                    <a:pt x="10776" y="9708"/>
                    <a:pt x="10776" y="9173"/>
                  </a:cubicBezTo>
                  <a:cubicBezTo>
                    <a:pt x="10776" y="8887"/>
                    <a:pt x="10657" y="8637"/>
                    <a:pt x="10466" y="8458"/>
                  </a:cubicBezTo>
                  <a:cubicBezTo>
                    <a:pt x="10764" y="8292"/>
                    <a:pt x="10966" y="7982"/>
                    <a:pt x="10966" y="7613"/>
                  </a:cubicBezTo>
                  <a:cubicBezTo>
                    <a:pt x="10966" y="7327"/>
                    <a:pt x="10847" y="7077"/>
                    <a:pt x="10657" y="6899"/>
                  </a:cubicBezTo>
                  <a:cubicBezTo>
                    <a:pt x="10954" y="6803"/>
                    <a:pt x="11145" y="6482"/>
                    <a:pt x="11145" y="6113"/>
                  </a:cubicBezTo>
                  <a:cubicBezTo>
                    <a:pt x="11145" y="5827"/>
                    <a:pt x="11026" y="5577"/>
                    <a:pt x="10835" y="5398"/>
                  </a:cubicBezTo>
                  <a:cubicBezTo>
                    <a:pt x="11133" y="5232"/>
                    <a:pt x="11347" y="4922"/>
                    <a:pt x="11347" y="4541"/>
                  </a:cubicBezTo>
                  <a:cubicBezTo>
                    <a:pt x="11347" y="4005"/>
                    <a:pt x="10907" y="3577"/>
                    <a:pt x="10371" y="3577"/>
                  </a:cubicBezTo>
                  <a:lnTo>
                    <a:pt x="7621" y="3577"/>
                  </a:lnTo>
                  <a:lnTo>
                    <a:pt x="7621" y="1827"/>
                  </a:lnTo>
                  <a:cubicBezTo>
                    <a:pt x="7621" y="1112"/>
                    <a:pt x="7418" y="588"/>
                    <a:pt x="7013" y="291"/>
                  </a:cubicBezTo>
                  <a:cubicBezTo>
                    <a:pt x="6703" y="61"/>
                    <a:pt x="6332" y="0"/>
                    <a:pt x="602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1" name="Google Shape;8851;p76"/>
            <p:cNvSpPr/>
            <p:nvPr/>
          </p:nvSpPr>
          <p:spPr>
            <a:xfrm>
              <a:off x="6920842" y="2577064"/>
              <a:ext cx="36709" cy="36677"/>
            </a:xfrm>
            <a:custGeom>
              <a:avLst/>
              <a:gdLst/>
              <a:ahLst/>
              <a:cxnLst/>
              <a:rect l="l" t="t" r="r" b="b"/>
              <a:pathLst>
                <a:path w="1156" h="1155" extrusionOk="0">
                  <a:moveTo>
                    <a:pt x="584" y="369"/>
                  </a:moveTo>
                  <a:cubicBezTo>
                    <a:pt x="703" y="369"/>
                    <a:pt x="787" y="464"/>
                    <a:pt x="787" y="584"/>
                  </a:cubicBezTo>
                  <a:cubicBezTo>
                    <a:pt x="787" y="703"/>
                    <a:pt x="703" y="786"/>
                    <a:pt x="584" y="786"/>
                  </a:cubicBezTo>
                  <a:cubicBezTo>
                    <a:pt x="465" y="786"/>
                    <a:pt x="370" y="703"/>
                    <a:pt x="370" y="584"/>
                  </a:cubicBezTo>
                  <a:cubicBezTo>
                    <a:pt x="370" y="464"/>
                    <a:pt x="453" y="369"/>
                    <a:pt x="584" y="369"/>
                  </a:cubicBezTo>
                  <a:close/>
                  <a:moveTo>
                    <a:pt x="584" y="0"/>
                  </a:moveTo>
                  <a:cubicBezTo>
                    <a:pt x="263" y="0"/>
                    <a:pt x="1" y="250"/>
                    <a:pt x="1" y="584"/>
                  </a:cubicBezTo>
                  <a:cubicBezTo>
                    <a:pt x="1" y="905"/>
                    <a:pt x="251" y="1155"/>
                    <a:pt x="584" y="1155"/>
                  </a:cubicBezTo>
                  <a:cubicBezTo>
                    <a:pt x="906" y="1155"/>
                    <a:pt x="1156" y="905"/>
                    <a:pt x="1156" y="584"/>
                  </a:cubicBezTo>
                  <a:cubicBezTo>
                    <a:pt x="1156" y="250"/>
                    <a:pt x="894" y="0"/>
                    <a:pt x="58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52" name="Google Shape;8852;p76"/>
          <p:cNvGrpSpPr/>
          <p:nvPr/>
        </p:nvGrpSpPr>
        <p:grpSpPr>
          <a:xfrm>
            <a:off x="7421773" y="2302860"/>
            <a:ext cx="342192" cy="327140"/>
            <a:chOff x="7441465" y="2302860"/>
            <a:chExt cx="342192" cy="32714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3" name="Google Shape;8853;p76"/>
            <p:cNvSpPr/>
            <p:nvPr/>
          </p:nvSpPr>
          <p:spPr>
            <a:xfrm>
              <a:off x="7441465" y="2337727"/>
              <a:ext cx="299862" cy="292273"/>
            </a:xfrm>
            <a:custGeom>
              <a:avLst/>
              <a:gdLst/>
              <a:ahLst/>
              <a:cxnLst/>
              <a:rect l="l" t="t" r="r" b="b"/>
              <a:pathLst>
                <a:path w="9443" h="9204" extrusionOk="0">
                  <a:moveTo>
                    <a:pt x="8169" y="0"/>
                  </a:moveTo>
                  <a:cubicBezTo>
                    <a:pt x="7835" y="0"/>
                    <a:pt x="7514" y="131"/>
                    <a:pt x="7276" y="370"/>
                  </a:cubicBezTo>
                  <a:lnTo>
                    <a:pt x="6406" y="1251"/>
                  </a:lnTo>
                  <a:cubicBezTo>
                    <a:pt x="6347" y="1310"/>
                    <a:pt x="6347" y="1417"/>
                    <a:pt x="6406" y="1489"/>
                  </a:cubicBezTo>
                  <a:cubicBezTo>
                    <a:pt x="6436" y="1518"/>
                    <a:pt x="6475" y="1533"/>
                    <a:pt x="6517" y="1533"/>
                  </a:cubicBezTo>
                  <a:cubicBezTo>
                    <a:pt x="6558" y="1533"/>
                    <a:pt x="6603" y="1518"/>
                    <a:pt x="6645" y="1489"/>
                  </a:cubicBezTo>
                  <a:lnTo>
                    <a:pt x="7514" y="608"/>
                  </a:lnTo>
                  <a:cubicBezTo>
                    <a:pt x="7692" y="429"/>
                    <a:pt x="7930" y="346"/>
                    <a:pt x="8169" y="346"/>
                  </a:cubicBezTo>
                  <a:cubicBezTo>
                    <a:pt x="8430" y="346"/>
                    <a:pt x="8645" y="453"/>
                    <a:pt x="8823" y="608"/>
                  </a:cubicBezTo>
                  <a:cubicBezTo>
                    <a:pt x="9014" y="786"/>
                    <a:pt x="9097" y="1024"/>
                    <a:pt x="9097" y="1263"/>
                  </a:cubicBezTo>
                  <a:cubicBezTo>
                    <a:pt x="9097" y="1501"/>
                    <a:pt x="8990" y="1739"/>
                    <a:pt x="8823" y="1917"/>
                  </a:cubicBezTo>
                  <a:lnTo>
                    <a:pt x="7621" y="3132"/>
                  </a:lnTo>
                  <a:cubicBezTo>
                    <a:pt x="7502" y="2834"/>
                    <a:pt x="7323" y="2560"/>
                    <a:pt x="7109" y="2334"/>
                  </a:cubicBezTo>
                  <a:cubicBezTo>
                    <a:pt x="6639" y="1870"/>
                    <a:pt x="6022" y="1638"/>
                    <a:pt x="5408" y="1638"/>
                  </a:cubicBezTo>
                  <a:cubicBezTo>
                    <a:pt x="4793" y="1638"/>
                    <a:pt x="4180" y="1870"/>
                    <a:pt x="3716" y="2334"/>
                  </a:cubicBezTo>
                  <a:lnTo>
                    <a:pt x="941" y="5108"/>
                  </a:lnTo>
                  <a:cubicBezTo>
                    <a:pt x="1" y="6049"/>
                    <a:pt x="1" y="7561"/>
                    <a:pt x="941" y="8502"/>
                  </a:cubicBezTo>
                  <a:cubicBezTo>
                    <a:pt x="1406" y="8966"/>
                    <a:pt x="2025" y="9204"/>
                    <a:pt x="2644" y="9204"/>
                  </a:cubicBezTo>
                  <a:cubicBezTo>
                    <a:pt x="3251" y="9204"/>
                    <a:pt x="3870" y="8966"/>
                    <a:pt x="4335" y="8502"/>
                  </a:cubicBezTo>
                  <a:lnTo>
                    <a:pt x="5811" y="7025"/>
                  </a:lnTo>
                  <a:cubicBezTo>
                    <a:pt x="5871" y="6966"/>
                    <a:pt x="5871" y="6858"/>
                    <a:pt x="5811" y="6787"/>
                  </a:cubicBezTo>
                  <a:cubicBezTo>
                    <a:pt x="5783" y="6778"/>
                    <a:pt x="5750" y="6772"/>
                    <a:pt x="5716" y="6772"/>
                  </a:cubicBezTo>
                  <a:cubicBezTo>
                    <a:pt x="5662" y="6772"/>
                    <a:pt x="5605" y="6786"/>
                    <a:pt x="5561" y="6823"/>
                  </a:cubicBezTo>
                  <a:lnTo>
                    <a:pt x="4085" y="8299"/>
                  </a:lnTo>
                  <a:cubicBezTo>
                    <a:pt x="3692" y="8680"/>
                    <a:pt x="3180" y="8906"/>
                    <a:pt x="2620" y="8906"/>
                  </a:cubicBezTo>
                  <a:cubicBezTo>
                    <a:pt x="2073" y="8906"/>
                    <a:pt x="1549" y="8692"/>
                    <a:pt x="1168" y="8299"/>
                  </a:cubicBezTo>
                  <a:cubicBezTo>
                    <a:pt x="358" y="7489"/>
                    <a:pt x="358" y="6180"/>
                    <a:pt x="1168" y="5358"/>
                  </a:cubicBezTo>
                  <a:lnTo>
                    <a:pt x="3930" y="2596"/>
                  </a:lnTo>
                  <a:cubicBezTo>
                    <a:pt x="4323" y="2203"/>
                    <a:pt x="4847" y="1977"/>
                    <a:pt x="5394" y="1977"/>
                  </a:cubicBezTo>
                  <a:cubicBezTo>
                    <a:pt x="5942" y="1977"/>
                    <a:pt x="6466" y="2191"/>
                    <a:pt x="6847" y="2596"/>
                  </a:cubicBezTo>
                  <a:cubicBezTo>
                    <a:pt x="7073" y="2822"/>
                    <a:pt x="7252" y="3096"/>
                    <a:pt x="7359" y="3394"/>
                  </a:cubicBezTo>
                  <a:lnTo>
                    <a:pt x="6049" y="4703"/>
                  </a:lnTo>
                  <a:cubicBezTo>
                    <a:pt x="5871" y="4882"/>
                    <a:pt x="5633" y="4977"/>
                    <a:pt x="5394" y="4977"/>
                  </a:cubicBezTo>
                  <a:cubicBezTo>
                    <a:pt x="5156" y="4977"/>
                    <a:pt x="4918" y="4870"/>
                    <a:pt x="4740" y="4703"/>
                  </a:cubicBezTo>
                  <a:cubicBezTo>
                    <a:pt x="4644" y="4620"/>
                    <a:pt x="4573" y="4513"/>
                    <a:pt x="4525" y="4394"/>
                  </a:cubicBezTo>
                  <a:cubicBezTo>
                    <a:pt x="4507" y="4321"/>
                    <a:pt x="4440" y="4290"/>
                    <a:pt x="4378" y="4290"/>
                  </a:cubicBezTo>
                  <a:cubicBezTo>
                    <a:pt x="4359" y="4290"/>
                    <a:pt x="4340" y="4293"/>
                    <a:pt x="4323" y="4299"/>
                  </a:cubicBezTo>
                  <a:cubicBezTo>
                    <a:pt x="4239" y="4334"/>
                    <a:pt x="4204" y="4441"/>
                    <a:pt x="4228" y="4513"/>
                  </a:cubicBezTo>
                  <a:cubicBezTo>
                    <a:pt x="4287" y="4680"/>
                    <a:pt x="4394" y="4811"/>
                    <a:pt x="4513" y="4930"/>
                  </a:cubicBezTo>
                  <a:cubicBezTo>
                    <a:pt x="4751" y="5168"/>
                    <a:pt x="5061" y="5299"/>
                    <a:pt x="5406" y="5299"/>
                  </a:cubicBezTo>
                  <a:cubicBezTo>
                    <a:pt x="5752" y="5299"/>
                    <a:pt x="6061" y="5168"/>
                    <a:pt x="6299" y="4930"/>
                  </a:cubicBezTo>
                  <a:lnTo>
                    <a:pt x="9062" y="2155"/>
                  </a:lnTo>
                  <a:cubicBezTo>
                    <a:pt x="9300" y="1917"/>
                    <a:pt x="9443" y="1608"/>
                    <a:pt x="9443" y="1263"/>
                  </a:cubicBezTo>
                  <a:cubicBezTo>
                    <a:pt x="9443" y="929"/>
                    <a:pt x="9300" y="608"/>
                    <a:pt x="9062" y="370"/>
                  </a:cubicBezTo>
                  <a:cubicBezTo>
                    <a:pt x="8823" y="131"/>
                    <a:pt x="8514" y="0"/>
                    <a:pt x="816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4" name="Google Shape;8854;p76"/>
            <p:cNvSpPr/>
            <p:nvPr/>
          </p:nvSpPr>
          <p:spPr>
            <a:xfrm>
              <a:off x="7484588" y="2302860"/>
              <a:ext cx="299069" cy="293130"/>
            </a:xfrm>
            <a:custGeom>
              <a:avLst/>
              <a:gdLst/>
              <a:ahLst/>
              <a:cxnLst/>
              <a:rect l="l" t="t" r="r" b="b"/>
              <a:pathLst>
                <a:path w="9418" h="9231" extrusionOk="0">
                  <a:moveTo>
                    <a:pt x="6805" y="0"/>
                  </a:moveTo>
                  <a:cubicBezTo>
                    <a:pt x="6191" y="0"/>
                    <a:pt x="5578" y="235"/>
                    <a:pt x="5108" y="706"/>
                  </a:cubicBezTo>
                  <a:lnTo>
                    <a:pt x="3632" y="2170"/>
                  </a:lnTo>
                  <a:cubicBezTo>
                    <a:pt x="3572" y="2230"/>
                    <a:pt x="3572" y="2337"/>
                    <a:pt x="3632" y="2408"/>
                  </a:cubicBezTo>
                  <a:cubicBezTo>
                    <a:pt x="3661" y="2438"/>
                    <a:pt x="3703" y="2453"/>
                    <a:pt x="3746" y="2453"/>
                  </a:cubicBezTo>
                  <a:cubicBezTo>
                    <a:pt x="3789" y="2453"/>
                    <a:pt x="3834" y="2438"/>
                    <a:pt x="3870" y="2408"/>
                  </a:cubicBezTo>
                  <a:lnTo>
                    <a:pt x="5346" y="944"/>
                  </a:lnTo>
                  <a:cubicBezTo>
                    <a:pt x="5745" y="539"/>
                    <a:pt x="6272" y="336"/>
                    <a:pt x="6802" y="336"/>
                  </a:cubicBezTo>
                  <a:cubicBezTo>
                    <a:pt x="7331" y="336"/>
                    <a:pt x="7864" y="539"/>
                    <a:pt x="8275" y="944"/>
                  </a:cubicBezTo>
                  <a:cubicBezTo>
                    <a:pt x="9085" y="1741"/>
                    <a:pt x="9085" y="3051"/>
                    <a:pt x="8275" y="3873"/>
                  </a:cubicBezTo>
                  <a:lnTo>
                    <a:pt x="5513" y="6635"/>
                  </a:lnTo>
                  <a:cubicBezTo>
                    <a:pt x="5120" y="7028"/>
                    <a:pt x="4596" y="7254"/>
                    <a:pt x="4048" y="7254"/>
                  </a:cubicBezTo>
                  <a:cubicBezTo>
                    <a:pt x="3501" y="7254"/>
                    <a:pt x="2977" y="7040"/>
                    <a:pt x="2596" y="6635"/>
                  </a:cubicBezTo>
                  <a:cubicBezTo>
                    <a:pt x="2370" y="6421"/>
                    <a:pt x="2191" y="6135"/>
                    <a:pt x="2084" y="5837"/>
                  </a:cubicBezTo>
                  <a:lnTo>
                    <a:pt x="3393" y="4527"/>
                  </a:lnTo>
                  <a:cubicBezTo>
                    <a:pt x="3572" y="4349"/>
                    <a:pt x="3810" y="4254"/>
                    <a:pt x="4048" y="4254"/>
                  </a:cubicBezTo>
                  <a:cubicBezTo>
                    <a:pt x="4286" y="4254"/>
                    <a:pt x="4525" y="4361"/>
                    <a:pt x="4703" y="4527"/>
                  </a:cubicBezTo>
                  <a:cubicBezTo>
                    <a:pt x="4798" y="4611"/>
                    <a:pt x="4870" y="4718"/>
                    <a:pt x="4917" y="4837"/>
                  </a:cubicBezTo>
                  <a:cubicBezTo>
                    <a:pt x="4936" y="4910"/>
                    <a:pt x="5002" y="4941"/>
                    <a:pt x="5065" y="4941"/>
                  </a:cubicBezTo>
                  <a:cubicBezTo>
                    <a:pt x="5084" y="4941"/>
                    <a:pt x="5103" y="4938"/>
                    <a:pt x="5120" y="4932"/>
                  </a:cubicBezTo>
                  <a:cubicBezTo>
                    <a:pt x="5215" y="4897"/>
                    <a:pt x="5239" y="4789"/>
                    <a:pt x="5215" y="4718"/>
                  </a:cubicBezTo>
                  <a:cubicBezTo>
                    <a:pt x="5156" y="4551"/>
                    <a:pt x="5048" y="4420"/>
                    <a:pt x="4929" y="4301"/>
                  </a:cubicBezTo>
                  <a:cubicBezTo>
                    <a:pt x="4691" y="4063"/>
                    <a:pt x="4382" y="3932"/>
                    <a:pt x="4036" y="3932"/>
                  </a:cubicBezTo>
                  <a:cubicBezTo>
                    <a:pt x="3691" y="3932"/>
                    <a:pt x="3382" y="4063"/>
                    <a:pt x="3143" y="4301"/>
                  </a:cubicBezTo>
                  <a:lnTo>
                    <a:pt x="1786" y="5659"/>
                  </a:lnTo>
                  <a:cubicBezTo>
                    <a:pt x="1762" y="5670"/>
                    <a:pt x="1738" y="5682"/>
                    <a:pt x="1727" y="5718"/>
                  </a:cubicBezTo>
                  <a:lnTo>
                    <a:pt x="369" y="7075"/>
                  </a:lnTo>
                  <a:cubicBezTo>
                    <a:pt x="131" y="7314"/>
                    <a:pt x="0" y="7623"/>
                    <a:pt x="0" y="7968"/>
                  </a:cubicBezTo>
                  <a:cubicBezTo>
                    <a:pt x="0" y="8302"/>
                    <a:pt x="131" y="8623"/>
                    <a:pt x="369" y="8861"/>
                  </a:cubicBezTo>
                  <a:cubicBezTo>
                    <a:pt x="607" y="9099"/>
                    <a:pt x="929" y="9230"/>
                    <a:pt x="1262" y="9230"/>
                  </a:cubicBezTo>
                  <a:cubicBezTo>
                    <a:pt x="1608" y="9230"/>
                    <a:pt x="1917" y="9099"/>
                    <a:pt x="2155" y="8861"/>
                  </a:cubicBezTo>
                  <a:lnTo>
                    <a:pt x="3036" y="7980"/>
                  </a:lnTo>
                  <a:cubicBezTo>
                    <a:pt x="3096" y="7921"/>
                    <a:pt x="3096" y="7814"/>
                    <a:pt x="3036" y="7742"/>
                  </a:cubicBezTo>
                  <a:cubicBezTo>
                    <a:pt x="3006" y="7712"/>
                    <a:pt x="2965" y="7697"/>
                    <a:pt x="2922" y="7697"/>
                  </a:cubicBezTo>
                  <a:cubicBezTo>
                    <a:pt x="2879" y="7697"/>
                    <a:pt x="2834" y="7712"/>
                    <a:pt x="2798" y="7742"/>
                  </a:cubicBezTo>
                  <a:lnTo>
                    <a:pt x="1917" y="8623"/>
                  </a:lnTo>
                  <a:cubicBezTo>
                    <a:pt x="1738" y="8802"/>
                    <a:pt x="1500" y="8885"/>
                    <a:pt x="1262" y="8885"/>
                  </a:cubicBezTo>
                  <a:cubicBezTo>
                    <a:pt x="1012" y="8885"/>
                    <a:pt x="786" y="8778"/>
                    <a:pt x="607" y="8623"/>
                  </a:cubicBezTo>
                  <a:cubicBezTo>
                    <a:pt x="429" y="8445"/>
                    <a:pt x="345" y="8206"/>
                    <a:pt x="345" y="7968"/>
                  </a:cubicBezTo>
                  <a:cubicBezTo>
                    <a:pt x="345" y="7706"/>
                    <a:pt x="453" y="7492"/>
                    <a:pt x="607" y="7314"/>
                  </a:cubicBezTo>
                  <a:lnTo>
                    <a:pt x="1822" y="6099"/>
                  </a:lnTo>
                  <a:cubicBezTo>
                    <a:pt x="1941" y="6397"/>
                    <a:pt x="2119" y="6671"/>
                    <a:pt x="2334" y="6897"/>
                  </a:cubicBezTo>
                  <a:cubicBezTo>
                    <a:pt x="2786" y="7337"/>
                    <a:pt x="3393" y="7587"/>
                    <a:pt x="4036" y="7587"/>
                  </a:cubicBezTo>
                  <a:cubicBezTo>
                    <a:pt x="4679" y="7587"/>
                    <a:pt x="5287" y="7337"/>
                    <a:pt x="5727" y="6897"/>
                  </a:cubicBezTo>
                  <a:lnTo>
                    <a:pt x="8501" y="4123"/>
                  </a:lnTo>
                  <a:cubicBezTo>
                    <a:pt x="9418" y="3158"/>
                    <a:pt x="9418" y="1634"/>
                    <a:pt x="8501" y="706"/>
                  </a:cubicBezTo>
                  <a:cubicBezTo>
                    <a:pt x="8031" y="235"/>
                    <a:pt x="7418" y="0"/>
                    <a:pt x="680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55" name="Google Shape;8855;p76"/>
          <p:cNvGrpSpPr/>
          <p:nvPr/>
        </p:nvGrpSpPr>
        <p:grpSpPr>
          <a:xfrm>
            <a:off x="7969991" y="2350207"/>
            <a:ext cx="332761" cy="234066"/>
            <a:chOff x="7989683" y="2350207"/>
            <a:chExt cx="332761" cy="2340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56" name="Google Shape;8856;p76"/>
            <p:cNvSpPr/>
            <p:nvPr/>
          </p:nvSpPr>
          <p:spPr>
            <a:xfrm>
              <a:off x="8258902" y="2396188"/>
              <a:ext cx="29119" cy="22101"/>
            </a:xfrm>
            <a:custGeom>
              <a:avLst/>
              <a:gdLst/>
              <a:ahLst/>
              <a:cxnLst/>
              <a:rect l="l" t="t" r="r" b="b"/>
              <a:pathLst>
                <a:path w="917" h="696" extrusionOk="0">
                  <a:moveTo>
                    <a:pt x="165" y="0"/>
                  </a:moveTo>
                  <a:cubicBezTo>
                    <a:pt x="114" y="0"/>
                    <a:pt x="64" y="22"/>
                    <a:pt x="36" y="64"/>
                  </a:cubicBezTo>
                  <a:cubicBezTo>
                    <a:pt x="0" y="148"/>
                    <a:pt x="12" y="243"/>
                    <a:pt x="84" y="291"/>
                  </a:cubicBezTo>
                  <a:cubicBezTo>
                    <a:pt x="262" y="410"/>
                    <a:pt x="441" y="529"/>
                    <a:pt x="631" y="660"/>
                  </a:cubicBezTo>
                  <a:cubicBezTo>
                    <a:pt x="667" y="684"/>
                    <a:pt x="691" y="695"/>
                    <a:pt x="726" y="695"/>
                  </a:cubicBezTo>
                  <a:cubicBezTo>
                    <a:pt x="762" y="695"/>
                    <a:pt x="834" y="660"/>
                    <a:pt x="857" y="624"/>
                  </a:cubicBezTo>
                  <a:cubicBezTo>
                    <a:pt x="917" y="565"/>
                    <a:pt x="893" y="457"/>
                    <a:pt x="810" y="398"/>
                  </a:cubicBezTo>
                  <a:cubicBezTo>
                    <a:pt x="619" y="267"/>
                    <a:pt x="441" y="148"/>
                    <a:pt x="262" y="29"/>
                  </a:cubicBezTo>
                  <a:cubicBezTo>
                    <a:pt x="234" y="10"/>
                    <a:pt x="199" y="0"/>
                    <a:pt x="1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7" name="Google Shape;8857;p76"/>
            <p:cNvSpPr/>
            <p:nvPr/>
          </p:nvSpPr>
          <p:spPr>
            <a:xfrm>
              <a:off x="8051320" y="2350207"/>
              <a:ext cx="194753" cy="49919"/>
            </a:xfrm>
            <a:custGeom>
              <a:avLst/>
              <a:gdLst/>
              <a:ahLst/>
              <a:cxnLst/>
              <a:rect l="l" t="t" r="r" b="b"/>
              <a:pathLst>
                <a:path w="6133" h="1572" extrusionOk="0">
                  <a:moveTo>
                    <a:pt x="3299" y="0"/>
                  </a:moveTo>
                  <a:cubicBezTo>
                    <a:pt x="2501" y="0"/>
                    <a:pt x="1441" y="417"/>
                    <a:pt x="108" y="1274"/>
                  </a:cubicBezTo>
                  <a:cubicBezTo>
                    <a:pt x="24" y="1322"/>
                    <a:pt x="1" y="1429"/>
                    <a:pt x="60" y="1501"/>
                  </a:cubicBezTo>
                  <a:cubicBezTo>
                    <a:pt x="84" y="1548"/>
                    <a:pt x="144" y="1572"/>
                    <a:pt x="191" y="1572"/>
                  </a:cubicBezTo>
                  <a:cubicBezTo>
                    <a:pt x="227" y="1572"/>
                    <a:pt x="251" y="1560"/>
                    <a:pt x="286" y="1548"/>
                  </a:cubicBezTo>
                  <a:cubicBezTo>
                    <a:pt x="1572" y="727"/>
                    <a:pt x="2560" y="322"/>
                    <a:pt x="3299" y="322"/>
                  </a:cubicBezTo>
                  <a:cubicBezTo>
                    <a:pt x="3954" y="322"/>
                    <a:pt x="4787" y="643"/>
                    <a:pt x="5859" y="1262"/>
                  </a:cubicBezTo>
                  <a:cubicBezTo>
                    <a:pt x="5885" y="1277"/>
                    <a:pt x="5912" y="1284"/>
                    <a:pt x="5939" y="1284"/>
                  </a:cubicBezTo>
                  <a:cubicBezTo>
                    <a:pt x="5997" y="1284"/>
                    <a:pt x="6052" y="1252"/>
                    <a:pt x="6085" y="1203"/>
                  </a:cubicBezTo>
                  <a:cubicBezTo>
                    <a:pt x="6132" y="1131"/>
                    <a:pt x="6097" y="1024"/>
                    <a:pt x="6025" y="977"/>
                  </a:cubicBezTo>
                  <a:cubicBezTo>
                    <a:pt x="4906" y="322"/>
                    <a:pt x="4013" y="0"/>
                    <a:pt x="329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8" name="Google Shape;8858;p76"/>
            <p:cNvSpPr/>
            <p:nvPr/>
          </p:nvSpPr>
          <p:spPr>
            <a:xfrm>
              <a:off x="7989683" y="2378183"/>
              <a:ext cx="332761" cy="206090"/>
            </a:xfrm>
            <a:custGeom>
              <a:avLst/>
              <a:gdLst/>
              <a:ahLst/>
              <a:cxnLst/>
              <a:rect l="l" t="t" r="r" b="b"/>
              <a:pathLst>
                <a:path w="10479" h="6490" extrusionOk="0">
                  <a:moveTo>
                    <a:pt x="5240" y="334"/>
                  </a:moveTo>
                  <a:cubicBezTo>
                    <a:pt x="6597" y="334"/>
                    <a:pt x="9276" y="2453"/>
                    <a:pt x="10086" y="3096"/>
                  </a:cubicBezTo>
                  <a:cubicBezTo>
                    <a:pt x="10121" y="3132"/>
                    <a:pt x="10157" y="3179"/>
                    <a:pt x="10157" y="3239"/>
                  </a:cubicBezTo>
                  <a:cubicBezTo>
                    <a:pt x="10157" y="3298"/>
                    <a:pt x="10121" y="3346"/>
                    <a:pt x="10086" y="3394"/>
                  </a:cubicBezTo>
                  <a:cubicBezTo>
                    <a:pt x="9288" y="4025"/>
                    <a:pt x="6597" y="6144"/>
                    <a:pt x="5240" y="6144"/>
                  </a:cubicBezTo>
                  <a:cubicBezTo>
                    <a:pt x="3894" y="6144"/>
                    <a:pt x="1215" y="4025"/>
                    <a:pt x="406" y="3394"/>
                  </a:cubicBezTo>
                  <a:cubicBezTo>
                    <a:pt x="358" y="3346"/>
                    <a:pt x="334" y="3298"/>
                    <a:pt x="334" y="3239"/>
                  </a:cubicBezTo>
                  <a:cubicBezTo>
                    <a:pt x="334" y="3179"/>
                    <a:pt x="358" y="3120"/>
                    <a:pt x="406" y="3096"/>
                  </a:cubicBezTo>
                  <a:cubicBezTo>
                    <a:pt x="1192" y="2453"/>
                    <a:pt x="3894" y="334"/>
                    <a:pt x="5240" y="334"/>
                  </a:cubicBezTo>
                  <a:close/>
                  <a:moveTo>
                    <a:pt x="5240" y="0"/>
                  </a:moveTo>
                  <a:cubicBezTo>
                    <a:pt x="3811" y="0"/>
                    <a:pt x="1239" y="1977"/>
                    <a:pt x="191" y="2822"/>
                  </a:cubicBezTo>
                  <a:cubicBezTo>
                    <a:pt x="84" y="2929"/>
                    <a:pt x="1" y="3072"/>
                    <a:pt x="1" y="3239"/>
                  </a:cubicBezTo>
                  <a:cubicBezTo>
                    <a:pt x="1" y="3406"/>
                    <a:pt x="84" y="3548"/>
                    <a:pt x="191" y="3656"/>
                  </a:cubicBezTo>
                  <a:cubicBezTo>
                    <a:pt x="1239" y="4501"/>
                    <a:pt x="3811" y="6489"/>
                    <a:pt x="5240" y="6489"/>
                  </a:cubicBezTo>
                  <a:cubicBezTo>
                    <a:pt x="6657" y="6489"/>
                    <a:pt x="9252" y="4501"/>
                    <a:pt x="10288" y="3656"/>
                  </a:cubicBezTo>
                  <a:cubicBezTo>
                    <a:pt x="10407" y="3548"/>
                    <a:pt x="10478" y="3406"/>
                    <a:pt x="10478" y="3239"/>
                  </a:cubicBezTo>
                  <a:cubicBezTo>
                    <a:pt x="10478" y="3072"/>
                    <a:pt x="10407" y="2929"/>
                    <a:pt x="10288" y="2822"/>
                  </a:cubicBezTo>
                  <a:cubicBezTo>
                    <a:pt x="9252" y="1977"/>
                    <a:pt x="6668" y="0"/>
                    <a:pt x="524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59" name="Google Shape;8859;p76"/>
            <p:cNvSpPr/>
            <p:nvPr/>
          </p:nvSpPr>
          <p:spPr>
            <a:xfrm>
              <a:off x="8081201" y="2405746"/>
              <a:ext cx="151598" cy="149884"/>
            </a:xfrm>
            <a:custGeom>
              <a:avLst/>
              <a:gdLst/>
              <a:ahLst/>
              <a:cxnLst/>
              <a:rect l="l" t="t" r="r" b="b"/>
              <a:pathLst>
                <a:path w="4774" h="4720" extrusionOk="0">
                  <a:moveTo>
                    <a:pt x="2351" y="1"/>
                  </a:moveTo>
                  <a:cubicBezTo>
                    <a:pt x="2329" y="1"/>
                    <a:pt x="2308" y="1"/>
                    <a:pt x="2286" y="2"/>
                  </a:cubicBezTo>
                  <a:cubicBezTo>
                    <a:pt x="1048" y="49"/>
                    <a:pt x="36" y="1049"/>
                    <a:pt x="12" y="2288"/>
                  </a:cubicBezTo>
                  <a:cubicBezTo>
                    <a:pt x="0" y="2907"/>
                    <a:pt x="203" y="3478"/>
                    <a:pt x="572" y="3907"/>
                  </a:cubicBezTo>
                  <a:cubicBezTo>
                    <a:pt x="602" y="3943"/>
                    <a:pt x="646" y="3960"/>
                    <a:pt x="691" y="3960"/>
                  </a:cubicBezTo>
                  <a:cubicBezTo>
                    <a:pt x="735" y="3960"/>
                    <a:pt x="780" y="3943"/>
                    <a:pt x="810" y="3907"/>
                  </a:cubicBezTo>
                  <a:cubicBezTo>
                    <a:pt x="869" y="3847"/>
                    <a:pt x="869" y="3740"/>
                    <a:pt x="810" y="3681"/>
                  </a:cubicBezTo>
                  <a:cubicBezTo>
                    <a:pt x="488" y="3312"/>
                    <a:pt x="310" y="2800"/>
                    <a:pt x="322" y="2264"/>
                  </a:cubicBezTo>
                  <a:cubicBezTo>
                    <a:pt x="369" y="1228"/>
                    <a:pt x="1215" y="383"/>
                    <a:pt x="2262" y="335"/>
                  </a:cubicBezTo>
                  <a:cubicBezTo>
                    <a:pt x="2297" y="333"/>
                    <a:pt x="2332" y="332"/>
                    <a:pt x="2366" y="332"/>
                  </a:cubicBezTo>
                  <a:cubicBezTo>
                    <a:pt x="3487" y="332"/>
                    <a:pt x="4416" y="1263"/>
                    <a:pt x="4382" y="2407"/>
                  </a:cubicBezTo>
                  <a:cubicBezTo>
                    <a:pt x="4370" y="3478"/>
                    <a:pt x="3489" y="4347"/>
                    <a:pt x="2417" y="4395"/>
                  </a:cubicBezTo>
                  <a:cubicBezTo>
                    <a:pt x="2394" y="4396"/>
                    <a:pt x="2371" y="4396"/>
                    <a:pt x="2348" y="4396"/>
                  </a:cubicBezTo>
                  <a:cubicBezTo>
                    <a:pt x="2003" y="4396"/>
                    <a:pt x="1671" y="4313"/>
                    <a:pt x="1381" y="4157"/>
                  </a:cubicBezTo>
                  <a:cubicBezTo>
                    <a:pt x="1355" y="4141"/>
                    <a:pt x="1323" y="4132"/>
                    <a:pt x="1290" y="4132"/>
                  </a:cubicBezTo>
                  <a:cubicBezTo>
                    <a:pt x="1248" y="4132"/>
                    <a:pt x="1206" y="4147"/>
                    <a:pt x="1179" y="4181"/>
                  </a:cubicBezTo>
                  <a:cubicBezTo>
                    <a:pt x="1108" y="4264"/>
                    <a:pt x="1119" y="4395"/>
                    <a:pt x="1227" y="4443"/>
                  </a:cubicBezTo>
                  <a:cubicBezTo>
                    <a:pt x="1540" y="4615"/>
                    <a:pt x="1902" y="4720"/>
                    <a:pt x="2287" y="4720"/>
                  </a:cubicBezTo>
                  <a:cubicBezTo>
                    <a:pt x="2326" y="4720"/>
                    <a:pt x="2366" y="4719"/>
                    <a:pt x="2405" y="4716"/>
                  </a:cubicBezTo>
                  <a:cubicBezTo>
                    <a:pt x="3655" y="4693"/>
                    <a:pt x="4679" y="3681"/>
                    <a:pt x="4715" y="2442"/>
                  </a:cubicBezTo>
                  <a:cubicBezTo>
                    <a:pt x="4774" y="1095"/>
                    <a:pt x="3690" y="1"/>
                    <a:pt x="23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0" name="Google Shape;8860;p76"/>
            <p:cNvSpPr/>
            <p:nvPr/>
          </p:nvSpPr>
          <p:spPr>
            <a:xfrm>
              <a:off x="8115973" y="2440550"/>
              <a:ext cx="80562" cy="80213"/>
            </a:xfrm>
            <a:custGeom>
              <a:avLst/>
              <a:gdLst/>
              <a:ahLst/>
              <a:cxnLst/>
              <a:rect l="l" t="t" r="r" b="b"/>
              <a:pathLst>
                <a:path w="2537" h="2526" extrusionOk="0">
                  <a:moveTo>
                    <a:pt x="1263" y="1"/>
                  </a:moveTo>
                  <a:cubicBezTo>
                    <a:pt x="572" y="1"/>
                    <a:pt x="1" y="561"/>
                    <a:pt x="1" y="1263"/>
                  </a:cubicBezTo>
                  <a:cubicBezTo>
                    <a:pt x="1" y="1965"/>
                    <a:pt x="572" y="2525"/>
                    <a:pt x="1263" y="2525"/>
                  </a:cubicBezTo>
                  <a:cubicBezTo>
                    <a:pt x="1965" y="2525"/>
                    <a:pt x="2537" y="1965"/>
                    <a:pt x="2537" y="1263"/>
                  </a:cubicBezTo>
                  <a:cubicBezTo>
                    <a:pt x="2537" y="1168"/>
                    <a:pt x="2453" y="1096"/>
                    <a:pt x="2370" y="1096"/>
                  </a:cubicBezTo>
                  <a:cubicBezTo>
                    <a:pt x="2275" y="1096"/>
                    <a:pt x="2203" y="1168"/>
                    <a:pt x="2203" y="1263"/>
                  </a:cubicBezTo>
                  <a:cubicBezTo>
                    <a:pt x="2203" y="1787"/>
                    <a:pt x="1787" y="2204"/>
                    <a:pt x="1263" y="2204"/>
                  </a:cubicBezTo>
                  <a:cubicBezTo>
                    <a:pt x="751" y="2204"/>
                    <a:pt x="334" y="1787"/>
                    <a:pt x="334" y="1263"/>
                  </a:cubicBezTo>
                  <a:cubicBezTo>
                    <a:pt x="334" y="739"/>
                    <a:pt x="751" y="322"/>
                    <a:pt x="1263" y="322"/>
                  </a:cubicBezTo>
                  <a:cubicBezTo>
                    <a:pt x="1358" y="322"/>
                    <a:pt x="1429" y="251"/>
                    <a:pt x="1429" y="156"/>
                  </a:cubicBezTo>
                  <a:cubicBezTo>
                    <a:pt x="1429" y="72"/>
                    <a:pt x="1358" y="1"/>
                    <a:pt x="12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1" name="Google Shape;8861;p76"/>
            <p:cNvSpPr/>
            <p:nvPr/>
          </p:nvSpPr>
          <p:spPr>
            <a:xfrm>
              <a:off x="8164749" y="2447377"/>
              <a:ext cx="24610" cy="24610"/>
            </a:xfrm>
            <a:custGeom>
              <a:avLst/>
              <a:gdLst/>
              <a:ahLst/>
              <a:cxnLst/>
              <a:rect l="l" t="t" r="r" b="b"/>
              <a:pathLst>
                <a:path w="775" h="775" extrusionOk="0">
                  <a:moveTo>
                    <a:pt x="382" y="0"/>
                  </a:moveTo>
                  <a:cubicBezTo>
                    <a:pt x="179" y="0"/>
                    <a:pt x="1" y="179"/>
                    <a:pt x="1" y="393"/>
                  </a:cubicBezTo>
                  <a:cubicBezTo>
                    <a:pt x="1" y="596"/>
                    <a:pt x="179" y="774"/>
                    <a:pt x="382" y="774"/>
                  </a:cubicBezTo>
                  <a:cubicBezTo>
                    <a:pt x="596" y="774"/>
                    <a:pt x="774" y="596"/>
                    <a:pt x="774" y="393"/>
                  </a:cubicBezTo>
                  <a:cubicBezTo>
                    <a:pt x="774" y="179"/>
                    <a:pt x="608" y="0"/>
                    <a:pt x="3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62" name="Google Shape;8862;p76"/>
          <p:cNvGrpSpPr/>
          <p:nvPr/>
        </p:nvGrpSpPr>
        <p:grpSpPr>
          <a:xfrm>
            <a:off x="5803602" y="2309751"/>
            <a:ext cx="315327" cy="314978"/>
            <a:chOff x="5823294" y="2309751"/>
            <a:chExt cx="315327" cy="31497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63" name="Google Shape;8863;p76"/>
            <p:cNvSpPr/>
            <p:nvPr/>
          </p:nvSpPr>
          <p:spPr>
            <a:xfrm>
              <a:off x="5823294" y="2309751"/>
              <a:ext cx="315327" cy="314978"/>
            </a:xfrm>
            <a:custGeom>
              <a:avLst/>
              <a:gdLst/>
              <a:ahLst/>
              <a:cxnLst/>
              <a:rect l="l" t="t" r="r" b="b"/>
              <a:pathLst>
                <a:path w="9930" h="9919" extrusionOk="0">
                  <a:moveTo>
                    <a:pt x="4953" y="0"/>
                  </a:moveTo>
                  <a:cubicBezTo>
                    <a:pt x="3632" y="0"/>
                    <a:pt x="2381" y="524"/>
                    <a:pt x="1465" y="1465"/>
                  </a:cubicBezTo>
                  <a:cubicBezTo>
                    <a:pt x="524" y="2405"/>
                    <a:pt x="0" y="3656"/>
                    <a:pt x="0" y="4965"/>
                  </a:cubicBezTo>
                  <a:cubicBezTo>
                    <a:pt x="0" y="6275"/>
                    <a:pt x="524" y="7537"/>
                    <a:pt x="1465" y="8466"/>
                  </a:cubicBezTo>
                  <a:cubicBezTo>
                    <a:pt x="2393" y="9394"/>
                    <a:pt x="3643" y="9918"/>
                    <a:pt x="4953" y="9918"/>
                  </a:cubicBezTo>
                  <a:cubicBezTo>
                    <a:pt x="6263" y="9918"/>
                    <a:pt x="7537" y="9394"/>
                    <a:pt x="8454" y="8466"/>
                  </a:cubicBezTo>
                  <a:cubicBezTo>
                    <a:pt x="9394" y="7525"/>
                    <a:pt x="9918" y="6275"/>
                    <a:pt x="9918" y="4965"/>
                  </a:cubicBezTo>
                  <a:cubicBezTo>
                    <a:pt x="9930" y="4858"/>
                    <a:pt x="9930" y="4775"/>
                    <a:pt x="9930" y="4680"/>
                  </a:cubicBezTo>
                  <a:cubicBezTo>
                    <a:pt x="9930" y="4613"/>
                    <a:pt x="9869" y="4547"/>
                    <a:pt x="9803" y="4547"/>
                  </a:cubicBezTo>
                  <a:cubicBezTo>
                    <a:pt x="9798" y="4547"/>
                    <a:pt x="9792" y="4548"/>
                    <a:pt x="9787" y="4549"/>
                  </a:cubicBezTo>
                  <a:cubicBezTo>
                    <a:pt x="9704" y="4549"/>
                    <a:pt x="9632" y="4620"/>
                    <a:pt x="9644" y="4691"/>
                  </a:cubicBezTo>
                  <a:lnTo>
                    <a:pt x="9644" y="4953"/>
                  </a:lnTo>
                  <a:cubicBezTo>
                    <a:pt x="9644" y="6204"/>
                    <a:pt x="9156" y="7358"/>
                    <a:pt x="8275" y="8251"/>
                  </a:cubicBezTo>
                  <a:cubicBezTo>
                    <a:pt x="7394" y="9144"/>
                    <a:pt x="6227" y="9621"/>
                    <a:pt x="4977" y="9621"/>
                  </a:cubicBezTo>
                  <a:cubicBezTo>
                    <a:pt x="3727" y="9621"/>
                    <a:pt x="2560" y="9132"/>
                    <a:pt x="1667" y="8251"/>
                  </a:cubicBezTo>
                  <a:cubicBezTo>
                    <a:pt x="774" y="7370"/>
                    <a:pt x="298" y="6204"/>
                    <a:pt x="298" y="4953"/>
                  </a:cubicBezTo>
                  <a:cubicBezTo>
                    <a:pt x="298" y="3703"/>
                    <a:pt x="786" y="2536"/>
                    <a:pt x="1667" y="1643"/>
                  </a:cubicBezTo>
                  <a:cubicBezTo>
                    <a:pt x="2548" y="750"/>
                    <a:pt x="3727" y="274"/>
                    <a:pt x="4977" y="274"/>
                  </a:cubicBezTo>
                  <a:cubicBezTo>
                    <a:pt x="6072" y="274"/>
                    <a:pt x="7144" y="667"/>
                    <a:pt x="7977" y="1382"/>
                  </a:cubicBezTo>
                  <a:cubicBezTo>
                    <a:pt x="8811" y="2072"/>
                    <a:pt x="9382" y="3048"/>
                    <a:pt x="9561" y="4120"/>
                  </a:cubicBezTo>
                  <a:cubicBezTo>
                    <a:pt x="9572" y="4185"/>
                    <a:pt x="9632" y="4241"/>
                    <a:pt x="9697" y="4241"/>
                  </a:cubicBezTo>
                  <a:cubicBezTo>
                    <a:pt x="9703" y="4241"/>
                    <a:pt x="9709" y="4240"/>
                    <a:pt x="9716" y="4239"/>
                  </a:cubicBezTo>
                  <a:cubicBezTo>
                    <a:pt x="9799" y="4215"/>
                    <a:pt x="9858" y="4144"/>
                    <a:pt x="9835" y="4072"/>
                  </a:cubicBezTo>
                  <a:cubicBezTo>
                    <a:pt x="9632" y="2941"/>
                    <a:pt x="9037" y="1917"/>
                    <a:pt x="8156" y="1167"/>
                  </a:cubicBezTo>
                  <a:cubicBezTo>
                    <a:pt x="7263" y="405"/>
                    <a:pt x="6132" y="0"/>
                    <a:pt x="49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4" name="Google Shape;8864;p76"/>
            <p:cNvSpPr/>
            <p:nvPr/>
          </p:nvSpPr>
          <p:spPr>
            <a:xfrm>
              <a:off x="5846348" y="2332805"/>
              <a:ext cx="268457" cy="268489"/>
            </a:xfrm>
            <a:custGeom>
              <a:avLst/>
              <a:gdLst/>
              <a:ahLst/>
              <a:cxnLst/>
              <a:rect l="l" t="t" r="r" b="b"/>
              <a:pathLst>
                <a:path w="8454" h="8455" extrusionOk="0">
                  <a:moveTo>
                    <a:pt x="4227" y="1"/>
                  </a:moveTo>
                  <a:cubicBezTo>
                    <a:pt x="3632" y="1"/>
                    <a:pt x="3060" y="120"/>
                    <a:pt x="2501" y="370"/>
                  </a:cubicBezTo>
                  <a:cubicBezTo>
                    <a:pt x="1989" y="608"/>
                    <a:pt x="1512" y="929"/>
                    <a:pt x="1120" y="1358"/>
                  </a:cubicBezTo>
                  <a:cubicBezTo>
                    <a:pt x="1060" y="1418"/>
                    <a:pt x="1072" y="1513"/>
                    <a:pt x="1131" y="1572"/>
                  </a:cubicBezTo>
                  <a:cubicBezTo>
                    <a:pt x="1158" y="1599"/>
                    <a:pt x="1192" y="1611"/>
                    <a:pt x="1227" y="1611"/>
                  </a:cubicBezTo>
                  <a:cubicBezTo>
                    <a:pt x="1270" y="1611"/>
                    <a:pt x="1313" y="1593"/>
                    <a:pt x="1346" y="1560"/>
                  </a:cubicBezTo>
                  <a:cubicBezTo>
                    <a:pt x="1715" y="1156"/>
                    <a:pt x="2155" y="846"/>
                    <a:pt x="2644" y="632"/>
                  </a:cubicBezTo>
                  <a:cubicBezTo>
                    <a:pt x="3144" y="405"/>
                    <a:pt x="3679" y="286"/>
                    <a:pt x="4251" y="286"/>
                  </a:cubicBezTo>
                  <a:cubicBezTo>
                    <a:pt x="6418" y="286"/>
                    <a:pt x="8192" y="2060"/>
                    <a:pt x="8192" y="4239"/>
                  </a:cubicBezTo>
                  <a:cubicBezTo>
                    <a:pt x="8192" y="6406"/>
                    <a:pt x="6418" y="8180"/>
                    <a:pt x="4251" y="8180"/>
                  </a:cubicBezTo>
                  <a:cubicBezTo>
                    <a:pt x="2072" y="8180"/>
                    <a:pt x="298" y="6406"/>
                    <a:pt x="298" y="4239"/>
                  </a:cubicBezTo>
                  <a:cubicBezTo>
                    <a:pt x="298" y="3465"/>
                    <a:pt x="524" y="2703"/>
                    <a:pt x="965" y="2060"/>
                  </a:cubicBezTo>
                  <a:cubicBezTo>
                    <a:pt x="1001" y="1989"/>
                    <a:pt x="989" y="1882"/>
                    <a:pt x="917" y="1846"/>
                  </a:cubicBezTo>
                  <a:cubicBezTo>
                    <a:pt x="893" y="1827"/>
                    <a:pt x="862" y="1818"/>
                    <a:pt x="830" y="1818"/>
                  </a:cubicBezTo>
                  <a:cubicBezTo>
                    <a:pt x="781" y="1818"/>
                    <a:pt x="731" y="1839"/>
                    <a:pt x="703" y="1882"/>
                  </a:cubicBezTo>
                  <a:cubicBezTo>
                    <a:pt x="250" y="2584"/>
                    <a:pt x="0" y="3394"/>
                    <a:pt x="0" y="4227"/>
                  </a:cubicBezTo>
                  <a:cubicBezTo>
                    <a:pt x="0" y="5358"/>
                    <a:pt x="453" y="6406"/>
                    <a:pt x="1239" y="7216"/>
                  </a:cubicBezTo>
                  <a:cubicBezTo>
                    <a:pt x="2048" y="8014"/>
                    <a:pt x="3096" y="8454"/>
                    <a:pt x="4227" y="8454"/>
                  </a:cubicBezTo>
                  <a:cubicBezTo>
                    <a:pt x="5358" y="8454"/>
                    <a:pt x="6418" y="8002"/>
                    <a:pt x="7227" y="7216"/>
                  </a:cubicBezTo>
                  <a:cubicBezTo>
                    <a:pt x="8025" y="6430"/>
                    <a:pt x="8454" y="5358"/>
                    <a:pt x="8454" y="4227"/>
                  </a:cubicBezTo>
                  <a:cubicBezTo>
                    <a:pt x="8454" y="3096"/>
                    <a:pt x="8013" y="2037"/>
                    <a:pt x="7227" y="1227"/>
                  </a:cubicBezTo>
                  <a:cubicBezTo>
                    <a:pt x="6418" y="429"/>
                    <a:pt x="5358" y="1"/>
                    <a:pt x="4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5" name="Google Shape;8865;p76"/>
            <p:cNvSpPr/>
            <p:nvPr/>
          </p:nvSpPr>
          <p:spPr>
            <a:xfrm>
              <a:off x="5869402" y="2462111"/>
              <a:ext cx="15909" cy="9495"/>
            </a:xfrm>
            <a:custGeom>
              <a:avLst/>
              <a:gdLst/>
              <a:ahLst/>
              <a:cxnLst/>
              <a:rect l="l" t="t" r="r" b="b"/>
              <a:pathLst>
                <a:path w="501" h="299" extrusionOk="0">
                  <a:moveTo>
                    <a:pt x="144" y="1"/>
                  </a:moveTo>
                  <a:cubicBezTo>
                    <a:pt x="72" y="1"/>
                    <a:pt x="1" y="72"/>
                    <a:pt x="1" y="155"/>
                  </a:cubicBezTo>
                  <a:cubicBezTo>
                    <a:pt x="1" y="227"/>
                    <a:pt x="60" y="298"/>
                    <a:pt x="144" y="298"/>
                  </a:cubicBezTo>
                  <a:lnTo>
                    <a:pt x="358" y="298"/>
                  </a:lnTo>
                  <a:cubicBezTo>
                    <a:pt x="429" y="298"/>
                    <a:pt x="501" y="239"/>
                    <a:pt x="501" y="155"/>
                  </a:cubicBezTo>
                  <a:cubicBezTo>
                    <a:pt x="501" y="60"/>
                    <a:pt x="441" y="1"/>
                    <a:pt x="35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6" name="Google Shape;8866;p76"/>
            <p:cNvSpPr/>
            <p:nvPr/>
          </p:nvSpPr>
          <p:spPr>
            <a:xfrm>
              <a:off x="5976416" y="2354748"/>
              <a:ext cx="116858" cy="116858"/>
            </a:xfrm>
            <a:custGeom>
              <a:avLst/>
              <a:gdLst/>
              <a:ahLst/>
              <a:cxnLst/>
              <a:rect l="l" t="t" r="r" b="b"/>
              <a:pathLst>
                <a:path w="3680" h="3680" extrusionOk="0">
                  <a:moveTo>
                    <a:pt x="155" y="0"/>
                  </a:moveTo>
                  <a:cubicBezTo>
                    <a:pt x="60" y="0"/>
                    <a:pt x="0" y="60"/>
                    <a:pt x="0" y="155"/>
                  </a:cubicBezTo>
                  <a:lnTo>
                    <a:pt x="0" y="3536"/>
                  </a:lnTo>
                  <a:cubicBezTo>
                    <a:pt x="0" y="3608"/>
                    <a:pt x="60" y="3679"/>
                    <a:pt x="155" y="3679"/>
                  </a:cubicBezTo>
                  <a:lnTo>
                    <a:pt x="3536" y="3679"/>
                  </a:lnTo>
                  <a:cubicBezTo>
                    <a:pt x="3608" y="3679"/>
                    <a:pt x="3679" y="3620"/>
                    <a:pt x="3679" y="3536"/>
                  </a:cubicBezTo>
                  <a:cubicBezTo>
                    <a:pt x="3679" y="3441"/>
                    <a:pt x="3620" y="3382"/>
                    <a:pt x="3536" y="3382"/>
                  </a:cubicBezTo>
                  <a:lnTo>
                    <a:pt x="298" y="3382"/>
                  </a:lnTo>
                  <a:lnTo>
                    <a:pt x="298" y="155"/>
                  </a:lnTo>
                  <a:cubicBezTo>
                    <a:pt x="298" y="84"/>
                    <a:pt x="238" y="0"/>
                    <a:pt x="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7" name="Google Shape;8867;p76"/>
            <p:cNvSpPr/>
            <p:nvPr/>
          </p:nvSpPr>
          <p:spPr>
            <a:xfrm>
              <a:off x="5976416" y="2562679"/>
              <a:ext cx="9463" cy="16290"/>
            </a:xfrm>
            <a:custGeom>
              <a:avLst/>
              <a:gdLst/>
              <a:ahLst/>
              <a:cxnLst/>
              <a:rect l="l" t="t" r="r" b="b"/>
              <a:pathLst>
                <a:path w="298" h="513" extrusionOk="0">
                  <a:moveTo>
                    <a:pt x="155" y="1"/>
                  </a:moveTo>
                  <a:cubicBezTo>
                    <a:pt x="60" y="1"/>
                    <a:pt x="0" y="60"/>
                    <a:pt x="0" y="155"/>
                  </a:cubicBezTo>
                  <a:lnTo>
                    <a:pt x="0" y="358"/>
                  </a:lnTo>
                  <a:cubicBezTo>
                    <a:pt x="0" y="441"/>
                    <a:pt x="60" y="513"/>
                    <a:pt x="155" y="513"/>
                  </a:cubicBezTo>
                  <a:cubicBezTo>
                    <a:pt x="238" y="513"/>
                    <a:pt x="298" y="453"/>
                    <a:pt x="298" y="358"/>
                  </a:cubicBezTo>
                  <a:lnTo>
                    <a:pt x="298" y="155"/>
                  </a:lnTo>
                  <a:cubicBezTo>
                    <a:pt x="298" y="84"/>
                    <a:pt x="238"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8" name="Google Shape;8868;p76"/>
            <p:cNvSpPr/>
            <p:nvPr/>
          </p:nvSpPr>
          <p:spPr>
            <a:xfrm>
              <a:off x="5900395" y="2386217"/>
              <a:ext cx="15179" cy="13909"/>
            </a:xfrm>
            <a:custGeom>
              <a:avLst/>
              <a:gdLst/>
              <a:ahLst/>
              <a:cxnLst/>
              <a:rect l="l" t="t" r="r" b="b"/>
              <a:pathLst>
                <a:path w="478" h="438" extrusionOk="0">
                  <a:moveTo>
                    <a:pt x="168" y="0"/>
                  </a:moveTo>
                  <a:cubicBezTo>
                    <a:pt x="129" y="0"/>
                    <a:pt x="90" y="15"/>
                    <a:pt x="61" y="45"/>
                  </a:cubicBezTo>
                  <a:cubicBezTo>
                    <a:pt x="1" y="105"/>
                    <a:pt x="1" y="188"/>
                    <a:pt x="61" y="247"/>
                  </a:cubicBezTo>
                  <a:lnTo>
                    <a:pt x="215" y="402"/>
                  </a:lnTo>
                  <a:cubicBezTo>
                    <a:pt x="239" y="426"/>
                    <a:pt x="275" y="438"/>
                    <a:pt x="311" y="438"/>
                  </a:cubicBezTo>
                  <a:cubicBezTo>
                    <a:pt x="358" y="438"/>
                    <a:pt x="394" y="426"/>
                    <a:pt x="418" y="402"/>
                  </a:cubicBezTo>
                  <a:cubicBezTo>
                    <a:pt x="477" y="343"/>
                    <a:pt x="477" y="247"/>
                    <a:pt x="418" y="188"/>
                  </a:cubicBezTo>
                  <a:lnTo>
                    <a:pt x="275" y="45"/>
                  </a:lnTo>
                  <a:cubicBezTo>
                    <a:pt x="245" y="15"/>
                    <a:pt x="206" y="0"/>
                    <a:pt x="1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69" name="Google Shape;8869;p76"/>
            <p:cNvSpPr/>
            <p:nvPr/>
          </p:nvSpPr>
          <p:spPr>
            <a:xfrm>
              <a:off x="6047484" y="2533655"/>
              <a:ext cx="15147" cy="13940"/>
            </a:xfrm>
            <a:custGeom>
              <a:avLst/>
              <a:gdLst/>
              <a:ahLst/>
              <a:cxnLst/>
              <a:rect l="l" t="t" r="r" b="b"/>
              <a:pathLst>
                <a:path w="477" h="439" extrusionOk="0">
                  <a:moveTo>
                    <a:pt x="161" y="1"/>
                  </a:moveTo>
                  <a:cubicBezTo>
                    <a:pt x="126" y="1"/>
                    <a:pt x="90" y="16"/>
                    <a:pt x="60" y="46"/>
                  </a:cubicBezTo>
                  <a:cubicBezTo>
                    <a:pt x="1" y="93"/>
                    <a:pt x="1" y="188"/>
                    <a:pt x="60" y="248"/>
                  </a:cubicBezTo>
                  <a:lnTo>
                    <a:pt x="203" y="391"/>
                  </a:lnTo>
                  <a:cubicBezTo>
                    <a:pt x="239" y="427"/>
                    <a:pt x="262" y="438"/>
                    <a:pt x="310" y="438"/>
                  </a:cubicBezTo>
                  <a:cubicBezTo>
                    <a:pt x="358" y="438"/>
                    <a:pt x="382" y="427"/>
                    <a:pt x="417" y="391"/>
                  </a:cubicBezTo>
                  <a:cubicBezTo>
                    <a:pt x="477" y="343"/>
                    <a:pt x="477" y="248"/>
                    <a:pt x="417" y="188"/>
                  </a:cubicBezTo>
                  <a:lnTo>
                    <a:pt x="262" y="46"/>
                  </a:lnTo>
                  <a:cubicBezTo>
                    <a:pt x="233" y="16"/>
                    <a:pt x="197" y="1"/>
                    <a:pt x="16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0" name="Google Shape;8870;p76"/>
            <p:cNvSpPr/>
            <p:nvPr/>
          </p:nvSpPr>
          <p:spPr>
            <a:xfrm>
              <a:off x="6047484" y="2386217"/>
              <a:ext cx="15147" cy="13909"/>
            </a:xfrm>
            <a:custGeom>
              <a:avLst/>
              <a:gdLst/>
              <a:ahLst/>
              <a:cxnLst/>
              <a:rect l="l" t="t" r="r" b="b"/>
              <a:pathLst>
                <a:path w="477" h="438" extrusionOk="0">
                  <a:moveTo>
                    <a:pt x="310" y="0"/>
                  </a:moveTo>
                  <a:cubicBezTo>
                    <a:pt x="271" y="0"/>
                    <a:pt x="233" y="15"/>
                    <a:pt x="203" y="45"/>
                  </a:cubicBezTo>
                  <a:lnTo>
                    <a:pt x="60" y="188"/>
                  </a:lnTo>
                  <a:cubicBezTo>
                    <a:pt x="1" y="247"/>
                    <a:pt x="1" y="343"/>
                    <a:pt x="60" y="402"/>
                  </a:cubicBezTo>
                  <a:cubicBezTo>
                    <a:pt x="84" y="426"/>
                    <a:pt x="120" y="438"/>
                    <a:pt x="167" y="438"/>
                  </a:cubicBezTo>
                  <a:cubicBezTo>
                    <a:pt x="203" y="438"/>
                    <a:pt x="239" y="426"/>
                    <a:pt x="262" y="402"/>
                  </a:cubicBezTo>
                  <a:lnTo>
                    <a:pt x="417" y="247"/>
                  </a:lnTo>
                  <a:cubicBezTo>
                    <a:pt x="477" y="188"/>
                    <a:pt x="477" y="105"/>
                    <a:pt x="417" y="45"/>
                  </a:cubicBezTo>
                  <a:cubicBezTo>
                    <a:pt x="387" y="15"/>
                    <a:pt x="349" y="0"/>
                    <a:pt x="31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1" name="Google Shape;8871;p76"/>
            <p:cNvSpPr/>
            <p:nvPr/>
          </p:nvSpPr>
          <p:spPr>
            <a:xfrm>
              <a:off x="5900395" y="2533655"/>
              <a:ext cx="15179" cy="13940"/>
            </a:xfrm>
            <a:custGeom>
              <a:avLst/>
              <a:gdLst/>
              <a:ahLst/>
              <a:cxnLst/>
              <a:rect l="l" t="t" r="r" b="b"/>
              <a:pathLst>
                <a:path w="478" h="439" extrusionOk="0">
                  <a:moveTo>
                    <a:pt x="316" y="1"/>
                  </a:moveTo>
                  <a:cubicBezTo>
                    <a:pt x="281" y="1"/>
                    <a:pt x="245" y="16"/>
                    <a:pt x="215" y="46"/>
                  </a:cubicBezTo>
                  <a:lnTo>
                    <a:pt x="61" y="188"/>
                  </a:lnTo>
                  <a:cubicBezTo>
                    <a:pt x="1" y="248"/>
                    <a:pt x="1" y="343"/>
                    <a:pt x="61" y="403"/>
                  </a:cubicBezTo>
                  <a:cubicBezTo>
                    <a:pt x="96" y="427"/>
                    <a:pt x="120" y="438"/>
                    <a:pt x="168" y="438"/>
                  </a:cubicBezTo>
                  <a:cubicBezTo>
                    <a:pt x="215" y="438"/>
                    <a:pt x="239" y="427"/>
                    <a:pt x="275" y="403"/>
                  </a:cubicBezTo>
                  <a:lnTo>
                    <a:pt x="418" y="248"/>
                  </a:lnTo>
                  <a:cubicBezTo>
                    <a:pt x="477" y="188"/>
                    <a:pt x="477" y="105"/>
                    <a:pt x="418" y="46"/>
                  </a:cubicBezTo>
                  <a:cubicBezTo>
                    <a:pt x="388" y="16"/>
                    <a:pt x="352" y="1"/>
                    <a:pt x="31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2" name="Google Shape;8872;p76"/>
            <p:cNvSpPr/>
            <p:nvPr/>
          </p:nvSpPr>
          <p:spPr>
            <a:xfrm>
              <a:off x="5877341" y="2420639"/>
              <a:ext cx="16671" cy="11654"/>
            </a:xfrm>
            <a:custGeom>
              <a:avLst/>
              <a:gdLst/>
              <a:ahLst/>
              <a:cxnLst/>
              <a:rect l="l" t="t" r="r" b="b"/>
              <a:pathLst>
                <a:path w="525" h="367" extrusionOk="0">
                  <a:moveTo>
                    <a:pt x="167" y="0"/>
                  </a:moveTo>
                  <a:cubicBezTo>
                    <a:pt x="106" y="0"/>
                    <a:pt x="52" y="29"/>
                    <a:pt x="25" y="92"/>
                  </a:cubicBezTo>
                  <a:cubicBezTo>
                    <a:pt x="1" y="164"/>
                    <a:pt x="25" y="247"/>
                    <a:pt x="108" y="283"/>
                  </a:cubicBezTo>
                  <a:lnTo>
                    <a:pt x="298" y="354"/>
                  </a:lnTo>
                  <a:cubicBezTo>
                    <a:pt x="310" y="366"/>
                    <a:pt x="346" y="366"/>
                    <a:pt x="358" y="366"/>
                  </a:cubicBezTo>
                  <a:cubicBezTo>
                    <a:pt x="417" y="366"/>
                    <a:pt x="465" y="342"/>
                    <a:pt x="489" y="283"/>
                  </a:cubicBezTo>
                  <a:cubicBezTo>
                    <a:pt x="525" y="187"/>
                    <a:pt x="489" y="116"/>
                    <a:pt x="417" y="92"/>
                  </a:cubicBezTo>
                  <a:lnTo>
                    <a:pt x="227" y="9"/>
                  </a:lnTo>
                  <a:cubicBezTo>
                    <a:pt x="207" y="3"/>
                    <a:pt x="186"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3" name="Google Shape;8873;p76"/>
            <p:cNvSpPr/>
            <p:nvPr/>
          </p:nvSpPr>
          <p:spPr>
            <a:xfrm>
              <a:off x="6068665" y="2501519"/>
              <a:ext cx="16671" cy="11654"/>
            </a:xfrm>
            <a:custGeom>
              <a:avLst/>
              <a:gdLst/>
              <a:ahLst/>
              <a:cxnLst/>
              <a:rect l="l" t="t" r="r" b="b"/>
              <a:pathLst>
                <a:path w="525" h="367" extrusionOk="0">
                  <a:moveTo>
                    <a:pt x="170" y="1"/>
                  </a:moveTo>
                  <a:cubicBezTo>
                    <a:pt x="112" y="1"/>
                    <a:pt x="54" y="28"/>
                    <a:pt x="36" y="81"/>
                  </a:cubicBezTo>
                  <a:cubicBezTo>
                    <a:pt x="0" y="165"/>
                    <a:pt x="36" y="248"/>
                    <a:pt x="107" y="284"/>
                  </a:cubicBezTo>
                  <a:lnTo>
                    <a:pt x="298" y="355"/>
                  </a:lnTo>
                  <a:cubicBezTo>
                    <a:pt x="310" y="367"/>
                    <a:pt x="346" y="367"/>
                    <a:pt x="357" y="367"/>
                  </a:cubicBezTo>
                  <a:cubicBezTo>
                    <a:pt x="417" y="367"/>
                    <a:pt x="465" y="343"/>
                    <a:pt x="488" y="284"/>
                  </a:cubicBezTo>
                  <a:cubicBezTo>
                    <a:pt x="524" y="200"/>
                    <a:pt x="488" y="117"/>
                    <a:pt x="417" y="81"/>
                  </a:cubicBezTo>
                  <a:lnTo>
                    <a:pt x="226" y="10"/>
                  </a:lnTo>
                  <a:cubicBezTo>
                    <a:pt x="209" y="4"/>
                    <a:pt x="189" y="1"/>
                    <a:pt x="1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4" name="Google Shape;8874;p76"/>
            <p:cNvSpPr/>
            <p:nvPr/>
          </p:nvSpPr>
          <p:spPr>
            <a:xfrm>
              <a:off x="6015729" y="2363353"/>
              <a:ext cx="12893" cy="15623"/>
            </a:xfrm>
            <a:custGeom>
              <a:avLst/>
              <a:gdLst/>
              <a:ahLst/>
              <a:cxnLst/>
              <a:rect l="l" t="t" r="r" b="b"/>
              <a:pathLst>
                <a:path w="406" h="492" extrusionOk="0">
                  <a:moveTo>
                    <a:pt x="237" y="1"/>
                  </a:moveTo>
                  <a:cubicBezTo>
                    <a:pt x="181" y="1"/>
                    <a:pt x="125" y="34"/>
                    <a:pt x="108" y="86"/>
                  </a:cubicBezTo>
                  <a:lnTo>
                    <a:pt x="36" y="277"/>
                  </a:lnTo>
                  <a:cubicBezTo>
                    <a:pt x="0" y="360"/>
                    <a:pt x="36" y="444"/>
                    <a:pt x="108" y="479"/>
                  </a:cubicBezTo>
                  <a:cubicBezTo>
                    <a:pt x="119" y="479"/>
                    <a:pt x="131" y="491"/>
                    <a:pt x="167" y="491"/>
                  </a:cubicBezTo>
                  <a:cubicBezTo>
                    <a:pt x="227" y="491"/>
                    <a:pt x="274" y="467"/>
                    <a:pt x="298" y="396"/>
                  </a:cubicBezTo>
                  <a:lnTo>
                    <a:pt x="369" y="205"/>
                  </a:lnTo>
                  <a:cubicBezTo>
                    <a:pt x="405" y="134"/>
                    <a:pt x="369" y="39"/>
                    <a:pt x="298" y="15"/>
                  </a:cubicBezTo>
                  <a:cubicBezTo>
                    <a:pt x="279" y="5"/>
                    <a:pt x="258" y="1"/>
                    <a:pt x="2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5" name="Google Shape;8875;p76"/>
            <p:cNvSpPr/>
            <p:nvPr/>
          </p:nvSpPr>
          <p:spPr>
            <a:xfrm>
              <a:off x="5934055" y="2554836"/>
              <a:ext cx="13274" cy="15433"/>
            </a:xfrm>
            <a:custGeom>
              <a:avLst/>
              <a:gdLst/>
              <a:ahLst/>
              <a:cxnLst/>
              <a:rect l="l" t="t" r="r" b="b"/>
              <a:pathLst>
                <a:path w="418" h="486" extrusionOk="0">
                  <a:moveTo>
                    <a:pt x="255" y="1"/>
                  </a:moveTo>
                  <a:cubicBezTo>
                    <a:pt x="197" y="1"/>
                    <a:pt x="138" y="30"/>
                    <a:pt x="120" y="93"/>
                  </a:cubicBezTo>
                  <a:lnTo>
                    <a:pt x="48" y="283"/>
                  </a:lnTo>
                  <a:cubicBezTo>
                    <a:pt x="1" y="355"/>
                    <a:pt x="48" y="450"/>
                    <a:pt x="120" y="474"/>
                  </a:cubicBezTo>
                  <a:cubicBezTo>
                    <a:pt x="132" y="486"/>
                    <a:pt x="167" y="486"/>
                    <a:pt x="179" y="486"/>
                  </a:cubicBezTo>
                  <a:cubicBezTo>
                    <a:pt x="239" y="486"/>
                    <a:pt x="286" y="462"/>
                    <a:pt x="310" y="402"/>
                  </a:cubicBezTo>
                  <a:lnTo>
                    <a:pt x="382" y="212"/>
                  </a:lnTo>
                  <a:cubicBezTo>
                    <a:pt x="417" y="129"/>
                    <a:pt x="382" y="45"/>
                    <a:pt x="310" y="10"/>
                  </a:cubicBezTo>
                  <a:cubicBezTo>
                    <a:pt x="293" y="4"/>
                    <a:pt x="274" y="1"/>
                    <a:pt x="2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6" name="Google Shape;8876;p76"/>
            <p:cNvSpPr/>
            <p:nvPr/>
          </p:nvSpPr>
          <p:spPr>
            <a:xfrm>
              <a:off x="5935960" y="2362401"/>
              <a:ext cx="12861" cy="15814"/>
            </a:xfrm>
            <a:custGeom>
              <a:avLst/>
              <a:gdLst/>
              <a:ahLst/>
              <a:cxnLst/>
              <a:rect l="l" t="t" r="r" b="b"/>
              <a:pathLst>
                <a:path w="405" h="498" extrusionOk="0">
                  <a:moveTo>
                    <a:pt x="161" y="1"/>
                  </a:moveTo>
                  <a:cubicBezTo>
                    <a:pt x="143" y="1"/>
                    <a:pt x="125" y="3"/>
                    <a:pt x="107" y="9"/>
                  </a:cubicBezTo>
                  <a:cubicBezTo>
                    <a:pt x="24" y="45"/>
                    <a:pt x="0" y="128"/>
                    <a:pt x="24" y="212"/>
                  </a:cubicBezTo>
                  <a:lnTo>
                    <a:pt x="107" y="402"/>
                  </a:lnTo>
                  <a:cubicBezTo>
                    <a:pt x="131" y="462"/>
                    <a:pt x="191" y="497"/>
                    <a:pt x="238" y="497"/>
                  </a:cubicBezTo>
                  <a:cubicBezTo>
                    <a:pt x="250" y="497"/>
                    <a:pt x="262" y="497"/>
                    <a:pt x="298" y="474"/>
                  </a:cubicBezTo>
                  <a:cubicBezTo>
                    <a:pt x="369" y="450"/>
                    <a:pt x="405" y="355"/>
                    <a:pt x="369" y="283"/>
                  </a:cubicBezTo>
                  <a:lnTo>
                    <a:pt x="298" y="93"/>
                  </a:lnTo>
                  <a:cubicBezTo>
                    <a:pt x="271" y="29"/>
                    <a:pt x="216" y="1"/>
                    <a:pt x="16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7" name="Google Shape;8877;p76"/>
            <p:cNvSpPr/>
            <p:nvPr/>
          </p:nvSpPr>
          <p:spPr>
            <a:xfrm>
              <a:off x="6013824" y="2555820"/>
              <a:ext cx="12893" cy="15592"/>
            </a:xfrm>
            <a:custGeom>
              <a:avLst/>
              <a:gdLst/>
              <a:ahLst/>
              <a:cxnLst/>
              <a:rect l="l" t="t" r="r" b="b"/>
              <a:pathLst>
                <a:path w="406" h="491" extrusionOk="0">
                  <a:moveTo>
                    <a:pt x="167" y="0"/>
                  </a:moveTo>
                  <a:cubicBezTo>
                    <a:pt x="147" y="0"/>
                    <a:pt x="127" y="5"/>
                    <a:pt x="108" y="14"/>
                  </a:cubicBezTo>
                  <a:cubicBezTo>
                    <a:pt x="37" y="38"/>
                    <a:pt x="1" y="133"/>
                    <a:pt x="37" y="205"/>
                  </a:cubicBezTo>
                  <a:lnTo>
                    <a:pt x="108" y="395"/>
                  </a:lnTo>
                  <a:cubicBezTo>
                    <a:pt x="132" y="455"/>
                    <a:pt x="179" y="491"/>
                    <a:pt x="239" y="491"/>
                  </a:cubicBezTo>
                  <a:cubicBezTo>
                    <a:pt x="251" y="491"/>
                    <a:pt x="275" y="491"/>
                    <a:pt x="299" y="479"/>
                  </a:cubicBezTo>
                  <a:cubicBezTo>
                    <a:pt x="370" y="443"/>
                    <a:pt x="406" y="360"/>
                    <a:pt x="370" y="276"/>
                  </a:cubicBezTo>
                  <a:lnTo>
                    <a:pt x="299" y="86"/>
                  </a:lnTo>
                  <a:cubicBezTo>
                    <a:pt x="272" y="33"/>
                    <a:pt x="221"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8" name="Google Shape;8878;p76"/>
            <p:cNvSpPr/>
            <p:nvPr/>
          </p:nvSpPr>
          <p:spPr>
            <a:xfrm>
              <a:off x="6069776" y="2422132"/>
              <a:ext cx="16290" cy="11654"/>
            </a:xfrm>
            <a:custGeom>
              <a:avLst/>
              <a:gdLst/>
              <a:ahLst/>
              <a:cxnLst/>
              <a:rect l="l" t="t" r="r" b="b"/>
              <a:pathLst>
                <a:path w="513" h="367" extrusionOk="0">
                  <a:moveTo>
                    <a:pt x="354" y="1"/>
                  </a:moveTo>
                  <a:cubicBezTo>
                    <a:pt x="335" y="1"/>
                    <a:pt x="316" y="3"/>
                    <a:pt x="299" y="9"/>
                  </a:cubicBezTo>
                  <a:lnTo>
                    <a:pt x="96" y="81"/>
                  </a:lnTo>
                  <a:cubicBezTo>
                    <a:pt x="25" y="117"/>
                    <a:pt x="1" y="200"/>
                    <a:pt x="25" y="283"/>
                  </a:cubicBezTo>
                  <a:cubicBezTo>
                    <a:pt x="37" y="343"/>
                    <a:pt x="96" y="367"/>
                    <a:pt x="156" y="367"/>
                  </a:cubicBezTo>
                  <a:cubicBezTo>
                    <a:pt x="180" y="367"/>
                    <a:pt x="191" y="367"/>
                    <a:pt x="215" y="355"/>
                  </a:cubicBezTo>
                  <a:lnTo>
                    <a:pt x="418" y="283"/>
                  </a:lnTo>
                  <a:cubicBezTo>
                    <a:pt x="489" y="248"/>
                    <a:pt x="513" y="164"/>
                    <a:pt x="489" y="81"/>
                  </a:cubicBezTo>
                  <a:cubicBezTo>
                    <a:pt x="462" y="27"/>
                    <a:pt x="409" y="1"/>
                    <a:pt x="35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79" name="Google Shape;8879;p76"/>
            <p:cNvSpPr/>
            <p:nvPr/>
          </p:nvSpPr>
          <p:spPr>
            <a:xfrm>
              <a:off x="5876960" y="2500027"/>
              <a:ext cx="16290" cy="11654"/>
            </a:xfrm>
            <a:custGeom>
              <a:avLst/>
              <a:gdLst/>
              <a:ahLst/>
              <a:cxnLst/>
              <a:rect l="l" t="t" r="r" b="b"/>
              <a:pathLst>
                <a:path w="513" h="367" extrusionOk="0">
                  <a:moveTo>
                    <a:pt x="352" y="0"/>
                  </a:moveTo>
                  <a:cubicBezTo>
                    <a:pt x="334" y="0"/>
                    <a:pt x="316" y="3"/>
                    <a:pt x="298" y="9"/>
                  </a:cubicBezTo>
                  <a:lnTo>
                    <a:pt x="96" y="92"/>
                  </a:lnTo>
                  <a:cubicBezTo>
                    <a:pt x="25" y="116"/>
                    <a:pt x="1" y="212"/>
                    <a:pt x="25" y="283"/>
                  </a:cubicBezTo>
                  <a:cubicBezTo>
                    <a:pt x="60" y="343"/>
                    <a:pt x="96" y="366"/>
                    <a:pt x="156" y="366"/>
                  </a:cubicBezTo>
                  <a:cubicBezTo>
                    <a:pt x="179" y="366"/>
                    <a:pt x="191" y="366"/>
                    <a:pt x="215" y="354"/>
                  </a:cubicBezTo>
                  <a:lnTo>
                    <a:pt x="418" y="283"/>
                  </a:lnTo>
                  <a:cubicBezTo>
                    <a:pt x="489" y="247"/>
                    <a:pt x="513" y="164"/>
                    <a:pt x="489" y="92"/>
                  </a:cubicBezTo>
                  <a:cubicBezTo>
                    <a:pt x="462" y="29"/>
                    <a:pt x="408" y="0"/>
                    <a:pt x="35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80" name="Google Shape;8880;p76"/>
          <p:cNvGrpSpPr/>
          <p:nvPr/>
        </p:nvGrpSpPr>
        <p:grpSpPr>
          <a:xfrm>
            <a:off x="2477583" y="2744159"/>
            <a:ext cx="370930" cy="370549"/>
            <a:chOff x="2497275" y="2744159"/>
            <a:chExt cx="370930" cy="37054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81" name="Google Shape;8881;p76"/>
            <p:cNvSpPr/>
            <p:nvPr/>
          </p:nvSpPr>
          <p:spPr>
            <a:xfrm>
              <a:off x="2497275" y="2744159"/>
              <a:ext cx="284366" cy="284747"/>
            </a:xfrm>
            <a:custGeom>
              <a:avLst/>
              <a:gdLst/>
              <a:ahLst/>
              <a:cxnLst/>
              <a:rect l="l" t="t" r="r" b="b"/>
              <a:pathLst>
                <a:path w="8955" h="8967" extrusionOk="0">
                  <a:moveTo>
                    <a:pt x="4204" y="1"/>
                  </a:moveTo>
                  <a:cubicBezTo>
                    <a:pt x="3942" y="1"/>
                    <a:pt x="3704" y="203"/>
                    <a:pt x="3644" y="465"/>
                  </a:cubicBezTo>
                  <a:lnTo>
                    <a:pt x="3466" y="1334"/>
                  </a:lnTo>
                  <a:cubicBezTo>
                    <a:pt x="3287" y="1394"/>
                    <a:pt x="3108" y="1465"/>
                    <a:pt x="2942" y="1537"/>
                  </a:cubicBezTo>
                  <a:lnTo>
                    <a:pt x="2215" y="1048"/>
                  </a:lnTo>
                  <a:cubicBezTo>
                    <a:pt x="2120" y="983"/>
                    <a:pt x="2009" y="952"/>
                    <a:pt x="1899" y="952"/>
                  </a:cubicBezTo>
                  <a:cubicBezTo>
                    <a:pt x="1749" y="952"/>
                    <a:pt x="1599" y="1010"/>
                    <a:pt x="1489" y="1120"/>
                  </a:cubicBezTo>
                  <a:lnTo>
                    <a:pt x="1108" y="1489"/>
                  </a:lnTo>
                  <a:cubicBezTo>
                    <a:pt x="918" y="1691"/>
                    <a:pt x="894" y="1989"/>
                    <a:pt x="1037" y="2227"/>
                  </a:cubicBezTo>
                  <a:lnTo>
                    <a:pt x="1525" y="2953"/>
                  </a:lnTo>
                  <a:cubicBezTo>
                    <a:pt x="1441" y="3120"/>
                    <a:pt x="1370" y="3287"/>
                    <a:pt x="1322" y="3465"/>
                  </a:cubicBezTo>
                  <a:lnTo>
                    <a:pt x="453" y="3644"/>
                  </a:lnTo>
                  <a:cubicBezTo>
                    <a:pt x="191" y="3703"/>
                    <a:pt x="1" y="3930"/>
                    <a:pt x="1" y="4215"/>
                  </a:cubicBezTo>
                  <a:lnTo>
                    <a:pt x="1" y="4751"/>
                  </a:lnTo>
                  <a:cubicBezTo>
                    <a:pt x="1" y="5025"/>
                    <a:pt x="191" y="5251"/>
                    <a:pt x="453" y="5323"/>
                  </a:cubicBezTo>
                  <a:lnTo>
                    <a:pt x="1322" y="5501"/>
                  </a:lnTo>
                  <a:cubicBezTo>
                    <a:pt x="1382" y="5668"/>
                    <a:pt x="1453" y="5847"/>
                    <a:pt x="1525" y="6013"/>
                  </a:cubicBezTo>
                  <a:lnTo>
                    <a:pt x="1037" y="6740"/>
                  </a:lnTo>
                  <a:cubicBezTo>
                    <a:pt x="894" y="6966"/>
                    <a:pt x="918" y="7287"/>
                    <a:pt x="1108" y="7478"/>
                  </a:cubicBezTo>
                  <a:lnTo>
                    <a:pt x="1489" y="7847"/>
                  </a:lnTo>
                  <a:cubicBezTo>
                    <a:pt x="1599" y="7957"/>
                    <a:pt x="1745" y="8015"/>
                    <a:pt x="1894" y="8015"/>
                  </a:cubicBezTo>
                  <a:cubicBezTo>
                    <a:pt x="2003" y="8015"/>
                    <a:pt x="2115" y="7984"/>
                    <a:pt x="2215" y="7918"/>
                  </a:cubicBezTo>
                  <a:lnTo>
                    <a:pt x="2942" y="7430"/>
                  </a:lnTo>
                  <a:cubicBezTo>
                    <a:pt x="3108" y="7513"/>
                    <a:pt x="3287" y="7597"/>
                    <a:pt x="3466" y="7633"/>
                  </a:cubicBezTo>
                  <a:lnTo>
                    <a:pt x="3644" y="8502"/>
                  </a:lnTo>
                  <a:cubicBezTo>
                    <a:pt x="3704" y="8764"/>
                    <a:pt x="3930" y="8966"/>
                    <a:pt x="4204" y="8966"/>
                  </a:cubicBezTo>
                  <a:lnTo>
                    <a:pt x="4740" y="8966"/>
                  </a:lnTo>
                  <a:cubicBezTo>
                    <a:pt x="5013" y="8966"/>
                    <a:pt x="5251" y="8764"/>
                    <a:pt x="5311" y="8502"/>
                  </a:cubicBezTo>
                  <a:lnTo>
                    <a:pt x="5490" y="7633"/>
                  </a:lnTo>
                  <a:cubicBezTo>
                    <a:pt x="5621" y="7597"/>
                    <a:pt x="5775" y="7537"/>
                    <a:pt x="5906" y="7478"/>
                  </a:cubicBezTo>
                  <a:cubicBezTo>
                    <a:pt x="6002" y="7442"/>
                    <a:pt x="6037" y="7323"/>
                    <a:pt x="6002" y="7240"/>
                  </a:cubicBezTo>
                  <a:cubicBezTo>
                    <a:pt x="5966" y="7169"/>
                    <a:pt x="5898" y="7131"/>
                    <a:pt x="5831" y="7131"/>
                  </a:cubicBezTo>
                  <a:cubicBezTo>
                    <a:pt x="5808" y="7131"/>
                    <a:pt x="5785" y="7135"/>
                    <a:pt x="5763" y="7144"/>
                  </a:cubicBezTo>
                  <a:cubicBezTo>
                    <a:pt x="5609" y="7228"/>
                    <a:pt x="5466" y="7287"/>
                    <a:pt x="5299" y="7323"/>
                  </a:cubicBezTo>
                  <a:cubicBezTo>
                    <a:pt x="5240" y="7347"/>
                    <a:pt x="5180" y="7406"/>
                    <a:pt x="5168" y="7454"/>
                  </a:cubicBezTo>
                  <a:lnTo>
                    <a:pt x="4966" y="8430"/>
                  </a:lnTo>
                  <a:cubicBezTo>
                    <a:pt x="4954" y="8514"/>
                    <a:pt x="4870" y="8597"/>
                    <a:pt x="4763" y="8597"/>
                  </a:cubicBezTo>
                  <a:lnTo>
                    <a:pt x="4228" y="8597"/>
                  </a:lnTo>
                  <a:cubicBezTo>
                    <a:pt x="4120" y="8597"/>
                    <a:pt x="4049" y="8514"/>
                    <a:pt x="4013" y="8430"/>
                  </a:cubicBezTo>
                  <a:lnTo>
                    <a:pt x="3823" y="7454"/>
                  </a:lnTo>
                  <a:cubicBezTo>
                    <a:pt x="3811" y="7383"/>
                    <a:pt x="3763" y="7335"/>
                    <a:pt x="3692" y="7323"/>
                  </a:cubicBezTo>
                  <a:cubicBezTo>
                    <a:pt x="3466" y="7263"/>
                    <a:pt x="3239" y="7180"/>
                    <a:pt x="3049" y="7061"/>
                  </a:cubicBezTo>
                  <a:cubicBezTo>
                    <a:pt x="3019" y="7043"/>
                    <a:pt x="2986" y="7034"/>
                    <a:pt x="2954" y="7034"/>
                  </a:cubicBezTo>
                  <a:cubicBezTo>
                    <a:pt x="2921" y="7034"/>
                    <a:pt x="2888" y="7043"/>
                    <a:pt x="2858" y="7061"/>
                  </a:cubicBezTo>
                  <a:lnTo>
                    <a:pt x="2037" y="7609"/>
                  </a:lnTo>
                  <a:cubicBezTo>
                    <a:pt x="2006" y="7634"/>
                    <a:pt x="1966" y="7647"/>
                    <a:pt x="1926" y="7647"/>
                  </a:cubicBezTo>
                  <a:cubicBezTo>
                    <a:pt x="1874" y="7647"/>
                    <a:pt x="1821" y="7625"/>
                    <a:pt x="1787" y="7585"/>
                  </a:cubicBezTo>
                  <a:lnTo>
                    <a:pt x="1418" y="7204"/>
                  </a:lnTo>
                  <a:cubicBezTo>
                    <a:pt x="1334" y="7132"/>
                    <a:pt x="1334" y="7025"/>
                    <a:pt x="1382" y="6954"/>
                  </a:cubicBezTo>
                  <a:lnTo>
                    <a:pt x="1930" y="6132"/>
                  </a:lnTo>
                  <a:cubicBezTo>
                    <a:pt x="1977" y="6073"/>
                    <a:pt x="1977" y="6001"/>
                    <a:pt x="1930" y="5942"/>
                  </a:cubicBezTo>
                  <a:cubicBezTo>
                    <a:pt x="1811" y="5739"/>
                    <a:pt x="1727" y="5525"/>
                    <a:pt x="1668" y="5299"/>
                  </a:cubicBezTo>
                  <a:cubicBezTo>
                    <a:pt x="1656" y="5239"/>
                    <a:pt x="1596" y="5180"/>
                    <a:pt x="1537" y="5168"/>
                  </a:cubicBezTo>
                  <a:lnTo>
                    <a:pt x="560" y="4977"/>
                  </a:lnTo>
                  <a:cubicBezTo>
                    <a:pt x="477" y="4954"/>
                    <a:pt x="406" y="4870"/>
                    <a:pt x="406" y="4763"/>
                  </a:cubicBezTo>
                  <a:lnTo>
                    <a:pt x="406" y="4227"/>
                  </a:lnTo>
                  <a:cubicBezTo>
                    <a:pt x="406" y="4132"/>
                    <a:pt x="477" y="4049"/>
                    <a:pt x="560" y="4025"/>
                  </a:cubicBezTo>
                  <a:lnTo>
                    <a:pt x="1537" y="3834"/>
                  </a:lnTo>
                  <a:cubicBezTo>
                    <a:pt x="1608" y="3811"/>
                    <a:pt x="1656" y="3775"/>
                    <a:pt x="1668" y="3692"/>
                  </a:cubicBezTo>
                  <a:cubicBezTo>
                    <a:pt x="1727" y="3477"/>
                    <a:pt x="1811" y="3251"/>
                    <a:pt x="1930" y="3061"/>
                  </a:cubicBezTo>
                  <a:cubicBezTo>
                    <a:pt x="1965" y="3001"/>
                    <a:pt x="1965" y="2918"/>
                    <a:pt x="1930" y="2858"/>
                  </a:cubicBezTo>
                  <a:lnTo>
                    <a:pt x="1382" y="2049"/>
                  </a:lnTo>
                  <a:cubicBezTo>
                    <a:pt x="1322" y="1965"/>
                    <a:pt x="1334" y="1846"/>
                    <a:pt x="1418" y="1787"/>
                  </a:cubicBezTo>
                  <a:lnTo>
                    <a:pt x="1787" y="1417"/>
                  </a:lnTo>
                  <a:cubicBezTo>
                    <a:pt x="1826" y="1378"/>
                    <a:pt x="1876" y="1360"/>
                    <a:pt x="1925" y="1360"/>
                  </a:cubicBezTo>
                  <a:cubicBezTo>
                    <a:pt x="1965" y="1360"/>
                    <a:pt x="2005" y="1372"/>
                    <a:pt x="2037" y="1394"/>
                  </a:cubicBezTo>
                  <a:lnTo>
                    <a:pt x="2858" y="1941"/>
                  </a:lnTo>
                  <a:cubicBezTo>
                    <a:pt x="2888" y="1965"/>
                    <a:pt x="2921" y="1977"/>
                    <a:pt x="2954" y="1977"/>
                  </a:cubicBezTo>
                  <a:cubicBezTo>
                    <a:pt x="2986" y="1977"/>
                    <a:pt x="3019" y="1965"/>
                    <a:pt x="3049" y="1941"/>
                  </a:cubicBezTo>
                  <a:cubicBezTo>
                    <a:pt x="3263" y="1822"/>
                    <a:pt x="3466" y="1727"/>
                    <a:pt x="3692" y="1668"/>
                  </a:cubicBezTo>
                  <a:cubicBezTo>
                    <a:pt x="3751" y="1656"/>
                    <a:pt x="3811" y="1596"/>
                    <a:pt x="3823" y="1537"/>
                  </a:cubicBezTo>
                  <a:lnTo>
                    <a:pt x="4013" y="572"/>
                  </a:lnTo>
                  <a:cubicBezTo>
                    <a:pt x="4037" y="477"/>
                    <a:pt x="4120" y="405"/>
                    <a:pt x="4228" y="405"/>
                  </a:cubicBezTo>
                  <a:lnTo>
                    <a:pt x="4763" y="405"/>
                  </a:lnTo>
                  <a:cubicBezTo>
                    <a:pt x="4870" y="405"/>
                    <a:pt x="4942" y="477"/>
                    <a:pt x="4966" y="572"/>
                  </a:cubicBezTo>
                  <a:lnTo>
                    <a:pt x="5168" y="1537"/>
                  </a:lnTo>
                  <a:cubicBezTo>
                    <a:pt x="5180" y="1608"/>
                    <a:pt x="5216" y="1656"/>
                    <a:pt x="5299" y="1668"/>
                  </a:cubicBezTo>
                  <a:cubicBezTo>
                    <a:pt x="5513" y="1727"/>
                    <a:pt x="5740" y="1822"/>
                    <a:pt x="5930" y="1941"/>
                  </a:cubicBezTo>
                  <a:cubicBezTo>
                    <a:pt x="5960" y="1953"/>
                    <a:pt x="5996" y="1959"/>
                    <a:pt x="6031" y="1959"/>
                  </a:cubicBezTo>
                  <a:cubicBezTo>
                    <a:pt x="6067" y="1959"/>
                    <a:pt x="6103" y="1953"/>
                    <a:pt x="6133" y="1941"/>
                  </a:cubicBezTo>
                  <a:lnTo>
                    <a:pt x="6942" y="1394"/>
                  </a:lnTo>
                  <a:cubicBezTo>
                    <a:pt x="6978" y="1368"/>
                    <a:pt x="7021" y="1356"/>
                    <a:pt x="7063" y="1356"/>
                  </a:cubicBezTo>
                  <a:cubicBezTo>
                    <a:pt x="7117" y="1356"/>
                    <a:pt x="7170" y="1377"/>
                    <a:pt x="7204" y="1417"/>
                  </a:cubicBezTo>
                  <a:lnTo>
                    <a:pt x="7573" y="1787"/>
                  </a:lnTo>
                  <a:cubicBezTo>
                    <a:pt x="7645" y="1870"/>
                    <a:pt x="7645" y="1965"/>
                    <a:pt x="7597" y="2049"/>
                  </a:cubicBezTo>
                  <a:lnTo>
                    <a:pt x="7049" y="2858"/>
                  </a:lnTo>
                  <a:cubicBezTo>
                    <a:pt x="7002" y="2918"/>
                    <a:pt x="7002" y="2989"/>
                    <a:pt x="7049" y="3061"/>
                  </a:cubicBezTo>
                  <a:cubicBezTo>
                    <a:pt x="7168" y="3263"/>
                    <a:pt x="7264" y="3477"/>
                    <a:pt x="7323" y="3692"/>
                  </a:cubicBezTo>
                  <a:cubicBezTo>
                    <a:pt x="7335" y="3751"/>
                    <a:pt x="7395" y="3811"/>
                    <a:pt x="7454" y="3834"/>
                  </a:cubicBezTo>
                  <a:lnTo>
                    <a:pt x="8419" y="4025"/>
                  </a:lnTo>
                  <a:cubicBezTo>
                    <a:pt x="8514" y="4037"/>
                    <a:pt x="8585" y="4132"/>
                    <a:pt x="8585" y="4227"/>
                  </a:cubicBezTo>
                  <a:lnTo>
                    <a:pt x="8585" y="4763"/>
                  </a:lnTo>
                  <a:cubicBezTo>
                    <a:pt x="8585" y="4870"/>
                    <a:pt x="8514" y="4942"/>
                    <a:pt x="8419" y="4977"/>
                  </a:cubicBezTo>
                  <a:lnTo>
                    <a:pt x="7454" y="5168"/>
                  </a:lnTo>
                  <a:cubicBezTo>
                    <a:pt x="7383" y="5180"/>
                    <a:pt x="7335" y="5227"/>
                    <a:pt x="7323" y="5299"/>
                  </a:cubicBezTo>
                  <a:cubicBezTo>
                    <a:pt x="7276" y="5466"/>
                    <a:pt x="7216" y="5632"/>
                    <a:pt x="7145" y="5775"/>
                  </a:cubicBezTo>
                  <a:cubicBezTo>
                    <a:pt x="7097" y="5870"/>
                    <a:pt x="7145" y="5966"/>
                    <a:pt x="7228" y="6013"/>
                  </a:cubicBezTo>
                  <a:cubicBezTo>
                    <a:pt x="7254" y="6026"/>
                    <a:pt x="7280" y="6032"/>
                    <a:pt x="7305" y="6032"/>
                  </a:cubicBezTo>
                  <a:cubicBezTo>
                    <a:pt x="7372" y="6032"/>
                    <a:pt x="7431" y="5991"/>
                    <a:pt x="7466" y="5930"/>
                  </a:cubicBezTo>
                  <a:cubicBezTo>
                    <a:pt x="7526" y="5799"/>
                    <a:pt x="7585" y="5644"/>
                    <a:pt x="7633" y="5501"/>
                  </a:cubicBezTo>
                  <a:lnTo>
                    <a:pt x="8490" y="5323"/>
                  </a:lnTo>
                  <a:cubicBezTo>
                    <a:pt x="8764" y="5263"/>
                    <a:pt x="8954" y="5037"/>
                    <a:pt x="8954" y="4751"/>
                  </a:cubicBezTo>
                  <a:lnTo>
                    <a:pt x="8954" y="4215"/>
                  </a:lnTo>
                  <a:cubicBezTo>
                    <a:pt x="8954" y="3942"/>
                    <a:pt x="8764" y="3715"/>
                    <a:pt x="8490" y="3644"/>
                  </a:cubicBezTo>
                  <a:lnTo>
                    <a:pt x="7633" y="3465"/>
                  </a:lnTo>
                  <a:cubicBezTo>
                    <a:pt x="7573" y="3287"/>
                    <a:pt x="7502" y="3120"/>
                    <a:pt x="7418" y="2953"/>
                  </a:cubicBezTo>
                  <a:lnTo>
                    <a:pt x="7918" y="2227"/>
                  </a:lnTo>
                  <a:cubicBezTo>
                    <a:pt x="8061" y="2001"/>
                    <a:pt x="8038" y="1679"/>
                    <a:pt x="7835" y="1489"/>
                  </a:cubicBezTo>
                  <a:lnTo>
                    <a:pt x="7466" y="1120"/>
                  </a:lnTo>
                  <a:cubicBezTo>
                    <a:pt x="7356" y="1010"/>
                    <a:pt x="7211" y="952"/>
                    <a:pt x="7061" y="952"/>
                  </a:cubicBezTo>
                  <a:cubicBezTo>
                    <a:pt x="6952" y="952"/>
                    <a:pt x="6840" y="983"/>
                    <a:pt x="6740" y="1048"/>
                  </a:cubicBezTo>
                  <a:lnTo>
                    <a:pt x="6013" y="1537"/>
                  </a:lnTo>
                  <a:cubicBezTo>
                    <a:pt x="5847" y="1453"/>
                    <a:pt x="5668" y="1370"/>
                    <a:pt x="5490" y="1334"/>
                  </a:cubicBezTo>
                  <a:lnTo>
                    <a:pt x="5311" y="465"/>
                  </a:lnTo>
                  <a:cubicBezTo>
                    <a:pt x="5251" y="203"/>
                    <a:pt x="5025" y="1"/>
                    <a:pt x="47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2" name="Google Shape;8882;p76"/>
            <p:cNvSpPr/>
            <p:nvPr/>
          </p:nvSpPr>
          <p:spPr>
            <a:xfrm>
              <a:off x="2592191" y="2821673"/>
              <a:ext cx="113461" cy="98345"/>
            </a:xfrm>
            <a:custGeom>
              <a:avLst/>
              <a:gdLst/>
              <a:ahLst/>
              <a:cxnLst/>
              <a:rect l="l" t="t" r="r" b="b"/>
              <a:pathLst>
                <a:path w="3573" h="3097" extrusionOk="0">
                  <a:moveTo>
                    <a:pt x="1524" y="0"/>
                  </a:moveTo>
                  <a:cubicBezTo>
                    <a:pt x="989" y="0"/>
                    <a:pt x="465" y="215"/>
                    <a:pt x="72" y="584"/>
                  </a:cubicBezTo>
                  <a:cubicBezTo>
                    <a:pt x="0" y="655"/>
                    <a:pt x="0" y="774"/>
                    <a:pt x="72" y="834"/>
                  </a:cubicBezTo>
                  <a:cubicBezTo>
                    <a:pt x="113" y="876"/>
                    <a:pt x="164" y="896"/>
                    <a:pt x="212" y="896"/>
                  </a:cubicBezTo>
                  <a:cubicBezTo>
                    <a:pt x="259" y="896"/>
                    <a:pt x="304" y="876"/>
                    <a:pt x="334" y="834"/>
                  </a:cubicBezTo>
                  <a:cubicBezTo>
                    <a:pt x="643" y="524"/>
                    <a:pt x="1072" y="358"/>
                    <a:pt x="1500" y="358"/>
                  </a:cubicBezTo>
                  <a:cubicBezTo>
                    <a:pt x="2441" y="358"/>
                    <a:pt x="3203" y="1120"/>
                    <a:pt x="3203" y="2060"/>
                  </a:cubicBezTo>
                  <a:cubicBezTo>
                    <a:pt x="3203" y="2322"/>
                    <a:pt x="3144" y="2596"/>
                    <a:pt x="3024" y="2834"/>
                  </a:cubicBezTo>
                  <a:cubicBezTo>
                    <a:pt x="2965" y="2941"/>
                    <a:pt x="3013" y="3037"/>
                    <a:pt x="3096" y="3084"/>
                  </a:cubicBezTo>
                  <a:cubicBezTo>
                    <a:pt x="3132" y="3096"/>
                    <a:pt x="3155" y="3096"/>
                    <a:pt x="3191" y="3096"/>
                  </a:cubicBezTo>
                  <a:cubicBezTo>
                    <a:pt x="3251" y="3096"/>
                    <a:pt x="3322" y="3072"/>
                    <a:pt x="3346" y="3001"/>
                  </a:cubicBezTo>
                  <a:cubicBezTo>
                    <a:pt x="3501" y="2715"/>
                    <a:pt x="3572" y="2382"/>
                    <a:pt x="3572" y="2060"/>
                  </a:cubicBezTo>
                  <a:cubicBezTo>
                    <a:pt x="3572" y="929"/>
                    <a:pt x="2655" y="0"/>
                    <a:pt x="152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3" name="Google Shape;8883;p76"/>
            <p:cNvSpPr/>
            <p:nvPr/>
          </p:nvSpPr>
          <p:spPr>
            <a:xfrm>
              <a:off x="2574408" y="2862129"/>
              <a:ext cx="106665" cy="90756"/>
            </a:xfrm>
            <a:custGeom>
              <a:avLst/>
              <a:gdLst/>
              <a:ahLst/>
              <a:cxnLst/>
              <a:rect l="l" t="t" r="r" b="b"/>
              <a:pathLst>
                <a:path w="3359" h="2858" extrusionOk="0">
                  <a:moveTo>
                    <a:pt x="294" y="1"/>
                  </a:moveTo>
                  <a:cubicBezTo>
                    <a:pt x="218" y="1"/>
                    <a:pt x="145" y="48"/>
                    <a:pt x="108" y="131"/>
                  </a:cubicBezTo>
                  <a:cubicBezTo>
                    <a:pt x="36" y="334"/>
                    <a:pt x="1" y="572"/>
                    <a:pt x="1" y="798"/>
                  </a:cubicBezTo>
                  <a:cubicBezTo>
                    <a:pt x="1" y="1929"/>
                    <a:pt x="917" y="2858"/>
                    <a:pt x="2049" y="2858"/>
                  </a:cubicBezTo>
                  <a:cubicBezTo>
                    <a:pt x="2477" y="2858"/>
                    <a:pt x="2894" y="2715"/>
                    <a:pt x="3251" y="2465"/>
                  </a:cubicBezTo>
                  <a:cubicBezTo>
                    <a:pt x="3346" y="2405"/>
                    <a:pt x="3358" y="2286"/>
                    <a:pt x="3299" y="2215"/>
                  </a:cubicBezTo>
                  <a:cubicBezTo>
                    <a:pt x="3263" y="2158"/>
                    <a:pt x="3206" y="2131"/>
                    <a:pt x="3151" y="2131"/>
                  </a:cubicBezTo>
                  <a:cubicBezTo>
                    <a:pt x="3114" y="2131"/>
                    <a:pt x="3077" y="2143"/>
                    <a:pt x="3049" y="2167"/>
                  </a:cubicBezTo>
                  <a:cubicBezTo>
                    <a:pt x="2763" y="2382"/>
                    <a:pt x="2406" y="2501"/>
                    <a:pt x="2049" y="2501"/>
                  </a:cubicBezTo>
                  <a:cubicBezTo>
                    <a:pt x="1108" y="2501"/>
                    <a:pt x="346" y="1739"/>
                    <a:pt x="346" y="798"/>
                  </a:cubicBezTo>
                  <a:cubicBezTo>
                    <a:pt x="346" y="608"/>
                    <a:pt x="382" y="429"/>
                    <a:pt x="441" y="250"/>
                  </a:cubicBezTo>
                  <a:cubicBezTo>
                    <a:pt x="501" y="143"/>
                    <a:pt x="441" y="36"/>
                    <a:pt x="358" y="12"/>
                  </a:cubicBezTo>
                  <a:cubicBezTo>
                    <a:pt x="337" y="4"/>
                    <a:pt x="315" y="1"/>
                    <a:pt x="29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4" name="Google Shape;8884;p76"/>
            <p:cNvSpPr/>
            <p:nvPr/>
          </p:nvSpPr>
          <p:spPr>
            <a:xfrm>
              <a:off x="2676881" y="2923385"/>
              <a:ext cx="191324" cy="191324"/>
            </a:xfrm>
            <a:custGeom>
              <a:avLst/>
              <a:gdLst/>
              <a:ahLst/>
              <a:cxnLst/>
              <a:rect l="l" t="t" r="r" b="b"/>
              <a:pathLst>
                <a:path w="6025" h="6025" extrusionOk="0">
                  <a:moveTo>
                    <a:pt x="2810" y="0"/>
                  </a:moveTo>
                  <a:cubicBezTo>
                    <a:pt x="2608" y="0"/>
                    <a:pt x="2429" y="155"/>
                    <a:pt x="2382" y="357"/>
                  </a:cubicBezTo>
                  <a:lnTo>
                    <a:pt x="2274" y="893"/>
                  </a:lnTo>
                  <a:cubicBezTo>
                    <a:pt x="2191" y="929"/>
                    <a:pt x="2084" y="965"/>
                    <a:pt x="1989" y="1012"/>
                  </a:cubicBezTo>
                  <a:lnTo>
                    <a:pt x="1548" y="715"/>
                  </a:lnTo>
                  <a:cubicBezTo>
                    <a:pt x="1475" y="666"/>
                    <a:pt x="1393" y="643"/>
                    <a:pt x="1313" y="643"/>
                  </a:cubicBezTo>
                  <a:cubicBezTo>
                    <a:pt x="1198" y="643"/>
                    <a:pt x="1085" y="690"/>
                    <a:pt x="1000" y="774"/>
                  </a:cubicBezTo>
                  <a:lnTo>
                    <a:pt x="738" y="1024"/>
                  </a:lnTo>
                  <a:cubicBezTo>
                    <a:pt x="596" y="1179"/>
                    <a:pt x="572" y="1417"/>
                    <a:pt x="679" y="1584"/>
                  </a:cubicBezTo>
                  <a:lnTo>
                    <a:pt x="977" y="2024"/>
                  </a:lnTo>
                  <a:cubicBezTo>
                    <a:pt x="917" y="2143"/>
                    <a:pt x="858" y="2274"/>
                    <a:pt x="834" y="2417"/>
                  </a:cubicBezTo>
                  <a:cubicBezTo>
                    <a:pt x="798" y="2512"/>
                    <a:pt x="858" y="2608"/>
                    <a:pt x="965" y="2631"/>
                  </a:cubicBezTo>
                  <a:cubicBezTo>
                    <a:pt x="986" y="2639"/>
                    <a:pt x="1006" y="2642"/>
                    <a:pt x="1025" y="2642"/>
                  </a:cubicBezTo>
                  <a:cubicBezTo>
                    <a:pt x="1103" y="2642"/>
                    <a:pt x="1162" y="2587"/>
                    <a:pt x="1191" y="2501"/>
                  </a:cubicBezTo>
                  <a:cubicBezTo>
                    <a:pt x="1227" y="2358"/>
                    <a:pt x="1298" y="2215"/>
                    <a:pt x="1346" y="2096"/>
                  </a:cubicBezTo>
                  <a:cubicBezTo>
                    <a:pt x="1381" y="2036"/>
                    <a:pt x="1381" y="1965"/>
                    <a:pt x="1346" y="1905"/>
                  </a:cubicBezTo>
                  <a:lnTo>
                    <a:pt x="1000" y="1369"/>
                  </a:lnTo>
                  <a:cubicBezTo>
                    <a:pt x="977" y="1346"/>
                    <a:pt x="977" y="1310"/>
                    <a:pt x="1012" y="1286"/>
                  </a:cubicBezTo>
                  <a:lnTo>
                    <a:pt x="1262" y="1024"/>
                  </a:lnTo>
                  <a:cubicBezTo>
                    <a:pt x="1283" y="1010"/>
                    <a:pt x="1300" y="1004"/>
                    <a:pt x="1318" y="1004"/>
                  </a:cubicBezTo>
                  <a:cubicBezTo>
                    <a:pt x="1330" y="1004"/>
                    <a:pt x="1343" y="1007"/>
                    <a:pt x="1358" y="1012"/>
                  </a:cubicBezTo>
                  <a:lnTo>
                    <a:pt x="1893" y="1369"/>
                  </a:lnTo>
                  <a:cubicBezTo>
                    <a:pt x="1923" y="1393"/>
                    <a:pt x="1956" y="1405"/>
                    <a:pt x="1989" y="1405"/>
                  </a:cubicBezTo>
                  <a:cubicBezTo>
                    <a:pt x="2021" y="1405"/>
                    <a:pt x="2054" y="1393"/>
                    <a:pt x="2084" y="1369"/>
                  </a:cubicBezTo>
                  <a:cubicBezTo>
                    <a:pt x="2215" y="1298"/>
                    <a:pt x="2346" y="1238"/>
                    <a:pt x="2489" y="1203"/>
                  </a:cubicBezTo>
                  <a:cubicBezTo>
                    <a:pt x="2548" y="1191"/>
                    <a:pt x="2608" y="1131"/>
                    <a:pt x="2620" y="1072"/>
                  </a:cubicBezTo>
                  <a:lnTo>
                    <a:pt x="2751" y="429"/>
                  </a:lnTo>
                  <a:cubicBezTo>
                    <a:pt x="2751" y="405"/>
                    <a:pt x="2786" y="369"/>
                    <a:pt x="2822" y="369"/>
                  </a:cubicBezTo>
                  <a:lnTo>
                    <a:pt x="3167" y="369"/>
                  </a:lnTo>
                  <a:cubicBezTo>
                    <a:pt x="3203" y="369"/>
                    <a:pt x="3227" y="405"/>
                    <a:pt x="3239" y="429"/>
                  </a:cubicBezTo>
                  <a:lnTo>
                    <a:pt x="3382" y="1072"/>
                  </a:lnTo>
                  <a:cubicBezTo>
                    <a:pt x="3394" y="1143"/>
                    <a:pt x="3429" y="1191"/>
                    <a:pt x="3513" y="1203"/>
                  </a:cubicBezTo>
                  <a:cubicBezTo>
                    <a:pt x="3656" y="1250"/>
                    <a:pt x="3786" y="1310"/>
                    <a:pt x="3917" y="1369"/>
                  </a:cubicBezTo>
                  <a:cubicBezTo>
                    <a:pt x="3947" y="1387"/>
                    <a:pt x="3980" y="1396"/>
                    <a:pt x="4013" y="1396"/>
                  </a:cubicBezTo>
                  <a:cubicBezTo>
                    <a:pt x="4045" y="1396"/>
                    <a:pt x="4078" y="1387"/>
                    <a:pt x="4108" y="1369"/>
                  </a:cubicBezTo>
                  <a:lnTo>
                    <a:pt x="4644" y="1012"/>
                  </a:lnTo>
                  <a:cubicBezTo>
                    <a:pt x="4654" y="1007"/>
                    <a:pt x="4665" y="1004"/>
                    <a:pt x="4678" y="1004"/>
                  </a:cubicBezTo>
                  <a:cubicBezTo>
                    <a:pt x="4695" y="1004"/>
                    <a:pt x="4713" y="1010"/>
                    <a:pt x="4727" y="1024"/>
                  </a:cubicBezTo>
                  <a:lnTo>
                    <a:pt x="4989" y="1286"/>
                  </a:lnTo>
                  <a:cubicBezTo>
                    <a:pt x="5013" y="1310"/>
                    <a:pt x="5013" y="1346"/>
                    <a:pt x="5001" y="1369"/>
                  </a:cubicBezTo>
                  <a:lnTo>
                    <a:pt x="4644" y="1905"/>
                  </a:lnTo>
                  <a:cubicBezTo>
                    <a:pt x="4596" y="1965"/>
                    <a:pt x="4596" y="2036"/>
                    <a:pt x="4644" y="2096"/>
                  </a:cubicBezTo>
                  <a:cubicBezTo>
                    <a:pt x="4715" y="2239"/>
                    <a:pt x="4775" y="2370"/>
                    <a:pt x="4810" y="2501"/>
                  </a:cubicBezTo>
                  <a:cubicBezTo>
                    <a:pt x="4822" y="2560"/>
                    <a:pt x="4882" y="2620"/>
                    <a:pt x="4941" y="2631"/>
                  </a:cubicBezTo>
                  <a:lnTo>
                    <a:pt x="5584" y="2774"/>
                  </a:lnTo>
                  <a:cubicBezTo>
                    <a:pt x="5608" y="2774"/>
                    <a:pt x="5644" y="2798"/>
                    <a:pt x="5644" y="2846"/>
                  </a:cubicBezTo>
                  <a:lnTo>
                    <a:pt x="5644" y="3191"/>
                  </a:lnTo>
                  <a:cubicBezTo>
                    <a:pt x="5644" y="3215"/>
                    <a:pt x="5608" y="3251"/>
                    <a:pt x="5584" y="3263"/>
                  </a:cubicBezTo>
                  <a:lnTo>
                    <a:pt x="4941" y="3393"/>
                  </a:lnTo>
                  <a:cubicBezTo>
                    <a:pt x="4870" y="3405"/>
                    <a:pt x="4822" y="3453"/>
                    <a:pt x="4810" y="3524"/>
                  </a:cubicBezTo>
                  <a:cubicBezTo>
                    <a:pt x="4763" y="3679"/>
                    <a:pt x="4703" y="3810"/>
                    <a:pt x="4644" y="3929"/>
                  </a:cubicBezTo>
                  <a:cubicBezTo>
                    <a:pt x="4608" y="3989"/>
                    <a:pt x="4608" y="4060"/>
                    <a:pt x="4644" y="4120"/>
                  </a:cubicBezTo>
                  <a:lnTo>
                    <a:pt x="5001" y="4656"/>
                  </a:lnTo>
                  <a:cubicBezTo>
                    <a:pt x="5013" y="4691"/>
                    <a:pt x="5013" y="4715"/>
                    <a:pt x="4989" y="4751"/>
                  </a:cubicBezTo>
                  <a:lnTo>
                    <a:pt x="4727" y="5001"/>
                  </a:lnTo>
                  <a:cubicBezTo>
                    <a:pt x="4714" y="5020"/>
                    <a:pt x="4697" y="5029"/>
                    <a:pt x="4681" y="5029"/>
                  </a:cubicBezTo>
                  <a:cubicBezTo>
                    <a:pt x="4668" y="5029"/>
                    <a:pt x="4654" y="5023"/>
                    <a:pt x="4644" y="5013"/>
                  </a:cubicBezTo>
                  <a:lnTo>
                    <a:pt x="4108" y="4656"/>
                  </a:lnTo>
                  <a:cubicBezTo>
                    <a:pt x="4078" y="4638"/>
                    <a:pt x="4045" y="4629"/>
                    <a:pt x="4013" y="4629"/>
                  </a:cubicBezTo>
                  <a:cubicBezTo>
                    <a:pt x="3980" y="4629"/>
                    <a:pt x="3947" y="4638"/>
                    <a:pt x="3917" y="4656"/>
                  </a:cubicBezTo>
                  <a:cubicBezTo>
                    <a:pt x="3775" y="4739"/>
                    <a:pt x="3644" y="4798"/>
                    <a:pt x="3513" y="4822"/>
                  </a:cubicBezTo>
                  <a:cubicBezTo>
                    <a:pt x="3453" y="4834"/>
                    <a:pt x="3394" y="4894"/>
                    <a:pt x="3382" y="4953"/>
                  </a:cubicBezTo>
                  <a:lnTo>
                    <a:pt x="3239" y="5596"/>
                  </a:lnTo>
                  <a:cubicBezTo>
                    <a:pt x="3239" y="5632"/>
                    <a:pt x="3215" y="5656"/>
                    <a:pt x="3167" y="5656"/>
                  </a:cubicBezTo>
                  <a:lnTo>
                    <a:pt x="2822" y="5656"/>
                  </a:lnTo>
                  <a:cubicBezTo>
                    <a:pt x="2798" y="5656"/>
                    <a:pt x="2763" y="5632"/>
                    <a:pt x="2751" y="5596"/>
                  </a:cubicBezTo>
                  <a:lnTo>
                    <a:pt x="2620" y="4953"/>
                  </a:lnTo>
                  <a:cubicBezTo>
                    <a:pt x="2608" y="4882"/>
                    <a:pt x="2560" y="4834"/>
                    <a:pt x="2489" y="4822"/>
                  </a:cubicBezTo>
                  <a:cubicBezTo>
                    <a:pt x="2334" y="4775"/>
                    <a:pt x="2203" y="4715"/>
                    <a:pt x="2084" y="4656"/>
                  </a:cubicBezTo>
                  <a:cubicBezTo>
                    <a:pt x="2054" y="4644"/>
                    <a:pt x="2021" y="4638"/>
                    <a:pt x="1989" y="4638"/>
                  </a:cubicBezTo>
                  <a:cubicBezTo>
                    <a:pt x="1956" y="4638"/>
                    <a:pt x="1923" y="4644"/>
                    <a:pt x="1893" y="4656"/>
                  </a:cubicBezTo>
                  <a:lnTo>
                    <a:pt x="1358" y="5013"/>
                  </a:lnTo>
                  <a:cubicBezTo>
                    <a:pt x="1342" y="5023"/>
                    <a:pt x="1328" y="5029"/>
                    <a:pt x="1314" y="5029"/>
                  </a:cubicBezTo>
                  <a:cubicBezTo>
                    <a:pt x="1298" y="5029"/>
                    <a:pt x="1282" y="5020"/>
                    <a:pt x="1262" y="5001"/>
                  </a:cubicBezTo>
                  <a:lnTo>
                    <a:pt x="1012" y="4751"/>
                  </a:lnTo>
                  <a:cubicBezTo>
                    <a:pt x="977" y="4715"/>
                    <a:pt x="977" y="4691"/>
                    <a:pt x="1000" y="4656"/>
                  </a:cubicBezTo>
                  <a:lnTo>
                    <a:pt x="1346" y="4120"/>
                  </a:lnTo>
                  <a:cubicBezTo>
                    <a:pt x="1393" y="4060"/>
                    <a:pt x="1393" y="3989"/>
                    <a:pt x="1346" y="3929"/>
                  </a:cubicBezTo>
                  <a:cubicBezTo>
                    <a:pt x="1274" y="3798"/>
                    <a:pt x="1215" y="3667"/>
                    <a:pt x="1191" y="3524"/>
                  </a:cubicBezTo>
                  <a:cubicBezTo>
                    <a:pt x="1167" y="3465"/>
                    <a:pt x="1108" y="3405"/>
                    <a:pt x="1048" y="3393"/>
                  </a:cubicBezTo>
                  <a:lnTo>
                    <a:pt x="417" y="3263"/>
                  </a:lnTo>
                  <a:cubicBezTo>
                    <a:pt x="381" y="3263"/>
                    <a:pt x="357" y="3227"/>
                    <a:pt x="357" y="3191"/>
                  </a:cubicBezTo>
                  <a:lnTo>
                    <a:pt x="357" y="2846"/>
                  </a:lnTo>
                  <a:cubicBezTo>
                    <a:pt x="357" y="2810"/>
                    <a:pt x="381" y="2786"/>
                    <a:pt x="417" y="2774"/>
                  </a:cubicBezTo>
                  <a:lnTo>
                    <a:pt x="453" y="2751"/>
                  </a:lnTo>
                  <a:cubicBezTo>
                    <a:pt x="560" y="2739"/>
                    <a:pt x="619" y="2631"/>
                    <a:pt x="608" y="2548"/>
                  </a:cubicBezTo>
                  <a:cubicBezTo>
                    <a:pt x="597" y="2450"/>
                    <a:pt x="506" y="2392"/>
                    <a:pt x="427" y="2392"/>
                  </a:cubicBezTo>
                  <a:cubicBezTo>
                    <a:pt x="419" y="2392"/>
                    <a:pt x="412" y="2392"/>
                    <a:pt x="405" y="2393"/>
                  </a:cubicBezTo>
                  <a:lnTo>
                    <a:pt x="357" y="2417"/>
                  </a:lnTo>
                  <a:cubicBezTo>
                    <a:pt x="143" y="2453"/>
                    <a:pt x="0" y="2631"/>
                    <a:pt x="0" y="2846"/>
                  </a:cubicBezTo>
                  <a:lnTo>
                    <a:pt x="0" y="3191"/>
                  </a:lnTo>
                  <a:cubicBezTo>
                    <a:pt x="0" y="3393"/>
                    <a:pt x="143" y="3572"/>
                    <a:pt x="357" y="3620"/>
                  </a:cubicBezTo>
                  <a:lnTo>
                    <a:pt x="893" y="3727"/>
                  </a:lnTo>
                  <a:cubicBezTo>
                    <a:pt x="917" y="3810"/>
                    <a:pt x="965" y="3917"/>
                    <a:pt x="1012" y="4001"/>
                  </a:cubicBezTo>
                  <a:lnTo>
                    <a:pt x="715" y="4453"/>
                  </a:lnTo>
                  <a:cubicBezTo>
                    <a:pt x="596" y="4632"/>
                    <a:pt x="619" y="4858"/>
                    <a:pt x="774" y="5001"/>
                  </a:cubicBezTo>
                  <a:lnTo>
                    <a:pt x="1024" y="5251"/>
                  </a:lnTo>
                  <a:cubicBezTo>
                    <a:pt x="1112" y="5339"/>
                    <a:pt x="1227" y="5381"/>
                    <a:pt x="1338" y="5381"/>
                  </a:cubicBezTo>
                  <a:cubicBezTo>
                    <a:pt x="1423" y="5381"/>
                    <a:pt x="1505" y="5357"/>
                    <a:pt x="1572" y="5310"/>
                  </a:cubicBezTo>
                  <a:lnTo>
                    <a:pt x="2024" y="5013"/>
                  </a:lnTo>
                  <a:cubicBezTo>
                    <a:pt x="2108" y="5060"/>
                    <a:pt x="2203" y="5108"/>
                    <a:pt x="2310" y="5132"/>
                  </a:cubicBezTo>
                  <a:lnTo>
                    <a:pt x="2405" y="5668"/>
                  </a:lnTo>
                  <a:cubicBezTo>
                    <a:pt x="2453" y="5882"/>
                    <a:pt x="2632" y="6025"/>
                    <a:pt x="2846" y="6025"/>
                  </a:cubicBezTo>
                  <a:lnTo>
                    <a:pt x="3179" y="6025"/>
                  </a:lnTo>
                  <a:cubicBezTo>
                    <a:pt x="3394" y="6025"/>
                    <a:pt x="3572" y="5882"/>
                    <a:pt x="3620" y="5668"/>
                  </a:cubicBezTo>
                  <a:lnTo>
                    <a:pt x="3715" y="5132"/>
                  </a:lnTo>
                  <a:cubicBezTo>
                    <a:pt x="3810" y="5108"/>
                    <a:pt x="3917" y="5060"/>
                    <a:pt x="4001" y="5013"/>
                  </a:cubicBezTo>
                  <a:lnTo>
                    <a:pt x="4453" y="5310"/>
                  </a:lnTo>
                  <a:cubicBezTo>
                    <a:pt x="4529" y="5361"/>
                    <a:pt x="4611" y="5386"/>
                    <a:pt x="4692" y="5386"/>
                  </a:cubicBezTo>
                  <a:cubicBezTo>
                    <a:pt x="4803" y="5386"/>
                    <a:pt x="4912" y="5340"/>
                    <a:pt x="5001" y="5251"/>
                  </a:cubicBezTo>
                  <a:lnTo>
                    <a:pt x="5251" y="5001"/>
                  </a:lnTo>
                  <a:cubicBezTo>
                    <a:pt x="5406" y="4858"/>
                    <a:pt x="5418" y="4620"/>
                    <a:pt x="5310" y="4453"/>
                  </a:cubicBezTo>
                  <a:lnTo>
                    <a:pt x="5013" y="4001"/>
                  </a:lnTo>
                  <a:cubicBezTo>
                    <a:pt x="5060" y="3917"/>
                    <a:pt x="5108" y="3822"/>
                    <a:pt x="5132" y="3727"/>
                  </a:cubicBezTo>
                  <a:lnTo>
                    <a:pt x="5668" y="3620"/>
                  </a:lnTo>
                  <a:cubicBezTo>
                    <a:pt x="5882" y="3572"/>
                    <a:pt x="6025" y="3393"/>
                    <a:pt x="6025" y="3191"/>
                  </a:cubicBezTo>
                  <a:lnTo>
                    <a:pt x="6025" y="2846"/>
                  </a:lnTo>
                  <a:cubicBezTo>
                    <a:pt x="6001" y="2631"/>
                    <a:pt x="5846" y="2453"/>
                    <a:pt x="5644" y="2417"/>
                  </a:cubicBezTo>
                  <a:lnTo>
                    <a:pt x="5108" y="2310"/>
                  </a:lnTo>
                  <a:cubicBezTo>
                    <a:pt x="5072" y="2215"/>
                    <a:pt x="5025" y="2120"/>
                    <a:pt x="4989" y="2024"/>
                  </a:cubicBezTo>
                  <a:lnTo>
                    <a:pt x="5287" y="1584"/>
                  </a:lnTo>
                  <a:cubicBezTo>
                    <a:pt x="5406" y="1405"/>
                    <a:pt x="5370" y="1179"/>
                    <a:pt x="5227" y="1024"/>
                  </a:cubicBezTo>
                  <a:lnTo>
                    <a:pt x="4965" y="774"/>
                  </a:lnTo>
                  <a:cubicBezTo>
                    <a:pt x="4882" y="691"/>
                    <a:pt x="4766" y="648"/>
                    <a:pt x="4651" y="648"/>
                  </a:cubicBezTo>
                  <a:cubicBezTo>
                    <a:pt x="4569" y="648"/>
                    <a:pt x="4487" y="670"/>
                    <a:pt x="4418" y="715"/>
                  </a:cubicBezTo>
                  <a:lnTo>
                    <a:pt x="3977" y="1012"/>
                  </a:lnTo>
                  <a:cubicBezTo>
                    <a:pt x="3882" y="965"/>
                    <a:pt x="3786" y="929"/>
                    <a:pt x="3691" y="893"/>
                  </a:cubicBezTo>
                  <a:lnTo>
                    <a:pt x="3584" y="357"/>
                  </a:lnTo>
                  <a:cubicBezTo>
                    <a:pt x="3536" y="155"/>
                    <a:pt x="3358" y="0"/>
                    <a:pt x="3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5" name="Google Shape;8885;p76"/>
            <p:cNvSpPr/>
            <p:nvPr/>
          </p:nvSpPr>
          <p:spPr>
            <a:xfrm>
              <a:off x="2738867" y="2986895"/>
              <a:ext cx="65066" cy="65066"/>
            </a:xfrm>
            <a:custGeom>
              <a:avLst/>
              <a:gdLst/>
              <a:ahLst/>
              <a:cxnLst/>
              <a:rect l="l" t="t" r="r" b="b"/>
              <a:pathLst>
                <a:path w="2049" h="2049" extrusionOk="0">
                  <a:moveTo>
                    <a:pt x="1025" y="0"/>
                  </a:moveTo>
                  <a:cubicBezTo>
                    <a:pt x="453" y="0"/>
                    <a:pt x="1" y="453"/>
                    <a:pt x="1" y="1024"/>
                  </a:cubicBezTo>
                  <a:cubicBezTo>
                    <a:pt x="1" y="1584"/>
                    <a:pt x="453" y="2048"/>
                    <a:pt x="1025" y="2048"/>
                  </a:cubicBezTo>
                  <a:cubicBezTo>
                    <a:pt x="1251" y="2048"/>
                    <a:pt x="1465" y="1977"/>
                    <a:pt x="1644" y="1846"/>
                  </a:cubicBezTo>
                  <a:cubicBezTo>
                    <a:pt x="1727" y="1786"/>
                    <a:pt x="1739" y="1667"/>
                    <a:pt x="1680" y="1584"/>
                  </a:cubicBezTo>
                  <a:cubicBezTo>
                    <a:pt x="1646" y="1543"/>
                    <a:pt x="1593" y="1522"/>
                    <a:pt x="1540" y="1522"/>
                  </a:cubicBezTo>
                  <a:cubicBezTo>
                    <a:pt x="1500" y="1522"/>
                    <a:pt x="1461" y="1534"/>
                    <a:pt x="1430" y="1560"/>
                  </a:cubicBezTo>
                  <a:cubicBezTo>
                    <a:pt x="1311" y="1644"/>
                    <a:pt x="1168" y="1691"/>
                    <a:pt x="1025" y="1691"/>
                  </a:cubicBezTo>
                  <a:cubicBezTo>
                    <a:pt x="668" y="1691"/>
                    <a:pt x="370" y="1393"/>
                    <a:pt x="370" y="1036"/>
                  </a:cubicBezTo>
                  <a:cubicBezTo>
                    <a:pt x="382" y="655"/>
                    <a:pt x="680" y="370"/>
                    <a:pt x="1037" y="370"/>
                  </a:cubicBezTo>
                  <a:cubicBezTo>
                    <a:pt x="1394" y="370"/>
                    <a:pt x="1692" y="667"/>
                    <a:pt x="1692" y="1024"/>
                  </a:cubicBezTo>
                  <a:cubicBezTo>
                    <a:pt x="1692" y="1132"/>
                    <a:pt x="1775" y="1203"/>
                    <a:pt x="1870" y="1203"/>
                  </a:cubicBezTo>
                  <a:cubicBezTo>
                    <a:pt x="1965" y="1203"/>
                    <a:pt x="2049" y="1108"/>
                    <a:pt x="2049" y="1024"/>
                  </a:cubicBezTo>
                  <a:cubicBezTo>
                    <a:pt x="2049" y="453"/>
                    <a:pt x="1584" y="0"/>
                    <a:pt x="10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6" name="Google Shape;8886;p76"/>
            <p:cNvSpPr/>
            <p:nvPr/>
          </p:nvSpPr>
          <p:spPr>
            <a:xfrm>
              <a:off x="2604670" y="2851904"/>
              <a:ext cx="70718" cy="71131"/>
            </a:xfrm>
            <a:custGeom>
              <a:avLst/>
              <a:gdLst/>
              <a:ahLst/>
              <a:cxnLst/>
              <a:rect l="l" t="t" r="r" b="b"/>
              <a:pathLst>
                <a:path w="2227" h="2240" extrusionOk="0">
                  <a:moveTo>
                    <a:pt x="1107" y="382"/>
                  </a:moveTo>
                  <a:cubicBezTo>
                    <a:pt x="1512" y="382"/>
                    <a:pt x="1858" y="715"/>
                    <a:pt x="1858" y="1120"/>
                  </a:cubicBezTo>
                  <a:cubicBezTo>
                    <a:pt x="1858" y="1525"/>
                    <a:pt x="1512" y="1870"/>
                    <a:pt x="1107" y="1870"/>
                  </a:cubicBezTo>
                  <a:cubicBezTo>
                    <a:pt x="691" y="1870"/>
                    <a:pt x="369" y="1525"/>
                    <a:pt x="369" y="1120"/>
                  </a:cubicBezTo>
                  <a:cubicBezTo>
                    <a:pt x="369" y="703"/>
                    <a:pt x="703" y="382"/>
                    <a:pt x="1107" y="382"/>
                  </a:cubicBezTo>
                  <a:close/>
                  <a:moveTo>
                    <a:pt x="1107" y="1"/>
                  </a:moveTo>
                  <a:cubicBezTo>
                    <a:pt x="500" y="1"/>
                    <a:pt x="0" y="513"/>
                    <a:pt x="0" y="1120"/>
                  </a:cubicBezTo>
                  <a:cubicBezTo>
                    <a:pt x="0" y="1727"/>
                    <a:pt x="500" y="2239"/>
                    <a:pt x="1107" y="2239"/>
                  </a:cubicBezTo>
                  <a:cubicBezTo>
                    <a:pt x="1727" y="2239"/>
                    <a:pt x="2227" y="1727"/>
                    <a:pt x="2227" y="1120"/>
                  </a:cubicBezTo>
                  <a:cubicBezTo>
                    <a:pt x="2227" y="513"/>
                    <a:pt x="1727" y="1"/>
                    <a:pt x="110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87" name="Google Shape;8887;p76"/>
          <p:cNvGrpSpPr/>
          <p:nvPr/>
        </p:nvGrpSpPr>
        <p:grpSpPr>
          <a:xfrm>
            <a:off x="841248" y="2746477"/>
            <a:ext cx="371883" cy="365691"/>
            <a:chOff x="860940" y="2746477"/>
            <a:chExt cx="371883" cy="3656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88" name="Google Shape;8888;p76"/>
            <p:cNvSpPr/>
            <p:nvPr/>
          </p:nvSpPr>
          <p:spPr>
            <a:xfrm>
              <a:off x="908191" y="3026302"/>
              <a:ext cx="30294" cy="28961"/>
            </a:xfrm>
            <a:custGeom>
              <a:avLst/>
              <a:gdLst/>
              <a:ahLst/>
              <a:cxnLst/>
              <a:rect l="l" t="t" r="r" b="b"/>
              <a:pathLst>
                <a:path w="954" h="912" extrusionOk="0">
                  <a:moveTo>
                    <a:pt x="763" y="1"/>
                  </a:moveTo>
                  <a:cubicBezTo>
                    <a:pt x="718" y="1"/>
                    <a:pt x="674" y="16"/>
                    <a:pt x="644" y="45"/>
                  </a:cubicBezTo>
                  <a:lnTo>
                    <a:pt x="60" y="629"/>
                  </a:lnTo>
                  <a:cubicBezTo>
                    <a:pt x="1" y="688"/>
                    <a:pt x="1" y="807"/>
                    <a:pt x="60" y="867"/>
                  </a:cubicBezTo>
                  <a:cubicBezTo>
                    <a:pt x="90" y="897"/>
                    <a:pt x="135" y="911"/>
                    <a:pt x="179" y="911"/>
                  </a:cubicBezTo>
                  <a:cubicBezTo>
                    <a:pt x="224" y="911"/>
                    <a:pt x="269" y="897"/>
                    <a:pt x="299" y="867"/>
                  </a:cubicBezTo>
                  <a:lnTo>
                    <a:pt x="882" y="283"/>
                  </a:lnTo>
                  <a:cubicBezTo>
                    <a:pt x="953" y="224"/>
                    <a:pt x="953" y="105"/>
                    <a:pt x="882" y="45"/>
                  </a:cubicBezTo>
                  <a:cubicBezTo>
                    <a:pt x="852" y="16"/>
                    <a:pt x="807" y="1"/>
                    <a:pt x="7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89" name="Google Shape;8889;p76"/>
            <p:cNvSpPr/>
            <p:nvPr/>
          </p:nvSpPr>
          <p:spPr>
            <a:xfrm>
              <a:off x="943757" y="3061836"/>
              <a:ext cx="30263" cy="28961"/>
            </a:xfrm>
            <a:custGeom>
              <a:avLst/>
              <a:gdLst/>
              <a:ahLst/>
              <a:cxnLst/>
              <a:rect l="l" t="t" r="r" b="b"/>
              <a:pathLst>
                <a:path w="953" h="912" extrusionOk="0">
                  <a:moveTo>
                    <a:pt x="762" y="1"/>
                  </a:moveTo>
                  <a:cubicBezTo>
                    <a:pt x="717" y="1"/>
                    <a:pt x="673" y="16"/>
                    <a:pt x="643" y="46"/>
                  </a:cubicBezTo>
                  <a:lnTo>
                    <a:pt x="60" y="629"/>
                  </a:lnTo>
                  <a:cubicBezTo>
                    <a:pt x="0" y="688"/>
                    <a:pt x="0" y="807"/>
                    <a:pt x="60" y="867"/>
                  </a:cubicBezTo>
                  <a:cubicBezTo>
                    <a:pt x="89" y="897"/>
                    <a:pt x="134" y="912"/>
                    <a:pt x="179" y="912"/>
                  </a:cubicBezTo>
                  <a:cubicBezTo>
                    <a:pt x="223" y="912"/>
                    <a:pt x="268" y="897"/>
                    <a:pt x="298" y="867"/>
                  </a:cubicBezTo>
                  <a:lnTo>
                    <a:pt x="881" y="284"/>
                  </a:lnTo>
                  <a:cubicBezTo>
                    <a:pt x="953" y="224"/>
                    <a:pt x="953" y="105"/>
                    <a:pt x="881" y="46"/>
                  </a:cubicBezTo>
                  <a:cubicBezTo>
                    <a:pt x="851" y="16"/>
                    <a:pt x="807" y="1"/>
                    <a:pt x="7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0" name="Google Shape;8890;p76"/>
            <p:cNvSpPr/>
            <p:nvPr/>
          </p:nvSpPr>
          <p:spPr>
            <a:xfrm>
              <a:off x="926355" y="3044085"/>
              <a:ext cx="29881" cy="28579"/>
            </a:xfrm>
            <a:custGeom>
              <a:avLst/>
              <a:gdLst/>
              <a:ahLst/>
              <a:cxnLst/>
              <a:rect l="l" t="t" r="r" b="b"/>
              <a:pathLst>
                <a:path w="941" h="900" extrusionOk="0">
                  <a:moveTo>
                    <a:pt x="762" y="0"/>
                  </a:moveTo>
                  <a:cubicBezTo>
                    <a:pt x="718" y="0"/>
                    <a:pt x="673" y="15"/>
                    <a:pt x="643" y="45"/>
                  </a:cubicBezTo>
                  <a:lnTo>
                    <a:pt x="60" y="616"/>
                  </a:lnTo>
                  <a:cubicBezTo>
                    <a:pt x="0" y="676"/>
                    <a:pt x="0" y="795"/>
                    <a:pt x="60" y="855"/>
                  </a:cubicBezTo>
                  <a:cubicBezTo>
                    <a:pt x="90" y="884"/>
                    <a:pt x="134" y="899"/>
                    <a:pt x="179" y="899"/>
                  </a:cubicBezTo>
                  <a:cubicBezTo>
                    <a:pt x="224" y="899"/>
                    <a:pt x="268" y="884"/>
                    <a:pt x="298" y="855"/>
                  </a:cubicBezTo>
                  <a:lnTo>
                    <a:pt x="881" y="283"/>
                  </a:lnTo>
                  <a:cubicBezTo>
                    <a:pt x="941" y="224"/>
                    <a:pt x="941" y="116"/>
                    <a:pt x="881" y="45"/>
                  </a:cubicBezTo>
                  <a:cubicBezTo>
                    <a:pt x="852" y="15"/>
                    <a:pt x="807" y="0"/>
                    <a:pt x="7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1" name="Google Shape;8891;p76"/>
            <p:cNvSpPr/>
            <p:nvPr/>
          </p:nvSpPr>
          <p:spPr>
            <a:xfrm>
              <a:off x="860940" y="2746477"/>
              <a:ext cx="371883" cy="365691"/>
            </a:xfrm>
            <a:custGeom>
              <a:avLst/>
              <a:gdLst/>
              <a:ahLst/>
              <a:cxnLst/>
              <a:rect l="l" t="t" r="r" b="b"/>
              <a:pathLst>
                <a:path w="11711" h="11516" extrusionOk="0">
                  <a:moveTo>
                    <a:pt x="11312" y="344"/>
                  </a:moveTo>
                  <a:lnTo>
                    <a:pt x="10835" y="1987"/>
                  </a:lnTo>
                  <a:lnTo>
                    <a:pt x="9680" y="821"/>
                  </a:lnTo>
                  <a:lnTo>
                    <a:pt x="11312" y="344"/>
                  </a:lnTo>
                  <a:close/>
                  <a:moveTo>
                    <a:pt x="4882" y="3821"/>
                  </a:moveTo>
                  <a:lnTo>
                    <a:pt x="2822" y="5881"/>
                  </a:lnTo>
                  <a:lnTo>
                    <a:pt x="477" y="5690"/>
                  </a:lnTo>
                  <a:cubicBezTo>
                    <a:pt x="453" y="5690"/>
                    <a:pt x="429" y="5643"/>
                    <a:pt x="465" y="5631"/>
                  </a:cubicBezTo>
                  <a:cubicBezTo>
                    <a:pt x="1477" y="4619"/>
                    <a:pt x="2822" y="4000"/>
                    <a:pt x="4227" y="3881"/>
                  </a:cubicBezTo>
                  <a:lnTo>
                    <a:pt x="4882" y="3821"/>
                  </a:lnTo>
                  <a:close/>
                  <a:moveTo>
                    <a:pt x="2894" y="6297"/>
                  </a:moveTo>
                  <a:lnTo>
                    <a:pt x="3811" y="7226"/>
                  </a:lnTo>
                  <a:lnTo>
                    <a:pt x="3477" y="7571"/>
                  </a:lnTo>
                  <a:lnTo>
                    <a:pt x="2549" y="6643"/>
                  </a:lnTo>
                  <a:lnTo>
                    <a:pt x="2894" y="6297"/>
                  </a:lnTo>
                  <a:close/>
                  <a:moveTo>
                    <a:pt x="2727" y="7333"/>
                  </a:moveTo>
                  <a:lnTo>
                    <a:pt x="3203" y="7810"/>
                  </a:lnTo>
                  <a:lnTo>
                    <a:pt x="2799" y="8226"/>
                  </a:lnTo>
                  <a:cubicBezTo>
                    <a:pt x="2787" y="8238"/>
                    <a:pt x="2763" y="8262"/>
                    <a:pt x="2739" y="8298"/>
                  </a:cubicBezTo>
                  <a:lnTo>
                    <a:pt x="2310" y="7869"/>
                  </a:lnTo>
                  <a:cubicBezTo>
                    <a:pt x="2287" y="7833"/>
                    <a:pt x="2287" y="7774"/>
                    <a:pt x="2310" y="7750"/>
                  </a:cubicBezTo>
                  <a:lnTo>
                    <a:pt x="2727" y="7333"/>
                  </a:lnTo>
                  <a:close/>
                  <a:moveTo>
                    <a:pt x="9311" y="916"/>
                  </a:moveTo>
                  <a:lnTo>
                    <a:pt x="10740" y="2345"/>
                  </a:lnTo>
                  <a:lnTo>
                    <a:pt x="10299" y="3821"/>
                  </a:lnTo>
                  <a:lnTo>
                    <a:pt x="5597" y="8524"/>
                  </a:lnTo>
                  <a:lnTo>
                    <a:pt x="4680" y="7595"/>
                  </a:lnTo>
                  <a:lnTo>
                    <a:pt x="6823" y="5452"/>
                  </a:lnTo>
                  <a:cubicBezTo>
                    <a:pt x="6966" y="5309"/>
                    <a:pt x="7001" y="5035"/>
                    <a:pt x="6811" y="4833"/>
                  </a:cubicBezTo>
                  <a:cubicBezTo>
                    <a:pt x="6728" y="4750"/>
                    <a:pt x="6617" y="4708"/>
                    <a:pt x="6506" y="4708"/>
                  </a:cubicBezTo>
                  <a:cubicBezTo>
                    <a:pt x="6394" y="4708"/>
                    <a:pt x="6281" y="4750"/>
                    <a:pt x="6192" y="4833"/>
                  </a:cubicBezTo>
                  <a:lnTo>
                    <a:pt x="4049" y="6976"/>
                  </a:lnTo>
                  <a:lnTo>
                    <a:pt x="3132" y="6047"/>
                  </a:lnTo>
                  <a:lnTo>
                    <a:pt x="7835" y="1344"/>
                  </a:lnTo>
                  <a:lnTo>
                    <a:pt x="9311" y="916"/>
                  </a:lnTo>
                  <a:close/>
                  <a:moveTo>
                    <a:pt x="6495" y="5047"/>
                  </a:moveTo>
                  <a:cubicBezTo>
                    <a:pt x="6522" y="5047"/>
                    <a:pt x="6549" y="5059"/>
                    <a:pt x="6573" y="5083"/>
                  </a:cubicBezTo>
                  <a:cubicBezTo>
                    <a:pt x="6609" y="5131"/>
                    <a:pt x="6609" y="5178"/>
                    <a:pt x="6573" y="5226"/>
                  </a:cubicBezTo>
                  <a:lnTo>
                    <a:pt x="4311" y="7488"/>
                  </a:lnTo>
                  <a:lnTo>
                    <a:pt x="3203" y="8595"/>
                  </a:lnTo>
                  <a:cubicBezTo>
                    <a:pt x="3180" y="8619"/>
                    <a:pt x="3153" y="8631"/>
                    <a:pt x="3127" y="8631"/>
                  </a:cubicBezTo>
                  <a:cubicBezTo>
                    <a:pt x="3102" y="8631"/>
                    <a:pt x="3078" y="8619"/>
                    <a:pt x="3060" y="8595"/>
                  </a:cubicBezTo>
                  <a:cubicBezTo>
                    <a:pt x="3013" y="8548"/>
                    <a:pt x="3013" y="8488"/>
                    <a:pt x="3060" y="8441"/>
                  </a:cubicBezTo>
                  <a:lnTo>
                    <a:pt x="6418" y="5083"/>
                  </a:lnTo>
                  <a:cubicBezTo>
                    <a:pt x="6442" y="5059"/>
                    <a:pt x="6469" y="5047"/>
                    <a:pt x="6495" y="5047"/>
                  </a:cubicBezTo>
                  <a:close/>
                  <a:moveTo>
                    <a:pt x="4430" y="7857"/>
                  </a:moveTo>
                  <a:lnTo>
                    <a:pt x="5346" y="8786"/>
                  </a:lnTo>
                  <a:lnTo>
                    <a:pt x="5001" y="9119"/>
                  </a:lnTo>
                  <a:lnTo>
                    <a:pt x="4989" y="9119"/>
                  </a:lnTo>
                  <a:lnTo>
                    <a:pt x="4084" y="8202"/>
                  </a:lnTo>
                  <a:lnTo>
                    <a:pt x="4430" y="7857"/>
                  </a:lnTo>
                  <a:close/>
                  <a:moveTo>
                    <a:pt x="3846" y="8429"/>
                  </a:moveTo>
                  <a:lnTo>
                    <a:pt x="4323" y="8905"/>
                  </a:lnTo>
                  <a:lnTo>
                    <a:pt x="3906" y="9322"/>
                  </a:lnTo>
                  <a:cubicBezTo>
                    <a:pt x="3894" y="9334"/>
                    <a:pt x="3858" y="9357"/>
                    <a:pt x="3846" y="9357"/>
                  </a:cubicBezTo>
                  <a:cubicBezTo>
                    <a:pt x="3834" y="9357"/>
                    <a:pt x="3811" y="9357"/>
                    <a:pt x="3787" y="9322"/>
                  </a:cubicBezTo>
                  <a:lnTo>
                    <a:pt x="3358" y="8905"/>
                  </a:lnTo>
                  <a:cubicBezTo>
                    <a:pt x="3382" y="8893"/>
                    <a:pt x="3394" y="8881"/>
                    <a:pt x="3430" y="8845"/>
                  </a:cubicBezTo>
                  <a:lnTo>
                    <a:pt x="3846" y="8429"/>
                  </a:lnTo>
                  <a:close/>
                  <a:moveTo>
                    <a:pt x="11322" y="1"/>
                  </a:moveTo>
                  <a:cubicBezTo>
                    <a:pt x="11295" y="1"/>
                    <a:pt x="11267" y="4"/>
                    <a:pt x="11240" y="11"/>
                  </a:cubicBezTo>
                  <a:cubicBezTo>
                    <a:pt x="10514" y="213"/>
                    <a:pt x="8394" y="844"/>
                    <a:pt x="7704" y="1035"/>
                  </a:cubicBezTo>
                  <a:cubicBezTo>
                    <a:pt x="7668" y="1047"/>
                    <a:pt x="7656" y="1059"/>
                    <a:pt x="7621" y="1083"/>
                  </a:cubicBezTo>
                  <a:lnTo>
                    <a:pt x="5263" y="3440"/>
                  </a:lnTo>
                  <a:lnTo>
                    <a:pt x="4203" y="3535"/>
                  </a:lnTo>
                  <a:cubicBezTo>
                    <a:pt x="2703" y="3654"/>
                    <a:pt x="1286" y="4321"/>
                    <a:pt x="227" y="5381"/>
                  </a:cubicBezTo>
                  <a:cubicBezTo>
                    <a:pt x="1" y="5595"/>
                    <a:pt x="143" y="5988"/>
                    <a:pt x="465" y="6024"/>
                  </a:cubicBezTo>
                  <a:lnTo>
                    <a:pt x="2525" y="6190"/>
                  </a:lnTo>
                  <a:lnTo>
                    <a:pt x="2310" y="6405"/>
                  </a:lnTo>
                  <a:cubicBezTo>
                    <a:pt x="2179" y="6536"/>
                    <a:pt x="2179" y="6750"/>
                    <a:pt x="2310" y="6881"/>
                  </a:cubicBezTo>
                  <a:lnTo>
                    <a:pt x="2525" y="7083"/>
                  </a:lnTo>
                  <a:lnTo>
                    <a:pt x="2108" y="7500"/>
                  </a:lnTo>
                  <a:cubicBezTo>
                    <a:pt x="1941" y="7667"/>
                    <a:pt x="1941" y="7941"/>
                    <a:pt x="2108" y="8095"/>
                  </a:cubicBezTo>
                  <a:lnTo>
                    <a:pt x="3561" y="9560"/>
                  </a:lnTo>
                  <a:cubicBezTo>
                    <a:pt x="3644" y="9643"/>
                    <a:pt x="3751" y="9685"/>
                    <a:pt x="3858" y="9685"/>
                  </a:cubicBezTo>
                  <a:cubicBezTo>
                    <a:pt x="3965" y="9685"/>
                    <a:pt x="4073" y="9643"/>
                    <a:pt x="4156" y="9560"/>
                  </a:cubicBezTo>
                  <a:lnTo>
                    <a:pt x="4573" y="9143"/>
                  </a:lnTo>
                  <a:lnTo>
                    <a:pt x="4763" y="9334"/>
                  </a:lnTo>
                  <a:cubicBezTo>
                    <a:pt x="4835" y="9399"/>
                    <a:pt x="4924" y="9432"/>
                    <a:pt x="5015" y="9432"/>
                  </a:cubicBezTo>
                  <a:cubicBezTo>
                    <a:pt x="5105" y="9432"/>
                    <a:pt x="5198" y="9399"/>
                    <a:pt x="5275" y="9334"/>
                  </a:cubicBezTo>
                  <a:lnTo>
                    <a:pt x="5477" y="9131"/>
                  </a:lnTo>
                  <a:lnTo>
                    <a:pt x="5656" y="11179"/>
                  </a:lnTo>
                  <a:cubicBezTo>
                    <a:pt x="5680" y="11334"/>
                    <a:pt x="5763" y="11453"/>
                    <a:pt x="5894" y="11500"/>
                  </a:cubicBezTo>
                  <a:cubicBezTo>
                    <a:pt x="5935" y="11511"/>
                    <a:pt x="5975" y="11516"/>
                    <a:pt x="6015" y="11516"/>
                  </a:cubicBezTo>
                  <a:cubicBezTo>
                    <a:pt x="6115" y="11516"/>
                    <a:pt x="6210" y="11482"/>
                    <a:pt x="6287" y="11405"/>
                  </a:cubicBezTo>
                  <a:cubicBezTo>
                    <a:pt x="6942" y="10750"/>
                    <a:pt x="7430" y="9977"/>
                    <a:pt x="7763" y="9119"/>
                  </a:cubicBezTo>
                  <a:cubicBezTo>
                    <a:pt x="7787" y="9024"/>
                    <a:pt x="7740" y="8941"/>
                    <a:pt x="7656" y="8893"/>
                  </a:cubicBezTo>
                  <a:cubicBezTo>
                    <a:pt x="7635" y="8885"/>
                    <a:pt x="7614" y="8881"/>
                    <a:pt x="7594" y="8881"/>
                  </a:cubicBezTo>
                  <a:cubicBezTo>
                    <a:pt x="7525" y="8881"/>
                    <a:pt x="7467" y="8926"/>
                    <a:pt x="7430" y="9000"/>
                  </a:cubicBezTo>
                  <a:cubicBezTo>
                    <a:pt x="7132" y="9810"/>
                    <a:pt x="6656" y="10560"/>
                    <a:pt x="6037" y="11167"/>
                  </a:cubicBezTo>
                  <a:cubicBezTo>
                    <a:pt x="6027" y="11172"/>
                    <a:pt x="6015" y="11175"/>
                    <a:pt x="6005" y="11175"/>
                  </a:cubicBezTo>
                  <a:cubicBezTo>
                    <a:pt x="5990" y="11175"/>
                    <a:pt x="5978" y="11169"/>
                    <a:pt x="5978" y="11155"/>
                  </a:cubicBezTo>
                  <a:lnTo>
                    <a:pt x="5763" y="8822"/>
                  </a:lnTo>
                  <a:lnTo>
                    <a:pt x="7835" y="6750"/>
                  </a:lnTo>
                  <a:lnTo>
                    <a:pt x="7835" y="6750"/>
                  </a:lnTo>
                  <a:cubicBezTo>
                    <a:pt x="7763" y="7583"/>
                    <a:pt x="7740" y="7810"/>
                    <a:pt x="7656" y="8238"/>
                  </a:cubicBezTo>
                  <a:cubicBezTo>
                    <a:pt x="7644" y="8322"/>
                    <a:pt x="7680" y="8417"/>
                    <a:pt x="7787" y="8441"/>
                  </a:cubicBezTo>
                  <a:cubicBezTo>
                    <a:pt x="7803" y="8445"/>
                    <a:pt x="7819" y="8447"/>
                    <a:pt x="7834" y="8447"/>
                  </a:cubicBezTo>
                  <a:cubicBezTo>
                    <a:pt x="7909" y="8447"/>
                    <a:pt x="7972" y="8399"/>
                    <a:pt x="8002" y="8310"/>
                  </a:cubicBezTo>
                  <a:cubicBezTo>
                    <a:pt x="8121" y="7786"/>
                    <a:pt x="8121" y="7548"/>
                    <a:pt x="8216" y="6393"/>
                  </a:cubicBezTo>
                  <a:lnTo>
                    <a:pt x="10585" y="4023"/>
                  </a:lnTo>
                  <a:cubicBezTo>
                    <a:pt x="10597" y="4011"/>
                    <a:pt x="10621" y="3976"/>
                    <a:pt x="10633" y="3952"/>
                  </a:cubicBezTo>
                  <a:lnTo>
                    <a:pt x="11109" y="2345"/>
                  </a:lnTo>
                  <a:lnTo>
                    <a:pt x="11669" y="404"/>
                  </a:lnTo>
                  <a:cubicBezTo>
                    <a:pt x="11711" y="193"/>
                    <a:pt x="11529" y="1"/>
                    <a:pt x="113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2" name="Google Shape;8892;p76"/>
            <p:cNvSpPr/>
            <p:nvPr/>
          </p:nvSpPr>
          <p:spPr>
            <a:xfrm>
              <a:off x="1070396" y="2832057"/>
              <a:ext cx="90406" cy="69035"/>
            </a:xfrm>
            <a:custGeom>
              <a:avLst/>
              <a:gdLst/>
              <a:ahLst/>
              <a:cxnLst/>
              <a:rect l="l" t="t" r="r" b="b"/>
              <a:pathLst>
                <a:path w="2847" h="2174" extrusionOk="0">
                  <a:moveTo>
                    <a:pt x="1730" y="0"/>
                  </a:moveTo>
                  <a:cubicBezTo>
                    <a:pt x="1668" y="0"/>
                    <a:pt x="1610" y="44"/>
                    <a:pt x="1584" y="114"/>
                  </a:cubicBezTo>
                  <a:cubicBezTo>
                    <a:pt x="1537" y="197"/>
                    <a:pt x="1584" y="293"/>
                    <a:pt x="1668" y="328"/>
                  </a:cubicBezTo>
                  <a:cubicBezTo>
                    <a:pt x="2179" y="554"/>
                    <a:pt x="2299" y="1221"/>
                    <a:pt x="1906" y="1614"/>
                  </a:cubicBezTo>
                  <a:cubicBezTo>
                    <a:pt x="1751" y="1769"/>
                    <a:pt x="1551" y="1846"/>
                    <a:pt x="1350" y="1846"/>
                  </a:cubicBezTo>
                  <a:cubicBezTo>
                    <a:pt x="1150" y="1846"/>
                    <a:pt x="947" y="1769"/>
                    <a:pt x="786" y="1614"/>
                  </a:cubicBezTo>
                  <a:cubicBezTo>
                    <a:pt x="405" y="1221"/>
                    <a:pt x="525" y="566"/>
                    <a:pt x="1025" y="328"/>
                  </a:cubicBezTo>
                  <a:cubicBezTo>
                    <a:pt x="1120" y="293"/>
                    <a:pt x="1144" y="197"/>
                    <a:pt x="1120" y="114"/>
                  </a:cubicBezTo>
                  <a:cubicBezTo>
                    <a:pt x="1083" y="41"/>
                    <a:pt x="1019" y="10"/>
                    <a:pt x="954" y="10"/>
                  </a:cubicBezTo>
                  <a:cubicBezTo>
                    <a:pt x="934" y="10"/>
                    <a:pt x="913" y="13"/>
                    <a:pt x="894" y="19"/>
                  </a:cubicBezTo>
                  <a:cubicBezTo>
                    <a:pt x="179" y="352"/>
                    <a:pt x="1" y="1281"/>
                    <a:pt x="572" y="1852"/>
                  </a:cubicBezTo>
                  <a:cubicBezTo>
                    <a:pt x="786" y="2078"/>
                    <a:pt x="1072" y="2174"/>
                    <a:pt x="1370" y="2174"/>
                  </a:cubicBezTo>
                  <a:cubicBezTo>
                    <a:pt x="2334" y="2162"/>
                    <a:pt x="2846" y="947"/>
                    <a:pt x="2132" y="245"/>
                  </a:cubicBezTo>
                  <a:cubicBezTo>
                    <a:pt x="2037" y="150"/>
                    <a:pt x="1918" y="66"/>
                    <a:pt x="1798" y="19"/>
                  </a:cubicBezTo>
                  <a:cubicBezTo>
                    <a:pt x="1776" y="6"/>
                    <a:pt x="1753" y="0"/>
                    <a:pt x="173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93" name="Google Shape;8893;p76"/>
          <p:cNvGrpSpPr/>
          <p:nvPr/>
        </p:nvGrpSpPr>
        <p:grpSpPr>
          <a:xfrm>
            <a:off x="1431144" y="2766258"/>
            <a:ext cx="283985" cy="341080"/>
            <a:chOff x="1493849" y="2775533"/>
            <a:chExt cx="283985" cy="34108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94" name="Google Shape;8894;p76"/>
            <p:cNvSpPr/>
            <p:nvPr/>
          </p:nvSpPr>
          <p:spPr>
            <a:xfrm>
              <a:off x="1493849" y="2775533"/>
              <a:ext cx="283985" cy="341080"/>
            </a:xfrm>
            <a:custGeom>
              <a:avLst/>
              <a:gdLst/>
              <a:ahLst/>
              <a:cxnLst/>
              <a:rect l="l" t="t" r="r" b="b"/>
              <a:pathLst>
                <a:path w="8943" h="10741" extrusionOk="0">
                  <a:moveTo>
                    <a:pt x="8430" y="1013"/>
                  </a:moveTo>
                  <a:cubicBezTo>
                    <a:pt x="8466" y="1013"/>
                    <a:pt x="8514" y="1025"/>
                    <a:pt x="8549" y="1061"/>
                  </a:cubicBezTo>
                  <a:cubicBezTo>
                    <a:pt x="8573" y="1084"/>
                    <a:pt x="8585" y="1132"/>
                    <a:pt x="8585" y="1180"/>
                  </a:cubicBezTo>
                  <a:lnTo>
                    <a:pt x="8585" y="1846"/>
                  </a:lnTo>
                  <a:cubicBezTo>
                    <a:pt x="8585" y="2454"/>
                    <a:pt x="8454" y="2906"/>
                    <a:pt x="8192" y="3204"/>
                  </a:cubicBezTo>
                  <a:cubicBezTo>
                    <a:pt x="7954" y="3466"/>
                    <a:pt x="7633" y="3585"/>
                    <a:pt x="7323" y="3716"/>
                  </a:cubicBezTo>
                  <a:cubicBezTo>
                    <a:pt x="7180" y="3775"/>
                    <a:pt x="7025" y="3835"/>
                    <a:pt x="6894" y="3918"/>
                  </a:cubicBezTo>
                  <a:cubicBezTo>
                    <a:pt x="7037" y="3466"/>
                    <a:pt x="7121" y="2989"/>
                    <a:pt x="7121" y="2501"/>
                  </a:cubicBezTo>
                  <a:lnTo>
                    <a:pt x="7121" y="1811"/>
                  </a:lnTo>
                  <a:cubicBezTo>
                    <a:pt x="7335" y="1811"/>
                    <a:pt x="7549" y="1715"/>
                    <a:pt x="7680" y="1513"/>
                  </a:cubicBezTo>
                  <a:lnTo>
                    <a:pt x="7799" y="1334"/>
                  </a:lnTo>
                  <a:cubicBezTo>
                    <a:pt x="7954" y="1132"/>
                    <a:pt x="8168" y="1013"/>
                    <a:pt x="8430" y="1013"/>
                  </a:cubicBezTo>
                  <a:close/>
                  <a:moveTo>
                    <a:pt x="453" y="1025"/>
                  </a:moveTo>
                  <a:cubicBezTo>
                    <a:pt x="703" y="1025"/>
                    <a:pt x="929" y="1144"/>
                    <a:pt x="1072" y="1358"/>
                  </a:cubicBezTo>
                  <a:lnTo>
                    <a:pt x="1191" y="1537"/>
                  </a:lnTo>
                  <a:cubicBezTo>
                    <a:pt x="1322" y="1703"/>
                    <a:pt x="1537" y="1834"/>
                    <a:pt x="1763" y="1834"/>
                  </a:cubicBezTo>
                  <a:lnTo>
                    <a:pt x="1763" y="2513"/>
                  </a:lnTo>
                  <a:cubicBezTo>
                    <a:pt x="1763" y="2989"/>
                    <a:pt x="1834" y="3466"/>
                    <a:pt x="1977" y="3930"/>
                  </a:cubicBezTo>
                  <a:cubicBezTo>
                    <a:pt x="1846" y="3835"/>
                    <a:pt x="1703" y="3775"/>
                    <a:pt x="1548" y="3716"/>
                  </a:cubicBezTo>
                  <a:cubicBezTo>
                    <a:pt x="1239" y="3597"/>
                    <a:pt x="929" y="3466"/>
                    <a:pt x="691" y="3204"/>
                  </a:cubicBezTo>
                  <a:cubicBezTo>
                    <a:pt x="417" y="2906"/>
                    <a:pt x="286" y="2454"/>
                    <a:pt x="286" y="1846"/>
                  </a:cubicBezTo>
                  <a:lnTo>
                    <a:pt x="286" y="1191"/>
                  </a:lnTo>
                  <a:cubicBezTo>
                    <a:pt x="286" y="1144"/>
                    <a:pt x="298" y="1096"/>
                    <a:pt x="334" y="1072"/>
                  </a:cubicBezTo>
                  <a:cubicBezTo>
                    <a:pt x="358" y="1037"/>
                    <a:pt x="405" y="1025"/>
                    <a:pt x="453" y="1025"/>
                  </a:cubicBezTo>
                  <a:close/>
                  <a:moveTo>
                    <a:pt x="7097" y="299"/>
                  </a:moveTo>
                  <a:lnTo>
                    <a:pt x="7097" y="668"/>
                  </a:lnTo>
                  <a:lnTo>
                    <a:pt x="5739" y="668"/>
                  </a:lnTo>
                  <a:cubicBezTo>
                    <a:pt x="5656" y="668"/>
                    <a:pt x="5585" y="739"/>
                    <a:pt x="5585" y="834"/>
                  </a:cubicBezTo>
                  <a:cubicBezTo>
                    <a:pt x="5585" y="918"/>
                    <a:pt x="5656" y="1001"/>
                    <a:pt x="5739" y="1001"/>
                  </a:cubicBezTo>
                  <a:lnTo>
                    <a:pt x="6775" y="1001"/>
                  </a:lnTo>
                  <a:lnTo>
                    <a:pt x="6775" y="2513"/>
                  </a:lnTo>
                  <a:cubicBezTo>
                    <a:pt x="6787" y="3882"/>
                    <a:pt x="6132" y="5192"/>
                    <a:pt x="5013" y="6014"/>
                  </a:cubicBezTo>
                  <a:lnTo>
                    <a:pt x="4894" y="6097"/>
                  </a:lnTo>
                  <a:cubicBezTo>
                    <a:pt x="4870" y="6097"/>
                    <a:pt x="4835" y="6085"/>
                    <a:pt x="4811" y="6085"/>
                  </a:cubicBezTo>
                  <a:lnTo>
                    <a:pt x="4037" y="6085"/>
                  </a:lnTo>
                  <a:cubicBezTo>
                    <a:pt x="4001" y="6085"/>
                    <a:pt x="3977" y="6085"/>
                    <a:pt x="3942" y="6097"/>
                  </a:cubicBezTo>
                  <a:lnTo>
                    <a:pt x="3823" y="6014"/>
                  </a:lnTo>
                  <a:cubicBezTo>
                    <a:pt x="2727" y="5192"/>
                    <a:pt x="2060" y="3882"/>
                    <a:pt x="2060" y="2513"/>
                  </a:cubicBezTo>
                  <a:lnTo>
                    <a:pt x="2060" y="1001"/>
                  </a:lnTo>
                  <a:lnTo>
                    <a:pt x="5013" y="1001"/>
                  </a:lnTo>
                  <a:cubicBezTo>
                    <a:pt x="5108" y="1001"/>
                    <a:pt x="5180" y="918"/>
                    <a:pt x="5180" y="834"/>
                  </a:cubicBezTo>
                  <a:cubicBezTo>
                    <a:pt x="5180" y="739"/>
                    <a:pt x="5108" y="668"/>
                    <a:pt x="5013" y="668"/>
                  </a:cubicBezTo>
                  <a:lnTo>
                    <a:pt x="1727" y="668"/>
                  </a:lnTo>
                  <a:lnTo>
                    <a:pt x="1727" y="299"/>
                  </a:lnTo>
                  <a:close/>
                  <a:moveTo>
                    <a:pt x="4823" y="6395"/>
                  </a:moveTo>
                  <a:cubicBezTo>
                    <a:pt x="4882" y="6395"/>
                    <a:pt x="4930" y="6442"/>
                    <a:pt x="4930" y="6502"/>
                  </a:cubicBezTo>
                  <a:lnTo>
                    <a:pt x="4930" y="6621"/>
                  </a:lnTo>
                  <a:cubicBezTo>
                    <a:pt x="4930" y="6680"/>
                    <a:pt x="4882" y="6728"/>
                    <a:pt x="4823" y="6728"/>
                  </a:cubicBezTo>
                  <a:lnTo>
                    <a:pt x="4049" y="6728"/>
                  </a:lnTo>
                  <a:cubicBezTo>
                    <a:pt x="3989" y="6728"/>
                    <a:pt x="3942" y="6680"/>
                    <a:pt x="3942" y="6621"/>
                  </a:cubicBezTo>
                  <a:lnTo>
                    <a:pt x="3942" y="6502"/>
                  </a:lnTo>
                  <a:cubicBezTo>
                    <a:pt x="3942" y="6442"/>
                    <a:pt x="3989" y="6395"/>
                    <a:pt x="4049" y="6395"/>
                  </a:cubicBezTo>
                  <a:close/>
                  <a:moveTo>
                    <a:pt x="4620" y="7037"/>
                  </a:moveTo>
                  <a:lnTo>
                    <a:pt x="4620" y="8573"/>
                  </a:lnTo>
                  <a:lnTo>
                    <a:pt x="4239" y="8573"/>
                  </a:lnTo>
                  <a:lnTo>
                    <a:pt x="4239" y="7037"/>
                  </a:lnTo>
                  <a:close/>
                  <a:moveTo>
                    <a:pt x="5418" y="8883"/>
                  </a:moveTo>
                  <a:cubicBezTo>
                    <a:pt x="5525" y="8883"/>
                    <a:pt x="5608" y="8978"/>
                    <a:pt x="5608" y="9073"/>
                  </a:cubicBezTo>
                  <a:lnTo>
                    <a:pt x="5608" y="9252"/>
                  </a:lnTo>
                  <a:lnTo>
                    <a:pt x="4215" y="9252"/>
                  </a:lnTo>
                  <a:cubicBezTo>
                    <a:pt x="4120" y="9252"/>
                    <a:pt x="4049" y="9335"/>
                    <a:pt x="4049" y="9419"/>
                  </a:cubicBezTo>
                  <a:cubicBezTo>
                    <a:pt x="4049" y="9514"/>
                    <a:pt x="4120" y="9585"/>
                    <a:pt x="4215" y="9585"/>
                  </a:cubicBezTo>
                  <a:lnTo>
                    <a:pt x="6370" y="9585"/>
                  </a:lnTo>
                  <a:cubicBezTo>
                    <a:pt x="6382" y="9585"/>
                    <a:pt x="6406" y="9597"/>
                    <a:pt x="6418" y="9609"/>
                  </a:cubicBezTo>
                  <a:lnTo>
                    <a:pt x="6561" y="10371"/>
                  </a:lnTo>
                  <a:cubicBezTo>
                    <a:pt x="6561" y="10383"/>
                    <a:pt x="6561" y="10407"/>
                    <a:pt x="6549" y="10407"/>
                  </a:cubicBezTo>
                  <a:cubicBezTo>
                    <a:pt x="6549" y="10407"/>
                    <a:pt x="6537" y="10419"/>
                    <a:pt x="6525" y="10419"/>
                  </a:cubicBezTo>
                  <a:lnTo>
                    <a:pt x="2370" y="10419"/>
                  </a:lnTo>
                  <a:cubicBezTo>
                    <a:pt x="2358" y="10419"/>
                    <a:pt x="2334" y="10407"/>
                    <a:pt x="2334" y="10407"/>
                  </a:cubicBezTo>
                  <a:cubicBezTo>
                    <a:pt x="2334" y="10407"/>
                    <a:pt x="2322" y="10383"/>
                    <a:pt x="2322" y="10371"/>
                  </a:cubicBezTo>
                  <a:lnTo>
                    <a:pt x="2477" y="9609"/>
                  </a:lnTo>
                  <a:cubicBezTo>
                    <a:pt x="2477" y="9597"/>
                    <a:pt x="2489" y="9585"/>
                    <a:pt x="2513" y="9585"/>
                  </a:cubicBezTo>
                  <a:lnTo>
                    <a:pt x="3489" y="9585"/>
                  </a:lnTo>
                  <a:cubicBezTo>
                    <a:pt x="3573" y="9585"/>
                    <a:pt x="3644" y="9514"/>
                    <a:pt x="3644" y="9419"/>
                  </a:cubicBezTo>
                  <a:cubicBezTo>
                    <a:pt x="3644" y="9335"/>
                    <a:pt x="3573" y="9252"/>
                    <a:pt x="3489" y="9252"/>
                  </a:cubicBezTo>
                  <a:lnTo>
                    <a:pt x="3263" y="9252"/>
                  </a:lnTo>
                  <a:lnTo>
                    <a:pt x="3263" y="9073"/>
                  </a:lnTo>
                  <a:cubicBezTo>
                    <a:pt x="3263" y="8978"/>
                    <a:pt x="3346" y="8883"/>
                    <a:pt x="3453" y="8883"/>
                  </a:cubicBezTo>
                  <a:close/>
                  <a:moveTo>
                    <a:pt x="1739" y="1"/>
                  </a:moveTo>
                  <a:cubicBezTo>
                    <a:pt x="1572" y="1"/>
                    <a:pt x="1441" y="132"/>
                    <a:pt x="1441" y="299"/>
                  </a:cubicBezTo>
                  <a:lnTo>
                    <a:pt x="1441" y="703"/>
                  </a:lnTo>
                  <a:cubicBezTo>
                    <a:pt x="1441" y="858"/>
                    <a:pt x="1572" y="1001"/>
                    <a:pt x="1739" y="1001"/>
                  </a:cubicBezTo>
                  <a:lnTo>
                    <a:pt x="1775" y="1001"/>
                  </a:lnTo>
                  <a:lnTo>
                    <a:pt x="1775" y="1513"/>
                  </a:lnTo>
                  <a:cubicBezTo>
                    <a:pt x="1656" y="1513"/>
                    <a:pt x="1537" y="1453"/>
                    <a:pt x="1477" y="1358"/>
                  </a:cubicBezTo>
                  <a:lnTo>
                    <a:pt x="1358" y="1180"/>
                  </a:lnTo>
                  <a:cubicBezTo>
                    <a:pt x="1156" y="882"/>
                    <a:pt x="822" y="715"/>
                    <a:pt x="477" y="715"/>
                  </a:cubicBezTo>
                  <a:cubicBezTo>
                    <a:pt x="346" y="715"/>
                    <a:pt x="227" y="763"/>
                    <a:pt x="132" y="846"/>
                  </a:cubicBezTo>
                  <a:cubicBezTo>
                    <a:pt x="48" y="941"/>
                    <a:pt x="1" y="1049"/>
                    <a:pt x="1" y="1191"/>
                  </a:cubicBezTo>
                  <a:lnTo>
                    <a:pt x="1" y="1846"/>
                  </a:lnTo>
                  <a:cubicBezTo>
                    <a:pt x="1" y="3418"/>
                    <a:pt x="798" y="3751"/>
                    <a:pt x="1465" y="4013"/>
                  </a:cubicBezTo>
                  <a:cubicBezTo>
                    <a:pt x="1810" y="4168"/>
                    <a:pt x="2144" y="4299"/>
                    <a:pt x="2299" y="4609"/>
                  </a:cubicBezTo>
                  <a:cubicBezTo>
                    <a:pt x="2334" y="4704"/>
                    <a:pt x="2322" y="4775"/>
                    <a:pt x="2263" y="4847"/>
                  </a:cubicBezTo>
                  <a:cubicBezTo>
                    <a:pt x="2212" y="4914"/>
                    <a:pt x="2120" y="4946"/>
                    <a:pt x="2041" y="4946"/>
                  </a:cubicBezTo>
                  <a:cubicBezTo>
                    <a:pt x="2008" y="4946"/>
                    <a:pt x="1978" y="4940"/>
                    <a:pt x="1953" y="4930"/>
                  </a:cubicBezTo>
                  <a:cubicBezTo>
                    <a:pt x="1834" y="4882"/>
                    <a:pt x="1822" y="4728"/>
                    <a:pt x="1834" y="4632"/>
                  </a:cubicBezTo>
                  <a:cubicBezTo>
                    <a:pt x="1834" y="4537"/>
                    <a:pt x="1775" y="4466"/>
                    <a:pt x="1679" y="4466"/>
                  </a:cubicBezTo>
                  <a:cubicBezTo>
                    <a:pt x="1596" y="4466"/>
                    <a:pt x="1513" y="4525"/>
                    <a:pt x="1513" y="4609"/>
                  </a:cubicBezTo>
                  <a:cubicBezTo>
                    <a:pt x="1513" y="4740"/>
                    <a:pt x="1537" y="5085"/>
                    <a:pt x="1834" y="5228"/>
                  </a:cubicBezTo>
                  <a:cubicBezTo>
                    <a:pt x="1906" y="5252"/>
                    <a:pt x="1965" y="5263"/>
                    <a:pt x="2037" y="5263"/>
                  </a:cubicBezTo>
                  <a:cubicBezTo>
                    <a:pt x="2203" y="5263"/>
                    <a:pt x="2382" y="5192"/>
                    <a:pt x="2489" y="5073"/>
                  </a:cubicBezTo>
                  <a:cubicBezTo>
                    <a:pt x="2501" y="5061"/>
                    <a:pt x="2513" y="5049"/>
                    <a:pt x="2513" y="5025"/>
                  </a:cubicBezTo>
                  <a:cubicBezTo>
                    <a:pt x="2811" y="5502"/>
                    <a:pt x="3215" y="5942"/>
                    <a:pt x="3680" y="6275"/>
                  </a:cubicBezTo>
                  <a:lnTo>
                    <a:pt x="3703" y="6299"/>
                  </a:lnTo>
                  <a:cubicBezTo>
                    <a:pt x="3656" y="6347"/>
                    <a:pt x="3644" y="6430"/>
                    <a:pt x="3644" y="6514"/>
                  </a:cubicBezTo>
                  <a:lnTo>
                    <a:pt x="3644" y="6633"/>
                  </a:lnTo>
                  <a:cubicBezTo>
                    <a:pt x="3644" y="6835"/>
                    <a:pt x="3775" y="6990"/>
                    <a:pt x="3965" y="7037"/>
                  </a:cubicBezTo>
                  <a:lnTo>
                    <a:pt x="3965" y="8585"/>
                  </a:lnTo>
                  <a:lnTo>
                    <a:pt x="3489" y="8585"/>
                  </a:lnTo>
                  <a:cubicBezTo>
                    <a:pt x="3203" y="8585"/>
                    <a:pt x="2977" y="8811"/>
                    <a:pt x="2977" y="9085"/>
                  </a:cubicBezTo>
                  <a:lnTo>
                    <a:pt x="2977" y="9264"/>
                  </a:lnTo>
                  <a:lnTo>
                    <a:pt x="2549" y="9264"/>
                  </a:lnTo>
                  <a:cubicBezTo>
                    <a:pt x="2382" y="9264"/>
                    <a:pt x="2239" y="9383"/>
                    <a:pt x="2203" y="9550"/>
                  </a:cubicBezTo>
                  <a:lnTo>
                    <a:pt x="2060" y="10312"/>
                  </a:lnTo>
                  <a:cubicBezTo>
                    <a:pt x="2037" y="10419"/>
                    <a:pt x="2060" y="10514"/>
                    <a:pt x="2132" y="10609"/>
                  </a:cubicBezTo>
                  <a:cubicBezTo>
                    <a:pt x="2203" y="10693"/>
                    <a:pt x="2299" y="10740"/>
                    <a:pt x="2394" y="10740"/>
                  </a:cubicBezTo>
                  <a:lnTo>
                    <a:pt x="6549" y="10740"/>
                  </a:lnTo>
                  <a:cubicBezTo>
                    <a:pt x="6656" y="10740"/>
                    <a:pt x="6763" y="10693"/>
                    <a:pt x="6823" y="10609"/>
                  </a:cubicBezTo>
                  <a:cubicBezTo>
                    <a:pt x="6894" y="10514"/>
                    <a:pt x="6906" y="10419"/>
                    <a:pt x="6894" y="10312"/>
                  </a:cubicBezTo>
                  <a:lnTo>
                    <a:pt x="6740" y="9550"/>
                  </a:lnTo>
                  <a:cubicBezTo>
                    <a:pt x="6716" y="9383"/>
                    <a:pt x="6561" y="9264"/>
                    <a:pt x="6406" y="9264"/>
                  </a:cubicBezTo>
                  <a:lnTo>
                    <a:pt x="5966" y="9264"/>
                  </a:lnTo>
                  <a:lnTo>
                    <a:pt x="5966" y="9085"/>
                  </a:lnTo>
                  <a:cubicBezTo>
                    <a:pt x="5966" y="8811"/>
                    <a:pt x="5751" y="8585"/>
                    <a:pt x="5466" y="8585"/>
                  </a:cubicBezTo>
                  <a:lnTo>
                    <a:pt x="4989" y="8585"/>
                  </a:lnTo>
                  <a:lnTo>
                    <a:pt x="4989" y="7037"/>
                  </a:lnTo>
                  <a:cubicBezTo>
                    <a:pt x="5168" y="6990"/>
                    <a:pt x="5299" y="6835"/>
                    <a:pt x="5299" y="6633"/>
                  </a:cubicBezTo>
                  <a:lnTo>
                    <a:pt x="5299" y="6502"/>
                  </a:lnTo>
                  <a:cubicBezTo>
                    <a:pt x="5299" y="6430"/>
                    <a:pt x="5275" y="6359"/>
                    <a:pt x="5239" y="6275"/>
                  </a:cubicBezTo>
                  <a:lnTo>
                    <a:pt x="5275" y="6264"/>
                  </a:lnTo>
                  <a:cubicBezTo>
                    <a:pt x="5728" y="5918"/>
                    <a:pt x="6132" y="5490"/>
                    <a:pt x="6430" y="5013"/>
                  </a:cubicBezTo>
                  <a:cubicBezTo>
                    <a:pt x="6442" y="5025"/>
                    <a:pt x="6466" y="5049"/>
                    <a:pt x="6466" y="5061"/>
                  </a:cubicBezTo>
                  <a:cubicBezTo>
                    <a:pt x="6585" y="5180"/>
                    <a:pt x="6740" y="5252"/>
                    <a:pt x="6906" y="5252"/>
                  </a:cubicBezTo>
                  <a:cubicBezTo>
                    <a:pt x="6978" y="5252"/>
                    <a:pt x="7061" y="5240"/>
                    <a:pt x="7121" y="5204"/>
                  </a:cubicBezTo>
                  <a:cubicBezTo>
                    <a:pt x="7418" y="5073"/>
                    <a:pt x="7442" y="4751"/>
                    <a:pt x="7430" y="4597"/>
                  </a:cubicBezTo>
                  <a:cubicBezTo>
                    <a:pt x="7430" y="4513"/>
                    <a:pt x="7359" y="4454"/>
                    <a:pt x="7263" y="4454"/>
                  </a:cubicBezTo>
                  <a:cubicBezTo>
                    <a:pt x="7180" y="4454"/>
                    <a:pt x="7121" y="4525"/>
                    <a:pt x="7121" y="4609"/>
                  </a:cubicBezTo>
                  <a:cubicBezTo>
                    <a:pt x="7121" y="4716"/>
                    <a:pt x="7097" y="4871"/>
                    <a:pt x="7002" y="4906"/>
                  </a:cubicBezTo>
                  <a:cubicBezTo>
                    <a:pt x="6975" y="4920"/>
                    <a:pt x="6945" y="4925"/>
                    <a:pt x="6913" y="4925"/>
                  </a:cubicBezTo>
                  <a:cubicBezTo>
                    <a:pt x="6831" y="4925"/>
                    <a:pt x="6740" y="4886"/>
                    <a:pt x="6680" y="4835"/>
                  </a:cubicBezTo>
                  <a:cubicBezTo>
                    <a:pt x="6621" y="4775"/>
                    <a:pt x="6609" y="4692"/>
                    <a:pt x="6656" y="4597"/>
                  </a:cubicBezTo>
                  <a:cubicBezTo>
                    <a:pt x="6799" y="4287"/>
                    <a:pt x="7121" y="4156"/>
                    <a:pt x="7490" y="4001"/>
                  </a:cubicBezTo>
                  <a:cubicBezTo>
                    <a:pt x="8145" y="3739"/>
                    <a:pt x="8942" y="3406"/>
                    <a:pt x="8942" y="1834"/>
                  </a:cubicBezTo>
                  <a:lnTo>
                    <a:pt x="8942" y="1180"/>
                  </a:lnTo>
                  <a:cubicBezTo>
                    <a:pt x="8907" y="1061"/>
                    <a:pt x="8847" y="941"/>
                    <a:pt x="8752" y="846"/>
                  </a:cubicBezTo>
                  <a:cubicBezTo>
                    <a:pt x="8668" y="763"/>
                    <a:pt x="8549" y="715"/>
                    <a:pt x="8406" y="715"/>
                  </a:cubicBezTo>
                  <a:cubicBezTo>
                    <a:pt x="8049" y="715"/>
                    <a:pt x="7728" y="894"/>
                    <a:pt x="7537" y="1180"/>
                  </a:cubicBezTo>
                  <a:lnTo>
                    <a:pt x="7418" y="1358"/>
                  </a:lnTo>
                  <a:cubicBezTo>
                    <a:pt x="7335" y="1453"/>
                    <a:pt x="7240" y="1513"/>
                    <a:pt x="7121" y="1513"/>
                  </a:cubicBezTo>
                  <a:lnTo>
                    <a:pt x="7121" y="1001"/>
                  </a:lnTo>
                  <a:lnTo>
                    <a:pt x="7144" y="1001"/>
                  </a:lnTo>
                  <a:cubicBezTo>
                    <a:pt x="7311" y="1001"/>
                    <a:pt x="7442" y="858"/>
                    <a:pt x="7442" y="703"/>
                  </a:cubicBezTo>
                  <a:lnTo>
                    <a:pt x="7442" y="299"/>
                  </a:lnTo>
                  <a:cubicBezTo>
                    <a:pt x="7442" y="132"/>
                    <a:pt x="7311" y="1"/>
                    <a:pt x="71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5" name="Google Shape;8895;p76"/>
            <p:cNvSpPr/>
            <p:nvPr/>
          </p:nvSpPr>
          <p:spPr>
            <a:xfrm>
              <a:off x="1590638" y="2834153"/>
              <a:ext cx="88501" cy="84754"/>
            </a:xfrm>
            <a:custGeom>
              <a:avLst/>
              <a:gdLst/>
              <a:ahLst/>
              <a:cxnLst/>
              <a:rect l="l" t="t" r="r" b="b"/>
              <a:pathLst>
                <a:path w="2787" h="2669" extrusionOk="0">
                  <a:moveTo>
                    <a:pt x="1358" y="488"/>
                  </a:moveTo>
                  <a:lnTo>
                    <a:pt x="1596" y="977"/>
                  </a:lnTo>
                  <a:cubicBezTo>
                    <a:pt x="1632" y="1036"/>
                    <a:pt x="1668" y="1072"/>
                    <a:pt x="1751" y="1084"/>
                  </a:cubicBezTo>
                  <a:lnTo>
                    <a:pt x="2299" y="1155"/>
                  </a:lnTo>
                  <a:lnTo>
                    <a:pt x="1929" y="1548"/>
                  </a:lnTo>
                  <a:cubicBezTo>
                    <a:pt x="1882" y="1596"/>
                    <a:pt x="1870" y="1655"/>
                    <a:pt x="1870" y="1715"/>
                  </a:cubicBezTo>
                  <a:lnTo>
                    <a:pt x="1953" y="2263"/>
                  </a:lnTo>
                  <a:lnTo>
                    <a:pt x="1465" y="2012"/>
                  </a:lnTo>
                  <a:cubicBezTo>
                    <a:pt x="1429" y="1989"/>
                    <a:pt x="1406" y="1989"/>
                    <a:pt x="1370" y="1989"/>
                  </a:cubicBezTo>
                  <a:cubicBezTo>
                    <a:pt x="1346" y="1989"/>
                    <a:pt x="1310" y="1989"/>
                    <a:pt x="1287" y="2012"/>
                  </a:cubicBezTo>
                  <a:lnTo>
                    <a:pt x="798" y="2263"/>
                  </a:lnTo>
                  <a:lnTo>
                    <a:pt x="882" y="1715"/>
                  </a:lnTo>
                  <a:cubicBezTo>
                    <a:pt x="894" y="1655"/>
                    <a:pt x="870" y="1596"/>
                    <a:pt x="822" y="1548"/>
                  </a:cubicBezTo>
                  <a:lnTo>
                    <a:pt x="417" y="1155"/>
                  </a:lnTo>
                  <a:lnTo>
                    <a:pt x="977" y="1084"/>
                  </a:lnTo>
                  <a:cubicBezTo>
                    <a:pt x="1036" y="1072"/>
                    <a:pt x="1096" y="1036"/>
                    <a:pt x="1120" y="977"/>
                  </a:cubicBezTo>
                  <a:lnTo>
                    <a:pt x="1358" y="488"/>
                  </a:lnTo>
                  <a:close/>
                  <a:moveTo>
                    <a:pt x="1406" y="0"/>
                  </a:moveTo>
                  <a:cubicBezTo>
                    <a:pt x="1334" y="0"/>
                    <a:pt x="1275" y="48"/>
                    <a:pt x="1239" y="107"/>
                  </a:cubicBezTo>
                  <a:lnTo>
                    <a:pt x="917" y="774"/>
                  </a:lnTo>
                  <a:lnTo>
                    <a:pt x="179" y="881"/>
                  </a:lnTo>
                  <a:cubicBezTo>
                    <a:pt x="108" y="893"/>
                    <a:pt x="48" y="941"/>
                    <a:pt x="36" y="1012"/>
                  </a:cubicBezTo>
                  <a:cubicBezTo>
                    <a:pt x="1" y="1084"/>
                    <a:pt x="36" y="1155"/>
                    <a:pt x="84" y="1203"/>
                  </a:cubicBezTo>
                  <a:lnTo>
                    <a:pt x="620" y="1727"/>
                  </a:lnTo>
                  <a:lnTo>
                    <a:pt x="501" y="2453"/>
                  </a:lnTo>
                  <a:cubicBezTo>
                    <a:pt x="477" y="2524"/>
                    <a:pt x="513" y="2608"/>
                    <a:pt x="572" y="2632"/>
                  </a:cubicBezTo>
                  <a:cubicBezTo>
                    <a:pt x="604" y="2657"/>
                    <a:pt x="639" y="2669"/>
                    <a:pt x="674" y="2669"/>
                  </a:cubicBezTo>
                  <a:cubicBezTo>
                    <a:pt x="705" y="2669"/>
                    <a:pt x="735" y="2660"/>
                    <a:pt x="763" y="2644"/>
                  </a:cubicBezTo>
                  <a:lnTo>
                    <a:pt x="1417" y="2310"/>
                  </a:lnTo>
                  <a:lnTo>
                    <a:pt x="2072" y="2644"/>
                  </a:lnTo>
                  <a:cubicBezTo>
                    <a:pt x="2108" y="2667"/>
                    <a:pt x="2132" y="2667"/>
                    <a:pt x="2168" y="2667"/>
                  </a:cubicBezTo>
                  <a:cubicBezTo>
                    <a:pt x="2203" y="2667"/>
                    <a:pt x="2239" y="2644"/>
                    <a:pt x="2263" y="2632"/>
                  </a:cubicBezTo>
                  <a:cubicBezTo>
                    <a:pt x="2322" y="2584"/>
                    <a:pt x="2358" y="2513"/>
                    <a:pt x="2346" y="2453"/>
                  </a:cubicBezTo>
                  <a:lnTo>
                    <a:pt x="2227" y="1727"/>
                  </a:lnTo>
                  <a:lnTo>
                    <a:pt x="2763" y="1203"/>
                  </a:lnTo>
                  <a:cubicBezTo>
                    <a:pt x="2775" y="1155"/>
                    <a:pt x="2787" y="1084"/>
                    <a:pt x="2775" y="1012"/>
                  </a:cubicBezTo>
                  <a:cubicBezTo>
                    <a:pt x="2739" y="941"/>
                    <a:pt x="2703" y="893"/>
                    <a:pt x="2620" y="881"/>
                  </a:cubicBezTo>
                  <a:lnTo>
                    <a:pt x="1894" y="774"/>
                  </a:lnTo>
                  <a:lnTo>
                    <a:pt x="1572" y="107"/>
                  </a:lnTo>
                  <a:cubicBezTo>
                    <a:pt x="1537" y="48"/>
                    <a:pt x="1465" y="0"/>
                    <a:pt x="140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896" name="Google Shape;8896;p76"/>
          <p:cNvGrpSpPr/>
          <p:nvPr/>
        </p:nvGrpSpPr>
        <p:grpSpPr>
          <a:xfrm>
            <a:off x="1933144" y="2774422"/>
            <a:ext cx="372835" cy="342573"/>
            <a:chOff x="1952836" y="2774422"/>
            <a:chExt cx="372835" cy="3425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897" name="Google Shape;8897;p76"/>
            <p:cNvSpPr/>
            <p:nvPr/>
          </p:nvSpPr>
          <p:spPr>
            <a:xfrm>
              <a:off x="2076490"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6" y="941"/>
                    <a:pt x="345" y="811"/>
                    <a:pt x="345" y="644"/>
                  </a:cubicBezTo>
                  <a:cubicBezTo>
                    <a:pt x="345" y="477"/>
                    <a:pt x="476" y="346"/>
                    <a:pt x="643" y="346"/>
                  </a:cubicBezTo>
                  <a:close/>
                  <a:moveTo>
                    <a:pt x="643" y="1"/>
                  </a:moveTo>
                  <a:cubicBezTo>
                    <a:pt x="286" y="1"/>
                    <a:pt x="0" y="287"/>
                    <a:pt x="0" y="644"/>
                  </a:cubicBezTo>
                  <a:cubicBezTo>
                    <a:pt x="0" y="1001"/>
                    <a:pt x="286" y="1287"/>
                    <a:pt x="643" y="1287"/>
                  </a:cubicBezTo>
                  <a:cubicBezTo>
                    <a:pt x="1000" y="1287"/>
                    <a:pt x="1286" y="1001"/>
                    <a:pt x="1286" y="644"/>
                  </a:cubicBezTo>
                  <a:cubicBezTo>
                    <a:pt x="1286" y="287"/>
                    <a:pt x="1000" y="1"/>
                    <a:pt x="6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8" name="Google Shape;8898;p76"/>
            <p:cNvSpPr/>
            <p:nvPr/>
          </p:nvSpPr>
          <p:spPr>
            <a:xfrm>
              <a:off x="2208432" y="3057581"/>
              <a:ext cx="40869" cy="40869"/>
            </a:xfrm>
            <a:custGeom>
              <a:avLst/>
              <a:gdLst/>
              <a:ahLst/>
              <a:cxnLst/>
              <a:rect l="l" t="t" r="r" b="b"/>
              <a:pathLst>
                <a:path w="1287" h="1287" extrusionOk="0">
                  <a:moveTo>
                    <a:pt x="643" y="346"/>
                  </a:moveTo>
                  <a:cubicBezTo>
                    <a:pt x="810" y="346"/>
                    <a:pt x="941" y="477"/>
                    <a:pt x="941" y="644"/>
                  </a:cubicBezTo>
                  <a:cubicBezTo>
                    <a:pt x="941" y="811"/>
                    <a:pt x="810" y="941"/>
                    <a:pt x="643" y="941"/>
                  </a:cubicBezTo>
                  <a:cubicBezTo>
                    <a:pt x="477" y="941"/>
                    <a:pt x="346" y="811"/>
                    <a:pt x="346" y="644"/>
                  </a:cubicBezTo>
                  <a:cubicBezTo>
                    <a:pt x="346" y="477"/>
                    <a:pt x="477" y="346"/>
                    <a:pt x="643" y="346"/>
                  </a:cubicBezTo>
                  <a:close/>
                  <a:moveTo>
                    <a:pt x="643" y="1"/>
                  </a:moveTo>
                  <a:cubicBezTo>
                    <a:pt x="286" y="1"/>
                    <a:pt x="0" y="287"/>
                    <a:pt x="0" y="644"/>
                  </a:cubicBezTo>
                  <a:cubicBezTo>
                    <a:pt x="0" y="1001"/>
                    <a:pt x="286" y="1287"/>
                    <a:pt x="643" y="1287"/>
                  </a:cubicBezTo>
                  <a:cubicBezTo>
                    <a:pt x="1001" y="1287"/>
                    <a:pt x="1286" y="1001"/>
                    <a:pt x="1286" y="644"/>
                  </a:cubicBezTo>
                  <a:cubicBezTo>
                    <a:pt x="1286" y="287"/>
                    <a:pt x="1001" y="1"/>
                    <a:pt x="6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899" name="Google Shape;8899;p76"/>
            <p:cNvSpPr/>
            <p:nvPr/>
          </p:nvSpPr>
          <p:spPr>
            <a:xfrm>
              <a:off x="1952836" y="2774422"/>
              <a:ext cx="372835" cy="342573"/>
            </a:xfrm>
            <a:custGeom>
              <a:avLst/>
              <a:gdLst/>
              <a:ahLst/>
              <a:cxnLst/>
              <a:rect l="l" t="t" r="r" b="b"/>
              <a:pathLst>
                <a:path w="11741" h="10788" extrusionOk="0">
                  <a:moveTo>
                    <a:pt x="5382" y="1988"/>
                  </a:moveTo>
                  <a:lnTo>
                    <a:pt x="5382" y="3001"/>
                  </a:lnTo>
                  <a:lnTo>
                    <a:pt x="4359" y="3001"/>
                  </a:lnTo>
                  <a:lnTo>
                    <a:pt x="4359" y="1988"/>
                  </a:lnTo>
                  <a:close/>
                  <a:moveTo>
                    <a:pt x="6752" y="1988"/>
                  </a:moveTo>
                  <a:lnTo>
                    <a:pt x="6752" y="3001"/>
                  </a:lnTo>
                  <a:lnTo>
                    <a:pt x="5728" y="3001"/>
                  </a:lnTo>
                  <a:lnTo>
                    <a:pt x="5728" y="1988"/>
                  </a:lnTo>
                  <a:close/>
                  <a:moveTo>
                    <a:pt x="8121" y="1988"/>
                  </a:moveTo>
                  <a:lnTo>
                    <a:pt x="8121" y="3001"/>
                  </a:lnTo>
                  <a:lnTo>
                    <a:pt x="7097" y="3001"/>
                  </a:lnTo>
                  <a:lnTo>
                    <a:pt x="7097" y="1988"/>
                  </a:lnTo>
                  <a:close/>
                  <a:moveTo>
                    <a:pt x="9490" y="1988"/>
                  </a:moveTo>
                  <a:lnTo>
                    <a:pt x="9490" y="3001"/>
                  </a:lnTo>
                  <a:lnTo>
                    <a:pt x="8466" y="3001"/>
                  </a:lnTo>
                  <a:lnTo>
                    <a:pt x="8466" y="1988"/>
                  </a:lnTo>
                  <a:close/>
                  <a:moveTo>
                    <a:pt x="10324" y="1988"/>
                  </a:moveTo>
                  <a:lnTo>
                    <a:pt x="10085" y="3001"/>
                  </a:lnTo>
                  <a:lnTo>
                    <a:pt x="9847" y="3001"/>
                  </a:lnTo>
                  <a:lnTo>
                    <a:pt x="9847" y="1988"/>
                  </a:lnTo>
                  <a:close/>
                  <a:moveTo>
                    <a:pt x="4001" y="2000"/>
                  </a:moveTo>
                  <a:lnTo>
                    <a:pt x="4001" y="3012"/>
                  </a:lnTo>
                  <a:lnTo>
                    <a:pt x="3311" y="3012"/>
                  </a:lnTo>
                  <a:lnTo>
                    <a:pt x="2965" y="2000"/>
                  </a:lnTo>
                  <a:close/>
                  <a:moveTo>
                    <a:pt x="10014" y="3334"/>
                  </a:moveTo>
                  <a:lnTo>
                    <a:pt x="9847" y="4048"/>
                  </a:lnTo>
                  <a:lnTo>
                    <a:pt x="9847" y="3334"/>
                  </a:lnTo>
                  <a:close/>
                  <a:moveTo>
                    <a:pt x="4013" y="3334"/>
                  </a:moveTo>
                  <a:lnTo>
                    <a:pt x="4013" y="4370"/>
                  </a:lnTo>
                  <a:lnTo>
                    <a:pt x="3823" y="4370"/>
                  </a:lnTo>
                  <a:lnTo>
                    <a:pt x="3454" y="3334"/>
                  </a:lnTo>
                  <a:close/>
                  <a:moveTo>
                    <a:pt x="5371" y="3334"/>
                  </a:moveTo>
                  <a:lnTo>
                    <a:pt x="5371" y="4370"/>
                  </a:lnTo>
                  <a:lnTo>
                    <a:pt x="4347" y="4370"/>
                  </a:lnTo>
                  <a:lnTo>
                    <a:pt x="4347" y="3334"/>
                  </a:lnTo>
                  <a:close/>
                  <a:moveTo>
                    <a:pt x="6752" y="3334"/>
                  </a:moveTo>
                  <a:lnTo>
                    <a:pt x="6752" y="4370"/>
                  </a:lnTo>
                  <a:lnTo>
                    <a:pt x="5728" y="4370"/>
                  </a:lnTo>
                  <a:lnTo>
                    <a:pt x="5728" y="3334"/>
                  </a:lnTo>
                  <a:close/>
                  <a:moveTo>
                    <a:pt x="8121" y="3358"/>
                  </a:moveTo>
                  <a:lnTo>
                    <a:pt x="8121" y="4382"/>
                  </a:lnTo>
                  <a:lnTo>
                    <a:pt x="7097" y="4382"/>
                  </a:lnTo>
                  <a:lnTo>
                    <a:pt x="7097" y="3358"/>
                  </a:lnTo>
                  <a:close/>
                  <a:moveTo>
                    <a:pt x="9514" y="3358"/>
                  </a:moveTo>
                  <a:lnTo>
                    <a:pt x="9514" y="4382"/>
                  </a:lnTo>
                  <a:lnTo>
                    <a:pt x="8478" y="4382"/>
                  </a:lnTo>
                  <a:lnTo>
                    <a:pt x="8478" y="3358"/>
                  </a:lnTo>
                  <a:close/>
                  <a:moveTo>
                    <a:pt x="4001" y="4727"/>
                  </a:moveTo>
                  <a:lnTo>
                    <a:pt x="4001" y="4941"/>
                  </a:lnTo>
                  <a:lnTo>
                    <a:pt x="3930" y="4727"/>
                  </a:lnTo>
                  <a:close/>
                  <a:moveTo>
                    <a:pt x="5371" y="4715"/>
                  </a:moveTo>
                  <a:lnTo>
                    <a:pt x="5371" y="5525"/>
                  </a:lnTo>
                  <a:cubicBezTo>
                    <a:pt x="5297" y="5521"/>
                    <a:pt x="5230" y="5520"/>
                    <a:pt x="5167" y="5520"/>
                  </a:cubicBezTo>
                  <a:cubicBezTo>
                    <a:pt x="5049" y="5520"/>
                    <a:pt x="4947" y="5524"/>
                    <a:pt x="4854" y="5524"/>
                  </a:cubicBezTo>
                  <a:cubicBezTo>
                    <a:pt x="4666" y="5524"/>
                    <a:pt x="4516" y="5507"/>
                    <a:pt x="4347" y="5406"/>
                  </a:cubicBezTo>
                  <a:lnTo>
                    <a:pt x="4347" y="4715"/>
                  </a:lnTo>
                  <a:close/>
                  <a:moveTo>
                    <a:pt x="6752" y="4727"/>
                  </a:moveTo>
                  <a:lnTo>
                    <a:pt x="6752" y="5525"/>
                  </a:lnTo>
                  <a:lnTo>
                    <a:pt x="5728" y="5525"/>
                  </a:lnTo>
                  <a:lnTo>
                    <a:pt x="5728" y="4727"/>
                  </a:lnTo>
                  <a:close/>
                  <a:moveTo>
                    <a:pt x="8121" y="4727"/>
                  </a:moveTo>
                  <a:lnTo>
                    <a:pt x="8121" y="5525"/>
                  </a:lnTo>
                  <a:lnTo>
                    <a:pt x="7097" y="5525"/>
                  </a:lnTo>
                  <a:lnTo>
                    <a:pt x="7097" y="4727"/>
                  </a:lnTo>
                  <a:close/>
                  <a:moveTo>
                    <a:pt x="9490" y="4727"/>
                  </a:moveTo>
                  <a:lnTo>
                    <a:pt x="9490" y="5525"/>
                  </a:lnTo>
                  <a:lnTo>
                    <a:pt x="8466" y="5525"/>
                  </a:lnTo>
                  <a:lnTo>
                    <a:pt x="8466" y="4727"/>
                  </a:lnTo>
                  <a:close/>
                  <a:moveTo>
                    <a:pt x="4537" y="8680"/>
                  </a:moveTo>
                  <a:cubicBezTo>
                    <a:pt x="5025" y="8680"/>
                    <a:pt x="5418" y="9085"/>
                    <a:pt x="5418" y="9561"/>
                  </a:cubicBezTo>
                  <a:cubicBezTo>
                    <a:pt x="5418" y="10037"/>
                    <a:pt x="5025" y="10442"/>
                    <a:pt x="4537" y="10442"/>
                  </a:cubicBezTo>
                  <a:cubicBezTo>
                    <a:pt x="4049" y="10442"/>
                    <a:pt x="3656" y="10049"/>
                    <a:pt x="3656" y="9561"/>
                  </a:cubicBezTo>
                  <a:cubicBezTo>
                    <a:pt x="3656" y="9085"/>
                    <a:pt x="4049" y="8680"/>
                    <a:pt x="4537" y="8680"/>
                  </a:cubicBezTo>
                  <a:close/>
                  <a:moveTo>
                    <a:pt x="8692" y="8680"/>
                  </a:moveTo>
                  <a:cubicBezTo>
                    <a:pt x="9181" y="8680"/>
                    <a:pt x="9573" y="9085"/>
                    <a:pt x="9573" y="9561"/>
                  </a:cubicBezTo>
                  <a:cubicBezTo>
                    <a:pt x="9573" y="10037"/>
                    <a:pt x="9181" y="10442"/>
                    <a:pt x="8692" y="10442"/>
                  </a:cubicBezTo>
                  <a:cubicBezTo>
                    <a:pt x="8204" y="10442"/>
                    <a:pt x="7811" y="10049"/>
                    <a:pt x="7811" y="9561"/>
                  </a:cubicBezTo>
                  <a:cubicBezTo>
                    <a:pt x="7811" y="9085"/>
                    <a:pt x="8204" y="8680"/>
                    <a:pt x="8692" y="8680"/>
                  </a:cubicBezTo>
                  <a:close/>
                  <a:moveTo>
                    <a:pt x="620" y="0"/>
                  </a:moveTo>
                  <a:cubicBezTo>
                    <a:pt x="287" y="0"/>
                    <a:pt x="1" y="286"/>
                    <a:pt x="1" y="631"/>
                  </a:cubicBezTo>
                  <a:cubicBezTo>
                    <a:pt x="1" y="976"/>
                    <a:pt x="287" y="1250"/>
                    <a:pt x="620" y="1250"/>
                  </a:cubicBezTo>
                  <a:lnTo>
                    <a:pt x="1394" y="1250"/>
                  </a:lnTo>
                  <a:lnTo>
                    <a:pt x="2346" y="3965"/>
                  </a:lnTo>
                  <a:cubicBezTo>
                    <a:pt x="2374" y="4029"/>
                    <a:pt x="2444" y="4072"/>
                    <a:pt x="2513" y="4072"/>
                  </a:cubicBezTo>
                  <a:cubicBezTo>
                    <a:pt x="2533" y="4072"/>
                    <a:pt x="2553" y="4068"/>
                    <a:pt x="2573" y="4060"/>
                  </a:cubicBezTo>
                  <a:cubicBezTo>
                    <a:pt x="2668" y="4036"/>
                    <a:pt x="2704" y="3929"/>
                    <a:pt x="2680" y="3846"/>
                  </a:cubicBezTo>
                  <a:cubicBezTo>
                    <a:pt x="1739" y="1191"/>
                    <a:pt x="1692" y="1072"/>
                    <a:pt x="1692" y="1072"/>
                  </a:cubicBezTo>
                  <a:cubicBezTo>
                    <a:pt x="1656" y="965"/>
                    <a:pt x="1561" y="905"/>
                    <a:pt x="1441" y="905"/>
                  </a:cubicBezTo>
                  <a:lnTo>
                    <a:pt x="620" y="905"/>
                  </a:lnTo>
                  <a:cubicBezTo>
                    <a:pt x="465" y="905"/>
                    <a:pt x="346" y="774"/>
                    <a:pt x="346" y="631"/>
                  </a:cubicBezTo>
                  <a:cubicBezTo>
                    <a:pt x="346" y="464"/>
                    <a:pt x="477" y="345"/>
                    <a:pt x="620" y="345"/>
                  </a:cubicBezTo>
                  <a:lnTo>
                    <a:pt x="1441" y="345"/>
                  </a:lnTo>
                  <a:cubicBezTo>
                    <a:pt x="1787" y="345"/>
                    <a:pt x="2084" y="536"/>
                    <a:pt x="2215" y="845"/>
                  </a:cubicBezTo>
                  <a:cubicBezTo>
                    <a:pt x="2418" y="1429"/>
                    <a:pt x="3585" y="4703"/>
                    <a:pt x="3751" y="5191"/>
                  </a:cubicBezTo>
                  <a:cubicBezTo>
                    <a:pt x="3870" y="5548"/>
                    <a:pt x="4287" y="5882"/>
                    <a:pt x="4775" y="5882"/>
                  </a:cubicBezTo>
                  <a:lnTo>
                    <a:pt x="10978" y="5882"/>
                  </a:lnTo>
                  <a:cubicBezTo>
                    <a:pt x="11145" y="5882"/>
                    <a:pt x="11264" y="6013"/>
                    <a:pt x="11264" y="6168"/>
                  </a:cubicBezTo>
                  <a:cubicBezTo>
                    <a:pt x="11264" y="6322"/>
                    <a:pt x="11133" y="6441"/>
                    <a:pt x="10978" y="6441"/>
                  </a:cubicBezTo>
                  <a:lnTo>
                    <a:pt x="4775" y="6441"/>
                  </a:lnTo>
                  <a:cubicBezTo>
                    <a:pt x="4108" y="6441"/>
                    <a:pt x="3489" y="6049"/>
                    <a:pt x="3227" y="5417"/>
                  </a:cubicBezTo>
                  <a:lnTo>
                    <a:pt x="2882" y="4453"/>
                  </a:lnTo>
                  <a:cubicBezTo>
                    <a:pt x="2863" y="4377"/>
                    <a:pt x="2791" y="4339"/>
                    <a:pt x="2720" y="4339"/>
                  </a:cubicBezTo>
                  <a:cubicBezTo>
                    <a:pt x="2702" y="4339"/>
                    <a:pt x="2684" y="4341"/>
                    <a:pt x="2668" y="4346"/>
                  </a:cubicBezTo>
                  <a:cubicBezTo>
                    <a:pt x="2573" y="4382"/>
                    <a:pt x="2525" y="4477"/>
                    <a:pt x="2561" y="4572"/>
                  </a:cubicBezTo>
                  <a:cubicBezTo>
                    <a:pt x="2846" y="5275"/>
                    <a:pt x="2846" y="5596"/>
                    <a:pt x="3180" y="6013"/>
                  </a:cubicBezTo>
                  <a:lnTo>
                    <a:pt x="2799" y="6560"/>
                  </a:lnTo>
                  <a:cubicBezTo>
                    <a:pt x="2215" y="7394"/>
                    <a:pt x="2715" y="8549"/>
                    <a:pt x="3716" y="8680"/>
                  </a:cubicBezTo>
                  <a:cubicBezTo>
                    <a:pt x="2918" y="9418"/>
                    <a:pt x="3442" y="10787"/>
                    <a:pt x="4549" y="10787"/>
                  </a:cubicBezTo>
                  <a:cubicBezTo>
                    <a:pt x="5656" y="10787"/>
                    <a:pt x="6168" y="9454"/>
                    <a:pt x="5394" y="8692"/>
                  </a:cubicBezTo>
                  <a:lnTo>
                    <a:pt x="7871" y="8692"/>
                  </a:lnTo>
                  <a:cubicBezTo>
                    <a:pt x="7085" y="9454"/>
                    <a:pt x="7621" y="10787"/>
                    <a:pt x="8716" y="10787"/>
                  </a:cubicBezTo>
                  <a:cubicBezTo>
                    <a:pt x="9823" y="10787"/>
                    <a:pt x="10335" y="9454"/>
                    <a:pt x="9562" y="8692"/>
                  </a:cubicBezTo>
                  <a:lnTo>
                    <a:pt x="9788" y="8692"/>
                  </a:lnTo>
                  <a:cubicBezTo>
                    <a:pt x="10133" y="8692"/>
                    <a:pt x="10419" y="8406"/>
                    <a:pt x="10419" y="8073"/>
                  </a:cubicBezTo>
                  <a:cubicBezTo>
                    <a:pt x="10419" y="7727"/>
                    <a:pt x="10133" y="7442"/>
                    <a:pt x="9788" y="7442"/>
                  </a:cubicBezTo>
                  <a:lnTo>
                    <a:pt x="8228" y="7442"/>
                  </a:lnTo>
                  <a:cubicBezTo>
                    <a:pt x="8133" y="7442"/>
                    <a:pt x="8061" y="7513"/>
                    <a:pt x="8061" y="7608"/>
                  </a:cubicBezTo>
                  <a:cubicBezTo>
                    <a:pt x="8061" y="7692"/>
                    <a:pt x="8133" y="7775"/>
                    <a:pt x="8228" y="7775"/>
                  </a:cubicBezTo>
                  <a:lnTo>
                    <a:pt x="9788" y="7775"/>
                  </a:lnTo>
                  <a:cubicBezTo>
                    <a:pt x="9954" y="7775"/>
                    <a:pt x="10074" y="7906"/>
                    <a:pt x="10074" y="8049"/>
                  </a:cubicBezTo>
                  <a:cubicBezTo>
                    <a:pt x="10074" y="8215"/>
                    <a:pt x="9943" y="8335"/>
                    <a:pt x="9788" y="8335"/>
                  </a:cubicBezTo>
                  <a:lnTo>
                    <a:pt x="3930" y="8335"/>
                  </a:lnTo>
                  <a:cubicBezTo>
                    <a:pt x="3108" y="8335"/>
                    <a:pt x="2620" y="7418"/>
                    <a:pt x="3096" y="6739"/>
                  </a:cubicBezTo>
                  <a:lnTo>
                    <a:pt x="3442" y="6251"/>
                  </a:lnTo>
                  <a:cubicBezTo>
                    <a:pt x="3573" y="6382"/>
                    <a:pt x="3739" y="6489"/>
                    <a:pt x="3906" y="6560"/>
                  </a:cubicBezTo>
                  <a:lnTo>
                    <a:pt x="3573" y="7072"/>
                  </a:lnTo>
                  <a:cubicBezTo>
                    <a:pt x="3358" y="7370"/>
                    <a:pt x="3573" y="7775"/>
                    <a:pt x="3942" y="7775"/>
                  </a:cubicBezTo>
                  <a:lnTo>
                    <a:pt x="7609" y="7775"/>
                  </a:lnTo>
                  <a:cubicBezTo>
                    <a:pt x="7692" y="7775"/>
                    <a:pt x="7764" y="7692"/>
                    <a:pt x="7764" y="7608"/>
                  </a:cubicBezTo>
                  <a:cubicBezTo>
                    <a:pt x="7764" y="7513"/>
                    <a:pt x="7692" y="7442"/>
                    <a:pt x="7609" y="7442"/>
                  </a:cubicBezTo>
                  <a:lnTo>
                    <a:pt x="3942" y="7442"/>
                  </a:lnTo>
                  <a:cubicBezTo>
                    <a:pt x="3847" y="7442"/>
                    <a:pt x="3811" y="7334"/>
                    <a:pt x="3847" y="7263"/>
                  </a:cubicBezTo>
                  <a:lnTo>
                    <a:pt x="4251" y="6703"/>
                  </a:lnTo>
                  <a:cubicBezTo>
                    <a:pt x="4465" y="6762"/>
                    <a:pt x="4535" y="6775"/>
                    <a:pt x="5134" y="6775"/>
                  </a:cubicBezTo>
                  <a:cubicBezTo>
                    <a:pt x="5630" y="6775"/>
                    <a:pt x="6490" y="6766"/>
                    <a:pt x="8097" y="6766"/>
                  </a:cubicBezTo>
                  <a:cubicBezTo>
                    <a:pt x="8881" y="6766"/>
                    <a:pt x="9842" y="6768"/>
                    <a:pt x="11026" y="6775"/>
                  </a:cubicBezTo>
                  <a:cubicBezTo>
                    <a:pt x="11371" y="6775"/>
                    <a:pt x="11645" y="6489"/>
                    <a:pt x="11645" y="6144"/>
                  </a:cubicBezTo>
                  <a:cubicBezTo>
                    <a:pt x="11598" y="5810"/>
                    <a:pt x="11312" y="5525"/>
                    <a:pt x="10966" y="5525"/>
                  </a:cubicBezTo>
                  <a:lnTo>
                    <a:pt x="10788" y="5525"/>
                  </a:lnTo>
                  <a:lnTo>
                    <a:pt x="11598" y="2048"/>
                  </a:lnTo>
                  <a:cubicBezTo>
                    <a:pt x="11740" y="1393"/>
                    <a:pt x="11252" y="762"/>
                    <a:pt x="10562" y="762"/>
                  </a:cubicBezTo>
                  <a:lnTo>
                    <a:pt x="7252" y="762"/>
                  </a:lnTo>
                  <a:cubicBezTo>
                    <a:pt x="7156" y="762"/>
                    <a:pt x="7085" y="834"/>
                    <a:pt x="7085" y="929"/>
                  </a:cubicBezTo>
                  <a:cubicBezTo>
                    <a:pt x="7085" y="1012"/>
                    <a:pt x="7156" y="1096"/>
                    <a:pt x="7252" y="1096"/>
                  </a:cubicBezTo>
                  <a:lnTo>
                    <a:pt x="10562" y="1096"/>
                  </a:lnTo>
                  <a:cubicBezTo>
                    <a:pt x="11026" y="1096"/>
                    <a:pt x="11359" y="1524"/>
                    <a:pt x="11252" y="1953"/>
                  </a:cubicBezTo>
                  <a:lnTo>
                    <a:pt x="10431" y="5525"/>
                  </a:lnTo>
                  <a:lnTo>
                    <a:pt x="9847" y="5525"/>
                  </a:lnTo>
                  <a:cubicBezTo>
                    <a:pt x="9943" y="5144"/>
                    <a:pt x="10585" y="2369"/>
                    <a:pt x="10705" y="1869"/>
                  </a:cubicBezTo>
                  <a:cubicBezTo>
                    <a:pt x="10728" y="1762"/>
                    <a:pt x="10645" y="1655"/>
                    <a:pt x="10538" y="1655"/>
                  </a:cubicBezTo>
                  <a:lnTo>
                    <a:pt x="2858" y="1655"/>
                  </a:lnTo>
                  <a:lnTo>
                    <a:pt x="2668" y="1096"/>
                  </a:lnTo>
                  <a:lnTo>
                    <a:pt x="6621" y="1096"/>
                  </a:lnTo>
                  <a:cubicBezTo>
                    <a:pt x="6716" y="1096"/>
                    <a:pt x="6787" y="1012"/>
                    <a:pt x="6787" y="929"/>
                  </a:cubicBezTo>
                  <a:cubicBezTo>
                    <a:pt x="6787" y="834"/>
                    <a:pt x="6716" y="762"/>
                    <a:pt x="6621" y="762"/>
                  </a:cubicBezTo>
                  <a:lnTo>
                    <a:pt x="2549" y="762"/>
                  </a:lnTo>
                  <a:cubicBezTo>
                    <a:pt x="2394" y="334"/>
                    <a:pt x="1965" y="0"/>
                    <a:pt x="144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0" name="Google Shape;8900;p76"/>
          <p:cNvGrpSpPr/>
          <p:nvPr/>
        </p:nvGrpSpPr>
        <p:grpSpPr>
          <a:xfrm>
            <a:off x="3060224" y="2744477"/>
            <a:ext cx="332729" cy="372518"/>
            <a:chOff x="3079916" y="2744477"/>
            <a:chExt cx="332729" cy="3725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1" name="Google Shape;8901;p76"/>
            <p:cNvSpPr/>
            <p:nvPr/>
          </p:nvSpPr>
          <p:spPr>
            <a:xfrm>
              <a:off x="3079916" y="2840504"/>
              <a:ext cx="313454" cy="276491"/>
            </a:xfrm>
            <a:custGeom>
              <a:avLst/>
              <a:gdLst/>
              <a:ahLst/>
              <a:cxnLst/>
              <a:rect l="l" t="t" r="r" b="b"/>
              <a:pathLst>
                <a:path w="9871" h="8707" extrusionOk="0">
                  <a:moveTo>
                    <a:pt x="2993" y="1"/>
                  </a:moveTo>
                  <a:cubicBezTo>
                    <a:pt x="2768" y="1"/>
                    <a:pt x="2560" y="25"/>
                    <a:pt x="2370" y="74"/>
                  </a:cubicBezTo>
                  <a:cubicBezTo>
                    <a:pt x="1739" y="241"/>
                    <a:pt x="1179" y="646"/>
                    <a:pt x="750" y="1205"/>
                  </a:cubicBezTo>
                  <a:cubicBezTo>
                    <a:pt x="250" y="1860"/>
                    <a:pt x="0" y="2694"/>
                    <a:pt x="0" y="3622"/>
                  </a:cubicBezTo>
                  <a:cubicBezTo>
                    <a:pt x="0" y="4575"/>
                    <a:pt x="429" y="5825"/>
                    <a:pt x="1120" y="6896"/>
                  </a:cubicBezTo>
                  <a:cubicBezTo>
                    <a:pt x="1882" y="8039"/>
                    <a:pt x="2751" y="8706"/>
                    <a:pt x="3525" y="8706"/>
                  </a:cubicBezTo>
                  <a:cubicBezTo>
                    <a:pt x="3846" y="8706"/>
                    <a:pt x="4156" y="8670"/>
                    <a:pt x="4441" y="8575"/>
                  </a:cubicBezTo>
                  <a:cubicBezTo>
                    <a:pt x="4596" y="8534"/>
                    <a:pt x="4760" y="8513"/>
                    <a:pt x="4924" y="8513"/>
                  </a:cubicBezTo>
                  <a:cubicBezTo>
                    <a:pt x="5087" y="8513"/>
                    <a:pt x="5251" y="8534"/>
                    <a:pt x="5406" y="8575"/>
                  </a:cubicBezTo>
                  <a:cubicBezTo>
                    <a:pt x="5703" y="8670"/>
                    <a:pt x="6013" y="8706"/>
                    <a:pt x="6311" y="8706"/>
                  </a:cubicBezTo>
                  <a:cubicBezTo>
                    <a:pt x="7085" y="8706"/>
                    <a:pt x="7978" y="8051"/>
                    <a:pt x="8728" y="6896"/>
                  </a:cubicBezTo>
                  <a:cubicBezTo>
                    <a:pt x="9418" y="5837"/>
                    <a:pt x="9835" y="4587"/>
                    <a:pt x="9835" y="3622"/>
                  </a:cubicBezTo>
                  <a:cubicBezTo>
                    <a:pt x="9871" y="2920"/>
                    <a:pt x="9716" y="2301"/>
                    <a:pt x="9454" y="1753"/>
                  </a:cubicBezTo>
                  <a:cubicBezTo>
                    <a:pt x="9420" y="1677"/>
                    <a:pt x="9351" y="1637"/>
                    <a:pt x="9275" y="1637"/>
                  </a:cubicBezTo>
                  <a:cubicBezTo>
                    <a:pt x="9244" y="1637"/>
                    <a:pt x="9211" y="1644"/>
                    <a:pt x="9180" y="1658"/>
                  </a:cubicBezTo>
                  <a:cubicBezTo>
                    <a:pt x="9085" y="1705"/>
                    <a:pt x="9049" y="1824"/>
                    <a:pt x="9097" y="1932"/>
                  </a:cubicBezTo>
                  <a:cubicBezTo>
                    <a:pt x="9347" y="2420"/>
                    <a:pt x="9466" y="3003"/>
                    <a:pt x="9466" y="3622"/>
                  </a:cubicBezTo>
                  <a:cubicBezTo>
                    <a:pt x="9466" y="4503"/>
                    <a:pt x="9061" y="5682"/>
                    <a:pt x="8406" y="6670"/>
                  </a:cubicBezTo>
                  <a:cubicBezTo>
                    <a:pt x="7739" y="7694"/>
                    <a:pt x="6966" y="8313"/>
                    <a:pt x="6323" y="8313"/>
                  </a:cubicBezTo>
                  <a:cubicBezTo>
                    <a:pt x="6061" y="8313"/>
                    <a:pt x="5775" y="8266"/>
                    <a:pt x="5525" y="8194"/>
                  </a:cubicBezTo>
                  <a:cubicBezTo>
                    <a:pt x="5328" y="8135"/>
                    <a:pt x="5126" y="8105"/>
                    <a:pt x="4925" y="8105"/>
                  </a:cubicBezTo>
                  <a:cubicBezTo>
                    <a:pt x="4724" y="8105"/>
                    <a:pt x="4525" y="8135"/>
                    <a:pt x="4334" y="8194"/>
                  </a:cubicBezTo>
                  <a:cubicBezTo>
                    <a:pt x="4084" y="8266"/>
                    <a:pt x="3798" y="8313"/>
                    <a:pt x="3525" y="8313"/>
                  </a:cubicBezTo>
                  <a:cubicBezTo>
                    <a:pt x="2894" y="8313"/>
                    <a:pt x="2120" y="7694"/>
                    <a:pt x="1441" y="6670"/>
                  </a:cubicBezTo>
                  <a:cubicBezTo>
                    <a:pt x="786" y="5682"/>
                    <a:pt x="393" y="4503"/>
                    <a:pt x="393" y="3622"/>
                  </a:cubicBezTo>
                  <a:cubicBezTo>
                    <a:pt x="393" y="2789"/>
                    <a:pt x="631" y="2039"/>
                    <a:pt x="1060" y="1443"/>
                  </a:cubicBezTo>
                  <a:cubicBezTo>
                    <a:pt x="1429" y="955"/>
                    <a:pt x="1941" y="598"/>
                    <a:pt x="2453" y="467"/>
                  </a:cubicBezTo>
                  <a:cubicBezTo>
                    <a:pt x="2608" y="425"/>
                    <a:pt x="2783" y="405"/>
                    <a:pt x="2975" y="405"/>
                  </a:cubicBezTo>
                  <a:cubicBezTo>
                    <a:pt x="3270" y="405"/>
                    <a:pt x="3605" y="452"/>
                    <a:pt x="3965" y="539"/>
                  </a:cubicBezTo>
                  <a:cubicBezTo>
                    <a:pt x="4025" y="550"/>
                    <a:pt x="4096" y="574"/>
                    <a:pt x="4156" y="586"/>
                  </a:cubicBezTo>
                  <a:cubicBezTo>
                    <a:pt x="4165" y="587"/>
                    <a:pt x="4174" y="588"/>
                    <a:pt x="4183" y="588"/>
                  </a:cubicBezTo>
                  <a:cubicBezTo>
                    <a:pt x="4278" y="588"/>
                    <a:pt x="4361" y="529"/>
                    <a:pt x="4394" y="431"/>
                  </a:cubicBezTo>
                  <a:cubicBezTo>
                    <a:pt x="4406" y="336"/>
                    <a:pt x="4346" y="229"/>
                    <a:pt x="4239" y="193"/>
                  </a:cubicBezTo>
                  <a:lnTo>
                    <a:pt x="4060" y="158"/>
                  </a:lnTo>
                  <a:cubicBezTo>
                    <a:pt x="3674" y="52"/>
                    <a:pt x="3316" y="1"/>
                    <a:pt x="29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2" name="Google Shape;8902;p76"/>
            <p:cNvSpPr/>
            <p:nvPr/>
          </p:nvSpPr>
          <p:spPr>
            <a:xfrm>
              <a:off x="3244375" y="2840250"/>
              <a:ext cx="124416" cy="45727"/>
            </a:xfrm>
            <a:custGeom>
              <a:avLst/>
              <a:gdLst/>
              <a:ahLst/>
              <a:cxnLst/>
              <a:rect l="l" t="t" r="r" b="b"/>
              <a:pathLst>
                <a:path w="3918" h="1440" extrusionOk="0">
                  <a:moveTo>
                    <a:pt x="1721" y="0"/>
                  </a:moveTo>
                  <a:cubicBezTo>
                    <a:pt x="1391" y="0"/>
                    <a:pt x="1027" y="53"/>
                    <a:pt x="632" y="154"/>
                  </a:cubicBezTo>
                  <a:cubicBezTo>
                    <a:pt x="477" y="189"/>
                    <a:pt x="334" y="213"/>
                    <a:pt x="191" y="237"/>
                  </a:cubicBezTo>
                  <a:cubicBezTo>
                    <a:pt x="96" y="249"/>
                    <a:pt x="1" y="356"/>
                    <a:pt x="12" y="463"/>
                  </a:cubicBezTo>
                  <a:cubicBezTo>
                    <a:pt x="35" y="563"/>
                    <a:pt x="120" y="643"/>
                    <a:pt x="218" y="643"/>
                  </a:cubicBezTo>
                  <a:cubicBezTo>
                    <a:pt x="225" y="643"/>
                    <a:pt x="232" y="643"/>
                    <a:pt x="239" y="642"/>
                  </a:cubicBezTo>
                  <a:cubicBezTo>
                    <a:pt x="405" y="630"/>
                    <a:pt x="572" y="582"/>
                    <a:pt x="727" y="547"/>
                  </a:cubicBezTo>
                  <a:cubicBezTo>
                    <a:pt x="1080" y="460"/>
                    <a:pt x="1412" y="413"/>
                    <a:pt x="1708" y="413"/>
                  </a:cubicBezTo>
                  <a:cubicBezTo>
                    <a:pt x="1901" y="413"/>
                    <a:pt x="2079" y="433"/>
                    <a:pt x="2239" y="475"/>
                  </a:cubicBezTo>
                  <a:cubicBezTo>
                    <a:pt x="2727" y="606"/>
                    <a:pt x="3203" y="928"/>
                    <a:pt x="3561" y="1368"/>
                  </a:cubicBezTo>
                  <a:cubicBezTo>
                    <a:pt x="3608" y="1416"/>
                    <a:pt x="3668" y="1439"/>
                    <a:pt x="3703" y="1439"/>
                  </a:cubicBezTo>
                  <a:cubicBezTo>
                    <a:pt x="3751" y="1439"/>
                    <a:pt x="3799" y="1428"/>
                    <a:pt x="3822" y="1404"/>
                  </a:cubicBezTo>
                  <a:cubicBezTo>
                    <a:pt x="3918" y="1309"/>
                    <a:pt x="3918" y="1189"/>
                    <a:pt x="3858" y="1106"/>
                  </a:cubicBezTo>
                  <a:cubicBezTo>
                    <a:pt x="3441" y="594"/>
                    <a:pt x="2894" y="225"/>
                    <a:pt x="2322" y="70"/>
                  </a:cubicBezTo>
                  <a:cubicBezTo>
                    <a:pt x="2138" y="23"/>
                    <a:pt x="1937" y="0"/>
                    <a:pt x="17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3" name="Google Shape;8903;p76"/>
            <p:cNvSpPr/>
            <p:nvPr/>
          </p:nvSpPr>
          <p:spPr>
            <a:xfrm>
              <a:off x="3198267" y="2744477"/>
              <a:ext cx="214378" cy="145279"/>
            </a:xfrm>
            <a:custGeom>
              <a:avLst/>
              <a:gdLst/>
              <a:ahLst/>
              <a:cxnLst/>
              <a:rect l="l" t="t" r="r" b="b"/>
              <a:pathLst>
                <a:path w="6751" h="4575" extrusionOk="0">
                  <a:moveTo>
                    <a:pt x="4113" y="1"/>
                  </a:moveTo>
                  <a:cubicBezTo>
                    <a:pt x="3977" y="1"/>
                    <a:pt x="3841" y="10"/>
                    <a:pt x="3703" y="26"/>
                  </a:cubicBezTo>
                  <a:cubicBezTo>
                    <a:pt x="3060" y="74"/>
                    <a:pt x="2500" y="407"/>
                    <a:pt x="2060" y="1026"/>
                  </a:cubicBezTo>
                  <a:cubicBezTo>
                    <a:pt x="1786" y="1407"/>
                    <a:pt x="1643" y="1777"/>
                    <a:pt x="1607" y="1884"/>
                  </a:cubicBezTo>
                  <a:lnTo>
                    <a:pt x="1083" y="2693"/>
                  </a:lnTo>
                  <a:cubicBezTo>
                    <a:pt x="929" y="2241"/>
                    <a:pt x="786" y="1955"/>
                    <a:pt x="774" y="1943"/>
                  </a:cubicBezTo>
                  <a:cubicBezTo>
                    <a:pt x="742" y="1871"/>
                    <a:pt x="666" y="1837"/>
                    <a:pt x="595" y="1837"/>
                  </a:cubicBezTo>
                  <a:cubicBezTo>
                    <a:pt x="560" y="1837"/>
                    <a:pt x="527" y="1844"/>
                    <a:pt x="500" y="1860"/>
                  </a:cubicBezTo>
                  <a:cubicBezTo>
                    <a:pt x="393" y="1896"/>
                    <a:pt x="369" y="2039"/>
                    <a:pt x="417" y="2122"/>
                  </a:cubicBezTo>
                  <a:cubicBezTo>
                    <a:pt x="417" y="2134"/>
                    <a:pt x="869" y="3015"/>
                    <a:pt x="964" y="4158"/>
                  </a:cubicBezTo>
                  <a:cubicBezTo>
                    <a:pt x="810" y="4146"/>
                    <a:pt x="667" y="4098"/>
                    <a:pt x="560" y="4063"/>
                  </a:cubicBezTo>
                  <a:cubicBezTo>
                    <a:pt x="429" y="4003"/>
                    <a:pt x="381" y="3944"/>
                    <a:pt x="381" y="3920"/>
                  </a:cubicBezTo>
                  <a:cubicBezTo>
                    <a:pt x="381" y="3824"/>
                    <a:pt x="286" y="3729"/>
                    <a:pt x="191" y="3729"/>
                  </a:cubicBezTo>
                  <a:cubicBezTo>
                    <a:pt x="83" y="3729"/>
                    <a:pt x="0" y="3824"/>
                    <a:pt x="0" y="3920"/>
                  </a:cubicBezTo>
                  <a:cubicBezTo>
                    <a:pt x="0" y="4039"/>
                    <a:pt x="60" y="4265"/>
                    <a:pt x="393" y="4432"/>
                  </a:cubicBezTo>
                  <a:cubicBezTo>
                    <a:pt x="607" y="4515"/>
                    <a:pt x="893" y="4575"/>
                    <a:pt x="1191" y="4575"/>
                  </a:cubicBezTo>
                  <a:cubicBezTo>
                    <a:pt x="1488" y="4575"/>
                    <a:pt x="1750" y="4515"/>
                    <a:pt x="1976" y="4432"/>
                  </a:cubicBezTo>
                  <a:cubicBezTo>
                    <a:pt x="2334" y="4265"/>
                    <a:pt x="2381" y="4039"/>
                    <a:pt x="2381" y="3920"/>
                  </a:cubicBezTo>
                  <a:cubicBezTo>
                    <a:pt x="2381" y="3824"/>
                    <a:pt x="2286" y="3729"/>
                    <a:pt x="2179" y="3729"/>
                  </a:cubicBezTo>
                  <a:cubicBezTo>
                    <a:pt x="2084" y="3729"/>
                    <a:pt x="1988" y="3824"/>
                    <a:pt x="1988" y="3920"/>
                  </a:cubicBezTo>
                  <a:cubicBezTo>
                    <a:pt x="1988" y="3944"/>
                    <a:pt x="1941" y="4003"/>
                    <a:pt x="1810" y="4063"/>
                  </a:cubicBezTo>
                  <a:cubicBezTo>
                    <a:pt x="1691" y="4122"/>
                    <a:pt x="1548" y="4146"/>
                    <a:pt x="1381" y="4158"/>
                  </a:cubicBezTo>
                  <a:cubicBezTo>
                    <a:pt x="1345" y="3801"/>
                    <a:pt x="1286" y="3479"/>
                    <a:pt x="1226" y="3193"/>
                  </a:cubicBezTo>
                  <a:lnTo>
                    <a:pt x="1917" y="2158"/>
                  </a:lnTo>
                  <a:cubicBezTo>
                    <a:pt x="1941" y="2158"/>
                    <a:pt x="1976" y="2169"/>
                    <a:pt x="2048" y="2181"/>
                  </a:cubicBezTo>
                  <a:cubicBezTo>
                    <a:pt x="2167" y="2229"/>
                    <a:pt x="2334" y="2312"/>
                    <a:pt x="2512" y="2420"/>
                  </a:cubicBezTo>
                  <a:cubicBezTo>
                    <a:pt x="2977" y="2693"/>
                    <a:pt x="3584" y="3027"/>
                    <a:pt x="4251" y="3027"/>
                  </a:cubicBezTo>
                  <a:cubicBezTo>
                    <a:pt x="4477" y="3027"/>
                    <a:pt x="4715" y="2991"/>
                    <a:pt x="4953" y="2896"/>
                  </a:cubicBezTo>
                  <a:cubicBezTo>
                    <a:pt x="6441" y="2312"/>
                    <a:pt x="6739" y="431"/>
                    <a:pt x="6739" y="348"/>
                  </a:cubicBezTo>
                  <a:cubicBezTo>
                    <a:pt x="6751" y="312"/>
                    <a:pt x="6727" y="229"/>
                    <a:pt x="6644" y="193"/>
                  </a:cubicBezTo>
                  <a:cubicBezTo>
                    <a:pt x="6614" y="169"/>
                    <a:pt x="6578" y="157"/>
                    <a:pt x="6541" y="157"/>
                  </a:cubicBezTo>
                  <a:cubicBezTo>
                    <a:pt x="6504" y="157"/>
                    <a:pt x="6465" y="169"/>
                    <a:pt x="6429" y="193"/>
                  </a:cubicBezTo>
                  <a:cubicBezTo>
                    <a:pt x="6298" y="275"/>
                    <a:pt x="6157" y="307"/>
                    <a:pt x="5995" y="307"/>
                  </a:cubicBezTo>
                  <a:cubicBezTo>
                    <a:pt x="5805" y="307"/>
                    <a:pt x="5586" y="263"/>
                    <a:pt x="5322" y="205"/>
                  </a:cubicBezTo>
                  <a:cubicBezTo>
                    <a:pt x="5274" y="193"/>
                    <a:pt x="5239" y="193"/>
                    <a:pt x="5191" y="169"/>
                  </a:cubicBezTo>
                  <a:cubicBezTo>
                    <a:pt x="5177" y="166"/>
                    <a:pt x="5163" y="165"/>
                    <a:pt x="5149" y="165"/>
                  </a:cubicBezTo>
                  <a:cubicBezTo>
                    <a:pt x="5057" y="165"/>
                    <a:pt x="4974" y="231"/>
                    <a:pt x="4953" y="324"/>
                  </a:cubicBezTo>
                  <a:cubicBezTo>
                    <a:pt x="4917" y="431"/>
                    <a:pt x="5001" y="526"/>
                    <a:pt x="5096" y="562"/>
                  </a:cubicBezTo>
                  <a:cubicBezTo>
                    <a:pt x="5144" y="574"/>
                    <a:pt x="5191" y="574"/>
                    <a:pt x="5239" y="586"/>
                  </a:cubicBezTo>
                  <a:cubicBezTo>
                    <a:pt x="5513" y="648"/>
                    <a:pt x="5761" y="703"/>
                    <a:pt x="6002" y="703"/>
                  </a:cubicBezTo>
                  <a:cubicBezTo>
                    <a:pt x="6085" y="703"/>
                    <a:pt x="6168" y="697"/>
                    <a:pt x="6251" y="681"/>
                  </a:cubicBezTo>
                  <a:lnTo>
                    <a:pt x="6251" y="681"/>
                  </a:lnTo>
                  <a:cubicBezTo>
                    <a:pt x="6096" y="1217"/>
                    <a:pt x="5691" y="2217"/>
                    <a:pt x="4786" y="2550"/>
                  </a:cubicBezTo>
                  <a:cubicBezTo>
                    <a:pt x="4600" y="2622"/>
                    <a:pt x="4417" y="2652"/>
                    <a:pt x="4237" y="2652"/>
                  </a:cubicBezTo>
                  <a:cubicBezTo>
                    <a:pt x="3671" y="2652"/>
                    <a:pt x="3146" y="2351"/>
                    <a:pt x="2703" y="2098"/>
                  </a:cubicBezTo>
                  <a:cubicBezTo>
                    <a:pt x="2465" y="1955"/>
                    <a:pt x="2262" y="1836"/>
                    <a:pt x="2084" y="1777"/>
                  </a:cubicBezTo>
                  <a:cubicBezTo>
                    <a:pt x="2286" y="1336"/>
                    <a:pt x="2810" y="503"/>
                    <a:pt x="3727" y="431"/>
                  </a:cubicBezTo>
                  <a:cubicBezTo>
                    <a:pt x="3850" y="420"/>
                    <a:pt x="3970" y="415"/>
                    <a:pt x="4092" y="415"/>
                  </a:cubicBezTo>
                  <a:cubicBezTo>
                    <a:pt x="4241" y="415"/>
                    <a:pt x="4391" y="423"/>
                    <a:pt x="4548" y="443"/>
                  </a:cubicBezTo>
                  <a:cubicBezTo>
                    <a:pt x="4556" y="444"/>
                    <a:pt x="4564" y="444"/>
                    <a:pt x="4571" y="444"/>
                  </a:cubicBezTo>
                  <a:cubicBezTo>
                    <a:pt x="4670" y="444"/>
                    <a:pt x="4763" y="375"/>
                    <a:pt x="4774" y="264"/>
                  </a:cubicBezTo>
                  <a:cubicBezTo>
                    <a:pt x="4786" y="157"/>
                    <a:pt x="4715" y="50"/>
                    <a:pt x="4596" y="38"/>
                  </a:cubicBezTo>
                  <a:cubicBezTo>
                    <a:pt x="4430" y="13"/>
                    <a:pt x="4271" y="1"/>
                    <a:pt x="411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4" name="Google Shape;8904;p76"/>
          <p:cNvGrpSpPr/>
          <p:nvPr/>
        </p:nvGrpSpPr>
        <p:grpSpPr>
          <a:xfrm>
            <a:off x="3600884" y="2745525"/>
            <a:ext cx="336889" cy="355592"/>
            <a:chOff x="3620576" y="2745525"/>
            <a:chExt cx="336889" cy="3555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5" name="Google Shape;8905;p76"/>
            <p:cNvSpPr/>
            <p:nvPr/>
          </p:nvSpPr>
          <p:spPr>
            <a:xfrm>
              <a:off x="3620576" y="2745525"/>
              <a:ext cx="336889" cy="355592"/>
            </a:xfrm>
            <a:custGeom>
              <a:avLst/>
              <a:gdLst/>
              <a:ahLst/>
              <a:cxnLst/>
              <a:rect l="l" t="t" r="r" b="b"/>
              <a:pathLst>
                <a:path w="10609" h="11198" extrusionOk="0">
                  <a:moveTo>
                    <a:pt x="9856" y="0"/>
                  </a:moveTo>
                  <a:cubicBezTo>
                    <a:pt x="9825" y="0"/>
                    <a:pt x="9794" y="2"/>
                    <a:pt x="9763" y="5"/>
                  </a:cubicBezTo>
                  <a:lnTo>
                    <a:pt x="3310" y="1148"/>
                  </a:lnTo>
                  <a:cubicBezTo>
                    <a:pt x="2965" y="1208"/>
                    <a:pt x="2691" y="1505"/>
                    <a:pt x="2691" y="1863"/>
                  </a:cubicBezTo>
                  <a:lnTo>
                    <a:pt x="2691" y="7161"/>
                  </a:lnTo>
                  <a:cubicBezTo>
                    <a:pt x="2512" y="7101"/>
                    <a:pt x="2324" y="7075"/>
                    <a:pt x="2134" y="7075"/>
                  </a:cubicBezTo>
                  <a:cubicBezTo>
                    <a:pt x="2098" y="7075"/>
                    <a:pt x="2061" y="7076"/>
                    <a:pt x="2024" y="7078"/>
                  </a:cubicBezTo>
                  <a:cubicBezTo>
                    <a:pt x="1489" y="7089"/>
                    <a:pt x="1000" y="7304"/>
                    <a:pt x="608" y="7685"/>
                  </a:cubicBezTo>
                  <a:cubicBezTo>
                    <a:pt x="238" y="8078"/>
                    <a:pt x="12" y="8566"/>
                    <a:pt x="12" y="9102"/>
                  </a:cubicBezTo>
                  <a:cubicBezTo>
                    <a:pt x="0" y="9661"/>
                    <a:pt x="227" y="10185"/>
                    <a:pt x="608" y="10590"/>
                  </a:cubicBezTo>
                  <a:cubicBezTo>
                    <a:pt x="1000" y="10971"/>
                    <a:pt x="1524" y="11197"/>
                    <a:pt x="2072" y="11197"/>
                  </a:cubicBezTo>
                  <a:lnTo>
                    <a:pt x="2096" y="11197"/>
                  </a:lnTo>
                  <a:cubicBezTo>
                    <a:pt x="3215" y="11185"/>
                    <a:pt x="4120" y="10245"/>
                    <a:pt x="4120" y="9114"/>
                  </a:cubicBezTo>
                  <a:lnTo>
                    <a:pt x="4120" y="4934"/>
                  </a:lnTo>
                  <a:cubicBezTo>
                    <a:pt x="4120" y="4827"/>
                    <a:pt x="4037" y="4744"/>
                    <a:pt x="3929" y="4744"/>
                  </a:cubicBezTo>
                  <a:cubicBezTo>
                    <a:pt x="3822" y="4744"/>
                    <a:pt x="3739" y="4827"/>
                    <a:pt x="3739" y="4934"/>
                  </a:cubicBezTo>
                  <a:lnTo>
                    <a:pt x="3739" y="9114"/>
                  </a:lnTo>
                  <a:cubicBezTo>
                    <a:pt x="3739" y="10042"/>
                    <a:pt x="3013" y="10780"/>
                    <a:pt x="2096" y="10792"/>
                  </a:cubicBezTo>
                  <a:lnTo>
                    <a:pt x="2072" y="10792"/>
                  </a:lnTo>
                  <a:cubicBezTo>
                    <a:pt x="1620" y="10792"/>
                    <a:pt x="1203" y="10614"/>
                    <a:pt x="893" y="10304"/>
                  </a:cubicBezTo>
                  <a:cubicBezTo>
                    <a:pt x="572" y="9983"/>
                    <a:pt x="405" y="9566"/>
                    <a:pt x="405" y="9102"/>
                  </a:cubicBezTo>
                  <a:cubicBezTo>
                    <a:pt x="417" y="8221"/>
                    <a:pt x="1143" y="7494"/>
                    <a:pt x="2024" y="7482"/>
                  </a:cubicBezTo>
                  <a:cubicBezTo>
                    <a:pt x="2298" y="7482"/>
                    <a:pt x="2560" y="7518"/>
                    <a:pt x="2798" y="7637"/>
                  </a:cubicBezTo>
                  <a:cubicBezTo>
                    <a:pt x="2826" y="7654"/>
                    <a:pt x="2856" y="7663"/>
                    <a:pt x="2886" y="7663"/>
                  </a:cubicBezTo>
                  <a:cubicBezTo>
                    <a:pt x="2922" y="7663"/>
                    <a:pt x="2957" y="7651"/>
                    <a:pt x="2989" y="7625"/>
                  </a:cubicBezTo>
                  <a:cubicBezTo>
                    <a:pt x="3048" y="7601"/>
                    <a:pt x="3084" y="7518"/>
                    <a:pt x="3084" y="7459"/>
                  </a:cubicBezTo>
                  <a:lnTo>
                    <a:pt x="3084" y="1863"/>
                  </a:lnTo>
                  <a:cubicBezTo>
                    <a:pt x="3084" y="1708"/>
                    <a:pt x="3203" y="1565"/>
                    <a:pt x="3346" y="1541"/>
                  </a:cubicBezTo>
                  <a:lnTo>
                    <a:pt x="9811" y="398"/>
                  </a:lnTo>
                  <a:cubicBezTo>
                    <a:pt x="9834" y="393"/>
                    <a:pt x="9856" y="391"/>
                    <a:pt x="9877" y="391"/>
                  </a:cubicBezTo>
                  <a:cubicBezTo>
                    <a:pt x="9953" y="391"/>
                    <a:pt x="10017" y="423"/>
                    <a:pt x="10073" y="470"/>
                  </a:cubicBezTo>
                  <a:cubicBezTo>
                    <a:pt x="10156" y="529"/>
                    <a:pt x="10192" y="612"/>
                    <a:pt x="10192" y="720"/>
                  </a:cubicBezTo>
                  <a:lnTo>
                    <a:pt x="10192" y="2910"/>
                  </a:lnTo>
                  <a:cubicBezTo>
                    <a:pt x="10192" y="3018"/>
                    <a:pt x="10287" y="3101"/>
                    <a:pt x="10394" y="3101"/>
                  </a:cubicBezTo>
                  <a:cubicBezTo>
                    <a:pt x="10490" y="3101"/>
                    <a:pt x="10585" y="3018"/>
                    <a:pt x="10585" y="2910"/>
                  </a:cubicBezTo>
                  <a:lnTo>
                    <a:pt x="10585" y="720"/>
                  </a:lnTo>
                  <a:cubicBezTo>
                    <a:pt x="10609" y="529"/>
                    <a:pt x="10525" y="315"/>
                    <a:pt x="10359" y="172"/>
                  </a:cubicBezTo>
                  <a:cubicBezTo>
                    <a:pt x="10216" y="60"/>
                    <a:pt x="10039" y="0"/>
                    <a:pt x="985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6" name="Google Shape;8906;p76"/>
            <p:cNvSpPr/>
            <p:nvPr/>
          </p:nvSpPr>
          <p:spPr>
            <a:xfrm>
              <a:off x="3738896" y="2800747"/>
              <a:ext cx="218570" cy="258771"/>
            </a:xfrm>
            <a:custGeom>
              <a:avLst/>
              <a:gdLst/>
              <a:ahLst/>
              <a:cxnLst/>
              <a:rect l="l" t="t" r="r" b="b"/>
              <a:pathLst>
                <a:path w="6883" h="8149" extrusionOk="0">
                  <a:moveTo>
                    <a:pt x="5651" y="0"/>
                  </a:moveTo>
                  <a:cubicBezTo>
                    <a:pt x="5637" y="0"/>
                    <a:pt x="5623" y="2"/>
                    <a:pt x="5609" y="5"/>
                  </a:cubicBezTo>
                  <a:lnTo>
                    <a:pt x="156" y="981"/>
                  </a:lnTo>
                  <a:cubicBezTo>
                    <a:pt x="72" y="993"/>
                    <a:pt x="1" y="1076"/>
                    <a:pt x="1" y="1171"/>
                  </a:cubicBezTo>
                  <a:lnTo>
                    <a:pt x="1" y="2267"/>
                  </a:lnTo>
                  <a:cubicBezTo>
                    <a:pt x="1" y="2374"/>
                    <a:pt x="84" y="2469"/>
                    <a:pt x="191" y="2469"/>
                  </a:cubicBezTo>
                  <a:cubicBezTo>
                    <a:pt x="287" y="2469"/>
                    <a:pt x="382" y="2374"/>
                    <a:pt x="382" y="2267"/>
                  </a:cubicBezTo>
                  <a:lnTo>
                    <a:pt x="382" y="1338"/>
                  </a:lnTo>
                  <a:lnTo>
                    <a:pt x="5430" y="445"/>
                  </a:lnTo>
                  <a:lnTo>
                    <a:pt x="5430" y="4112"/>
                  </a:lnTo>
                  <a:cubicBezTo>
                    <a:pt x="5241" y="4052"/>
                    <a:pt x="5051" y="4026"/>
                    <a:pt x="4862" y="4026"/>
                  </a:cubicBezTo>
                  <a:cubicBezTo>
                    <a:pt x="4825" y="4026"/>
                    <a:pt x="4788" y="4027"/>
                    <a:pt x="4752" y="4029"/>
                  </a:cubicBezTo>
                  <a:cubicBezTo>
                    <a:pt x="4216" y="4041"/>
                    <a:pt x="3728" y="4243"/>
                    <a:pt x="3347" y="4636"/>
                  </a:cubicBezTo>
                  <a:cubicBezTo>
                    <a:pt x="2966" y="5029"/>
                    <a:pt x="2751" y="5517"/>
                    <a:pt x="2751" y="6053"/>
                  </a:cubicBezTo>
                  <a:cubicBezTo>
                    <a:pt x="2727" y="6613"/>
                    <a:pt x="2954" y="7136"/>
                    <a:pt x="3347" y="7541"/>
                  </a:cubicBezTo>
                  <a:cubicBezTo>
                    <a:pt x="3728" y="7922"/>
                    <a:pt x="4251" y="8148"/>
                    <a:pt x="4799" y="8148"/>
                  </a:cubicBezTo>
                  <a:lnTo>
                    <a:pt x="4835" y="8148"/>
                  </a:lnTo>
                  <a:cubicBezTo>
                    <a:pt x="5942" y="8137"/>
                    <a:pt x="6859" y="7196"/>
                    <a:pt x="6859" y="6065"/>
                  </a:cubicBezTo>
                  <a:lnTo>
                    <a:pt x="6859" y="2148"/>
                  </a:lnTo>
                  <a:cubicBezTo>
                    <a:pt x="6883" y="2017"/>
                    <a:pt x="6799" y="1933"/>
                    <a:pt x="6692" y="1933"/>
                  </a:cubicBezTo>
                  <a:cubicBezTo>
                    <a:pt x="6585" y="1933"/>
                    <a:pt x="6502" y="2017"/>
                    <a:pt x="6502" y="2124"/>
                  </a:cubicBezTo>
                  <a:lnTo>
                    <a:pt x="6502" y="6041"/>
                  </a:lnTo>
                  <a:cubicBezTo>
                    <a:pt x="6502" y="6958"/>
                    <a:pt x="5775" y="7708"/>
                    <a:pt x="4859" y="7720"/>
                  </a:cubicBezTo>
                  <a:lnTo>
                    <a:pt x="4835" y="7720"/>
                  </a:lnTo>
                  <a:cubicBezTo>
                    <a:pt x="4382" y="7720"/>
                    <a:pt x="3966" y="7541"/>
                    <a:pt x="3656" y="7232"/>
                  </a:cubicBezTo>
                  <a:cubicBezTo>
                    <a:pt x="3335" y="6898"/>
                    <a:pt x="3168" y="6482"/>
                    <a:pt x="3168" y="6017"/>
                  </a:cubicBezTo>
                  <a:cubicBezTo>
                    <a:pt x="3180" y="5148"/>
                    <a:pt x="3906" y="4410"/>
                    <a:pt x="4787" y="4398"/>
                  </a:cubicBezTo>
                  <a:cubicBezTo>
                    <a:pt x="5061" y="4398"/>
                    <a:pt x="5323" y="4446"/>
                    <a:pt x="5561" y="4565"/>
                  </a:cubicBezTo>
                  <a:cubicBezTo>
                    <a:pt x="5588" y="4575"/>
                    <a:pt x="5617" y="4581"/>
                    <a:pt x="5646" y="4581"/>
                  </a:cubicBezTo>
                  <a:cubicBezTo>
                    <a:pt x="5683" y="4581"/>
                    <a:pt x="5719" y="4572"/>
                    <a:pt x="5752" y="4553"/>
                  </a:cubicBezTo>
                  <a:cubicBezTo>
                    <a:pt x="5811" y="4517"/>
                    <a:pt x="5847" y="4446"/>
                    <a:pt x="5847" y="4386"/>
                  </a:cubicBezTo>
                  <a:lnTo>
                    <a:pt x="5847" y="207"/>
                  </a:lnTo>
                  <a:cubicBezTo>
                    <a:pt x="5847" y="147"/>
                    <a:pt x="5811" y="88"/>
                    <a:pt x="5775" y="52"/>
                  </a:cubicBezTo>
                  <a:cubicBezTo>
                    <a:pt x="5739" y="16"/>
                    <a:pt x="5696" y="0"/>
                    <a:pt x="565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07" name="Google Shape;8907;p76"/>
          <p:cNvGrpSpPr/>
          <p:nvPr/>
        </p:nvGrpSpPr>
        <p:grpSpPr>
          <a:xfrm>
            <a:off x="4107123" y="2760704"/>
            <a:ext cx="380393" cy="363118"/>
            <a:chOff x="4126815" y="2760704"/>
            <a:chExt cx="380393" cy="3631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08" name="Google Shape;8908;p76"/>
            <p:cNvSpPr/>
            <p:nvPr/>
          </p:nvSpPr>
          <p:spPr>
            <a:xfrm>
              <a:off x="4219825" y="2822435"/>
              <a:ext cx="103267" cy="29056"/>
            </a:xfrm>
            <a:custGeom>
              <a:avLst/>
              <a:gdLst/>
              <a:ahLst/>
              <a:cxnLst/>
              <a:rect l="l" t="t" r="r" b="b"/>
              <a:pathLst>
                <a:path w="3252" h="915" extrusionOk="0">
                  <a:moveTo>
                    <a:pt x="1620" y="0"/>
                  </a:moveTo>
                  <a:cubicBezTo>
                    <a:pt x="1025" y="0"/>
                    <a:pt x="477" y="215"/>
                    <a:pt x="60" y="631"/>
                  </a:cubicBezTo>
                  <a:cubicBezTo>
                    <a:pt x="1" y="691"/>
                    <a:pt x="1" y="810"/>
                    <a:pt x="60" y="869"/>
                  </a:cubicBezTo>
                  <a:cubicBezTo>
                    <a:pt x="90" y="899"/>
                    <a:pt x="132" y="914"/>
                    <a:pt x="175" y="914"/>
                  </a:cubicBezTo>
                  <a:cubicBezTo>
                    <a:pt x="218" y="914"/>
                    <a:pt x="263" y="899"/>
                    <a:pt x="298" y="869"/>
                  </a:cubicBezTo>
                  <a:cubicBezTo>
                    <a:pt x="656" y="512"/>
                    <a:pt x="1120" y="322"/>
                    <a:pt x="1620" y="322"/>
                  </a:cubicBezTo>
                  <a:cubicBezTo>
                    <a:pt x="2132" y="322"/>
                    <a:pt x="2596" y="512"/>
                    <a:pt x="2953" y="869"/>
                  </a:cubicBezTo>
                  <a:cubicBezTo>
                    <a:pt x="2983" y="899"/>
                    <a:pt x="3028" y="914"/>
                    <a:pt x="3073" y="914"/>
                  </a:cubicBezTo>
                  <a:cubicBezTo>
                    <a:pt x="3117" y="914"/>
                    <a:pt x="3162" y="899"/>
                    <a:pt x="3192" y="869"/>
                  </a:cubicBezTo>
                  <a:cubicBezTo>
                    <a:pt x="3251" y="810"/>
                    <a:pt x="3251" y="691"/>
                    <a:pt x="3192" y="631"/>
                  </a:cubicBezTo>
                  <a:cubicBezTo>
                    <a:pt x="2775" y="215"/>
                    <a:pt x="2215" y="0"/>
                    <a:pt x="162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09" name="Google Shape;8909;p76"/>
            <p:cNvSpPr/>
            <p:nvPr/>
          </p:nvSpPr>
          <p:spPr>
            <a:xfrm>
              <a:off x="4126815" y="2760704"/>
              <a:ext cx="380393" cy="363118"/>
            </a:xfrm>
            <a:custGeom>
              <a:avLst/>
              <a:gdLst/>
              <a:ahLst/>
              <a:cxnLst/>
              <a:rect l="l" t="t" r="r" b="b"/>
              <a:pathLst>
                <a:path w="11979" h="11435" extrusionOk="0">
                  <a:moveTo>
                    <a:pt x="7621" y="6921"/>
                  </a:moveTo>
                  <a:lnTo>
                    <a:pt x="8061" y="7373"/>
                  </a:lnTo>
                  <a:lnTo>
                    <a:pt x="7787" y="7659"/>
                  </a:lnTo>
                  <a:lnTo>
                    <a:pt x="7335" y="7207"/>
                  </a:lnTo>
                  <a:cubicBezTo>
                    <a:pt x="7442" y="7123"/>
                    <a:pt x="7526" y="7016"/>
                    <a:pt x="7621" y="6921"/>
                  </a:cubicBezTo>
                  <a:close/>
                  <a:moveTo>
                    <a:pt x="4552" y="328"/>
                  </a:moveTo>
                  <a:cubicBezTo>
                    <a:pt x="5525" y="328"/>
                    <a:pt x="6496" y="700"/>
                    <a:pt x="7228" y="1444"/>
                  </a:cubicBezTo>
                  <a:cubicBezTo>
                    <a:pt x="8645" y="2861"/>
                    <a:pt x="8704" y="5076"/>
                    <a:pt x="7466" y="6564"/>
                  </a:cubicBezTo>
                  <a:cubicBezTo>
                    <a:pt x="7311" y="6766"/>
                    <a:pt x="7156" y="6909"/>
                    <a:pt x="6978" y="7064"/>
                  </a:cubicBezTo>
                  <a:cubicBezTo>
                    <a:pt x="6279" y="7651"/>
                    <a:pt x="5417" y="7944"/>
                    <a:pt x="4554" y="7944"/>
                  </a:cubicBezTo>
                  <a:cubicBezTo>
                    <a:pt x="3579" y="7944"/>
                    <a:pt x="2603" y="7571"/>
                    <a:pt x="1858" y="6826"/>
                  </a:cubicBezTo>
                  <a:cubicBezTo>
                    <a:pt x="370" y="5338"/>
                    <a:pt x="370" y="2921"/>
                    <a:pt x="1858" y="1444"/>
                  </a:cubicBezTo>
                  <a:cubicBezTo>
                    <a:pt x="2602" y="700"/>
                    <a:pt x="3579" y="328"/>
                    <a:pt x="4552" y="328"/>
                  </a:cubicBezTo>
                  <a:close/>
                  <a:moveTo>
                    <a:pt x="8518" y="7440"/>
                  </a:moveTo>
                  <a:cubicBezTo>
                    <a:pt x="8550" y="7440"/>
                    <a:pt x="8580" y="7453"/>
                    <a:pt x="8597" y="7481"/>
                  </a:cubicBezTo>
                  <a:lnTo>
                    <a:pt x="9061" y="7897"/>
                  </a:lnTo>
                  <a:lnTo>
                    <a:pt x="8276" y="8683"/>
                  </a:lnTo>
                  <a:lnTo>
                    <a:pt x="7883" y="8195"/>
                  </a:lnTo>
                  <a:cubicBezTo>
                    <a:pt x="7847" y="8135"/>
                    <a:pt x="7847" y="8052"/>
                    <a:pt x="7883" y="8016"/>
                  </a:cubicBezTo>
                  <a:lnTo>
                    <a:pt x="8418" y="7481"/>
                  </a:lnTo>
                  <a:cubicBezTo>
                    <a:pt x="8444" y="7456"/>
                    <a:pt x="8482" y="7440"/>
                    <a:pt x="8518" y="7440"/>
                  </a:cubicBezTo>
                  <a:close/>
                  <a:moveTo>
                    <a:pt x="9335" y="8100"/>
                  </a:moveTo>
                  <a:lnTo>
                    <a:pt x="11252" y="9779"/>
                  </a:lnTo>
                  <a:cubicBezTo>
                    <a:pt x="11574" y="10064"/>
                    <a:pt x="11597" y="10576"/>
                    <a:pt x="11276" y="10886"/>
                  </a:cubicBezTo>
                  <a:cubicBezTo>
                    <a:pt x="11128" y="11033"/>
                    <a:pt x="10940" y="11105"/>
                    <a:pt x="10752" y="11105"/>
                  </a:cubicBezTo>
                  <a:cubicBezTo>
                    <a:pt x="10544" y="11105"/>
                    <a:pt x="10336" y="11018"/>
                    <a:pt x="10181" y="10850"/>
                  </a:cubicBezTo>
                  <a:lnTo>
                    <a:pt x="8514" y="8921"/>
                  </a:lnTo>
                  <a:lnTo>
                    <a:pt x="9335" y="8100"/>
                  </a:lnTo>
                  <a:close/>
                  <a:moveTo>
                    <a:pt x="4543" y="1"/>
                  </a:moveTo>
                  <a:cubicBezTo>
                    <a:pt x="3483" y="1"/>
                    <a:pt x="2424" y="402"/>
                    <a:pt x="1620" y="1206"/>
                  </a:cubicBezTo>
                  <a:cubicBezTo>
                    <a:pt x="1" y="2837"/>
                    <a:pt x="1" y="5457"/>
                    <a:pt x="1620" y="7064"/>
                  </a:cubicBezTo>
                  <a:cubicBezTo>
                    <a:pt x="2431" y="7875"/>
                    <a:pt x="3489" y="8272"/>
                    <a:pt x="4543" y="8272"/>
                  </a:cubicBezTo>
                  <a:cubicBezTo>
                    <a:pt x="5440" y="8272"/>
                    <a:pt x="6334" y="7985"/>
                    <a:pt x="7073" y="7421"/>
                  </a:cubicBezTo>
                  <a:lnTo>
                    <a:pt x="7561" y="7909"/>
                  </a:lnTo>
                  <a:cubicBezTo>
                    <a:pt x="7490" y="8076"/>
                    <a:pt x="7502" y="8278"/>
                    <a:pt x="7633" y="8409"/>
                  </a:cubicBezTo>
                  <a:lnTo>
                    <a:pt x="9954" y="11064"/>
                  </a:lnTo>
                  <a:cubicBezTo>
                    <a:pt x="10171" y="11312"/>
                    <a:pt x="10471" y="11434"/>
                    <a:pt x="10771" y="11434"/>
                  </a:cubicBezTo>
                  <a:cubicBezTo>
                    <a:pt x="11049" y="11434"/>
                    <a:pt x="11326" y="11330"/>
                    <a:pt x="11538" y="11124"/>
                  </a:cubicBezTo>
                  <a:cubicBezTo>
                    <a:pt x="11978" y="10671"/>
                    <a:pt x="11955" y="9945"/>
                    <a:pt x="11478" y="9540"/>
                  </a:cubicBezTo>
                  <a:lnTo>
                    <a:pt x="8823" y="7219"/>
                  </a:lnTo>
                  <a:cubicBezTo>
                    <a:pt x="8737" y="7139"/>
                    <a:pt x="8629" y="7104"/>
                    <a:pt x="8522" y="7104"/>
                  </a:cubicBezTo>
                  <a:cubicBezTo>
                    <a:pt x="8453" y="7104"/>
                    <a:pt x="8384" y="7119"/>
                    <a:pt x="8323" y="7147"/>
                  </a:cubicBezTo>
                  <a:lnTo>
                    <a:pt x="7823" y="6659"/>
                  </a:lnTo>
                  <a:cubicBezTo>
                    <a:pt x="9073" y="5052"/>
                    <a:pt x="8978" y="2694"/>
                    <a:pt x="7466" y="1206"/>
                  </a:cubicBezTo>
                  <a:cubicBezTo>
                    <a:pt x="6662" y="402"/>
                    <a:pt x="5603" y="1"/>
                    <a:pt x="45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0" name="Google Shape;8910;p76"/>
            <p:cNvSpPr/>
            <p:nvPr/>
          </p:nvSpPr>
          <p:spPr>
            <a:xfrm>
              <a:off x="4278826" y="2791379"/>
              <a:ext cx="103998" cy="201962"/>
            </a:xfrm>
            <a:custGeom>
              <a:avLst/>
              <a:gdLst/>
              <a:ahLst/>
              <a:cxnLst/>
              <a:rect l="l" t="t" r="r" b="b"/>
              <a:pathLst>
                <a:path w="3275" h="6360" extrusionOk="0">
                  <a:moveTo>
                    <a:pt x="191" y="0"/>
                  </a:moveTo>
                  <a:cubicBezTo>
                    <a:pt x="106" y="0"/>
                    <a:pt x="35" y="59"/>
                    <a:pt x="24" y="157"/>
                  </a:cubicBezTo>
                  <a:cubicBezTo>
                    <a:pt x="0" y="264"/>
                    <a:pt x="60" y="335"/>
                    <a:pt x="167" y="347"/>
                  </a:cubicBezTo>
                  <a:cubicBezTo>
                    <a:pt x="798" y="442"/>
                    <a:pt x="1345" y="716"/>
                    <a:pt x="1786" y="1169"/>
                  </a:cubicBezTo>
                  <a:cubicBezTo>
                    <a:pt x="2905" y="2288"/>
                    <a:pt x="2905" y="4110"/>
                    <a:pt x="1786" y="5229"/>
                  </a:cubicBezTo>
                  <a:cubicBezTo>
                    <a:pt x="1345" y="5645"/>
                    <a:pt x="774" y="5931"/>
                    <a:pt x="167" y="6015"/>
                  </a:cubicBezTo>
                  <a:cubicBezTo>
                    <a:pt x="83" y="6038"/>
                    <a:pt x="24" y="6122"/>
                    <a:pt x="24" y="6217"/>
                  </a:cubicBezTo>
                  <a:cubicBezTo>
                    <a:pt x="36" y="6300"/>
                    <a:pt x="107" y="6360"/>
                    <a:pt x="179" y="6360"/>
                  </a:cubicBezTo>
                  <a:lnTo>
                    <a:pt x="214" y="6360"/>
                  </a:lnTo>
                  <a:cubicBezTo>
                    <a:pt x="917" y="6253"/>
                    <a:pt x="1536" y="5943"/>
                    <a:pt x="2024" y="5455"/>
                  </a:cubicBezTo>
                  <a:cubicBezTo>
                    <a:pt x="3274" y="4205"/>
                    <a:pt x="3274" y="2169"/>
                    <a:pt x="2024" y="919"/>
                  </a:cubicBezTo>
                  <a:cubicBezTo>
                    <a:pt x="1536" y="419"/>
                    <a:pt x="917" y="109"/>
                    <a:pt x="214" y="2"/>
                  </a:cubicBezTo>
                  <a:cubicBezTo>
                    <a:pt x="206" y="1"/>
                    <a:pt x="198"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1" name="Google Shape;8911;p76"/>
            <p:cNvSpPr/>
            <p:nvPr/>
          </p:nvSpPr>
          <p:spPr>
            <a:xfrm>
              <a:off x="4159332" y="2791379"/>
              <a:ext cx="105903" cy="201962"/>
            </a:xfrm>
            <a:custGeom>
              <a:avLst/>
              <a:gdLst/>
              <a:ahLst/>
              <a:cxnLst/>
              <a:rect l="l" t="t" r="r" b="b"/>
              <a:pathLst>
                <a:path w="3335" h="6360" extrusionOk="0">
                  <a:moveTo>
                    <a:pt x="3162" y="1"/>
                  </a:moveTo>
                  <a:cubicBezTo>
                    <a:pt x="3156" y="1"/>
                    <a:pt x="3150" y="1"/>
                    <a:pt x="3144" y="2"/>
                  </a:cubicBezTo>
                  <a:cubicBezTo>
                    <a:pt x="2430" y="61"/>
                    <a:pt x="1775" y="383"/>
                    <a:pt x="1251" y="895"/>
                  </a:cubicBezTo>
                  <a:cubicBezTo>
                    <a:pt x="1" y="2145"/>
                    <a:pt x="1" y="4193"/>
                    <a:pt x="1251" y="5443"/>
                  </a:cubicBezTo>
                  <a:cubicBezTo>
                    <a:pt x="1775" y="5955"/>
                    <a:pt x="2430" y="6277"/>
                    <a:pt x="3144" y="6360"/>
                  </a:cubicBezTo>
                  <a:lnTo>
                    <a:pt x="3156" y="6360"/>
                  </a:lnTo>
                  <a:cubicBezTo>
                    <a:pt x="3251" y="6360"/>
                    <a:pt x="3311" y="6300"/>
                    <a:pt x="3323" y="6217"/>
                  </a:cubicBezTo>
                  <a:cubicBezTo>
                    <a:pt x="3334" y="6122"/>
                    <a:pt x="3263" y="6038"/>
                    <a:pt x="3168" y="6038"/>
                  </a:cubicBezTo>
                  <a:cubicBezTo>
                    <a:pt x="2537" y="5955"/>
                    <a:pt x="1941" y="5681"/>
                    <a:pt x="1477" y="5217"/>
                  </a:cubicBezTo>
                  <a:cubicBezTo>
                    <a:pt x="358" y="4098"/>
                    <a:pt x="358" y="2264"/>
                    <a:pt x="1477" y="1157"/>
                  </a:cubicBezTo>
                  <a:cubicBezTo>
                    <a:pt x="1941" y="692"/>
                    <a:pt x="2513" y="407"/>
                    <a:pt x="3168" y="335"/>
                  </a:cubicBezTo>
                  <a:cubicBezTo>
                    <a:pt x="3263" y="311"/>
                    <a:pt x="3334" y="240"/>
                    <a:pt x="3323" y="157"/>
                  </a:cubicBezTo>
                  <a:cubicBezTo>
                    <a:pt x="3312" y="68"/>
                    <a:pt x="3239" y="1"/>
                    <a:pt x="31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12" name="Google Shape;8912;p76"/>
          <p:cNvGrpSpPr/>
          <p:nvPr/>
        </p:nvGrpSpPr>
        <p:grpSpPr>
          <a:xfrm>
            <a:off x="4656294" y="2745684"/>
            <a:ext cx="381346" cy="368644"/>
            <a:chOff x="4675986" y="2745684"/>
            <a:chExt cx="381346" cy="3686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13" name="Google Shape;8913;p76"/>
            <p:cNvSpPr/>
            <p:nvPr/>
          </p:nvSpPr>
          <p:spPr>
            <a:xfrm>
              <a:off x="4828918" y="2895345"/>
              <a:ext cx="69226" cy="69258"/>
            </a:xfrm>
            <a:custGeom>
              <a:avLst/>
              <a:gdLst/>
              <a:ahLst/>
              <a:cxnLst/>
              <a:rect l="l" t="t" r="r" b="b"/>
              <a:pathLst>
                <a:path w="2180" h="2181" extrusionOk="0">
                  <a:moveTo>
                    <a:pt x="1100" y="1"/>
                  </a:moveTo>
                  <a:cubicBezTo>
                    <a:pt x="535" y="1"/>
                    <a:pt x="1" y="443"/>
                    <a:pt x="1" y="1098"/>
                  </a:cubicBezTo>
                  <a:cubicBezTo>
                    <a:pt x="1" y="1705"/>
                    <a:pt x="501" y="2181"/>
                    <a:pt x="1096" y="2181"/>
                  </a:cubicBezTo>
                  <a:cubicBezTo>
                    <a:pt x="1703" y="2181"/>
                    <a:pt x="2180" y="1693"/>
                    <a:pt x="2180" y="1098"/>
                  </a:cubicBezTo>
                  <a:cubicBezTo>
                    <a:pt x="2180" y="1014"/>
                    <a:pt x="2180" y="955"/>
                    <a:pt x="2168" y="895"/>
                  </a:cubicBezTo>
                  <a:cubicBezTo>
                    <a:pt x="2146" y="819"/>
                    <a:pt x="2074" y="763"/>
                    <a:pt x="1989" y="763"/>
                  </a:cubicBezTo>
                  <a:cubicBezTo>
                    <a:pt x="1981" y="763"/>
                    <a:pt x="1973" y="763"/>
                    <a:pt x="1965" y="764"/>
                  </a:cubicBezTo>
                  <a:cubicBezTo>
                    <a:pt x="1882" y="776"/>
                    <a:pt x="1822" y="871"/>
                    <a:pt x="1834" y="955"/>
                  </a:cubicBezTo>
                  <a:cubicBezTo>
                    <a:pt x="1915" y="1442"/>
                    <a:pt x="1524" y="1834"/>
                    <a:pt x="1092" y="1834"/>
                  </a:cubicBezTo>
                  <a:cubicBezTo>
                    <a:pt x="954" y="1834"/>
                    <a:pt x="812" y="1794"/>
                    <a:pt x="679" y="1705"/>
                  </a:cubicBezTo>
                  <a:cubicBezTo>
                    <a:pt x="60" y="1288"/>
                    <a:pt x="358" y="336"/>
                    <a:pt x="1096" y="336"/>
                  </a:cubicBezTo>
                  <a:cubicBezTo>
                    <a:pt x="1251" y="336"/>
                    <a:pt x="1418" y="395"/>
                    <a:pt x="1548" y="502"/>
                  </a:cubicBezTo>
                  <a:cubicBezTo>
                    <a:pt x="1581" y="525"/>
                    <a:pt x="1615" y="536"/>
                    <a:pt x="1649" y="536"/>
                  </a:cubicBezTo>
                  <a:cubicBezTo>
                    <a:pt x="1701" y="536"/>
                    <a:pt x="1750" y="510"/>
                    <a:pt x="1787" y="466"/>
                  </a:cubicBezTo>
                  <a:cubicBezTo>
                    <a:pt x="1846" y="395"/>
                    <a:pt x="1834" y="288"/>
                    <a:pt x="1763" y="228"/>
                  </a:cubicBezTo>
                  <a:cubicBezTo>
                    <a:pt x="1558" y="72"/>
                    <a:pt x="1327" y="1"/>
                    <a:pt x="110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4" name="Google Shape;8914;p76"/>
            <p:cNvSpPr/>
            <p:nvPr/>
          </p:nvSpPr>
          <p:spPr>
            <a:xfrm>
              <a:off x="4675986" y="2745684"/>
              <a:ext cx="381346" cy="368644"/>
            </a:xfrm>
            <a:custGeom>
              <a:avLst/>
              <a:gdLst/>
              <a:ahLst/>
              <a:cxnLst/>
              <a:rect l="l" t="t" r="r" b="b"/>
              <a:pathLst>
                <a:path w="12009" h="11609" extrusionOk="0">
                  <a:moveTo>
                    <a:pt x="1049" y="2188"/>
                  </a:moveTo>
                  <a:cubicBezTo>
                    <a:pt x="1173" y="2188"/>
                    <a:pt x="1299" y="2229"/>
                    <a:pt x="1411" y="2322"/>
                  </a:cubicBezTo>
                  <a:cubicBezTo>
                    <a:pt x="1650" y="2512"/>
                    <a:pt x="1697" y="2846"/>
                    <a:pt x="1531" y="3096"/>
                  </a:cubicBezTo>
                  <a:cubicBezTo>
                    <a:pt x="1413" y="3272"/>
                    <a:pt x="1231" y="3354"/>
                    <a:pt x="1049" y="3354"/>
                  </a:cubicBezTo>
                  <a:cubicBezTo>
                    <a:pt x="791" y="3354"/>
                    <a:pt x="534" y="3188"/>
                    <a:pt x="471" y="2893"/>
                  </a:cubicBezTo>
                  <a:cubicBezTo>
                    <a:pt x="401" y="2493"/>
                    <a:pt x="714" y="2188"/>
                    <a:pt x="1049" y="2188"/>
                  </a:cubicBezTo>
                  <a:close/>
                  <a:moveTo>
                    <a:pt x="4317" y="3036"/>
                  </a:moveTo>
                  <a:cubicBezTo>
                    <a:pt x="4400" y="3084"/>
                    <a:pt x="5472" y="3703"/>
                    <a:pt x="5567" y="3751"/>
                  </a:cubicBezTo>
                  <a:lnTo>
                    <a:pt x="4317" y="4465"/>
                  </a:lnTo>
                  <a:lnTo>
                    <a:pt x="4317" y="3036"/>
                  </a:lnTo>
                  <a:close/>
                  <a:moveTo>
                    <a:pt x="7496" y="3036"/>
                  </a:moveTo>
                  <a:lnTo>
                    <a:pt x="7496" y="4465"/>
                  </a:lnTo>
                  <a:lnTo>
                    <a:pt x="6245" y="3751"/>
                  </a:lnTo>
                  <a:lnTo>
                    <a:pt x="7496" y="3036"/>
                  </a:lnTo>
                  <a:close/>
                  <a:moveTo>
                    <a:pt x="9246" y="2262"/>
                  </a:moveTo>
                  <a:cubicBezTo>
                    <a:pt x="10115" y="2262"/>
                    <a:pt x="10829" y="2965"/>
                    <a:pt x="10829" y="3858"/>
                  </a:cubicBezTo>
                  <a:cubicBezTo>
                    <a:pt x="10829" y="4429"/>
                    <a:pt x="10520" y="4953"/>
                    <a:pt x="10032" y="5239"/>
                  </a:cubicBezTo>
                  <a:lnTo>
                    <a:pt x="9448" y="5572"/>
                  </a:lnTo>
                  <a:cubicBezTo>
                    <a:pt x="9270" y="5477"/>
                    <a:pt x="8055" y="4775"/>
                    <a:pt x="7841" y="4656"/>
                  </a:cubicBezTo>
                  <a:lnTo>
                    <a:pt x="7841" y="2834"/>
                  </a:lnTo>
                  <a:cubicBezTo>
                    <a:pt x="8305" y="2596"/>
                    <a:pt x="8627" y="2262"/>
                    <a:pt x="9246" y="2262"/>
                  </a:cubicBezTo>
                  <a:close/>
                  <a:moveTo>
                    <a:pt x="2565" y="2283"/>
                  </a:moveTo>
                  <a:cubicBezTo>
                    <a:pt x="2837" y="2283"/>
                    <a:pt x="3111" y="2352"/>
                    <a:pt x="3364" y="2489"/>
                  </a:cubicBezTo>
                  <a:cubicBezTo>
                    <a:pt x="3745" y="2715"/>
                    <a:pt x="3602" y="2620"/>
                    <a:pt x="3971" y="2846"/>
                  </a:cubicBezTo>
                  <a:lnTo>
                    <a:pt x="3971" y="4656"/>
                  </a:lnTo>
                  <a:lnTo>
                    <a:pt x="2352" y="5584"/>
                  </a:lnTo>
                  <a:lnTo>
                    <a:pt x="1769" y="5251"/>
                  </a:lnTo>
                  <a:cubicBezTo>
                    <a:pt x="1400" y="5049"/>
                    <a:pt x="1126" y="4703"/>
                    <a:pt x="1030" y="4287"/>
                  </a:cubicBezTo>
                  <a:cubicBezTo>
                    <a:pt x="971" y="4096"/>
                    <a:pt x="947" y="3882"/>
                    <a:pt x="983" y="3691"/>
                  </a:cubicBezTo>
                  <a:lnTo>
                    <a:pt x="983" y="3691"/>
                  </a:lnTo>
                  <a:cubicBezTo>
                    <a:pt x="1005" y="3693"/>
                    <a:pt x="1027" y="3694"/>
                    <a:pt x="1049" y="3694"/>
                  </a:cubicBezTo>
                  <a:cubicBezTo>
                    <a:pt x="1694" y="3694"/>
                    <a:pt x="2153" y="3028"/>
                    <a:pt x="1900" y="2429"/>
                  </a:cubicBezTo>
                  <a:cubicBezTo>
                    <a:pt x="2111" y="2332"/>
                    <a:pt x="2337" y="2283"/>
                    <a:pt x="2565" y="2283"/>
                  </a:cubicBezTo>
                  <a:close/>
                  <a:moveTo>
                    <a:pt x="7841" y="5060"/>
                  </a:moveTo>
                  <a:cubicBezTo>
                    <a:pt x="8008" y="5156"/>
                    <a:pt x="8960" y="5703"/>
                    <a:pt x="9127" y="5787"/>
                  </a:cubicBezTo>
                  <a:lnTo>
                    <a:pt x="7841" y="6513"/>
                  </a:lnTo>
                  <a:lnTo>
                    <a:pt x="7841" y="5060"/>
                  </a:lnTo>
                  <a:close/>
                  <a:moveTo>
                    <a:pt x="3971" y="5060"/>
                  </a:moveTo>
                  <a:lnTo>
                    <a:pt x="3971" y="6525"/>
                  </a:lnTo>
                  <a:lnTo>
                    <a:pt x="2697" y="5787"/>
                  </a:lnTo>
                  <a:lnTo>
                    <a:pt x="3971" y="5060"/>
                  </a:lnTo>
                  <a:close/>
                  <a:moveTo>
                    <a:pt x="5900" y="3965"/>
                  </a:moveTo>
                  <a:lnTo>
                    <a:pt x="7496" y="4870"/>
                  </a:lnTo>
                  <a:lnTo>
                    <a:pt x="7496" y="6715"/>
                  </a:lnTo>
                  <a:lnTo>
                    <a:pt x="5900" y="7620"/>
                  </a:lnTo>
                  <a:lnTo>
                    <a:pt x="4317" y="6715"/>
                  </a:lnTo>
                  <a:lnTo>
                    <a:pt x="4317" y="4870"/>
                  </a:lnTo>
                  <a:lnTo>
                    <a:pt x="5900" y="3965"/>
                  </a:lnTo>
                  <a:close/>
                  <a:moveTo>
                    <a:pt x="4317" y="7120"/>
                  </a:moveTo>
                  <a:lnTo>
                    <a:pt x="5567" y="7835"/>
                  </a:lnTo>
                  <a:lnTo>
                    <a:pt x="4317" y="8549"/>
                  </a:lnTo>
                  <a:lnTo>
                    <a:pt x="4317" y="7120"/>
                  </a:lnTo>
                  <a:close/>
                  <a:moveTo>
                    <a:pt x="7496" y="7108"/>
                  </a:moveTo>
                  <a:lnTo>
                    <a:pt x="7496" y="8549"/>
                  </a:lnTo>
                  <a:cubicBezTo>
                    <a:pt x="7412" y="8501"/>
                    <a:pt x="6341" y="7870"/>
                    <a:pt x="6245" y="7835"/>
                  </a:cubicBezTo>
                  <a:lnTo>
                    <a:pt x="7496" y="7108"/>
                  </a:lnTo>
                  <a:close/>
                  <a:moveTo>
                    <a:pt x="9484" y="5965"/>
                  </a:moveTo>
                  <a:lnTo>
                    <a:pt x="10055" y="6299"/>
                  </a:lnTo>
                  <a:cubicBezTo>
                    <a:pt x="10436" y="6501"/>
                    <a:pt x="10698" y="6846"/>
                    <a:pt x="10806" y="7263"/>
                  </a:cubicBezTo>
                  <a:cubicBezTo>
                    <a:pt x="10853" y="7442"/>
                    <a:pt x="10865" y="7620"/>
                    <a:pt x="10865" y="7799"/>
                  </a:cubicBezTo>
                  <a:cubicBezTo>
                    <a:pt x="10859" y="7799"/>
                    <a:pt x="10853" y="7799"/>
                    <a:pt x="10847" y="7799"/>
                  </a:cubicBezTo>
                  <a:cubicBezTo>
                    <a:pt x="10143" y="7799"/>
                    <a:pt x="9677" y="8506"/>
                    <a:pt x="9972" y="9120"/>
                  </a:cubicBezTo>
                  <a:cubicBezTo>
                    <a:pt x="9748" y="9235"/>
                    <a:pt x="9502" y="9295"/>
                    <a:pt x="9253" y="9295"/>
                  </a:cubicBezTo>
                  <a:cubicBezTo>
                    <a:pt x="8987" y="9295"/>
                    <a:pt x="8718" y="9226"/>
                    <a:pt x="8472" y="9085"/>
                  </a:cubicBezTo>
                  <a:cubicBezTo>
                    <a:pt x="8079" y="8859"/>
                    <a:pt x="8234" y="8942"/>
                    <a:pt x="7853" y="8728"/>
                  </a:cubicBezTo>
                  <a:lnTo>
                    <a:pt x="7853" y="6894"/>
                  </a:lnTo>
                  <a:lnTo>
                    <a:pt x="9484" y="5965"/>
                  </a:lnTo>
                  <a:close/>
                  <a:moveTo>
                    <a:pt x="10799" y="8158"/>
                  </a:moveTo>
                  <a:cubicBezTo>
                    <a:pt x="10910" y="8158"/>
                    <a:pt x="11021" y="8189"/>
                    <a:pt x="11115" y="8251"/>
                  </a:cubicBezTo>
                  <a:cubicBezTo>
                    <a:pt x="11568" y="8549"/>
                    <a:pt x="11413" y="9216"/>
                    <a:pt x="10913" y="9299"/>
                  </a:cubicBezTo>
                  <a:cubicBezTo>
                    <a:pt x="10869" y="9308"/>
                    <a:pt x="10827" y="9312"/>
                    <a:pt x="10786" y="9312"/>
                  </a:cubicBezTo>
                  <a:cubicBezTo>
                    <a:pt x="10343" y="9312"/>
                    <a:pt x="10056" y="8809"/>
                    <a:pt x="10317" y="8406"/>
                  </a:cubicBezTo>
                  <a:cubicBezTo>
                    <a:pt x="10429" y="8243"/>
                    <a:pt x="10614" y="8158"/>
                    <a:pt x="10799" y="8158"/>
                  </a:cubicBezTo>
                  <a:close/>
                  <a:moveTo>
                    <a:pt x="5900" y="8025"/>
                  </a:moveTo>
                  <a:cubicBezTo>
                    <a:pt x="6103" y="8144"/>
                    <a:pt x="7305" y="8823"/>
                    <a:pt x="7496" y="8930"/>
                  </a:cubicBezTo>
                  <a:lnTo>
                    <a:pt x="7496" y="9644"/>
                  </a:lnTo>
                  <a:cubicBezTo>
                    <a:pt x="7496" y="10525"/>
                    <a:pt x="6781" y="11240"/>
                    <a:pt x="5900" y="11240"/>
                  </a:cubicBezTo>
                  <a:cubicBezTo>
                    <a:pt x="5031" y="11240"/>
                    <a:pt x="4317" y="10525"/>
                    <a:pt x="4317" y="9644"/>
                  </a:cubicBezTo>
                  <a:lnTo>
                    <a:pt x="4317" y="8930"/>
                  </a:lnTo>
                  <a:lnTo>
                    <a:pt x="5900" y="8025"/>
                  </a:lnTo>
                  <a:close/>
                  <a:moveTo>
                    <a:pt x="5900" y="0"/>
                  </a:moveTo>
                  <a:cubicBezTo>
                    <a:pt x="4829" y="0"/>
                    <a:pt x="3971" y="869"/>
                    <a:pt x="3971" y="1941"/>
                  </a:cubicBezTo>
                  <a:lnTo>
                    <a:pt x="3971" y="2441"/>
                  </a:lnTo>
                  <a:cubicBezTo>
                    <a:pt x="3686" y="2274"/>
                    <a:pt x="3793" y="2334"/>
                    <a:pt x="3519" y="2191"/>
                  </a:cubicBezTo>
                  <a:cubicBezTo>
                    <a:pt x="3219" y="2016"/>
                    <a:pt x="2890" y="1933"/>
                    <a:pt x="2564" y="1933"/>
                  </a:cubicBezTo>
                  <a:cubicBezTo>
                    <a:pt x="2268" y="1933"/>
                    <a:pt x="1975" y="2001"/>
                    <a:pt x="1709" y="2131"/>
                  </a:cubicBezTo>
                  <a:cubicBezTo>
                    <a:pt x="1515" y="1930"/>
                    <a:pt x="1277" y="1842"/>
                    <a:pt x="1045" y="1842"/>
                  </a:cubicBezTo>
                  <a:cubicBezTo>
                    <a:pt x="508" y="1842"/>
                    <a:pt x="1" y="2313"/>
                    <a:pt x="126" y="2953"/>
                  </a:cubicBezTo>
                  <a:cubicBezTo>
                    <a:pt x="185" y="3251"/>
                    <a:pt x="388" y="3489"/>
                    <a:pt x="638" y="3608"/>
                  </a:cubicBezTo>
                  <a:cubicBezTo>
                    <a:pt x="530" y="4358"/>
                    <a:pt x="888" y="5156"/>
                    <a:pt x="1590" y="5549"/>
                  </a:cubicBezTo>
                  <a:cubicBezTo>
                    <a:pt x="1828" y="5691"/>
                    <a:pt x="1757" y="5644"/>
                    <a:pt x="1995" y="5787"/>
                  </a:cubicBezTo>
                  <a:lnTo>
                    <a:pt x="1590" y="6025"/>
                  </a:lnTo>
                  <a:cubicBezTo>
                    <a:pt x="995" y="6370"/>
                    <a:pt x="626" y="7025"/>
                    <a:pt x="626" y="7716"/>
                  </a:cubicBezTo>
                  <a:cubicBezTo>
                    <a:pt x="626" y="8704"/>
                    <a:pt x="1400" y="9537"/>
                    <a:pt x="2388" y="9632"/>
                  </a:cubicBezTo>
                  <a:lnTo>
                    <a:pt x="2412" y="9632"/>
                  </a:lnTo>
                  <a:cubicBezTo>
                    <a:pt x="2495" y="9632"/>
                    <a:pt x="2566" y="9573"/>
                    <a:pt x="2566" y="9478"/>
                  </a:cubicBezTo>
                  <a:cubicBezTo>
                    <a:pt x="2590" y="9394"/>
                    <a:pt x="2507" y="9299"/>
                    <a:pt x="2424" y="9299"/>
                  </a:cubicBezTo>
                  <a:cubicBezTo>
                    <a:pt x="1602" y="9228"/>
                    <a:pt x="959" y="8549"/>
                    <a:pt x="959" y="7727"/>
                  </a:cubicBezTo>
                  <a:cubicBezTo>
                    <a:pt x="959" y="7144"/>
                    <a:pt x="1281" y="6620"/>
                    <a:pt x="1769" y="6346"/>
                  </a:cubicBezTo>
                  <a:lnTo>
                    <a:pt x="2352" y="6013"/>
                  </a:lnTo>
                  <a:lnTo>
                    <a:pt x="3971" y="6942"/>
                  </a:lnTo>
                  <a:lnTo>
                    <a:pt x="3971" y="8763"/>
                  </a:lnTo>
                  <a:cubicBezTo>
                    <a:pt x="3436" y="9061"/>
                    <a:pt x="3305" y="9168"/>
                    <a:pt x="3031" y="9263"/>
                  </a:cubicBezTo>
                  <a:cubicBezTo>
                    <a:pt x="2947" y="9287"/>
                    <a:pt x="2900" y="9382"/>
                    <a:pt x="2912" y="9466"/>
                  </a:cubicBezTo>
                  <a:cubicBezTo>
                    <a:pt x="2943" y="9549"/>
                    <a:pt x="3011" y="9587"/>
                    <a:pt x="3091" y="9587"/>
                  </a:cubicBezTo>
                  <a:cubicBezTo>
                    <a:pt x="3103" y="9587"/>
                    <a:pt x="3114" y="9586"/>
                    <a:pt x="3126" y="9585"/>
                  </a:cubicBezTo>
                  <a:cubicBezTo>
                    <a:pt x="3436" y="9501"/>
                    <a:pt x="3578" y="9359"/>
                    <a:pt x="3959" y="9168"/>
                  </a:cubicBezTo>
                  <a:lnTo>
                    <a:pt x="3959" y="9680"/>
                  </a:lnTo>
                  <a:cubicBezTo>
                    <a:pt x="3959" y="10752"/>
                    <a:pt x="4817" y="11609"/>
                    <a:pt x="5888" y="11609"/>
                  </a:cubicBezTo>
                  <a:cubicBezTo>
                    <a:pt x="6960" y="11609"/>
                    <a:pt x="7829" y="10752"/>
                    <a:pt x="7829" y="9680"/>
                  </a:cubicBezTo>
                  <a:lnTo>
                    <a:pt x="7829" y="9168"/>
                  </a:lnTo>
                  <a:cubicBezTo>
                    <a:pt x="8317" y="9454"/>
                    <a:pt x="8627" y="9680"/>
                    <a:pt x="9222" y="9680"/>
                  </a:cubicBezTo>
                  <a:cubicBezTo>
                    <a:pt x="9555" y="9680"/>
                    <a:pt x="9865" y="9597"/>
                    <a:pt x="10151" y="9442"/>
                  </a:cubicBezTo>
                  <a:cubicBezTo>
                    <a:pt x="10315" y="9597"/>
                    <a:pt x="10543" y="9696"/>
                    <a:pt x="10788" y="9696"/>
                  </a:cubicBezTo>
                  <a:cubicBezTo>
                    <a:pt x="10845" y="9696"/>
                    <a:pt x="10902" y="9691"/>
                    <a:pt x="10960" y="9680"/>
                  </a:cubicBezTo>
                  <a:cubicBezTo>
                    <a:pt x="11865" y="9466"/>
                    <a:pt x="12008" y="8263"/>
                    <a:pt x="11175" y="7894"/>
                  </a:cubicBezTo>
                  <a:cubicBezTo>
                    <a:pt x="11246" y="7156"/>
                    <a:pt x="10889" y="6406"/>
                    <a:pt x="10210" y="6013"/>
                  </a:cubicBezTo>
                  <a:cubicBezTo>
                    <a:pt x="9972" y="5882"/>
                    <a:pt x="10044" y="5918"/>
                    <a:pt x="9805" y="5775"/>
                  </a:cubicBezTo>
                  <a:lnTo>
                    <a:pt x="10210" y="5537"/>
                  </a:lnTo>
                  <a:cubicBezTo>
                    <a:pt x="11127" y="5001"/>
                    <a:pt x="11460" y="3810"/>
                    <a:pt x="10925" y="2882"/>
                  </a:cubicBezTo>
                  <a:cubicBezTo>
                    <a:pt x="10579" y="2286"/>
                    <a:pt x="9924" y="1917"/>
                    <a:pt x="9246" y="1917"/>
                  </a:cubicBezTo>
                  <a:cubicBezTo>
                    <a:pt x="8531" y="1917"/>
                    <a:pt x="8139" y="2286"/>
                    <a:pt x="7841" y="2429"/>
                  </a:cubicBezTo>
                  <a:cubicBezTo>
                    <a:pt x="7829" y="2012"/>
                    <a:pt x="7865" y="1810"/>
                    <a:pt x="7793" y="1489"/>
                  </a:cubicBezTo>
                  <a:cubicBezTo>
                    <a:pt x="7783" y="1408"/>
                    <a:pt x="7704" y="1352"/>
                    <a:pt x="7629" y="1352"/>
                  </a:cubicBezTo>
                  <a:cubicBezTo>
                    <a:pt x="7616" y="1352"/>
                    <a:pt x="7603" y="1354"/>
                    <a:pt x="7591" y="1358"/>
                  </a:cubicBezTo>
                  <a:cubicBezTo>
                    <a:pt x="7496" y="1369"/>
                    <a:pt x="7436" y="1477"/>
                    <a:pt x="7448" y="1560"/>
                  </a:cubicBezTo>
                  <a:cubicBezTo>
                    <a:pt x="7507" y="1834"/>
                    <a:pt x="7484" y="1989"/>
                    <a:pt x="7496" y="2620"/>
                  </a:cubicBezTo>
                  <a:lnTo>
                    <a:pt x="5900" y="3525"/>
                  </a:lnTo>
                  <a:lnTo>
                    <a:pt x="4317" y="2620"/>
                  </a:lnTo>
                  <a:lnTo>
                    <a:pt x="4317" y="1941"/>
                  </a:lnTo>
                  <a:cubicBezTo>
                    <a:pt x="4317" y="1060"/>
                    <a:pt x="5031" y="346"/>
                    <a:pt x="5900" y="346"/>
                  </a:cubicBezTo>
                  <a:cubicBezTo>
                    <a:pt x="6424" y="346"/>
                    <a:pt x="6912" y="596"/>
                    <a:pt x="7210" y="1024"/>
                  </a:cubicBezTo>
                  <a:cubicBezTo>
                    <a:pt x="7246" y="1075"/>
                    <a:pt x="7301" y="1100"/>
                    <a:pt x="7354" y="1100"/>
                  </a:cubicBezTo>
                  <a:cubicBezTo>
                    <a:pt x="7388" y="1100"/>
                    <a:pt x="7420" y="1090"/>
                    <a:pt x="7448" y="1072"/>
                  </a:cubicBezTo>
                  <a:cubicBezTo>
                    <a:pt x="7531" y="1012"/>
                    <a:pt x="7543" y="905"/>
                    <a:pt x="7496" y="834"/>
                  </a:cubicBezTo>
                  <a:cubicBezTo>
                    <a:pt x="7138" y="310"/>
                    <a:pt x="6543" y="0"/>
                    <a:pt x="590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15" name="Google Shape;8915;p76"/>
          <p:cNvGrpSpPr/>
          <p:nvPr/>
        </p:nvGrpSpPr>
        <p:grpSpPr>
          <a:xfrm>
            <a:off x="5200924" y="2791061"/>
            <a:ext cx="373185" cy="302466"/>
            <a:chOff x="5220616" y="2791061"/>
            <a:chExt cx="373185" cy="3024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16" name="Google Shape;8916;p76"/>
            <p:cNvSpPr/>
            <p:nvPr/>
          </p:nvSpPr>
          <p:spPr>
            <a:xfrm>
              <a:off x="5220616" y="2791061"/>
              <a:ext cx="373185" cy="302466"/>
            </a:xfrm>
            <a:custGeom>
              <a:avLst/>
              <a:gdLst/>
              <a:ahLst/>
              <a:cxnLst/>
              <a:rect l="l" t="t" r="r" b="b"/>
              <a:pathLst>
                <a:path w="11752" h="9525" extrusionOk="0">
                  <a:moveTo>
                    <a:pt x="1834" y="345"/>
                  </a:moveTo>
                  <a:cubicBezTo>
                    <a:pt x="1834" y="345"/>
                    <a:pt x="1846" y="345"/>
                    <a:pt x="1846" y="357"/>
                  </a:cubicBezTo>
                  <a:lnTo>
                    <a:pt x="1846" y="1083"/>
                  </a:lnTo>
                  <a:cubicBezTo>
                    <a:pt x="1846" y="1083"/>
                    <a:pt x="1846" y="1107"/>
                    <a:pt x="1834" y="1107"/>
                  </a:cubicBezTo>
                  <a:lnTo>
                    <a:pt x="1465" y="1107"/>
                  </a:lnTo>
                  <a:cubicBezTo>
                    <a:pt x="1465" y="1107"/>
                    <a:pt x="1453" y="1107"/>
                    <a:pt x="1453" y="1083"/>
                  </a:cubicBezTo>
                  <a:lnTo>
                    <a:pt x="1453" y="357"/>
                  </a:lnTo>
                  <a:lnTo>
                    <a:pt x="1465" y="357"/>
                  </a:lnTo>
                  <a:cubicBezTo>
                    <a:pt x="1465" y="351"/>
                    <a:pt x="1468" y="348"/>
                    <a:pt x="1469" y="348"/>
                  </a:cubicBezTo>
                  <a:lnTo>
                    <a:pt x="1469" y="348"/>
                  </a:lnTo>
                  <a:cubicBezTo>
                    <a:pt x="1471" y="348"/>
                    <a:pt x="1471" y="351"/>
                    <a:pt x="1465" y="357"/>
                  </a:cubicBezTo>
                  <a:lnTo>
                    <a:pt x="1834" y="345"/>
                  </a:lnTo>
                  <a:close/>
                  <a:moveTo>
                    <a:pt x="10276" y="345"/>
                  </a:moveTo>
                  <a:cubicBezTo>
                    <a:pt x="10276" y="345"/>
                    <a:pt x="10288" y="345"/>
                    <a:pt x="10288" y="357"/>
                  </a:cubicBezTo>
                  <a:lnTo>
                    <a:pt x="10288" y="1083"/>
                  </a:lnTo>
                  <a:cubicBezTo>
                    <a:pt x="10288" y="1083"/>
                    <a:pt x="10288" y="1107"/>
                    <a:pt x="10276" y="1107"/>
                  </a:cubicBezTo>
                  <a:lnTo>
                    <a:pt x="9907" y="1107"/>
                  </a:lnTo>
                  <a:cubicBezTo>
                    <a:pt x="9907" y="1107"/>
                    <a:pt x="9895" y="1107"/>
                    <a:pt x="9895" y="1083"/>
                  </a:cubicBezTo>
                  <a:lnTo>
                    <a:pt x="9895" y="357"/>
                  </a:lnTo>
                  <a:lnTo>
                    <a:pt x="9907" y="357"/>
                  </a:lnTo>
                  <a:cubicBezTo>
                    <a:pt x="9907" y="351"/>
                    <a:pt x="9910" y="348"/>
                    <a:pt x="9911" y="348"/>
                  </a:cubicBezTo>
                  <a:lnTo>
                    <a:pt x="9911" y="348"/>
                  </a:lnTo>
                  <a:cubicBezTo>
                    <a:pt x="9912" y="348"/>
                    <a:pt x="9912" y="351"/>
                    <a:pt x="9907" y="357"/>
                  </a:cubicBezTo>
                  <a:lnTo>
                    <a:pt x="10276" y="345"/>
                  </a:lnTo>
                  <a:close/>
                  <a:moveTo>
                    <a:pt x="11038" y="1107"/>
                  </a:moveTo>
                  <a:cubicBezTo>
                    <a:pt x="11240" y="1107"/>
                    <a:pt x="11407" y="1262"/>
                    <a:pt x="11407" y="1476"/>
                  </a:cubicBezTo>
                  <a:lnTo>
                    <a:pt x="11407" y="8811"/>
                  </a:lnTo>
                  <a:cubicBezTo>
                    <a:pt x="11407" y="9001"/>
                    <a:pt x="11228" y="9180"/>
                    <a:pt x="11026" y="9180"/>
                  </a:cubicBezTo>
                  <a:lnTo>
                    <a:pt x="751" y="9180"/>
                  </a:lnTo>
                  <a:cubicBezTo>
                    <a:pt x="536" y="9180"/>
                    <a:pt x="382" y="9025"/>
                    <a:pt x="382" y="8811"/>
                  </a:cubicBezTo>
                  <a:lnTo>
                    <a:pt x="382" y="1476"/>
                  </a:lnTo>
                  <a:cubicBezTo>
                    <a:pt x="382" y="1262"/>
                    <a:pt x="536" y="1107"/>
                    <a:pt x="751" y="1107"/>
                  </a:cubicBezTo>
                  <a:lnTo>
                    <a:pt x="1120" y="1107"/>
                  </a:lnTo>
                  <a:lnTo>
                    <a:pt x="1120" y="1119"/>
                  </a:lnTo>
                  <a:cubicBezTo>
                    <a:pt x="1120" y="1310"/>
                    <a:pt x="1286" y="1476"/>
                    <a:pt x="1477" y="1476"/>
                  </a:cubicBezTo>
                  <a:lnTo>
                    <a:pt x="1858" y="1476"/>
                  </a:lnTo>
                  <a:cubicBezTo>
                    <a:pt x="2048" y="1476"/>
                    <a:pt x="2215" y="1310"/>
                    <a:pt x="2215" y="1119"/>
                  </a:cubicBezTo>
                  <a:lnTo>
                    <a:pt x="2215" y="1107"/>
                  </a:lnTo>
                  <a:lnTo>
                    <a:pt x="9573" y="1107"/>
                  </a:lnTo>
                  <a:lnTo>
                    <a:pt x="9573" y="1119"/>
                  </a:lnTo>
                  <a:cubicBezTo>
                    <a:pt x="9573" y="1310"/>
                    <a:pt x="9740" y="1476"/>
                    <a:pt x="9930" y="1476"/>
                  </a:cubicBezTo>
                  <a:lnTo>
                    <a:pt x="10311" y="1476"/>
                  </a:lnTo>
                  <a:cubicBezTo>
                    <a:pt x="10502" y="1476"/>
                    <a:pt x="10669" y="1310"/>
                    <a:pt x="10669" y="1119"/>
                  </a:cubicBezTo>
                  <a:lnTo>
                    <a:pt x="10669" y="1107"/>
                  </a:lnTo>
                  <a:close/>
                  <a:moveTo>
                    <a:pt x="1465" y="0"/>
                  </a:moveTo>
                  <a:cubicBezTo>
                    <a:pt x="1275" y="0"/>
                    <a:pt x="1108" y="167"/>
                    <a:pt x="1108" y="357"/>
                  </a:cubicBezTo>
                  <a:lnTo>
                    <a:pt x="1108" y="726"/>
                  </a:lnTo>
                  <a:lnTo>
                    <a:pt x="739" y="726"/>
                  </a:lnTo>
                  <a:cubicBezTo>
                    <a:pt x="334" y="726"/>
                    <a:pt x="1" y="1060"/>
                    <a:pt x="1" y="1464"/>
                  </a:cubicBezTo>
                  <a:lnTo>
                    <a:pt x="1" y="8799"/>
                  </a:lnTo>
                  <a:cubicBezTo>
                    <a:pt x="1" y="9204"/>
                    <a:pt x="334" y="9525"/>
                    <a:pt x="739" y="9525"/>
                  </a:cubicBezTo>
                  <a:lnTo>
                    <a:pt x="11014" y="9525"/>
                  </a:lnTo>
                  <a:cubicBezTo>
                    <a:pt x="11419" y="9525"/>
                    <a:pt x="11752" y="9204"/>
                    <a:pt x="11752" y="8799"/>
                  </a:cubicBezTo>
                  <a:lnTo>
                    <a:pt x="11752" y="1464"/>
                  </a:lnTo>
                  <a:cubicBezTo>
                    <a:pt x="11752" y="1060"/>
                    <a:pt x="11419" y="726"/>
                    <a:pt x="11026" y="726"/>
                  </a:cubicBezTo>
                  <a:lnTo>
                    <a:pt x="10645" y="726"/>
                  </a:lnTo>
                  <a:lnTo>
                    <a:pt x="10645" y="357"/>
                  </a:lnTo>
                  <a:cubicBezTo>
                    <a:pt x="10645" y="167"/>
                    <a:pt x="10490" y="0"/>
                    <a:pt x="10288" y="0"/>
                  </a:cubicBezTo>
                  <a:lnTo>
                    <a:pt x="9918" y="0"/>
                  </a:lnTo>
                  <a:cubicBezTo>
                    <a:pt x="9728" y="0"/>
                    <a:pt x="9561" y="167"/>
                    <a:pt x="9561" y="357"/>
                  </a:cubicBezTo>
                  <a:lnTo>
                    <a:pt x="9561" y="726"/>
                  </a:lnTo>
                  <a:lnTo>
                    <a:pt x="2191" y="726"/>
                  </a:lnTo>
                  <a:lnTo>
                    <a:pt x="2191" y="357"/>
                  </a:lnTo>
                  <a:cubicBezTo>
                    <a:pt x="2191" y="167"/>
                    <a:pt x="2025" y="0"/>
                    <a:pt x="183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7" name="Google Shape;8917;p76"/>
            <p:cNvSpPr/>
            <p:nvPr/>
          </p:nvSpPr>
          <p:spPr>
            <a:xfrm>
              <a:off x="5244432" y="2849268"/>
              <a:ext cx="326314" cy="11368"/>
            </a:xfrm>
            <a:custGeom>
              <a:avLst/>
              <a:gdLst/>
              <a:ahLst/>
              <a:cxnLst/>
              <a:rect l="l" t="t" r="r" b="b"/>
              <a:pathLst>
                <a:path w="10276" h="358" extrusionOk="0">
                  <a:moveTo>
                    <a:pt x="179" y="1"/>
                  </a:moveTo>
                  <a:cubicBezTo>
                    <a:pt x="96" y="1"/>
                    <a:pt x="1" y="72"/>
                    <a:pt x="1" y="179"/>
                  </a:cubicBezTo>
                  <a:cubicBezTo>
                    <a:pt x="1" y="274"/>
                    <a:pt x="72" y="358"/>
                    <a:pt x="179" y="358"/>
                  </a:cubicBezTo>
                  <a:lnTo>
                    <a:pt x="10097" y="358"/>
                  </a:lnTo>
                  <a:cubicBezTo>
                    <a:pt x="10180" y="358"/>
                    <a:pt x="10276" y="274"/>
                    <a:pt x="10276" y="179"/>
                  </a:cubicBezTo>
                  <a:cubicBezTo>
                    <a:pt x="10276" y="72"/>
                    <a:pt x="10180" y="1"/>
                    <a:pt x="1009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8" name="Google Shape;8918;p76"/>
            <p:cNvSpPr/>
            <p:nvPr/>
          </p:nvSpPr>
          <p:spPr>
            <a:xfrm>
              <a:off x="5261834" y="2896139"/>
              <a:ext cx="46521" cy="11400"/>
            </a:xfrm>
            <a:custGeom>
              <a:avLst/>
              <a:gdLst/>
              <a:ahLst/>
              <a:cxnLst/>
              <a:rect l="l" t="t" r="r" b="b"/>
              <a:pathLst>
                <a:path w="1465" h="359" extrusionOk="0">
                  <a:moveTo>
                    <a:pt x="179" y="1"/>
                  </a:moveTo>
                  <a:cubicBezTo>
                    <a:pt x="96" y="1"/>
                    <a:pt x="0" y="72"/>
                    <a:pt x="0" y="180"/>
                  </a:cubicBezTo>
                  <a:cubicBezTo>
                    <a:pt x="0" y="275"/>
                    <a:pt x="72" y="358"/>
                    <a:pt x="179" y="358"/>
                  </a:cubicBezTo>
                  <a:lnTo>
                    <a:pt x="1286" y="358"/>
                  </a:lnTo>
                  <a:cubicBezTo>
                    <a:pt x="1370" y="358"/>
                    <a:pt x="1465" y="275"/>
                    <a:pt x="1465" y="180"/>
                  </a:cubicBezTo>
                  <a:cubicBezTo>
                    <a:pt x="1465" y="72"/>
                    <a:pt x="1370"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19" name="Google Shape;8919;p76"/>
            <p:cNvSpPr/>
            <p:nvPr/>
          </p:nvSpPr>
          <p:spPr>
            <a:xfrm>
              <a:off x="5343507" y="2896139"/>
              <a:ext cx="46521" cy="11400"/>
            </a:xfrm>
            <a:custGeom>
              <a:avLst/>
              <a:gdLst/>
              <a:ahLst/>
              <a:cxnLst/>
              <a:rect l="l" t="t" r="r" b="b"/>
              <a:pathLst>
                <a:path w="1465" h="359" extrusionOk="0">
                  <a:moveTo>
                    <a:pt x="179" y="1"/>
                  </a:moveTo>
                  <a:cubicBezTo>
                    <a:pt x="95" y="1"/>
                    <a:pt x="0" y="72"/>
                    <a:pt x="0" y="180"/>
                  </a:cubicBezTo>
                  <a:cubicBezTo>
                    <a:pt x="0" y="275"/>
                    <a:pt x="83" y="358"/>
                    <a:pt x="179" y="358"/>
                  </a:cubicBezTo>
                  <a:lnTo>
                    <a:pt x="1286" y="358"/>
                  </a:lnTo>
                  <a:cubicBezTo>
                    <a:pt x="1369" y="358"/>
                    <a:pt x="1465" y="275"/>
                    <a:pt x="1465" y="180"/>
                  </a:cubicBezTo>
                  <a:cubicBezTo>
                    <a:pt x="1465" y="72"/>
                    <a:pt x="1381"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0" name="Google Shape;8920;p76"/>
            <p:cNvSpPr/>
            <p:nvPr/>
          </p:nvSpPr>
          <p:spPr>
            <a:xfrm>
              <a:off x="5506823" y="2896139"/>
              <a:ext cx="46172" cy="11400"/>
            </a:xfrm>
            <a:custGeom>
              <a:avLst/>
              <a:gdLst/>
              <a:ahLst/>
              <a:cxnLst/>
              <a:rect l="l" t="t" r="r" b="b"/>
              <a:pathLst>
                <a:path w="1454" h="359" extrusionOk="0">
                  <a:moveTo>
                    <a:pt x="179" y="1"/>
                  </a:moveTo>
                  <a:cubicBezTo>
                    <a:pt x="84" y="1"/>
                    <a:pt x="1" y="72"/>
                    <a:pt x="1" y="180"/>
                  </a:cubicBezTo>
                  <a:cubicBezTo>
                    <a:pt x="1" y="275"/>
                    <a:pt x="72" y="358"/>
                    <a:pt x="179" y="358"/>
                  </a:cubicBezTo>
                  <a:lnTo>
                    <a:pt x="1275" y="358"/>
                  </a:lnTo>
                  <a:cubicBezTo>
                    <a:pt x="1370" y="358"/>
                    <a:pt x="1453" y="275"/>
                    <a:pt x="1453" y="180"/>
                  </a:cubicBezTo>
                  <a:cubicBezTo>
                    <a:pt x="1453" y="72"/>
                    <a:pt x="1370" y="1"/>
                    <a:pt x="12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1" name="Google Shape;8921;p76"/>
            <p:cNvSpPr/>
            <p:nvPr/>
          </p:nvSpPr>
          <p:spPr>
            <a:xfrm>
              <a:off x="5261834" y="2942660"/>
              <a:ext cx="46521" cy="11368"/>
            </a:xfrm>
            <a:custGeom>
              <a:avLst/>
              <a:gdLst/>
              <a:ahLst/>
              <a:cxnLst/>
              <a:rect l="l" t="t" r="r" b="b"/>
              <a:pathLst>
                <a:path w="1465" h="358" extrusionOk="0">
                  <a:moveTo>
                    <a:pt x="179" y="0"/>
                  </a:moveTo>
                  <a:cubicBezTo>
                    <a:pt x="96" y="0"/>
                    <a:pt x="0" y="84"/>
                    <a:pt x="0" y="179"/>
                  </a:cubicBezTo>
                  <a:cubicBezTo>
                    <a:pt x="0" y="286"/>
                    <a:pt x="72" y="358"/>
                    <a:pt x="179" y="358"/>
                  </a:cubicBezTo>
                  <a:lnTo>
                    <a:pt x="1286" y="358"/>
                  </a:lnTo>
                  <a:cubicBezTo>
                    <a:pt x="1370" y="358"/>
                    <a:pt x="1465" y="286"/>
                    <a:pt x="1465" y="179"/>
                  </a:cubicBezTo>
                  <a:cubicBezTo>
                    <a:pt x="1465" y="84"/>
                    <a:pt x="1370" y="0"/>
                    <a:pt x="12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2" name="Google Shape;8922;p76"/>
            <p:cNvSpPr/>
            <p:nvPr/>
          </p:nvSpPr>
          <p:spPr>
            <a:xfrm>
              <a:off x="5424768" y="2942660"/>
              <a:ext cx="46553" cy="11368"/>
            </a:xfrm>
            <a:custGeom>
              <a:avLst/>
              <a:gdLst/>
              <a:ahLst/>
              <a:cxnLst/>
              <a:rect l="l" t="t" r="r" b="b"/>
              <a:pathLst>
                <a:path w="1466" h="358" extrusionOk="0">
                  <a:moveTo>
                    <a:pt x="180" y="0"/>
                  </a:moveTo>
                  <a:cubicBezTo>
                    <a:pt x="96" y="0"/>
                    <a:pt x="1" y="84"/>
                    <a:pt x="1" y="179"/>
                  </a:cubicBezTo>
                  <a:cubicBezTo>
                    <a:pt x="1" y="286"/>
                    <a:pt x="84" y="358"/>
                    <a:pt x="180" y="358"/>
                  </a:cubicBezTo>
                  <a:lnTo>
                    <a:pt x="1287" y="358"/>
                  </a:lnTo>
                  <a:cubicBezTo>
                    <a:pt x="1370" y="358"/>
                    <a:pt x="1465" y="286"/>
                    <a:pt x="1465" y="179"/>
                  </a:cubicBezTo>
                  <a:cubicBezTo>
                    <a:pt x="1465" y="84"/>
                    <a:pt x="1394" y="0"/>
                    <a:pt x="12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3" name="Google Shape;8923;p76"/>
            <p:cNvSpPr/>
            <p:nvPr/>
          </p:nvSpPr>
          <p:spPr>
            <a:xfrm>
              <a:off x="5261834" y="2989149"/>
              <a:ext cx="46521" cy="11400"/>
            </a:xfrm>
            <a:custGeom>
              <a:avLst/>
              <a:gdLst/>
              <a:ahLst/>
              <a:cxnLst/>
              <a:rect l="l" t="t" r="r" b="b"/>
              <a:pathLst>
                <a:path w="1465" h="359" extrusionOk="0">
                  <a:moveTo>
                    <a:pt x="179" y="1"/>
                  </a:moveTo>
                  <a:cubicBezTo>
                    <a:pt x="96" y="1"/>
                    <a:pt x="0" y="72"/>
                    <a:pt x="0" y="179"/>
                  </a:cubicBezTo>
                  <a:cubicBezTo>
                    <a:pt x="0" y="287"/>
                    <a:pt x="72" y="358"/>
                    <a:pt x="179" y="358"/>
                  </a:cubicBezTo>
                  <a:lnTo>
                    <a:pt x="1286" y="358"/>
                  </a:lnTo>
                  <a:cubicBezTo>
                    <a:pt x="1370" y="358"/>
                    <a:pt x="1465" y="287"/>
                    <a:pt x="1465" y="179"/>
                  </a:cubicBezTo>
                  <a:cubicBezTo>
                    <a:pt x="1465" y="72"/>
                    <a:pt x="1370"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4" name="Google Shape;8924;p76"/>
            <p:cNvSpPr/>
            <p:nvPr/>
          </p:nvSpPr>
          <p:spPr>
            <a:xfrm>
              <a:off x="5343507" y="2989149"/>
              <a:ext cx="46521" cy="11400"/>
            </a:xfrm>
            <a:custGeom>
              <a:avLst/>
              <a:gdLst/>
              <a:ahLst/>
              <a:cxnLst/>
              <a:rect l="l" t="t" r="r" b="b"/>
              <a:pathLst>
                <a:path w="1465" h="359" extrusionOk="0">
                  <a:moveTo>
                    <a:pt x="179" y="1"/>
                  </a:moveTo>
                  <a:cubicBezTo>
                    <a:pt x="95" y="1"/>
                    <a:pt x="0" y="72"/>
                    <a:pt x="0" y="179"/>
                  </a:cubicBezTo>
                  <a:cubicBezTo>
                    <a:pt x="0" y="287"/>
                    <a:pt x="83" y="358"/>
                    <a:pt x="179" y="358"/>
                  </a:cubicBezTo>
                  <a:lnTo>
                    <a:pt x="1286" y="358"/>
                  </a:lnTo>
                  <a:cubicBezTo>
                    <a:pt x="1369" y="358"/>
                    <a:pt x="1465" y="287"/>
                    <a:pt x="1465" y="179"/>
                  </a:cubicBezTo>
                  <a:cubicBezTo>
                    <a:pt x="1465" y="72"/>
                    <a:pt x="1381" y="1"/>
                    <a:pt x="12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5" name="Google Shape;8925;p76"/>
            <p:cNvSpPr/>
            <p:nvPr/>
          </p:nvSpPr>
          <p:spPr>
            <a:xfrm>
              <a:off x="5506823" y="2989149"/>
              <a:ext cx="46172" cy="11400"/>
            </a:xfrm>
            <a:custGeom>
              <a:avLst/>
              <a:gdLst/>
              <a:ahLst/>
              <a:cxnLst/>
              <a:rect l="l" t="t" r="r" b="b"/>
              <a:pathLst>
                <a:path w="1454" h="359" extrusionOk="0">
                  <a:moveTo>
                    <a:pt x="179" y="1"/>
                  </a:moveTo>
                  <a:cubicBezTo>
                    <a:pt x="84" y="1"/>
                    <a:pt x="1" y="72"/>
                    <a:pt x="1" y="179"/>
                  </a:cubicBezTo>
                  <a:cubicBezTo>
                    <a:pt x="1" y="287"/>
                    <a:pt x="72" y="358"/>
                    <a:pt x="179" y="358"/>
                  </a:cubicBezTo>
                  <a:lnTo>
                    <a:pt x="1275" y="358"/>
                  </a:lnTo>
                  <a:cubicBezTo>
                    <a:pt x="1370" y="358"/>
                    <a:pt x="1453" y="287"/>
                    <a:pt x="1453" y="179"/>
                  </a:cubicBezTo>
                  <a:cubicBezTo>
                    <a:pt x="1453" y="72"/>
                    <a:pt x="1370" y="1"/>
                    <a:pt x="12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6" name="Google Shape;8926;p76"/>
            <p:cNvSpPr/>
            <p:nvPr/>
          </p:nvSpPr>
          <p:spPr>
            <a:xfrm>
              <a:off x="5343507" y="3036051"/>
              <a:ext cx="46521" cy="10987"/>
            </a:xfrm>
            <a:custGeom>
              <a:avLst/>
              <a:gdLst/>
              <a:ahLst/>
              <a:cxnLst/>
              <a:rect l="l" t="t" r="r" b="b"/>
              <a:pathLst>
                <a:path w="1465" h="346" extrusionOk="0">
                  <a:moveTo>
                    <a:pt x="179" y="0"/>
                  </a:moveTo>
                  <a:cubicBezTo>
                    <a:pt x="95" y="0"/>
                    <a:pt x="0" y="72"/>
                    <a:pt x="0" y="179"/>
                  </a:cubicBezTo>
                  <a:cubicBezTo>
                    <a:pt x="0" y="274"/>
                    <a:pt x="83" y="346"/>
                    <a:pt x="179" y="346"/>
                  </a:cubicBezTo>
                  <a:lnTo>
                    <a:pt x="1286" y="346"/>
                  </a:lnTo>
                  <a:cubicBezTo>
                    <a:pt x="1369" y="346"/>
                    <a:pt x="1465" y="274"/>
                    <a:pt x="1465" y="179"/>
                  </a:cubicBezTo>
                  <a:cubicBezTo>
                    <a:pt x="1465" y="72"/>
                    <a:pt x="1381" y="0"/>
                    <a:pt x="12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7" name="Google Shape;8927;p76"/>
            <p:cNvSpPr/>
            <p:nvPr/>
          </p:nvSpPr>
          <p:spPr>
            <a:xfrm>
              <a:off x="5424768" y="3036051"/>
              <a:ext cx="46553" cy="10987"/>
            </a:xfrm>
            <a:custGeom>
              <a:avLst/>
              <a:gdLst/>
              <a:ahLst/>
              <a:cxnLst/>
              <a:rect l="l" t="t" r="r" b="b"/>
              <a:pathLst>
                <a:path w="1466" h="346" extrusionOk="0">
                  <a:moveTo>
                    <a:pt x="180" y="0"/>
                  </a:moveTo>
                  <a:cubicBezTo>
                    <a:pt x="96" y="0"/>
                    <a:pt x="1" y="72"/>
                    <a:pt x="1" y="179"/>
                  </a:cubicBezTo>
                  <a:cubicBezTo>
                    <a:pt x="1" y="274"/>
                    <a:pt x="84" y="346"/>
                    <a:pt x="180" y="346"/>
                  </a:cubicBezTo>
                  <a:lnTo>
                    <a:pt x="1287" y="346"/>
                  </a:lnTo>
                  <a:cubicBezTo>
                    <a:pt x="1370" y="346"/>
                    <a:pt x="1465" y="274"/>
                    <a:pt x="1465" y="179"/>
                  </a:cubicBezTo>
                  <a:cubicBezTo>
                    <a:pt x="1465" y="72"/>
                    <a:pt x="1394" y="0"/>
                    <a:pt x="12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8" name="Google Shape;8928;p76"/>
            <p:cNvSpPr/>
            <p:nvPr/>
          </p:nvSpPr>
          <p:spPr>
            <a:xfrm>
              <a:off x="5506823" y="3036051"/>
              <a:ext cx="46172" cy="10987"/>
            </a:xfrm>
            <a:custGeom>
              <a:avLst/>
              <a:gdLst/>
              <a:ahLst/>
              <a:cxnLst/>
              <a:rect l="l" t="t" r="r" b="b"/>
              <a:pathLst>
                <a:path w="1454" h="346" extrusionOk="0">
                  <a:moveTo>
                    <a:pt x="179" y="0"/>
                  </a:moveTo>
                  <a:cubicBezTo>
                    <a:pt x="84" y="0"/>
                    <a:pt x="1" y="72"/>
                    <a:pt x="1" y="179"/>
                  </a:cubicBezTo>
                  <a:cubicBezTo>
                    <a:pt x="1" y="274"/>
                    <a:pt x="72" y="346"/>
                    <a:pt x="179" y="346"/>
                  </a:cubicBezTo>
                  <a:lnTo>
                    <a:pt x="1275" y="346"/>
                  </a:lnTo>
                  <a:cubicBezTo>
                    <a:pt x="1370" y="346"/>
                    <a:pt x="1453" y="274"/>
                    <a:pt x="1453" y="179"/>
                  </a:cubicBezTo>
                  <a:cubicBezTo>
                    <a:pt x="1453" y="72"/>
                    <a:pt x="1370" y="0"/>
                    <a:pt x="12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29" name="Google Shape;8929;p76"/>
            <p:cNvSpPr/>
            <p:nvPr/>
          </p:nvSpPr>
          <p:spPr>
            <a:xfrm>
              <a:off x="5343126" y="2930752"/>
              <a:ext cx="46902" cy="33851"/>
            </a:xfrm>
            <a:custGeom>
              <a:avLst/>
              <a:gdLst/>
              <a:ahLst/>
              <a:cxnLst/>
              <a:rect l="l" t="t" r="r" b="b"/>
              <a:pathLst>
                <a:path w="1477" h="1066" extrusionOk="0">
                  <a:moveTo>
                    <a:pt x="1293" y="0"/>
                  </a:moveTo>
                  <a:cubicBezTo>
                    <a:pt x="1250" y="0"/>
                    <a:pt x="1209" y="18"/>
                    <a:pt x="1179" y="54"/>
                  </a:cubicBezTo>
                  <a:lnTo>
                    <a:pt x="572" y="661"/>
                  </a:lnTo>
                  <a:lnTo>
                    <a:pt x="322" y="411"/>
                  </a:lnTo>
                  <a:cubicBezTo>
                    <a:pt x="280" y="375"/>
                    <a:pt x="235" y="358"/>
                    <a:pt x="194" y="358"/>
                  </a:cubicBezTo>
                  <a:cubicBezTo>
                    <a:pt x="152" y="358"/>
                    <a:pt x="113" y="375"/>
                    <a:pt x="84" y="411"/>
                  </a:cubicBezTo>
                  <a:cubicBezTo>
                    <a:pt x="0" y="483"/>
                    <a:pt x="0" y="590"/>
                    <a:pt x="84" y="649"/>
                  </a:cubicBezTo>
                  <a:lnTo>
                    <a:pt x="453" y="1018"/>
                  </a:lnTo>
                  <a:cubicBezTo>
                    <a:pt x="476" y="1054"/>
                    <a:pt x="524" y="1066"/>
                    <a:pt x="572" y="1066"/>
                  </a:cubicBezTo>
                  <a:cubicBezTo>
                    <a:pt x="619" y="1066"/>
                    <a:pt x="655" y="1054"/>
                    <a:pt x="691" y="1018"/>
                  </a:cubicBezTo>
                  <a:lnTo>
                    <a:pt x="1417" y="292"/>
                  </a:lnTo>
                  <a:cubicBezTo>
                    <a:pt x="1477" y="233"/>
                    <a:pt x="1477" y="125"/>
                    <a:pt x="1417" y="54"/>
                  </a:cubicBezTo>
                  <a:cubicBezTo>
                    <a:pt x="1381" y="18"/>
                    <a:pt x="1337" y="0"/>
                    <a:pt x="129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0" name="Google Shape;8930;p76"/>
            <p:cNvSpPr/>
            <p:nvPr/>
          </p:nvSpPr>
          <p:spPr>
            <a:xfrm>
              <a:off x="5506442" y="2930752"/>
              <a:ext cx="47283" cy="33851"/>
            </a:xfrm>
            <a:custGeom>
              <a:avLst/>
              <a:gdLst/>
              <a:ahLst/>
              <a:cxnLst/>
              <a:rect l="l" t="t" r="r" b="b"/>
              <a:pathLst>
                <a:path w="1489" h="1066" extrusionOk="0">
                  <a:moveTo>
                    <a:pt x="1282" y="0"/>
                  </a:moveTo>
                  <a:cubicBezTo>
                    <a:pt x="1239" y="0"/>
                    <a:pt x="1197" y="18"/>
                    <a:pt x="1167" y="54"/>
                  </a:cubicBezTo>
                  <a:lnTo>
                    <a:pt x="560" y="661"/>
                  </a:lnTo>
                  <a:lnTo>
                    <a:pt x="310" y="411"/>
                  </a:lnTo>
                  <a:cubicBezTo>
                    <a:pt x="275" y="375"/>
                    <a:pt x="230" y="358"/>
                    <a:pt x="187" y="358"/>
                  </a:cubicBezTo>
                  <a:cubicBezTo>
                    <a:pt x="144" y="358"/>
                    <a:pt x="102" y="375"/>
                    <a:pt x="72" y="411"/>
                  </a:cubicBezTo>
                  <a:cubicBezTo>
                    <a:pt x="1" y="483"/>
                    <a:pt x="1" y="590"/>
                    <a:pt x="72" y="649"/>
                  </a:cubicBezTo>
                  <a:lnTo>
                    <a:pt x="441" y="1018"/>
                  </a:lnTo>
                  <a:cubicBezTo>
                    <a:pt x="477" y="1054"/>
                    <a:pt x="513" y="1066"/>
                    <a:pt x="560" y="1066"/>
                  </a:cubicBezTo>
                  <a:cubicBezTo>
                    <a:pt x="608" y="1066"/>
                    <a:pt x="656" y="1054"/>
                    <a:pt x="679" y="1018"/>
                  </a:cubicBezTo>
                  <a:lnTo>
                    <a:pt x="1406" y="292"/>
                  </a:lnTo>
                  <a:cubicBezTo>
                    <a:pt x="1489" y="233"/>
                    <a:pt x="1489" y="125"/>
                    <a:pt x="1406" y="54"/>
                  </a:cubicBezTo>
                  <a:cubicBezTo>
                    <a:pt x="1370" y="18"/>
                    <a:pt x="1325" y="0"/>
                    <a:pt x="12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1" name="Google Shape;8931;p76"/>
            <p:cNvSpPr/>
            <p:nvPr/>
          </p:nvSpPr>
          <p:spPr>
            <a:xfrm>
              <a:off x="5424419" y="2977336"/>
              <a:ext cx="47283" cy="34168"/>
            </a:xfrm>
            <a:custGeom>
              <a:avLst/>
              <a:gdLst/>
              <a:ahLst/>
              <a:cxnLst/>
              <a:rect l="l" t="t" r="r" b="b"/>
              <a:pathLst>
                <a:path w="1489" h="1076" extrusionOk="0">
                  <a:moveTo>
                    <a:pt x="1293" y="1"/>
                  </a:moveTo>
                  <a:cubicBezTo>
                    <a:pt x="1250" y="1"/>
                    <a:pt x="1208" y="22"/>
                    <a:pt x="1179" y="63"/>
                  </a:cubicBezTo>
                  <a:lnTo>
                    <a:pt x="572" y="671"/>
                  </a:lnTo>
                  <a:lnTo>
                    <a:pt x="321" y="421"/>
                  </a:lnTo>
                  <a:cubicBezTo>
                    <a:pt x="280" y="379"/>
                    <a:pt x="235" y="358"/>
                    <a:pt x="193" y="358"/>
                  </a:cubicBezTo>
                  <a:cubicBezTo>
                    <a:pt x="152" y="358"/>
                    <a:pt x="113" y="379"/>
                    <a:pt x="83" y="421"/>
                  </a:cubicBezTo>
                  <a:cubicBezTo>
                    <a:pt x="0" y="492"/>
                    <a:pt x="0" y="599"/>
                    <a:pt x="83" y="659"/>
                  </a:cubicBezTo>
                  <a:lnTo>
                    <a:pt x="452" y="1028"/>
                  </a:lnTo>
                  <a:cubicBezTo>
                    <a:pt x="476" y="1052"/>
                    <a:pt x="524" y="1075"/>
                    <a:pt x="572" y="1075"/>
                  </a:cubicBezTo>
                  <a:cubicBezTo>
                    <a:pt x="619" y="1075"/>
                    <a:pt x="655" y="1052"/>
                    <a:pt x="691" y="1028"/>
                  </a:cubicBezTo>
                  <a:lnTo>
                    <a:pt x="1417" y="301"/>
                  </a:lnTo>
                  <a:cubicBezTo>
                    <a:pt x="1488" y="242"/>
                    <a:pt x="1488" y="123"/>
                    <a:pt x="1417" y="63"/>
                  </a:cubicBezTo>
                  <a:cubicBezTo>
                    <a:pt x="1381" y="22"/>
                    <a:pt x="1336" y="1"/>
                    <a:pt x="12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2" name="Google Shape;8932;p76"/>
            <p:cNvSpPr/>
            <p:nvPr/>
          </p:nvSpPr>
          <p:spPr>
            <a:xfrm>
              <a:off x="5261453" y="3024143"/>
              <a:ext cx="47283" cy="33851"/>
            </a:xfrm>
            <a:custGeom>
              <a:avLst/>
              <a:gdLst/>
              <a:ahLst/>
              <a:cxnLst/>
              <a:rect l="l" t="t" r="r" b="b"/>
              <a:pathLst>
                <a:path w="1489" h="1066" extrusionOk="0">
                  <a:moveTo>
                    <a:pt x="1289" y="0"/>
                  </a:moveTo>
                  <a:cubicBezTo>
                    <a:pt x="1248" y="0"/>
                    <a:pt x="1209" y="18"/>
                    <a:pt x="1179" y="54"/>
                  </a:cubicBezTo>
                  <a:lnTo>
                    <a:pt x="572" y="673"/>
                  </a:lnTo>
                  <a:lnTo>
                    <a:pt x="310" y="411"/>
                  </a:lnTo>
                  <a:cubicBezTo>
                    <a:pt x="274" y="375"/>
                    <a:pt x="230" y="357"/>
                    <a:pt x="186" y="357"/>
                  </a:cubicBezTo>
                  <a:cubicBezTo>
                    <a:pt x="143" y="357"/>
                    <a:pt x="102" y="375"/>
                    <a:pt x="72" y="411"/>
                  </a:cubicBezTo>
                  <a:cubicBezTo>
                    <a:pt x="0" y="494"/>
                    <a:pt x="0" y="590"/>
                    <a:pt x="72" y="649"/>
                  </a:cubicBezTo>
                  <a:lnTo>
                    <a:pt x="453" y="1030"/>
                  </a:lnTo>
                  <a:cubicBezTo>
                    <a:pt x="477" y="1054"/>
                    <a:pt x="524" y="1066"/>
                    <a:pt x="572" y="1066"/>
                  </a:cubicBezTo>
                  <a:cubicBezTo>
                    <a:pt x="608" y="1066"/>
                    <a:pt x="655" y="1054"/>
                    <a:pt x="691" y="1030"/>
                  </a:cubicBezTo>
                  <a:lnTo>
                    <a:pt x="1417" y="292"/>
                  </a:lnTo>
                  <a:cubicBezTo>
                    <a:pt x="1489" y="220"/>
                    <a:pt x="1489" y="113"/>
                    <a:pt x="1417" y="54"/>
                  </a:cubicBezTo>
                  <a:cubicBezTo>
                    <a:pt x="1376" y="18"/>
                    <a:pt x="1331" y="0"/>
                    <a:pt x="128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3" name="Google Shape;8933;p76"/>
            <p:cNvSpPr/>
            <p:nvPr/>
          </p:nvSpPr>
          <p:spPr>
            <a:xfrm>
              <a:off x="5424419" y="2884231"/>
              <a:ext cx="47283" cy="33883"/>
            </a:xfrm>
            <a:custGeom>
              <a:avLst/>
              <a:gdLst/>
              <a:ahLst/>
              <a:cxnLst/>
              <a:rect l="l" t="t" r="r" b="b"/>
              <a:pathLst>
                <a:path w="1489" h="1067" extrusionOk="0">
                  <a:moveTo>
                    <a:pt x="1293" y="1"/>
                  </a:moveTo>
                  <a:cubicBezTo>
                    <a:pt x="1250" y="1"/>
                    <a:pt x="1208" y="19"/>
                    <a:pt x="1179" y="54"/>
                  </a:cubicBezTo>
                  <a:lnTo>
                    <a:pt x="572" y="674"/>
                  </a:lnTo>
                  <a:lnTo>
                    <a:pt x="321" y="412"/>
                  </a:lnTo>
                  <a:cubicBezTo>
                    <a:pt x="280" y="376"/>
                    <a:pt x="235" y="358"/>
                    <a:pt x="193" y="358"/>
                  </a:cubicBezTo>
                  <a:cubicBezTo>
                    <a:pt x="152" y="358"/>
                    <a:pt x="113" y="376"/>
                    <a:pt x="83" y="412"/>
                  </a:cubicBezTo>
                  <a:cubicBezTo>
                    <a:pt x="0" y="495"/>
                    <a:pt x="0" y="590"/>
                    <a:pt x="83" y="650"/>
                  </a:cubicBezTo>
                  <a:lnTo>
                    <a:pt x="452" y="1031"/>
                  </a:lnTo>
                  <a:cubicBezTo>
                    <a:pt x="476" y="1055"/>
                    <a:pt x="524" y="1067"/>
                    <a:pt x="572" y="1067"/>
                  </a:cubicBezTo>
                  <a:cubicBezTo>
                    <a:pt x="619" y="1067"/>
                    <a:pt x="655" y="1055"/>
                    <a:pt x="691" y="1031"/>
                  </a:cubicBezTo>
                  <a:lnTo>
                    <a:pt x="1417" y="293"/>
                  </a:lnTo>
                  <a:cubicBezTo>
                    <a:pt x="1488" y="221"/>
                    <a:pt x="1488" y="114"/>
                    <a:pt x="1417" y="54"/>
                  </a:cubicBezTo>
                  <a:cubicBezTo>
                    <a:pt x="1381" y="19"/>
                    <a:pt x="1336" y="1"/>
                    <a:pt x="129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34" name="Google Shape;8934;p76"/>
          <p:cNvGrpSpPr/>
          <p:nvPr/>
        </p:nvGrpSpPr>
        <p:grpSpPr>
          <a:xfrm>
            <a:off x="5768969" y="2772517"/>
            <a:ext cx="284366" cy="344097"/>
            <a:chOff x="5864861" y="2772517"/>
            <a:chExt cx="284366" cy="3440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35" name="Google Shape;8935;p76"/>
            <p:cNvSpPr/>
            <p:nvPr/>
          </p:nvSpPr>
          <p:spPr>
            <a:xfrm>
              <a:off x="6089464" y="3014490"/>
              <a:ext cx="15147" cy="15147"/>
            </a:xfrm>
            <a:custGeom>
              <a:avLst/>
              <a:gdLst/>
              <a:ahLst/>
              <a:cxnLst/>
              <a:rect l="l" t="t" r="r" b="b"/>
              <a:pathLst>
                <a:path w="477" h="477" extrusionOk="0">
                  <a:moveTo>
                    <a:pt x="238" y="1"/>
                  </a:moveTo>
                  <a:cubicBezTo>
                    <a:pt x="107" y="1"/>
                    <a:pt x="0" y="108"/>
                    <a:pt x="0" y="239"/>
                  </a:cubicBezTo>
                  <a:cubicBezTo>
                    <a:pt x="0" y="382"/>
                    <a:pt x="107" y="477"/>
                    <a:pt x="238" y="477"/>
                  </a:cubicBezTo>
                  <a:cubicBezTo>
                    <a:pt x="369" y="477"/>
                    <a:pt x="476" y="382"/>
                    <a:pt x="476" y="239"/>
                  </a:cubicBezTo>
                  <a:cubicBezTo>
                    <a:pt x="476" y="108"/>
                    <a:pt x="369" y="1"/>
                    <a:pt x="23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6" name="Google Shape;8936;p76"/>
            <p:cNvSpPr/>
            <p:nvPr/>
          </p:nvSpPr>
          <p:spPr>
            <a:xfrm>
              <a:off x="6051644" y="3070823"/>
              <a:ext cx="13274" cy="13274"/>
            </a:xfrm>
            <a:custGeom>
              <a:avLst/>
              <a:gdLst/>
              <a:ahLst/>
              <a:cxnLst/>
              <a:rect l="l" t="t" r="r" b="b"/>
              <a:pathLst>
                <a:path w="418" h="418" extrusionOk="0">
                  <a:moveTo>
                    <a:pt x="203" y="1"/>
                  </a:moveTo>
                  <a:cubicBezTo>
                    <a:pt x="84" y="1"/>
                    <a:pt x="0" y="96"/>
                    <a:pt x="0" y="215"/>
                  </a:cubicBezTo>
                  <a:cubicBezTo>
                    <a:pt x="0" y="322"/>
                    <a:pt x="84" y="417"/>
                    <a:pt x="203" y="417"/>
                  </a:cubicBezTo>
                  <a:cubicBezTo>
                    <a:pt x="334" y="417"/>
                    <a:pt x="417" y="334"/>
                    <a:pt x="417" y="215"/>
                  </a:cubicBezTo>
                  <a:cubicBezTo>
                    <a:pt x="417" y="96"/>
                    <a:pt x="334"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7" name="Google Shape;8937;p76"/>
            <p:cNvSpPr/>
            <p:nvPr/>
          </p:nvSpPr>
          <p:spPr>
            <a:xfrm>
              <a:off x="5943518" y="3005789"/>
              <a:ext cx="13242" cy="12893"/>
            </a:xfrm>
            <a:custGeom>
              <a:avLst/>
              <a:gdLst/>
              <a:ahLst/>
              <a:cxnLst/>
              <a:rect l="l" t="t" r="r" b="b"/>
              <a:pathLst>
                <a:path w="417" h="406" extrusionOk="0">
                  <a:moveTo>
                    <a:pt x="203" y="1"/>
                  </a:moveTo>
                  <a:cubicBezTo>
                    <a:pt x="84" y="1"/>
                    <a:pt x="0" y="84"/>
                    <a:pt x="0" y="203"/>
                  </a:cubicBezTo>
                  <a:cubicBezTo>
                    <a:pt x="0" y="322"/>
                    <a:pt x="84" y="406"/>
                    <a:pt x="203" y="406"/>
                  </a:cubicBezTo>
                  <a:cubicBezTo>
                    <a:pt x="322" y="406"/>
                    <a:pt x="417" y="322"/>
                    <a:pt x="417" y="203"/>
                  </a:cubicBezTo>
                  <a:cubicBezTo>
                    <a:pt x="417" y="84"/>
                    <a:pt x="322" y="1"/>
                    <a:pt x="20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8" name="Google Shape;8938;p76"/>
            <p:cNvSpPr/>
            <p:nvPr/>
          </p:nvSpPr>
          <p:spPr>
            <a:xfrm>
              <a:off x="5965429" y="3070823"/>
              <a:ext cx="13655" cy="13274"/>
            </a:xfrm>
            <a:custGeom>
              <a:avLst/>
              <a:gdLst/>
              <a:ahLst/>
              <a:cxnLst/>
              <a:rect l="l" t="t" r="r" b="b"/>
              <a:pathLst>
                <a:path w="430" h="418" extrusionOk="0">
                  <a:moveTo>
                    <a:pt x="215" y="1"/>
                  </a:moveTo>
                  <a:cubicBezTo>
                    <a:pt x="96" y="1"/>
                    <a:pt x="1" y="96"/>
                    <a:pt x="1" y="215"/>
                  </a:cubicBezTo>
                  <a:cubicBezTo>
                    <a:pt x="1" y="322"/>
                    <a:pt x="96" y="417"/>
                    <a:pt x="215" y="417"/>
                  </a:cubicBezTo>
                  <a:cubicBezTo>
                    <a:pt x="334" y="417"/>
                    <a:pt x="429" y="334"/>
                    <a:pt x="429" y="215"/>
                  </a:cubicBezTo>
                  <a:cubicBezTo>
                    <a:pt x="429" y="96"/>
                    <a:pt x="334" y="1"/>
                    <a:pt x="21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39" name="Google Shape;8939;p76"/>
            <p:cNvSpPr/>
            <p:nvPr/>
          </p:nvSpPr>
          <p:spPr>
            <a:xfrm>
              <a:off x="6004392" y="3019412"/>
              <a:ext cx="16290" cy="15909"/>
            </a:xfrm>
            <a:custGeom>
              <a:avLst/>
              <a:gdLst/>
              <a:ahLst/>
              <a:cxnLst/>
              <a:rect l="l" t="t" r="r" b="b"/>
              <a:pathLst>
                <a:path w="513" h="501" extrusionOk="0">
                  <a:moveTo>
                    <a:pt x="250" y="0"/>
                  </a:moveTo>
                  <a:cubicBezTo>
                    <a:pt x="119" y="0"/>
                    <a:pt x="0" y="119"/>
                    <a:pt x="0" y="250"/>
                  </a:cubicBezTo>
                  <a:cubicBezTo>
                    <a:pt x="0" y="381"/>
                    <a:pt x="119" y="500"/>
                    <a:pt x="250" y="500"/>
                  </a:cubicBezTo>
                  <a:cubicBezTo>
                    <a:pt x="393" y="500"/>
                    <a:pt x="512" y="381"/>
                    <a:pt x="512" y="250"/>
                  </a:cubicBezTo>
                  <a:cubicBezTo>
                    <a:pt x="512" y="119"/>
                    <a:pt x="405" y="0"/>
                    <a:pt x="25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0" name="Google Shape;8940;p76"/>
            <p:cNvSpPr/>
            <p:nvPr/>
          </p:nvSpPr>
          <p:spPr>
            <a:xfrm>
              <a:off x="5864861" y="2772517"/>
              <a:ext cx="284366" cy="344097"/>
            </a:xfrm>
            <a:custGeom>
              <a:avLst/>
              <a:gdLst/>
              <a:ahLst/>
              <a:cxnLst/>
              <a:rect l="l" t="t" r="r" b="b"/>
              <a:pathLst>
                <a:path w="8955" h="10836" extrusionOk="0">
                  <a:moveTo>
                    <a:pt x="2983" y="6406"/>
                  </a:moveTo>
                  <a:cubicBezTo>
                    <a:pt x="3566" y="6406"/>
                    <a:pt x="4114" y="6556"/>
                    <a:pt x="4632" y="6871"/>
                  </a:cubicBezTo>
                  <a:cubicBezTo>
                    <a:pt x="5211" y="7197"/>
                    <a:pt x="5769" y="7306"/>
                    <a:pt x="6260" y="7306"/>
                  </a:cubicBezTo>
                  <a:cubicBezTo>
                    <a:pt x="6628" y="7306"/>
                    <a:pt x="6957" y="7245"/>
                    <a:pt x="7228" y="7168"/>
                  </a:cubicBezTo>
                  <a:cubicBezTo>
                    <a:pt x="7645" y="7049"/>
                    <a:pt x="7966" y="6871"/>
                    <a:pt x="8145" y="6751"/>
                  </a:cubicBezTo>
                  <a:lnTo>
                    <a:pt x="8145" y="6751"/>
                  </a:lnTo>
                  <a:cubicBezTo>
                    <a:pt x="8514" y="7954"/>
                    <a:pt x="8204" y="9276"/>
                    <a:pt x="7299" y="10216"/>
                  </a:cubicBezTo>
                  <a:cubicBezTo>
                    <a:pt x="7109" y="10407"/>
                    <a:pt x="6835" y="10526"/>
                    <a:pt x="6561" y="10526"/>
                  </a:cubicBezTo>
                  <a:lnTo>
                    <a:pt x="2906" y="10526"/>
                  </a:lnTo>
                  <a:cubicBezTo>
                    <a:pt x="2644" y="10526"/>
                    <a:pt x="2370" y="10407"/>
                    <a:pt x="2180" y="10228"/>
                  </a:cubicBezTo>
                  <a:cubicBezTo>
                    <a:pt x="1346" y="9383"/>
                    <a:pt x="941" y="8133"/>
                    <a:pt x="1275" y="6823"/>
                  </a:cubicBezTo>
                  <a:cubicBezTo>
                    <a:pt x="1406" y="6751"/>
                    <a:pt x="1775" y="6573"/>
                    <a:pt x="2263" y="6478"/>
                  </a:cubicBezTo>
                  <a:cubicBezTo>
                    <a:pt x="2509" y="6430"/>
                    <a:pt x="2748" y="6406"/>
                    <a:pt x="2983" y="6406"/>
                  </a:cubicBezTo>
                  <a:close/>
                  <a:moveTo>
                    <a:pt x="3239" y="1"/>
                  </a:moveTo>
                  <a:cubicBezTo>
                    <a:pt x="3001" y="1"/>
                    <a:pt x="2823" y="191"/>
                    <a:pt x="2823" y="417"/>
                  </a:cubicBezTo>
                  <a:lnTo>
                    <a:pt x="2823" y="786"/>
                  </a:lnTo>
                  <a:cubicBezTo>
                    <a:pt x="2823" y="1036"/>
                    <a:pt x="3013" y="1203"/>
                    <a:pt x="3239" y="1203"/>
                  </a:cubicBezTo>
                  <a:lnTo>
                    <a:pt x="3454" y="1203"/>
                  </a:lnTo>
                  <a:lnTo>
                    <a:pt x="3454" y="2525"/>
                  </a:lnTo>
                  <a:cubicBezTo>
                    <a:pt x="3454" y="2608"/>
                    <a:pt x="3537" y="2680"/>
                    <a:pt x="3620" y="2680"/>
                  </a:cubicBezTo>
                  <a:cubicBezTo>
                    <a:pt x="3704" y="2680"/>
                    <a:pt x="3787" y="2608"/>
                    <a:pt x="3787" y="2525"/>
                  </a:cubicBezTo>
                  <a:lnTo>
                    <a:pt x="3787" y="1203"/>
                  </a:lnTo>
                  <a:lnTo>
                    <a:pt x="5692" y="1203"/>
                  </a:lnTo>
                  <a:lnTo>
                    <a:pt x="5692" y="3858"/>
                  </a:lnTo>
                  <a:cubicBezTo>
                    <a:pt x="5692" y="4096"/>
                    <a:pt x="5835" y="4311"/>
                    <a:pt x="6049" y="4394"/>
                  </a:cubicBezTo>
                  <a:cubicBezTo>
                    <a:pt x="6978" y="4763"/>
                    <a:pt x="7692" y="5513"/>
                    <a:pt x="8049" y="6418"/>
                  </a:cubicBezTo>
                  <a:cubicBezTo>
                    <a:pt x="7907" y="6525"/>
                    <a:pt x="7573" y="6716"/>
                    <a:pt x="7133" y="6847"/>
                  </a:cubicBezTo>
                  <a:cubicBezTo>
                    <a:pt x="6830" y="6934"/>
                    <a:pt x="6535" y="6978"/>
                    <a:pt x="6245" y="6978"/>
                  </a:cubicBezTo>
                  <a:cubicBezTo>
                    <a:pt x="5748" y="6978"/>
                    <a:pt x="5270" y="6848"/>
                    <a:pt x="4811" y="6585"/>
                  </a:cubicBezTo>
                  <a:cubicBezTo>
                    <a:pt x="4225" y="6246"/>
                    <a:pt x="3592" y="6086"/>
                    <a:pt x="2961" y="6086"/>
                  </a:cubicBezTo>
                  <a:cubicBezTo>
                    <a:pt x="2437" y="6086"/>
                    <a:pt x="1914" y="6196"/>
                    <a:pt x="1418" y="6406"/>
                  </a:cubicBezTo>
                  <a:cubicBezTo>
                    <a:pt x="1775" y="5501"/>
                    <a:pt x="2477" y="4763"/>
                    <a:pt x="3430" y="4394"/>
                  </a:cubicBezTo>
                  <a:cubicBezTo>
                    <a:pt x="3656" y="4311"/>
                    <a:pt x="3787" y="4096"/>
                    <a:pt x="3787" y="3858"/>
                  </a:cubicBezTo>
                  <a:lnTo>
                    <a:pt x="3787" y="3322"/>
                  </a:lnTo>
                  <a:cubicBezTo>
                    <a:pt x="3787" y="3239"/>
                    <a:pt x="3716" y="3156"/>
                    <a:pt x="3620" y="3156"/>
                  </a:cubicBezTo>
                  <a:cubicBezTo>
                    <a:pt x="3537" y="3156"/>
                    <a:pt x="3454" y="3239"/>
                    <a:pt x="3454" y="3322"/>
                  </a:cubicBezTo>
                  <a:lnTo>
                    <a:pt x="3454" y="3858"/>
                  </a:lnTo>
                  <a:cubicBezTo>
                    <a:pt x="3454" y="3965"/>
                    <a:pt x="3394" y="4049"/>
                    <a:pt x="3299" y="4096"/>
                  </a:cubicBezTo>
                  <a:cubicBezTo>
                    <a:pt x="703" y="5120"/>
                    <a:pt x="1" y="8478"/>
                    <a:pt x="1942" y="10442"/>
                  </a:cubicBezTo>
                  <a:cubicBezTo>
                    <a:pt x="2192" y="10692"/>
                    <a:pt x="2537" y="10835"/>
                    <a:pt x="2894" y="10835"/>
                  </a:cubicBezTo>
                  <a:lnTo>
                    <a:pt x="6549" y="10835"/>
                  </a:lnTo>
                  <a:cubicBezTo>
                    <a:pt x="6906" y="10835"/>
                    <a:pt x="7252" y="10692"/>
                    <a:pt x="7502" y="10442"/>
                  </a:cubicBezTo>
                  <a:cubicBezTo>
                    <a:pt x="8907" y="9026"/>
                    <a:pt x="8954" y="6930"/>
                    <a:pt x="7907" y="5466"/>
                  </a:cubicBezTo>
                  <a:cubicBezTo>
                    <a:pt x="7478" y="4858"/>
                    <a:pt x="6871" y="4370"/>
                    <a:pt x="6168" y="4096"/>
                  </a:cubicBezTo>
                  <a:cubicBezTo>
                    <a:pt x="6061" y="4049"/>
                    <a:pt x="6002" y="3965"/>
                    <a:pt x="6002" y="3858"/>
                  </a:cubicBezTo>
                  <a:lnTo>
                    <a:pt x="6002" y="1203"/>
                  </a:lnTo>
                  <a:lnTo>
                    <a:pt x="6228" y="1203"/>
                  </a:lnTo>
                  <a:cubicBezTo>
                    <a:pt x="6466" y="1203"/>
                    <a:pt x="6644" y="1013"/>
                    <a:pt x="6644" y="786"/>
                  </a:cubicBezTo>
                  <a:lnTo>
                    <a:pt x="6644" y="417"/>
                  </a:lnTo>
                  <a:cubicBezTo>
                    <a:pt x="6644" y="179"/>
                    <a:pt x="6454" y="1"/>
                    <a:pt x="6228" y="1"/>
                  </a:cubicBezTo>
                  <a:lnTo>
                    <a:pt x="5394" y="1"/>
                  </a:lnTo>
                  <a:cubicBezTo>
                    <a:pt x="5299" y="1"/>
                    <a:pt x="5228" y="72"/>
                    <a:pt x="5228" y="167"/>
                  </a:cubicBezTo>
                  <a:cubicBezTo>
                    <a:pt x="5228" y="263"/>
                    <a:pt x="5299" y="334"/>
                    <a:pt x="5394" y="334"/>
                  </a:cubicBezTo>
                  <a:lnTo>
                    <a:pt x="6228" y="334"/>
                  </a:lnTo>
                  <a:cubicBezTo>
                    <a:pt x="6287" y="334"/>
                    <a:pt x="6335" y="382"/>
                    <a:pt x="6335" y="441"/>
                  </a:cubicBezTo>
                  <a:lnTo>
                    <a:pt x="6335" y="810"/>
                  </a:lnTo>
                  <a:cubicBezTo>
                    <a:pt x="6335" y="870"/>
                    <a:pt x="6287" y="905"/>
                    <a:pt x="6228" y="905"/>
                  </a:cubicBezTo>
                  <a:lnTo>
                    <a:pt x="3239" y="905"/>
                  </a:lnTo>
                  <a:cubicBezTo>
                    <a:pt x="3168" y="905"/>
                    <a:pt x="3132" y="870"/>
                    <a:pt x="3132" y="810"/>
                  </a:cubicBezTo>
                  <a:lnTo>
                    <a:pt x="3132" y="441"/>
                  </a:lnTo>
                  <a:cubicBezTo>
                    <a:pt x="3132" y="382"/>
                    <a:pt x="3168" y="334"/>
                    <a:pt x="3239" y="334"/>
                  </a:cubicBezTo>
                  <a:lnTo>
                    <a:pt x="4609" y="334"/>
                  </a:lnTo>
                  <a:cubicBezTo>
                    <a:pt x="4692" y="334"/>
                    <a:pt x="4763" y="263"/>
                    <a:pt x="4763" y="167"/>
                  </a:cubicBezTo>
                  <a:cubicBezTo>
                    <a:pt x="4763" y="72"/>
                    <a:pt x="4692" y="1"/>
                    <a:pt x="460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41" name="Google Shape;8941;p76"/>
          <p:cNvSpPr/>
          <p:nvPr/>
        </p:nvSpPr>
        <p:spPr>
          <a:xfrm>
            <a:off x="6321177" y="2770643"/>
            <a:ext cx="343335" cy="343303"/>
          </a:xfrm>
          <a:custGeom>
            <a:avLst/>
            <a:gdLst/>
            <a:ahLst/>
            <a:cxnLst/>
            <a:rect l="l" t="t" r="r" b="b"/>
            <a:pathLst>
              <a:path w="10812" h="10811" extrusionOk="0">
                <a:moveTo>
                  <a:pt x="2769" y="2858"/>
                </a:moveTo>
                <a:cubicBezTo>
                  <a:pt x="2830" y="2858"/>
                  <a:pt x="2892" y="2866"/>
                  <a:pt x="2954" y="2881"/>
                </a:cubicBezTo>
                <a:cubicBezTo>
                  <a:pt x="3251" y="2941"/>
                  <a:pt x="3489" y="3191"/>
                  <a:pt x="3549" y="3489"/>
                </a:cubicBezTo>
                <a:cubicBezTo>
                  <a:pt x="3608" y="3774"/>
                  <a:pt x="3501" y="4036"/>
                  <a:pt x="3275" y="4227"/>
                </a:cubicBezTo>
                <a:cubicBezTo>
                  <a:pt x="3132" y="4346"/>
                  <a:pt x="3037" y="4548"/>
                  <a:pt x="3037" y="4739"/>
                </a:cubicBezTo>
                <a:lnTo>
                  <a:pt x="3037" y="5084"/>
                </a:lnTo>
                <a:cubicBezTo>
                  <a:pt x="3037" y="5346"/>
                  <a:pt x="3263" y="5572"/>
                  <a:pt x="3525" y="5572"/>
                </a:cubicBezTo>
                <a:lnTo>
                  <a:pt x="5228" y="5572"/>
                </a:lnTo>
                <a:lnTo>
                  <a:pt x="5228" y="7263"/>
                </a:lnTo>
                <a:cubicBezTo>
                  <a:pt x="5228" y="7370"/>
                  <a:pt x="5156" y="7441"/>
                  <a:pt x="5049" y="7441"/>
                </a:cubicBezTo>
                <a:lnTo>
                  <a:pt x="4704" y="7441"/>
                </a:lnTo>
                <a:cubicBezTo>
                  <a:pt x="4597" y="7441"/>
                  <a:pt x="4513" y="7406"/>
                  <a:pt x="4442" y="7322"/>
                </a:cubicBezTo>
                <a:cubicBezTo>
                  <a:pt x="4225" y="7076"/>
                  <a:pt x="3925" y="6935"/>
                  <a:pt x="3599" y="6935"/>
                </a:cubicBezTo>
                <a:cubicBezTo>
                  <a:pt x="3532" y="6935"/>
                  <a:pt x="3463" y="6941"/>
                  <a:pt x="3394" y="6953"/>
                </a:cubicBezTo>
                <a:cubicBezTo>
                  <a:pt x="2965" y="7025"/>
                  <a:pt x="2620" y="7370"/>
                  <a:pt x="2537" y="7787"/>
                </a:cubicBezTo>
                <a:cubicBezTo>
                  <a:pt x="2453" y="8120"/>
                  <a:pt x="2549" y="8454"/>
                  <a:pt x="2751" y="8715"/>
                </a:cubicBezTo>
                <a:cubicBezTo>
                  <a:pt x="2965" y="8965"/>
                  <a:pt x="3275" y="9108"/>
                  <a:pt x="3608" y="9108"/>
                </a:cubicBezTo>
                <a:cubicBezTo>
                  <a:pt x="3930" y="9108"/>
                  <a:pt x="4227" y="8965"/>
                  <a:pt x="4442" y="8715"/>
                </a:cubicBezTo>
                <a:cubicBezTo>
                  <a:pt x="4501" y="8632"/>
                  <a:pt x="4585" y="8608"/>
                  <a:pt x="4692" y="8608"/>
                </a:cubicBezTo>
                <a:lnTo>
                  <a:pt x="5037" y="8608"/>
                </a:lnTo>
                <a:cubicBezTo>
                  <a:pt x="5132" y="8608"/>
                  <a:pt x="5216" y="8680"/>
                  <a:pt x="5216" y="8787"/>
                </a:cubicBezTo>
                <a:lnTo>
                  <a:pt x="5216" y="10501"/>
                </a:lnTo>
                <a:lnTo>
                  <a:pt x="846" y="10501"/>
                </a:lnTo>
                <a:cubicBezTo>
                  <a:pt x="572" y="10501"/>
                  <a:pt x="334" y="10263"/>
                  <a:pt x="334" y="9977"/>
                </a:cubicBezTo>
                <a:lnTo>
                  <a:pt x="334" y="5572"/>
                </a:lnTo>
                <a:lnTo>
                  <a:pt x="2025" y="5572"/>
                </a:lnTo>
                <a:cubicBezTo>
                  <a:pt x="2299" y="5572"/>
                  <a:pt x="2513" y="5346"/>
                  <a:pt x="2513" y="5084"/>
                </a:cubicBezTo>
                <a:lnTo>
                  <a:pt x="2513" y="4727"/>
                </a:lnTo>
                <a:cubicBezTo>
                  <a:pt x="2513" y="4513"/>
                  <a:pt x="2430" y="4334"/>
                  <a:pt x="2299" y="4215"/>
                </a:cubicBezTo>
                <a:cubicBezTo>
                  <a:pt x="2120" y="4072"/>
                  <a:pt x="2013" y="3858"/>
                  <a:pt x="2013" y="3620"/>
                </a:cubicBezTo>
                <a:cubicBezTo>
                  <a:pt x="2013" y="3381"/>
                  <a:pt x="2120" y="3179"/>
                  <a:pt x="2299" y="3024"/>
                </a:cubicBezTo>
                <a:cubicBezTo>
                  <a:pt x="2431" y="2919"/>
                  <a:pt x="2596" y="2858"/>
                  <a:pt x="2769" y="2858"/>
                </a:cubicBezTo>
                <a:close/>
                <a:moveTo>
                  <a:pt x="10014" y="298"/>
                </a:moveTo>
                <a:cubicBezTo>
                  <a:pt x="10300" y="298"/>
                  <a:pt x="10538" y="536"/>
                  <a:pt x="10538" y="822"/>
                </a:cubicBezTo>
                <a:lnTo>
                  <a:pt x="10538" y="5239"/>
                </a:lnTo>
                <a:lnTo>
                  <a:pt x="10312" y="5239"/>
                </a:lnTo>
                <a:cubicBezTo>
                  <a:pt x="10228" y="5239"/>
                  <a:pt x="10157" y="5322"/>
                  <a:pt x="10157" y="5406"/>
                </a:cubicBezTo>
                <a:cubicBezTo>
                  <a:pt x="10157" y="5501"/>
                  <a:pt x="10228" y="5572"/>
                  <a:pt x="10312" y="5572"/>
                </a:cubicBezTo>
                <a:lnTo>
                  <a:pt x="10490" y="5572"/>
                </a:lnTo>
                <a:lnTo>
                  <a:pt x="10490" y="9977"/>
                </a:lnTo>
                <a:cubicBezTo>
                  <a:pt x="10490" y="10263"/>
                  <a:pt x="10252" y="10501"/>
                  <a:pt x="9978" y="10501"/>
                </a:cubicBezTo>
                <a:lnTo>
                  <a:pt x="5573" y="10501"/>
                </a:lnTo>
                <a:lnTo>
                  <a:pt x="5573" y="8799"/>
                </a:lnTo>
                <a:cubicBezTo>
                  <a:pt x="5573" y="8537"/>
                  <a:pt x="5347" y="8311"/>
                  <a:pt x="5073" y="8311"/>
                </a:cubicBezTo>
                <a:lnTo>
                  <a:pt x="4739" y="8311"/>
                </a:lnTo>
                <a:cubicBezTo>
                  <a:pt x="4525" y="8311"/>
                  <a:pt x="4347" y="8394"/>
                  <a:pt x="4227" y="8537"/>
                </a:cubicBezTo>
                <a:cubicBezTo>
                  <a:pt x="4085" y="8715"/>
                  <a:pt x="3870" y="8811"/>
                  <a:pt x="3632" y="8811"/>
                </a:cubicBezTo>
                <a:cubicBezTo>
                  <a:pt x="3394" y="8811"/>
                  <a:pt x="3192" y="8715"/>
                  <a:pt x="3037" y="8537"/>
                </a:cubicBezTo>
                <a:cubicBezTo>
                  <a:pt x="2894" y="8358"/>
                  <a:pt x="2834" y="8120"/>
                  <a:pt x="2894" y="7882"/>
                </a:cubicBezTo>
                <a:cubicBezTo>
                  <a:pt x="2954" y="7584"/>
                  <a:pt x="3204" y="7346"/>
                  <a:pt x="3501" y="7287"/>
                </a:cubicBezTo>
                <a:cubicBezTo>
                  <a:pt x="3557" y="7275"/>
                  <a:pt x="3612" y="7269"/>
                  <a:pt x="3665" y="7269"/>
                </a:cubicBezTo>
                <a:cubicBezTo>
                  <a:pt x="3887" y="7269"/>
                  <a:pt x="4086" y="7367"/>
                  <a:pt x="4239" y="7549"/>
                </a:cubicBezTo>
                <a:cubicBezTo>
                  <a:pt x="4358" y="7703"/>
                  <a:pt x="4561" y="7787"/>
                  <a:pt x="4751" y="7787"/>
                </a:cubicBezTo>
                <a:lnTo>
                  <a:pt x="5097" y="7787"/>
                </a:lnTo>
                <a:cubicBezTo>
                  <a:pt x="5359" y="7787"/>
                  <a:pt x="5585" y="7561"/>
                  <a:pt x="5585" y="7299"/>
                </a:cubicBezTo>
                <a:lnTo>
                  <a:pt x="5585" y="5596"/>
                </a:lnTo>
                <a:lnTo>
                  <a:pt x="7275" y="5596"/>
                </a:lnTo>
                <a:cubicBezTo>
                  <a:pt x="7383" y="5596"/>
                  <a:pt x="7454" y="5679"/>
                  <a:pt x="7454" y="5775"/>
                </a:cubicBezTo>
                <a:lnTo>
                  <a:pt x="7454" y="6120"/>
                </a:lnTo>
                <a:cubicBezTo>
                  <a:pt x="7454" y="6227"/>
                  <a:pt x="7418" y="6310"/>
                  <a:pt x="7335" y="6394"/>
                </a:cubicBezTo>
                <a:cubicBezTo>
                  <a:pt x="7037" y="6644"/>
                  <a:pt x="6894" y="7025"/>
                  <a:pt x="6966" y="7430"/>
                </a:cubicBezTo>
                <a:cubicBezTo>
                  <a:pt x="7037" y="7858"/>
                  <a:pt x="7383" y="8203"/>
                  <a:pt x="7799" y="8299"/>
                </a:cubicBezTo>
                <a:cubicBezTo>
                  <a:pt x="7871" y="8311"/>
                  <a:pt x="7954" y="8323"/>
                  <a:pt x="8037" y="8323"/>
                </a:cubicBezTo>
                <a:cubicBezTo>
                  <a:pt x="8288" y="8323"/>
                  <a:pt x="8526" y="8239"/>
                  <a:pt x="8728" y="8084"/>
                </a:cubicBezTo>
                <a:cubicBezTo>
                  <a:pt x="8978" y="7882"/>
                  <a:pt x="9121" y="7561"/>
                  <a:pt x="9121" y="7239"/>
                </a:cubicBezTo>
                <a:cubicBezTo>
                  <a:pt x="9121" y="6906"/>
                  <a:pt x="8978" y="6608"/>
                  <a:pt x="8728" y="6406"/>
                </a:cubicBezTo>
                <a:cubicBezTo>
                  <a:pt x="8645" y="6346"/>
                  <a:pt x="8621" y="6251"/>
                  <a:pt x="8621" y="6132"/>
                </a:cubicBezTo>
                <a:lnTo>
                  <a:pt x="8621" y="5798"/>
                </a:lnTo>
                <a:cubicBezTo>
                  <a:pt x="8621" y="5691"/>
                  <a:pt x="8692" y="5620"/>
                  <a:pt x="8799" y="5620"/>
                </a:cubicBezTo>
                <a:lnTo>
                  <a:pt x="9645" y="5620"/>
                </a:lnTo>
                <a:cubicBezTo>
                  <a:pt x="9740" y="5620"/>
                  <a:pt x="9812" y="5536"/>
                  <a:pt x="9812" y="5453"/>
                </a:cubicBezTo>
                <a:cubicBezTo>
                  <a:pt x="9812" y="5358"/>
                  <a:pt x="9740" y="5286"/>
                  <a:pt x="9645" y="5286"/>
                </a:cubicBezTo>
                <a:lnTo>
                  <a:pt x="8799" y="5286"/>
                </a:lnTo>
                <a:cubicBezTo>
                  <a:pt x="8526" y="5286"/>
                  <a:pt x="8311" y="5513"/>
                  <a:pt x="8311" y="5775"/>
                </a:cubicBezTo>
                <a:lnTo>
                  <a:pt x="8311" y="6120"/>
                </a:lnTo>
                <a:cubicBezTo>
                  <a:pt x="8311" y="6334"/>
                  <a:pt x="8395" y="6513"/>
                  <a:pt x="8526" y="6632"/>
                </a:cubicBezTo>
                <a:cubicBezTo>
                  <a:pt x="8704" y="6775"/>
                  <a:pt x="8811" y="6989"/>
                  <a:pt x="8811" y="7227"/>
                </a:cubicBezTo>
                <a:cubicBezTo>
                  <a:pt x="8811" y="7465"/>
                  <a:pt x="8704" y="7668"/>
                  <a:pt x="8526" y="7822"/>
                </a:cubicBezTo>
                <a:cubicBezTo>
                  <a:pt x="8394" y="7928"/>
                  <a:pt x="8229" y="7988"/>
                  <a:pt x="8056" y="7988"/>
                </a:cubicBezTo>
                <a:cubicBezTo>
                  <a:pt x="7995" y="7988"/>
                  <a:pt x="7933" y="7981"/>
                  <a:pt x="7871" y="7965"/>
                </a:cubicBezTo>
                <a:cubicBezTo>
                  <a:pt x="7573" y="7906"/>
                  <a:pt x="7335" y="7656"/>
                  <a:pt x="7275" y="7358"/>
                </a:cubicBezTo>
                <a:cubicBezTo>
                  <a:pt x="7216" y="7072"/>
                  <a:pt x="7323" y="6810"/>
                  <a:pt x="7549" y="6608"/>
                </a:cubicBezTo>
                <a:cubicBezTo>
                  <a:pt x="7692" y="6489"/>
                  <a:pt x="7787" y="6298"/>
                  <a:pt x="7787" y="6108"/>
                </a:cubicBezTo>
                <a:lnTo>
                  <a:pt x="7787" y="5763"/>
                </a:lnTo>
                <a:cubicBezTo>
                  <a:pt x="7787" y="5501"/>
                  <a:pt x="7561" y="5275"/>
                  <a:pt x="7287" y="5275"/>
                </a:cubicBezTo>
                <a:lnTo>
                  <a:pt x="5597" y="5275"/>
                </a:lnTo>
                <a:lnTo>
                  <a:pt x="5597" y="3572"/>
                </a:lnTo>
                <a:cubicBezTo>
                  <a:pt x="5597" y="3477"/>
                  <a:pt x="5668" y="3393"/>
                  <a:pt x="5775" y="3393"/>
                </a:cubicBezTo>
                <a:lnTo>
                  <a:pt x="6121" y="3393"/>
                </a:lnTo>
                <a:cubicBezTo>
                  <a:pt x="6216" y="3393"/>
                  <a:pt x="6311" y="3441"/>
                  <a:pt x="6383" y="3512"/>
                </a:cubicBezTo>
                <a:cubicBezTo>
                  <a:pt x="6592" y="3762"/>
                  <a:pt x="6901" y="3911"/>
                  <a:pt x="7234" y="3911"/>
                </a:cubicBezTo>
                <a:cubicBezTo>
                  <a:pt x="7299" y="3911"/>
                  <a:pt x="7364" y="3905"/>
                  <a:pt x="7430" y="3893"/>
                </a:cubicBezTo>
                <a:cubicBezTo>
                  <a:pt x="7859" y="3810"/>
                  <a:pt x="8204" y="3477"/>
                  <a:pt x="8288" y="3060"/>
                </a:cubicBezTo>
                <a:cubicBezTo>
                  <a:pt x="8359" y="2727"/>
                  <a:pt x="8276" y="2381"/>
                  <a:pt x="8061" y="2131"/>
                </a:cubicBezTo>
                <a:cubicBezTo>
                  <a:pt x="7859" y="1881"/>
                  <a:pt x="7549" y="1726"/>
                  <a:pt x="7216" y="1726"/>
                </a:cubicBezTo>
                <a:cubicBezTo>
                  <a:pt x="6894" y="1726"/>
                  <a:pt x="6597" y="1881"/>
                  <a:pt x="6383" y="2131"/>
                </a:cubicBezTo>
                <a:cubicBezTo>
                  <a:pt x="6323" y="2203"/>
                  <a:pt x="6240" y="2238"/>
                  <a:pt x="6132" y="2238"/>
                </a:cubicBezTo>
                <a:lnTo>
                  <a:pt x="5787" y="2238"/>
                </a:lnTo>
                <a:cubicBezTo>
                  <a:pt x="5680" y="2238"/>
                  <a:pt x="5609" y="2167"/>
                  <a:pt x="5609" y="2060"/>
                </a:cubicBezTo>
                <a:lnTo>
                  <a:pt x="5609" y="1215"/>
                </a:lnTo>
                <a:cubicBezTo>
                  <a:pt x="5609" y="1119"/>
                  <a:pt x="5537" y="1048"/>
                  <a:pt x="5442" y="1048"/>
                </a:cubicBezTo>
                <a:cubicBezTo>
                  <a:pt x="5359" y="1048"/>
                  <a:pt x="5287" y="1119"/>
                  <a:pt x="5287" y="1215"/>
                </a:cubicBezTo>
                <a:lnTo>
                  <a:pt x="5287" y="2060"/>
                </a:lnTo>
                <a:cubicBezTo>
                  <a:pt x="5287" y="2322"/>
                  <a:pt x="5501" y="2548"/>
                  <a:pt x="5775" y="2548"/>
                </a:cubicBezTo>
                <a:lnTo>
                  <a:pt x="6121" y="2548"/>
                </a:lnTo>
                <a:cubicBezTo>
                  <a:pt x="6323" y="2548"/>
                  <a:pt x="6502" y="2465"/>
                  <a:pt x="6621" y="2322"/>
                </a:cubicBezTo>
                <a:cubicBezTo>
                  <a:pt x="6775" y="2143"/>
                  <a:pt x="6978" y="2048"/>
                  <a:pt x="7216" y="2048"/>
                </a:cubicBezTo>
                <a:cubicBezTo>
                  <a:pt x="7454" y="2048"/>
                  <a:pt x="7668" y="2143"/>
                  <a:pt x="7811" y="2322"/>
                </a:cubicBezTo>
                <a:cubicBezTo>
                  <a:pt x="7966" y="2500"/>
                  <a:pt x="8026" y="2739"/>
                  <a:pt x="7966" y="2977"/>
                </a:cubicBezTo>
                <a:cubicBezTo>
                  <a:pt x="7907" y="3274"/>
                  <a:pt x="7656" y="3512"/>
                  <a:pt x="7359" y="3572"/>
                </a:cubicBezTo>
                <a:cubicBezTo>
                  <a:pt x="7303" y="3584"/>
                  <a:pt x="7248" y="3589"/>
                  <a:pt x="7193" y="3589"/>
                </a:cubicBezTo>
                <a:cubicBezTo>
                  <a:pt x="6969" y="3589"/>
                  <a:pt x="6762" y="3492"/>
                  <a:pt x="6609" y="3310"/>
                </a:cubicBezTo>
                <a:cubicBezTo>
                  <a:pt x="6490" y="3155"/>
                  <a:pt x="6299" y="3072"/>
                  <a:pt x="6097" y="3072"/>
                </a:cubicBezTo>
                <a:lnTo>
                  <a:pt x="5763" y="3072"/>
                </a:lnTo>
                <a:cubicBezTo>
                  <a:pt x="5490" y="3072"/>
                  <a:pt x="5275" y="3298"/>
                  <a:pt x="5275" y="3560"/>
                </a:cubicBezTo>
                <a:lnTo>
                  <a:pt x="5275" y="5263"/>
                </a:lnTo>
                <a:lnTo>
                  <a:pt x="3573" y="5263"/>
                </a:lnTo>
                <a:cubicBezTo>
                  <a:pt x="3465" y="5263"/>
                  <a:pt x="3394" y="5179"/>
                  <a:pt x="3394" y="5084"/>
                </a:cubicBezTo>
                <a:lnTo>
                  <a:pt x="3394" y="4727"/>
                </a:lnTo>
                <a:cubicBezTo>
                  <a:pt x="3394" y="4620"/>
                  <a:pt x="3442" y="4524"/>
                  <a:pt x="3513" y="4453"/>
                </a:cubicBezTo>
                <a:cubicBezTo>
                  <a:pt x="3811" y="4203"/>
                  <a:pt x="3954" y="3810"/>
                  <a:pt x="3882" y="3417"/>
                </a:cubicBezTo>
                <a:cubicBezTo>
                  <a:pt x="3811" y="2977"/>
                  <a:pt x="3465" y="2643"/>
                  <a:pt x="3049" y="2548"/>
                </a:cubicBezTo>
                <a:cubicBezTo>
                  <a:pt x="2973" y="2531"/>
                  <a:pt x="2896" y="2523"/>
                  <a:pt x="2820" y="2523"/>
                </a:cubicBezTo>
                <a:cubicBezTo>
                  <a:pt x="2570" y="2523"/>
                  <a:pt x="2323" y="2610"/>
                  <a:pt x="2132" y="2774"/>
                </a:cubicBezTo>
                <a:cubicBezTo>
                  <a:pt x="1870" y="2977"/>
                  <a:pt x="1727" y="3298"/>
                  <a:pt x="1727" y="3620"/>
                </a:cubicBezTo>
                <a:cubicBezTo>
                  <a:pt x="1727" y="3941"/>
                  <a:pt x="1870" y="4239"/>
                  <a:pt x="2132" y="4453"/>
                </a:cubicBezTo>
                <a:cubicBezTo>
                  <a:pt x="2203" y="4513"/>
                  <a:pt x="2227" y="4608"/>
                  <a:pt x="2227" y="4703"/>
                </a:cubicBezTo>
                <a:lnTo>
                  <a:pt x="2227" y="5048"/>
                </a:lnTo>
                <a:cubicBezTo>
                  <a:pt x="2227" y="5155"/>
                  <a:pt x="2156" y="5227"/>
                  <a:pt x="2049" y="5227"/>
                </a:cubicBezTo>
                <a:lnTo>
                  <a:pt x="358" y="5227"/>
                </a:lnTo>
                <a:lnTo>
                  <a:pt x="358" y="822"/>
                </a:lnTo>
                <a:cubicBezTo>
                  <a:pt x="358" y="536"/>
                  <a:pt x="596" y="298"/>
                  <a:pt x="882" y="298"/>
                </a:cubicBezTo>
                <a:lnTo>
                  <a:pt x="5287" y="298"/>
                </a:lnTo>
                <a:lnTo>
                  <a:pt x="5287" y="476"/>
                </a:lnTo>
                <a:cubicBezTo>
                  <a:pt x="5287" y="572"/>
                  <a:pt x="5359" y="643"/>
                  <a:pt x="5442" y="643"/>
                </a:cubicBezTo>
                <a:cubicBezTo>
                  <a:pt x="5537" y="643"/>
                  <a:pt x="5609" y="572"/>
                  <a:pt x="5609" y="476"/>
                </a:cubicBezTo>
                <a:lnTo>
                  <a:pt x="5609" y="298"/>
                </a:lnTo>
                <a:close/>
                <a:moveTo>
                  <a:pt x="834" y="0"/>
                </a:moveTo>
                <a:cubicBezTo>
                  <a:pt x="370" y="0"/>
                  <a:pt x="1" y="381"/>
                  <a:pt x="1" y="834"/>
                </a:cubicBezTo>
                <a:lnTo>
                  <a:pt x="1" y="9977"/>
                </a:lnTo>
                <a:cubicBezTo>
                  <a:pt x="1" y="10442"/>
                  <a:pt x="370" y="10811"/>
                  <a:pt x="834" y="10811"/>
                </a:cubicBezTo>
                <a:lnTo>
                  <a:pt x="9978" y="10811"/>
                </a:lnTo>
                <a:cubicBezTo>
                  <a:pt x="10431" y="10811"/>
                  <a:pt x="10812" y="10442"/>
                  <a:pt x="10812" y="9977"/>
                </a:cubicBezTo>
                <a:lnTo>
                  <a:pt x="10812" y="834"/>
                </a:lnTo>
                <a:cubicBezTo>
                  <a:pt x="10812" y="381"/>
                  <a:pt x="10431" y="0"/>
                  <a:pt x="9978"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42" name="Google Shape;8942;p76"/>
          <p:cNvGrpSpPr/>
          <p:nvPr/>
        </p:nvGrpSpPr>
        <p:grpSpPr>
          <a:xfrm>
            <a:off x="6954467" y="2789537"/>
            <a:ext cx="255247" cy="327458"/>
            <a:chOff x="6974158" y="2789537"/>
            <a:chExt cx="255247" cy="32745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43" name="Google Shape;8943;p76"/>
            <p:cNvSpPr/>
            <p:nvPr/>
          </p:nvSpPr>
          <p:spPr>
            <a:xfrm>
              <a:off x="7066407" y="2897282"/>
              <a:ext cx="9876" cy="14798"/>
            </a:xfrm>
            <a:custGeom>
              <a:avLst/>
              <a:gdLst/>
              <a:ahLst/>
              <a:cxnLst/>
              <a:rect l="l" t="t" r="r" b="b"/>
              <a:pathLst>
                <a:path w="311" h="466" extrusionOk="0">
                  <a:moveTo>
                    <a:pt x="144" y="1"/>
                  </a:moveTo>
                  <a:cubicBezTo>
                    <a:pt x="60" y="1"/>
                    <a:pt x="1" y="84"/>
                    <a:pt x="1" y="155"/>
                  </a:cubicBezTo>
                  <a:lnTo>
                    <a:pt x="1" y="322"/>
                  </a:lnTo>
                  <a:cubicBezTo>
                    <a:pt x="1" y="405"/>
                    <a:pt x="72" y="465"/>
                    <a:pt x="144" y="465"/>
                  </a:cubicBezTo>
                  <a:cubicBezTo>
                    <a:pt x="227" y="465"/>
                    <a:pt x="299" y="394"/>
                    <a:pt x="299" y="322"/>
                  </a:cubicBezTo>
                  <a:lnTo>
                    <a:pt x="299" y="155"/>
                  </a:lnTo>
                  <a:cubicBezTo>
                    <a:pt x="310" y="60"/>
                    <a:pt x="239" y="1"/>
                    <a:pt x="1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4" name="Google Shape;8944;p76"/>
            <p:cNvSpPr/>
            <p:nvPr/>
          </p:nvSpPr>
          <p:spPr>
            <a:xfrm>
              <a:off x="7127662" y="2897282"/>
              <a:ext cx="9495" cy="14798"/>
            </a:xfrm>
            <a:custGeom>
              <a:avLst/>
              <a:gdLst/>
              <a:ahLst/>
              <a:cxnLst/>
              <a:rect l="l" t="t" r="r" b="b"/>
              <a:pathLst>
                <a:path w="299" h="466" extrusionOk="0">
                  <a:moveTo>
                    <a:pt x="155" y="1"/>
                  </a:moveTo>
                  <a:cubicBezTo>
                    <a:pt x="60" y="1"/>
                    <a:pt x="1" y="84"/>
                    <a:pt x="1" y="155"/>
                  </a:cubicBezTo>
                  <a:lnTo>
                    <a:pt x="1" y="322"/>
                  </a:lnTo>
                  <a:cubicBezTo>
                    <a:pt x="1" y="405"/>
                    <a:pt x="84" y="465"/>
                    <a:pt x="155" y="465"/>
                  </a:cubicBezTo>
                  <a:cubicBezTo>
                    <a:pt x="227" y="465"/>
                    <a:pt x="298" y="394"/>
                    <a:pt x="298" y="322"/>
                  </a:cubicBezTo>
                  <a:lnTo>
                    <a:pt x="298" y="155"/>
                  </a:lnTo>
                  <a:cubicBezTo>
                    <a:pt x="298" y="60"/>
                    <a:pt x="239"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5" name="Google Shape;8945;p76"/>
            <p:cNvSpPr/>
            <p:nvPr/>
          </p:nvSpPr>
          <p:spPr>
            <a:xfrm>
              <a:off x="7081935" y="2933292"/>
              <a:ext cx="40837" cy="14703"/>
            </a:xfrm>
            <a:custGeom>
              <a:avLst/>
              <a:gdLst/>
              <a:ahLst/>
              <a:cxnLst/>
              <a:rect l="l" t="t" r="r" b="b"/>
              <a:pathLst>
                <a:path w="1286" h="463" extrusionOk="0">
                  <a:moveTo>
                    <a:pt x="162" y="1"/>
                  </a:moveTo>
                  <a:cubicBezTo>
                    <a:pt x="125" y="1"/>
                    <a:pt x="89" y="16"/>
                    <a:pt x="60" y="45"/>
                  </a:cubicBezTo>
                  <a:cubicBezTo>
                    <a:pt x="0" y="105"/>
                    <a:pt x="0" y="200"/>
                    <a:pt x="60" y="260"/>
                  </a:cubicBezTo>
                  <a:cubicBezTo>
                    <a:pt x="191" y="391"/>
                    <a:pt x="417" y="462"/>
                    <a:pt x="655" y="462"/>
                  </a:cubicBezTo>
                  <a:cubicBezTo>
                    <a:pt x="893" y="462"/>
                    <a:pt x="1119" y="391"/>
                    <a:pt x="1250" y="260"/>
                  </a:cubicBezTo>
                  <a:cubicBezTo>
                    <a:pt x="1286" y="200"/>
                    <a:pt x="1286" y="105"/>
                    <a:pt x="1226" y="45"/>
                  </a:cubicBezTo>
                  <a:cubicBezTo>
                    <a:pt x="1197" y="16"/>
                    <a:pt x="1158" y="1"/>
                    <a:pt x="1119" y="1"/>
                  </a:cubicBezTo>
                  <a:cubicBezTo>
                    <a:pt x="1081" y="1"/>
                    <a:pt x="1042" y="16"/>
                    <a:pt x="1012" y="45"/>
                  </a:cubicBezTo>
                  <a:cubicBezTo>
                    <a:pt x="953" y="105"/>
                    <a:pt x="822" y="164"/>
                    <a:pt x="643" y="164"/>
                  </a:cubicBezTo>
                  <a:cubicBezTo>
                    <a:pt x="464" y="164"/>
                    <a:pt x="310" y="105"/>
                    <a:pt x="274" y="45"/>
                  </a:cubicBezTo>
                  <a:cubicBezTo>
                    <a:pt x="238" y="16"/>
                    <a:pt x="199" y="1"/>
                    <a:pt x="16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6" name="Google Shape;8946;p76"/>
            <p:cNvSpPr/>
            <p:nvPr/>
          </p:nvSpPr>
          <p:spPr>
            <a:xfrm>
              <a:off x="6974158" y="2789537"/>
              <a:ext cx="255247" cy="327458"/>
            </a:xfrm>
            <a:custGeom>
              <a:avLst/>
              <a:gdLst/>
              <a:ahLst/>
              <a:cxnLst/>
              <a:rect l="l" t="t" r="r" b="b"/>
              <a:pathLst>
                <a:path w="8038" h="10312" extrusionOk="0">
                  <a:moveTo>
                    <a:pt x="6228" y="2167"/>
                  </a:moveTo>
                  <a:lnTo>
                    <a:pt x="6132" y="3239"/>
                  </a:lnTo>
                  <a:lnTo>
                    <a:pt x="6121" y="3239"/>
                  </a:lnTo>
                  <a:cubicBezTo>
                    <a:pt x="6025" y="3239"/>
                    <a:pt x="5942" y="3156"/>
                    <a:pt x="5942" y="3060"/>
                  </a:cubicBezTo>
                  <a:lnTo>
                    <a:pt x="5942" y="2227"/>
                  </a:lnTo>
                  <a:cubicBezTo>
                    <a:pt x="6049" y="2227"/>
                    <a:pt x="6132" y="2191"/>
                    <a:pt x="6228" y="2167"/>
                  </a:cubicBezTo>
                  <a:close/>
                  <a:moveTo>
                    <a:pt x="5787" y="322"/>
                  </a:moveTo>
                  <a:cubicBezTo>
                    <a:pt x="6240" y="322"/>
                    <a:pt x="6609" y="691"/>
                    <a:pt x="6609" y="1131"/>
                  </a:cubicBezTo>
                  <a:cubicBezTo>
                    <a:pt x="6609" y="1584"/>
                    <a:pt x="6240" y="1953"/>
                    <a:pt x="5787" y="1953"/>
                  </a:cubicBezTo>
                  <a:cubicBezTo>
                    <a:pt x="5490" y="1953"/>
                    <a:pt x="5228" y="1786"/>
                    <a:pt x="5073" y="1536"/>
                  </a:cubicBezTo>
                  <a:cubicBezTo>
                    <a:pt x="5048" y="1487"/>
                    <a:pt x="4996" y="1455"/>
                    <a:pt x="4942" y="1455"/>
                  </a:cubicBezTo>
                  <a:cubicBezTo>
                    <a:pt x="4918" y="1455"/>
                    <a:pt x="4893" y="1462"/>
                    <a:pt x="4870" y="1477"/>
                  </a:cubicBezTo>
                  <a:cubicBezTo>
                    <a:pt x="4799" y="1524"/>
                    <a:pt x="4763" y="1608"/>
                    <a:pt x="4811" y="1691"/>
                  </a:cubicBezTo>
                  <a:cubicBezTo>
                    <a:pt x="4823" y="1703"/>
                    <a:pt x="4823" y="1715"/>
                    <a:pt x="4835" y="1727"/>
                  </a:cubicBezTo>
                  <a:cubicBezTo>
                    <a:pt x="4775" y="1763"/>
                    <a:pt x="4716" y="1786"/>
                    <a:pt x="4656" y="1786"/>
                  </a:cubicBezTo>
                  <a:cubicBezTo>
                    <a:pt x="4477" y="1786"/>
                    <a:pt x="4335" y="1643"/>
                    <a:pt x="4335" y="1465"/>
                  </a:cubicBezTo>
                  <a:cubicBezTo>
                    <a:pt x="4335" y="1370"/>
                    <a:pt x="4263" y="1310"/>
                    <a:pt x="4180" y="1310"/>
                  </a:cubicBezTo>
                  <a:cubicBezTo>
                    <a:pt x="4108" y="1310"/>
                    <a:pt x="4037" y="1393"/>
                    <a:pt x="4037" y="1465"/>
                  </a:cubicBezTo>
                  <a:cubicBezTo>
                    <a:pt x="4037" y="1810"/>
                    <a:pt x="4323" y="2108"/>
                    <a:pt x="4680" y="2108"/>
                  </a:cubicBezTo>
                  <a:cubicBezTo>
                    <a:pt x="4811" y="2108"/>
                    <a:pt x="4942" y="2060"/>
                    <a:pt x="5061" y="1965"/>
                  </a:cubicBezTo>
                  <a:cubicBezTo>
                    <a:pt x="5228" y="2120"/>
                    <a:pt x="5442" y="2227"/>
                    <a:pt x="5668" y="2251"/>
                  </a:cubicBezTo>
                  <a:lnTo>
                    <a:pt x="5668" y="3072"/>
                  </a:lnTo>
                  <a:cubicBezTo>
                    <a:pt x="5668" y="3334"/>
                    <a:pt x="5882" y="3548"/>
                    <a:pt x="6144" y="3548"/>
                  </a:cubicBezTo>
                  <a:lnTo>
                    <a:pt x="6382" y="3548"/>
                  </a:lnTo>
                  <a:cubicBezTo>
                    <a:pt x="6454" y="3548"/>
                    <a:pt x="6513" y="3572"/>
                    <a:pt x="6573" y="3632"/>
                  </a:cubicBezTo>
                  <a:cubicBezTo>
                    <a:pt x="6621" y="3691"/>
                    <a:pt x="6656" y="3751"/>
                    <a:pt x="6633" y="3834"/>
                  </a:cubicBezTo>
                  <a:cubicBezTo>
                    <a:pt x="6621" y="3953"/>
                    <a:pt x="6502" y="4049"/>
                    <a:pt x="6371" y="4049"/>
                  </a:cubicBezTo>
                  <a:lnTo>
                    <a:pt x="6299" y="4049"/>
                  </a:lnTo>
                  <a:lnTo>
                    <a:pt x="6299" y="4037"/>
                  </a:lnTo>
                  <a:cubicBezTo>
                    <a:pt x="6299" y="3953"/>
                    <a:pt x="6216" y="3894"/>
                    <a:pt x="6144" y="3894"/>
                  </a:cubicBezTo>
                  <a:cubicBezTo>
                    <a:pt x="6061" y="3894"/>
                    <a:pt x="6001" y="3965"/>
                    <a:pt x="6001" y="4037"/>
                  </a:cubicBezTo>
                  <a:cubicBezTo>
                    <a:pt x="6001" y="5108"/>
                    <a:pt x="5120" y="5977"/>
                    <a:pt x="4049" y="5977"/>
                  </a:cubicBezTo>
                  <a:cubicBezTo>
                    <a:pt x="2953" y="5977"/>
                    <a:pt x="2084" y="5096"/>
                    <a:pt x="2084" y="4025"/>
                  </a:cubicBezTo>
                  <a:cubicBezTo>
                    <a:pt x="2084" y="3929"/>
                    <a:pt x="2013" y="3870"/>
                    <a:pt x="1941" y="3870"/>
                  </a:cubicBezTo>
                  <a:cubicBezTo>
                    <a:pt x="1858" y="3870"/>
                    <a:pt x="1787" y="3953"/>
                    <a:pt x="1787" y="4025"/>
                  </a:cubicBezTo>
                  <a:lnTo>
                    <a:pt x="1787" y="4037"/>
                  </a:lnTo>
                  <a:lnTo>
                    <a:pt x="1703" y="4037"/>
                  </a:lnTo>
                  <a:cubicBezTo>
                    <a:pt x="1620" y="4037"/>
                    <a:pt x="1560" y="4013"/>
                    <a:pt x="1501" y="3953"/>
                  </a:cubicBezTo>
                  <a:cubicBezTo>
                    <a:pt x="1465" y="3894"/>
                    <a:pt x="1429" y="3834"/>
                    <a:pt x="1441" y="3751"/>
                  </a:cubicBezTo>
                  <a:cubicBezTo>
                    <a:pt x="1465" y="3632"/>
                    <a:pt x="1584" y="3537"/>
                    <a:pt x="1715" y="3537"/>
                  </a:cubicBezTo>
                  <a:lnTo>
                    <a:pt x="1941" y="3537"/>
                  </a:lnTo>
                  <a:cubicBezTo>
                    <a:pt x="2203" y="3537"/>
                    <a:pt x="2418" y="3322"/>
                    <a:pt x="2418" y="3060"/>
                  </a:cubicBezTo>
                  <a:lnTo>
                    <a:pt x="2418" y="2358"/>
                  </a:lnTo>
                  <a:cubicBezTo>
                    <a:pt x="2418" y="2084"/>
                    <a:pt x="2632" y="1870"/>
                    <a:pt x="2906" y="1870"/>
                  </a:cubicBezTo>
                  <a:lnTo>
                    <a:pt x="3525" y="1870"/>
                  </a:lnTo>
                  <a:cubicBezTo>
                    <a:pt x="3620" y="1870"/>
                    <a:pt x="3680" y="1786"/>
                    <a:pt x="3680" y="1715"/>
                  </a:cubicBezTo>
                  <a:cubicBezTo>
                    <a:pt x="3680" y="1632"/>
                    <a:pt x="3608" y="1572"/>
                    <a:pt x="3525" y="1572"/>
                  </a:cubicBezTo>
                  <a:lnTo>
                    <a:pt x="2906" y="1572"/>
                  </a:lnTo>
                  <a:cubicBezTo>
                    <a:pt x="2477" y="1572"/>
                    <a:pt x="2120" y="1929"/>
                    <a:pt x="2120" y="2358"/>
                  </a:cubicBezTo>
                  <a:lnTo>
                    <a:pt x="2120" y="3060"/>
                  </a:lnTo>
                  <a:cubicBezTo>
                    <a:pt x="2120" y="3144"/>
                    <a:pt x="2037" y="3239"/>
                    <a:pt x="1941" y="3239"/>
                  </a:cubicBezTo>
                  <a:lnTo>
                    <a:pt x="1906" y="3239"/>
                  </a:lnTo>
                  <a:lnTo>
                    <a:pt x="1739" y="1572"/>
                  </a:lnTo>
                  <a:cubicBezTo>
                    <a:pt x="1715" y="1251"/>
                    <a:pt x="1822" y="929"/>
                    <a:pt x="2025" y="691"/>
                  </a:cubicBezTo>
                  <a:cubicBezTo>
                    <a:pt x="2239" y="453"/>
                    <a:pt x="2549" y="322"/>
                    <a:pt x="2870" y="322"/>
                  </a:cubicBezTo>
                  <a:close/>
                  <a:moveTo>
                    <a:pt x="5013" y="6013"/>
                  </a:moveTo>
                  <a:lnTo>
                    <a:pt x="5013" y="6537"/>
                  </a:lnTo>
                  <a:cubicBezTo>
                    <a:pt x="5013" y="6823"/>
                    <a:pt x="5204" y="7073"/>
                    <a:pt x="5478" y="7144"/>
                  </a:cubicBezTo>
                  <a:lnTo>
                    <a:pt x="5740" y="7227"/>
                  </a:lnTo>
                  <a:cubicBezTo>
                    <a:pt x="5668" y="7478"/>
                    <a:pt x="5537" y="7716"/>
                    <a:pt x="5370" y="7906"/>
                  </a:cubicBezTo>
                  <a:cubicBezTo>
                    <a:pt x="5311" y="7966"/>
                    <a:pt x="5323" y="8073"/>
                    <a:pt x="5382" y="8120"/>
                  </a:cubicBezTo>
                  <a:cubicBezTo>
                    <a:pt x="5418" y="8144"/>
                    <a:pt x="5442" y="8156"/>
                    <a:pt x="5490" y="8156"/>
                  </a:cubicBezTo>
                  <a:cubicBezTo>
                    <a:pt x="5537" y="8156"/>
                    <a:pt x="5585" y="8144"/>
                    <a:pt x="5609" y="8120"/>
                  </a:cubicBezTo>
                  <a:cubicBezTo>
                    <a:pt x="5823" y="7882"/>
                    <a:pt x="5966" y="7608"/>
                    <a:pt x="6061" y="7311"/>
                  </a:cubicBezTo>
                  <a:lnTo>
                    <a:pt x="6382" y="7418"/>
                  </a:lnTo>
                  <a:cubicBezTo>
                    <a:pt x="6204" y="7906"/>
                    <a:pt x="5930" y="8335"/>
                    <a:pt x="5525" y="8668"/>
                  </a:cubicBezTo>
                  <a:cubicBezTo>
                    <a:pt x="5085" y="9013"/>
                    <a:pt x="4573" y="9204"/>
                    <a:pt x="4001" y="9204"/>
                  </a:cubicBezTo>
                  <a:cubicBezTo>
                    <a:pt x="3442" y="9204"/>
                    <a:pt x="2918" y="9025"/>
                    <a:pt x="2489" y="8668"/>
                  </a:cubicBezTo>
                  <a:cubicBezTo>
                    <a:pt x="2096" y="8359"/>
                    <a:pt x="1810" y="7918"/>
                    <a:pt x="1668" y="7442"/>
                  </a:cubicBezTo>
                  <a:lnTo>
                    <a:pt x="2001" y="7347"/>
                  </a:lnTo>
                  <a:cubicBezTo>
                    <a:pt x="2108" y="7739"/>
                    <a:pt x="2358" y="8097"/>
                    <a:pt x="2680" y="8370"/>
                  </a:cubicBezTo>
                  <a:cubicBezTo>
                    <a:pt x="3049" y="8668"/>
                    <a:pt x="3513" y="8847"/>
                    <a:pt x="4001" y="8847"/>
                  </a:cubicBezTo>
                  <a:cubicBezTo>
                    <a:pt x="4382" y="8847"/>
                    <a:pt x="4739" y="8751"/>
                    <a:pt x="5049" y="8561"/>
                  </a:cubicBezTo>
                  <a:cubicBezTo>
                    <a:pt x="5120" y="8513"/>
                    <a:pt x="5132" y="8430"/>
                    <a:pt x="5109" y="8359"/>
                  </a:cubicBezTo>
                  <a:cubicBezTo>
                    <a:pt x="5077" y="8304"/>
                    <a:pt x="5031" y="8280"/>
                    <a:pt x="4979" y="8280"/>
                  </a:cubicBezTo>
                  <a:cubicBezTo>
                    <a:pt x="4952" y="8280"/>
                    <a:pt x="4923" y="8287"/>
                    <a:pt x="4894" y="8299"/>
                  </a:cubicBezTo>
                  <a:cubicBezTo>
                    <a:pt x="4632" y="8442"/>
                    <a:pt x="4311" y="8537"/>
                    <a:pt x="4001" y="8537"/>
                  </a:cubicBezTo>
                  <a:cubicBezTo>
                    <a:pt x="3215" y="8537"/>
                    <a:pt x="2513" y="8001"/>
                    <a:pt x="2299" y="7239"/>
                  </a:cubicBezTo>
                  <a:lnTo>
                    <a:pt x="2596" y="7144"/>
                  </a:lnTo>
                  <a:cubicBezTo>
                    <a:pt x="2858" y="7073"/>
                    <a:pt x="3049" y="6823"/>
                    <a:pt x="3049" y="6537"/>
                  </a:cubicBezTo>
                  <a:lnTo>
                    <a:pt x="3049" y="6013"/>
                  </a:lnTo>
                  <a:cubicBezTo>
                    <a:pt x="3346" y="6168"/>
                    <a:pt x="3680" y="6239"/>
                    <a:pt x="4037" y="6239"/>
                  </a:cubicBezTo>
                  <a:cubicBezTo>
                    <a:pt x="4394" y="6239"/>
                    <a:pt x="4716" y="6168"/>
                    <a:pt x="5013" y="6013"/>
                  </a:cubicBezTo>
                  <a:close/>
                  <a:moveTo>
                    <a:pt x="2870" y="0"/>
                  </a:moveTo>
                  <a:cubicBezTo>
                    <a:pt x="2477" y="0"/>
                    <a:pt x="2084" y="179"/>
                    <a:pt x="1799" y="477"/>
                  </a:cubicBezTo>
                  <a:cubicBezTo>
                    <a:pt x="1537" y="774"/>
                    <a:pt x="1406" y="1179"/>
                    <a:pt x="1429" y="1596"/>
                  </a:cubicBezTo>
                  <a:lnTo>
                    <a:pt x="1596" y="3251"/>
                  </a:lnTo>
                  <a:cubicBezTo>
                    <a:pt x="1358" y="3298"/>
                    <a:pt x="1144" y="3489"/>
                    <a:pt x="1132" y="3739"/>
                  </a:cubicBezTo>
                  <a:cubicBezTo>
                    <a:pt x="1120" y="3894"/>
                    <a:pt x="1168" y="4049"/>
                    <a:pt x="1263" y="4168"/>
                  </a:cubicBezTo>
                  <a:cubicBezTo>
                    <a:pt x="1370" y="4287"/>
                    <a:pt x="1525" y="4346"/>
                    <a:pt x="1680" y="4346"/>
                  </a:cubicBezTo>
                  <a:lnTo>
                    <a:pt x="1799" y="4346"/>
                  </a:lnTo>
                  <a:cubicBezTo>
                    <a:pt x="1894" y="4989"/>
                    <a:pt x="2251" y="5525"/>
                    <a:pt x="2739" y="5882"/>
                  </a:cubicBezTo>
                  <a:lnTo>
                    <a:pt x="2739" y="6585"/>
                  </a:lnTo>
                  <a:cubicBezTo>
                    <a:pt x="2739" y="6727"/>
                    <a:pt x="2632" y="6870"/>
                    <a:pt x="2501" y="6894"/>
                  </a:cubicBezTo>
                  <a:lnTo>
                    <a:pt x="810" y="7406"/>
                  </a:lnTo>
                  <a:cubicBezTo>
                    <a:pt x="322" y="7537"/>
                    <a:pt x="1" y="7978"/>
                    <a:pt x="1" y="8478"/>
                  </a:cubicBezTo>
                  <a:lnTo>
                    <a:pt x="1" y="10168"/>
                  </a:lnTo>
                  <a:cubicBezTo>
                    <a:pt x="1" y="10252"/>
                    <a:pt x="72" y="10311"/>
                    <a:pt x="144" y="10311"/>
                  </a:cubicBezTo>
                  <a:cubicBezTo>
                    <a:pt x="227" y="10311"/>
                    <a:pt x="298" y="10240"/>
                    <a:pt x="298" y="10168"/>
                  </a:cubicBezTo>
                  <a:lnTo>
                    <a:pt x="298" y="8466"/>
                  </a:lnTo>
                  <a:cubicBezTo>
                    <a:pt x="298" y="8109"/>
                    <a:pt x="537" y="7787"/>
                    <a:pt x="882" y="7680"/>
                  </a:cubicBezTo>
                  <a:lnTo>
                    <a:pt x="1370" y="7537"/>
                  </a:lnTo>
                  <a:cubicBezTo>
                    <a:pt x="1513" y="8073"/>
                    <a:pt x="1846" y="8549"/>
                    <a:pt x="2275" y="8906"/>
                  </a:cubicBezTo>
                  <a:cubicBezTo>
                    <a:pt x="2751" y="9287"/>
                    <a:pt x="3358" y="9502"/>
                    <a:pt x="3989" y="9502"/>
                  </a:cubicBezTo>
                  <a:cubicBezTo>
                    <a:pt x="4608" y="9502"/>
                    <a:pt x="5204" y="9287"/>
                    <a:pt x="5704" y="8906"/>
                  </a:cubicBezTo>
                  <a:cubicBezTo>
                    <a:pt x="6144" y="8549"/>
                    <a:pt x="6454" y="8073"/>
                    <a:pt x="6621" y="7537"/>
                  </a:cubicBezTo>
                  <a:lnTo>
                    <a:pt x="7144" y="7680"/>
                  </a:lnTo>
                  <a:cubicBezTo>
                    <a:pt x="7490" y="7787"/>
                    <a:pt x="7728" y="8097"/>
                    <a:pt x="7728" y="8466"/>
                  </a:cubicBezTo>
                  <a:lnTo>
                    <a:pt x="7728" y="10168"/>
                  </a:lnTo>
                  <a:cubicBezTo>
                    <a:pt x="7728" y="10252"/>
                    <a:pt x="7799" y="10311"/>
                    <a:pt x="7871" y="10311"/>
                  </a:cubicBezTo>
                  <a:cubicBezTo>
                    <a:pt x="7966" y="10311"/>
                    <a:pt x="8026" y="10240"/>
                    <a:pt x="8026" y="10168"/>
                  </a:cubicBezTo>
                  <a:lnTo>
                    <a:pt x="8026" y="8466"/>
                  </a:lnTo>
                  <a:cubicBezTo>
                    <a:pt x="8037" y="7966"/>
                    <a:pt x="7716" y="7525"/>
                    <a:pt x="7240" y="7382"/>
                  </a:cubicBezTo>
                  <a:lnTo>
                    <a:pt x="5537" y="6882"/>
                  </a:lnTo>
                  <a:cubicBezTo>
                    <a:pt x="5406" y="6835"/>
                    <a:pt x="5299" y="6704"/>
                    <a:pt x="5299" y="6573"/>
                  </a:cubicBezTo>
                  <a:lnTo>
                    <a:pt x="5299" y="5870"/>
                  </a:lnTo>
                  <a:cubicBezTo>
                    <a:pt x="5811" y="5525"/>
                    <a:pt x="6168" y="4977"/>
                    <a:pt x="6240" y="4334"/>
                  </a:cubicBezTo>
                  <a:lnTo>
                    <a:pt x="6323" y="4334"/>
                  </a:lnTo>
                  <a:cubicBezTo>
                    <a:pt x="6621" y="4334"/>
                    <a:pt x="6871" y="4108"/>
                    <a:pt x="6906" y="3846"/>
                  </a:cubicBezTo>
                  <a:cubicBezTo>
                    <a:pt x="6918" y="3691"/>
                    <a:pt x="6871" y="3525"/>
                    <a:pt x="6775" y="3417"/>
                  </a:cubicBezTo>
                  <a:cubicBezTo>
                    <a:pt x="6680" y="3322"/>
                    <a:pt x="6561" y="3251"/>
                    <a:pt x="6442" y="3239"/>
                  </a:cubicBezTo>
                  <a:lnTo>
                    <a:pt x="6549" y="1941"/>
                  </a:lnTo>
                  <a:cubicBezTo>
                    <a:pt x="6775" y="1727"/>
                    <a:pt x="6906" y="1453"/>
                    <a:pt x="6906" y="1120"/>
                  </a:cubicBezTo>
                  <a:cubicBezTo>
                    <a:pt x="6906" y="512"/>
                    <a:pt x="6394" y="0"/>
                    <a:pt x="578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7" name="Google Shape;8947;p76"/>
            <p:cNvSpPr/>
            <p:nvPr/>
          </p:nvSpPr>
          <p:spPr>
            <a:xfrm>
              <a:off x="7061135" y="2881785"/>
              <a:ext cx="20069" cy="9495"/>
            </a:xfrm>
            <a:custGeom>
              <a:avLst/>
              <a:gdLst/>
              <a:ahLst/>
              <a:cxnLst/>
              <a:rect l="l" t="t" r="r" b="b"/>
              <a:pathLst>
                <a:path w="632" h="299" extrusionOk="0">
                  <a:moveTo>
                    <a:pt x="155" y="1"/>
                  </a:moveTo>
                  <a:cubicBezTo>
                    <a:pt x="60" y="1"/>
                    <a:pt x="0" y="72"/>
                    <a:pt x="0" y="155"/>
                  </a:cubicBezTo>
                  <a:cubicBezTo>
                    <a:pt x="0" y="227"/>
                    <a:pt x="72" y="298"/>
                    <a:pt x="155" y="298"/>
                  </a:cubicBezTo>
                  <a:lnTo>
                    <a:pt x="476" y="298"/>
                  </a:lnTo>
                  <a:cubicBezTo>
                    <a:pt x="560" y="298"/>
                    <a:pt x="631" y="227"/>
                    <a:pt x="631" y="155"/>
                  </a:cubicBezTo>
                  <a:cubicBezTo>
                    <a:pt x="631" y="72"/>
                    <a:pt x="572" y="1"/>
                    <a:pt x="47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48" name="Google Shape;8948;p76"/>
            <p:cNvSpPr/>
            <p:nvPr/>
          </p:nvSpPr>
          <p:spPr>
            <a:xfrm>
              <a:off x="7122740" y="2881785"/>
              <a:ext cx="19688" cy="9495"/>
            </a:xfrm>
            <a:custGeom>
              <a:avLst/>
              <a:gdLst/>
              <a:ahLst/>
              <a:cxnLst/>
              <a:rect l="l" t="t" r="r" b="b"/>
              <a:pathLst>
                <a:path w="620" h="299" extrusionOk="0">
                  <a:moveTo>
                    <a:pt x="144" y="1"/>
                  </a:moveTo>
                  <a:cubicBezTo>
                    <a:pt x="60" y="1"/>
                    <a:pt x="1" y="72"/>
                    <a:pt x="1" y="155"/>
                  </a:cubicBezTo>
                  <a:cubicBezTo>
                    <a:pt x="1" y="227"/>
                    <a:pt x="72" y="298"/>
                    <a:pt x="144" y="298"/>
                  </a:cubicBezTo>
                  <a:lnTo>
                    <a:pt x="477" y="298"/>
                  </a:lnTo>
                  <a:cubicBezTo>
                    <a:pt x="560" y="298"/>
                    <a:pt x="620" y="227"/>
                    <a:pt x="620" y="155"/>
                  </a:cubicBezTo>
                  <a:cubicBezTo>
                    <a:pt x="620" y="72"/>
                    <a:pt x="560" y="1"/>
                    <a:pt x="4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49" name="Google Shape;8949;p76"/>
          <p:cNvGrpSpPr/>
          <p:nvPr/>
        </p:nvGrpSpPr>
        <p:grpSpPr>
          <a:xfrm>
            <a:off x="7511005" y="2790299"/>
            <a:ext cx="244291" cy="326314"/>
            <a:chOff x="7530697" y="2790299"/>
            <a:chExt cx="244291" cy="32631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50" name="Google Shape;8950;p76"/>
            <p:cNvSpPr/>
            <p:nvPr/>
          </p:nvSpPr>
          <p:spPr>
            <a:xfrm>
              <a:off x="7616911" y="2907507"/>
              <a:ext cx="9463" cy="14385"/>
            </a:xfrm>
            <a:custGeom>
              <a:avLst/>
              <a:gdLst/>
              <a:ahLst/>
              <a:cxnLst/>
              <a:rect l="l" t="t" r="r" b="b"/>
              <a:pathLst>
                <a:path w="298" h="453" extrusionOk="0">
                  <a:moveTo>
                    <a:pt x="155" y="0"/>
                  </a:moveTo>
                  <a:cubicBezTo>
                    <a:pt x="60" y="0"/>
                    <a:pt x="0" y="72"/>
                    <a:pt x="0" y="143"/>
                  </a:cubicBezTo>
                  <a:lnTo>
                    <a:pt x="0" y="310"/>
                  </a:lnTo>
                  <a:cubicBezTo>
                    <a:pt x="0" y="393"/>
                    <a:pt x="72" y="453"/>
                    <a:pt x="155" y="453"/>
                  </a:cubicBezTo>
                  <a:cubicBezTo>
                    <a:pt x="227" y="453"/>
                    <a:pt x="298" y="381"/>
                    <a:pt x="298" y="310"/>
                  </a:cubicBezTo>
                  <a:lnTo>
                    <a:pt x="298" y="143"/>
                  </a:lnTo>
                  <a:cubicBezTo>
                    <a:pt x="298" y="72"/>
                    <a:pt x="238" y="0"/>
                    <a:pt x="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1" name="Google Shape;8951;p76"/>
            <p:cNvSpPr/>
            <p:nvPr/>
          </p:nvSpPr>
          <p:spPr>
            <a:xfrm>
              <a:off x="7678548" y="2907507"/>
              <a:ext cx="9463" cy="14385"/>
            </a:xfrm>
            <a:custGeom>
              <a:avLst/>
              <a:gdLst/>
              <a:ahLst/>
              <a:cxnLst/>
              <a:rect l="l" t="t" r="r" b="b"/>
              <a:pathLst>
                <a:path w="298" h="453" extrusionOk="0">
                  <a:moveTo>
                    <a:pt x="143" y="0"/>
                  </a:moveTo>
                  <a:cubicBezTo>
                    <a:pt x="60" y="0"/>
                    <a:pt x="0" y="72"/>
                    <a:pt x="0" y="143"/>
                  </a:cubicBezTo>
                  <a:lnTo>
                    <a:pt x="0" y="310"/>
                  </a:lnTo>
                  <a:cubicBezTo>
                    <a:pt x="0" y="393"/>
                    <a:pt x="72" y="453"/>
                    <a:pt x="143" y="453"/>
                  </a:cubicBezTo>
                  <a:cubicBezTo>
                    <a:pt x="214" y="453"/>
                    <a:pt x="298" y="381"/>
                    <a:pt x="298" y="310"/>
                  </a:cubicBezTo>
                  <a:lnTo>
                    <a:pt x="298" y="143"/>
                  </a:lnTo>
                  <a:cubicBezTo>
                    <a:pt x="298" y="72"/>
                    <a:pt x="238" y="0"/>
                    <a:pt x="1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2" name="Google Shape;8952;p76"/>
            <p:cNvSpPr/>
            <p:nvPr/>
          </p:nvSpPr>
          <p:spPr>
            <a:xfrm>
              <a:off x="7632408" y="2943136"/>
              <a:ext cx="40869" cy="14671"/>
            </a:xfrm>
            <a:custGeom>
              <a:avLst/>
              <a:gdLst/>
              <a:ahLst/>
              <a:cxnLst/>
              <a:rect l="l" t="t" r="r" b="b"/>
              <a:pathLst>
                <a:path w="1287" h="462" extrusionOk="0">
                  <a:moveTo>
                    <a:pt x="167" y="0"/>
                  </a:moveTo>
                  <a:cubicBezTo>
                    <a:pt x="129" y="0"/>
                    <a:pt x="90" y="15"/>
                    <a:pt x="60" y="45"/>
                  </a:cubicBezTo>
                  <a:cubicBezTo>
                    <a:pt x="1" y="104"/>
                    <a:pt x="1" y="200"/>
                    <a:pt x="60" y="259"/>
                  </a:cubicBezTo>
                  <a:cubicBezTo>
                    <a:pt x="203" y="390"/>
                    <a:pt x="417" y="462"/>
                    <a:pt x="655" y="462"/>
                  </a:cubicBezTo>
                  <a:cubicBezTo>
                    <a:pt x="893" y="462"/>
                    <a:pt x="1120" y="390"/>
                    <a:pt x="1251" y="259"/>
                  </a:cubicBezTo>
                  <a:cubicBezTo>
                    <a:pt x="1286" y="212"/>
                    <a:pt x="1286" y="104"/>
                    <a:pt x="1227" y="45"/>
                  </a:cubicBezTo>
                  <a:cubicBezTo>
                    <a:pt x="1197" y="15"/>
                    <a:pt x="1158" y="0"/>
                    <a:pt x="1120" y="0"/>
                  </a:cubicBezTo>
                  <a:cubicBezTo>
                    <a:pt x="1081" y="0"/>
                    <a:pt x="1042" y="15"/>
                    <a:pt x="1013" y="45"/>
                  </a:cubicBezTo>
                  <a:cubicBezTo>
                    <a:pt x="953" y="104"/>
                    <a:pt x="822" y="164"/>
                    <a:pt x="643" y="164"/>
                  </a:cubicBezTo>
                  <a:cubicBezTo>
                    <a:pt x="465" y="164"/>
                    <a:pt x="322" y="104"/>
                    <a:pt x="274" y="45"/>
                  </a:cubicBezTo>
                  <a:cubicBezTo>
                    <a:pt x="245" y="15"/>
                    <a:pt x="206" y="0"/>
                    <a:pt x="16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3" name="Google Shape;8953;p76"/>
            <p:cNvSpPr/>
            <p:nvPr/>
          </p:nvSpPr>
          <p:spPr>
            <a:xfrm>
              <a:off x="7530697" y="2790299"/>
              <a:ext cx="244291" cy="326314"/>
            </a:xfrm>
            <a:custGeom>
              <a:avLst/>
              <a:gdLst/>
              <a:ahLst/>
              <a:cxnLst/>
              <a:rect l="l" t="t" r="r" b="b"/>
              <a:pathLst>
                <a:path w="7693" h="10276" extrusionOk="0">
                  <a:moveTo>
                    <a:pt x="3846" y="298"/>
                  </a:moveTo>
                  <a:cubicBezTo>
                    <a:pt x="5275" y="298"/>
                    <a:pt x="6442" y="1453"/>
                    <a:pt x="6442" y="2882"/>
                  </a:cubicBezTo>
                  <a:lnTo>
                    <a:pt x="6442" y="4013"/>
                  </a:lnTo>
                  <a:cubicBezTo>
                    <a:pt x="6442" y="4846"/>
                    <a:pt x="6633" y="5489"/>
                    <a:pt x="6799" y="5870"/>
                  </a:cubicBezTo>
                  <a:cubicBezTo>
                    <a:pt x="6811" y="5918"/>
                    <a:pt x="6811" y="5965"/>
                    <a:pt x="6799" y="6001"/>
                  </a:cubicBezTo>
                  <a:cubicBezTo>
                    <a:pt x="6775" y="6049"/>
                    <a:pt x="6752" y="6084"/>
                    <a:pt x="6704" y="6096"/>
                  </a:cubicBezTo>
                  <a:cubicBezTo>
                    <a:pt x="6359" y="6227"/>
                    <a:pt x="5692" y="6489"/>
                    <a:pt x="4978" y="6632"/>
                  </a:cubicBezTo>
                  <a:lnTo>
                    <a:pt x="4978" y="6132"/>
                  </a:lnTo>
                  <a:cubicBezTo>
                    <a:pt x="5644" y="5739"/>
                    <a:pt x="6109" y="5013"/>
                    <a:pt x="6109" y="4179"/>
                  </a:cubicBezTo>
                  <a:lnTo>
                    <a:pt x="6109" y="3536"/>
                  </a:lnTo>
                  <a:cubicBezTo>
                    <a:pt x="6109" y="3108"/>
                    <a:pt x="5751" y="2751"/>
                    <a:pt x="5323" y="2751"/>
                  </a:cubicBezTo>
                  <a:lnTo>
                    <a:pt x="5073" y="2751"/>
                  </a:lnTo>
                  <a:lnTo>
                    <a:pt x="4311" y="1989"/>
                  </a:lnTo>
                  <a:cubicBezTo>
                    <a:pt x="4282" y="1960"/>
                    <a:pt x="4249" y="1944"/>
                    <a:pt x="4214" y="1944"/>
                  </a:cubicBezTo>
                  <a:cubicBezTo>
                    <a:pt x="4191" y="1944"/>
                    <a:pt x="4168" y="1951"/>
                    <a:pt x="4144" y="1965"/>
                  </a:cubicBezTo>
                  <a:cubicBezTo>
                    <a:pt x="4085" y="1989"/>
                    <a:pt x="4061" y="2036"/>
                    <a:pt x="4061" y="2096"/>
                  </a:cubicBezTo>
                  <a:lnTo>
                    <a:pt x="4061" y="2751"/>
                  </a:lnTo>
                  <a:lnTo>
                    <a:pt x="3239" y="2751"/>
                  </a:lnTo>
                  <a:cubicBezTo>
                    <a:pt x="3144" y="2751"/>
                    <a:pt x="3084" y="2822"/>
                    <a:pt x="3084" y="2893"/>
                  </a:cubicBezTo>
                  <a:cubicBezTo>
                    <a:pt x="3084" y="2965"/>
                    <a:pt x="3168" y="3048"/>
                    <a:pt x="3239" y="3048"/>
                  </a:cubicBezTo>
                  <a:lnTo>
                    <a:pt x="4204" y="3048"/>
                  </a:lnTo>
                  <a:cubicBezTo>
                    <a:pt x="4299" y="3048"/>
                    <a:pt x="4358" y="2965"/>
                    <a:pt x="4358" y="2893"/>
                  </a:cubicBezTo>
                  <a:lnTo>
                    <a:pt x="4358" y="2453"/>
                  </a:lnTo>
                  <a:lnTo>
                    <a:pt x="4906" y="3001"/>
                  </a:lnTo>
                  <a:cubicBezTo>
                    <a:pt x="4930" y="3024"/>
                    <a:pt x="4966" y="3048"/>
                    <a:pt x="5013" y="3048"/>
                  </a:cubicBezTo>
                  <a:lnTo>
                    <a:pt x="5335" y="3048"/>
                  </a:lnTo>
                  <a:cubicBezTo>
                    <a:pt x="5609" y="3048"/>
                    <a:pt x="5823" y="3263"/>
                    <a:pt x="5823" y="3536"/>
                  </a:cubicBezTo>
                  <a:lnTo>
                    <a:pt x="5823" y="4179"/>
                  </a:lnTo>
                  <a:cubicBezTo>
                    <a:pt x="5823" y="5251"/>
                    <a:pt x="4954" y="6132"/>
                    <a:pt x="3882" y="6132"/>
                  </a:cubicBezTo>
                  <a:cubicBezTo>
                    <a:pt x="2811" y="6132"/>
                    <a:pt x="1930" y="5251"/>
                    <a:pt x="1930" y="4179"/>
                  </a:cubicBezTo>
                  <a:lnTo>
                    <a:pt x="1930" y="3536"/>
                  </a:lnTo>
                  <a:cubicBezTo>
                    <a:pt x="1930" y="3263"/>
                    <a:pt x="2156" y="3048"/>
                    <a:pt x="2418" y="3048"/>
                  </a:cubicBezTo>
                  <a:lnTo>
                    <a:pt x="2584" y="3048"/>
                  </a:lnTo>
                  <a:cubicBezTo>
                    <a:pt x="2668" y="3048"/>
                    <a:pt x="2727" y="2965"/>
                    <a:pt x="2727" y="2893"/>
                  </a:cubicBezTo>
                  <a:cubicBezTo>
                    <a:pt x="2727" y="2822"/>
                    <a:pt x="2656" y="2751"/>
                    <a:pt x="2584" y="2751"/>
                  </a:cubicBezTo>
                  <a:lnTo>
                    <a:pt x="2418" y="2751"/>
                  </a:lnTo>
                  <a:cubicBezTo>
                    <a:pt x="1989" y="2751"/>
                    <a:pt x="1632" y="3108"/>
                    <a:pt x="1632" y="3536"/>
                  </a:cubicBezTo>
                  <a:lnTo>
                    <a:pt x="1632" y="4179"/>
                  </a:lnTo>
                  <a:cubicBezTo>
                    <a:pt x="1632" y="5013"/>
                    <a:pt x="2096" y="5739"/>
                    <a:pt x="2763" y="6132"/>
                  </a:cubicBezTo>
                  <a:lnTo>
                    <a:pt x="2763" y="6632"/>
                  </a:lnTo>
                  <a:cubicBezTo>
                    <a:pt x="2001" y="6465"/>
                    <a:pt x="1334" y="6227"/>
                    <a:pt x="989" y="6096"/>
                  </a:cubicBezTo>
                  <a:cubicBezTo>
                    <a:pt x="941" y="6084"/>
                    <a:pt x="918" y="6049"/>
                    <a:pt x="906" y="6001"/>
                  </a:cubicBezTo>
                  <a:cubicBezTo>
                    <a:pt x="882" y="5965"/>
                    <a:pt x="882" y="5918"/>
                    <a:pt x="906" y="5870"/>
                  </a:cubicBezTo>
                  <a:cubicBezTo>
                    <a:pt x="1060" y="5489"/>
                    <a:pt x="1263" y="4846"/>
                    <a:pt x="1263" y="4013"/>
                  </a:cubicBezTo>
                  <a:lnTo>
                    <a:pt x="1263" y="2882"/>
                  </a:lnTo>
                  <a:cubicBezTo>
                    <a:pt x="1263" y="1453"/>
                    <a:pt x="2418" y="298"/>
                    <a:pt x="3846" y="298"/>
                  </a:cubicBezTo>
                  <a:close/>
                  <a:moveTo>
                    <a:pt x="4632" y="6275"/>
                  </a:moveTo>
                  <a:lnTo>
                    <a:pt x="4632" y="6787"/>
                  </a:lnTo>
                  <a:cubicBezTo>
                    <a:pt x="4632" y="7025"/>
                    <a:pt x="4739" y="7239"/>
                    <a:pt x="4918" y="7394"/>
                  </a:cubicBezTo>
                  <a:cubicBezTo>
                    <a:pt x="4894" y="7442"/>
                    <a:pt x="4858" y="7477"/>
                    <a:pt x="4835" y="7513"/>
                  </a:cubicBezTo>
                  <a:cubicBezTo>
                    <a:pt x="4787" y="7573"/>
                    <a:pt x="4787" y="7680"/>
                    <a:pt x="4858" y="7715"/>
                  </a:cubicBezTo>
                  <a:cubicBezTo>
                    <a:pt x="4894" y="7739"/>
                    <a:pt x="4918" y="7751"/>
                    <a:pt x="4954" y="7751"/>
                  </a:cubicBezTo>
                  <a:cubicBezTo>
                    <a:pt x="4989" y="7751"/>
                    <a:pt x="5037" y="7739"/>
                    <a:pt x="5073" y="7692"/>
                  </a:cubicBezTo>
                  <a:cubicBezTo>
                    <a:pt x="5109" y="7632"/>
                    <a:pt x="5156" y="7584"/>
                    <a:pt x="5192" y="7525"/>
                  </a:cubicBezTo>
                  <a:lnTo>
                    <a:pt x="5525" y="7644"/>
                  </a:lnTo>
                  <a:cubicBezTo>
                    <a:pt x="4918" y="8573"/>
                    <a:pt x="4299" y="8894"/>
                    <a:pt x="3882" y="9001"/>
                  </a:cubicBezTo>
                  <a:cubicBezTo>
                    <a:pt x="3864" y="9007"/>
                    <a:pt x="3849" y="9010"/>
                    <a:pt x="3835" y="9010"/>
                  </a:cubicBezTo>
                  <a:cubicBezTo>
                    <a:pt x="3820" y="9010"/>
                    <a:pt x="3805" y="9007"/>
                    <a:pt x="3787" y="9001"/>
                  </a:cubicBezTo>
                  <a:cubicBezTo>
                    <a:pt x="3370" y="8882"/>
                    <a:pt x="2751" y="8549"/>
                    <a:pt x="2120" y="7644"/>
                  </a:cubicBezTo>
                  <a:lnTo>
                    <a:pt x="2465" y="7525"/>
                  </a:lnTo>
                  <a:cubicBezTo>
                    <a:pt x="2763" y="7942"/>
                    <a:pt x="3204" y="8442"/>
                    <a:pt x="3787" y="8644"/>
                  </a:cubicBezTo>
                  <a:cubicBezTo>
                    <a:pt x="3799" y="8644"/>
                    <a:pt x="3823" y="8656"/>
                    <a:pt x="3835" y="8656"/>
                  </a:cubicBezTo>
                  <a:cubicBezTo>
                    <a:pt x="3846" y="8656"/>
                    <a:pt x="3858" y="8656"/>
                    <a:pt x="3882" y="8644"/>
                  </a:cubicBezTo>
                  <a:cubicBezTo>
                    <a:pt x="4144" y="8549"/>
                    <a:pt x="4418" y="8382"/>
                    <a:pt x="4668" y="8132"/>
                  </a:cubicBezTo>
                  <a:cubicBezTo>
                    <a:pt x="4728" y="8073"/>
                    <a:pt x="4728" y="7989"/>
                    <a:pt x="4668" y="7930"/>
                  </a:cubicBezTo>
                  <a:cubicBezTo>
                    <a:pt x="4638" y="7900"/>
                    <a:pt x="4600" y="7885"/>
                    <a:pt x="4561" y="7885"/>
                  </a:cubicBezTo>
                  <a:cubicBezTo>
                    <a:pt x="4522" y="7885"/>
                    <a:pt x="4483" y="7900"/>
                    <a:pt x="4454" y="7930"/>
                  </a:cubicBezTo>
                  <a:cubicBezTo>
                    <a:pt x="4251" y="8120"/>
                    <a:pt x="4025" y="8275"/>
                    <a:pt x="3823" y="8346"/>
                  </a:cubicBezTo>
                  <a:cubicBezTo>
                    <a:pt x="3358" y="8168"/>
                    <a:pt x="2965" y="7751"/>
                    <a:pt x="2715" y="7394"/>
                  </a:cubicBezTo>
                  <a:cubicBezTo>
                    <a:pt x="2894" y="7239"/>
                    <a:pt x="3001" y="7025"/>
                    <a:pt x="3001" y="6787"/>
                  </a:cubicBezTo>
                  <a:lnTo>
                    <a:pt x="3001" y="6275"/>
                  </a:lnTo>
                  <a:cubicBezTo>
                    <a:pt x="3251" y="6382"/>
                    <a:pt x="3525" y="6430"/>
                    <a:pt x="3823" y="6430"/>
                  </a:cubicBezTo>
                  <a:cubicBezTo>
                    <a:pt x="4120" y="6430"/>
                    <a:pt x="4382" y="6370"/>
                    <a:pt x="4632" y="6275"/>
                  </a:cubicBezTo>
                  <a:close/>
                  <a:moveTo>
                    <a:pt x="3846" y="0"/>
                  </a:moveTo>
                  <a:cubicBezTo>
                    <a:pt x="2251" y="0"/>
                    <a:pt x="953" y="1286"/>
                    <a:pt x="953" y="2882"/>
                  </a:cubicBezTo>
                  <a:lnTo>
                    <a:pt x="953" y="4013"/>
                  </a:lnTo>
                  <a:cubicBezTo>
                    <a:pt x="953" y="4846"/>
                    <a:pt x="751" y="5453"/>
                    <a:pt x="632" y="5775"/>
                  </a:cubicBezTo>
                  <a:cubicBezTo>
                    <a:pt x="584" y="5894"/>
                    <a:pt x="584" y="6013"/>
                    <a:pt x="632" y="6132"/>
                  </a:cubicBezTo>
                  <a:cubicBezTo>
                    <a:pt x="679" y="6251"/>
                    <a:pt x="775" y="6334"/>
                    <a:pt x="894" y="6382"/>
                  </a:cubicBezTo>
                  <a:cubicBezTo>
                    <a:pt x="1251" y="6525"/>
                    <a:pt x="1965" y="6787"/>
                    <a:pt x="2715" y="6930"/>
                  </a:cubicBezTo>
                  <a:cubicBezTo>
                    <a:pt x="2668" y="7084"/>
                    <a:pt x="2549" y="7180"/>
                    <a:pt x="2418" y="7239"/>
                  </a:cubicBezTo>
                  <a:lnTo>
                    <a:pt x="751" y="7823"/>
                  </a:lnTo>
                  <a:cubicBezTo>
                    <a:pt x="298" y="7989"/>
                    <a:pt x="1" y="8406"/>
                    <a:pt x="1" y="8882"/>
                  </a:cubicBezTo>
                  <a:lnTo>
                    <a:pt x="1" y="10132"/>
                  </a:lnTo>
                  <a:cubicBezTo>
                    <a:pt x="1" y="10216"/>
                    <a:pt x="84" y="10275"/>
                    <a:pt x="156" y="10275"/>
                  </a:cubicBezTo>
                  <a:cubicBezTo>
                    <a:pt x="227" y="10275"/>
                    <a:pt x="298" y="10204"/>
                    <a:pt x="298" y="10132"/>
                  </a:cubicBezTo>
                  <a:lnTo>
                    <a:pt x="298" y="8882"/>
                  </a:lnTo>
                  <a:cubicBezTo>
                    <a:pt x="298" y="8775"/>
                    <a:pt x="322" y="8692"/>
                    <a:pt x="358" y="8597"/>
                  </a:cubicBezTo>
                  <a:lnTo>
                    <a:pt x="1120" y="9251"/>
                  </a:lnTo>
                  <a:cubicBezTo>
                    <a:pt x="1227" y="9347"/>
                    <a:pt x="1299" y="9478"/>
                    <a:pt x="1299" y="9620"/>
                  </a:cubicBezTo>
                  <a:lnTo>
                    <a:pt x="1299" y="10132"/>
                  </a:lnTo>
                  <a:cubicBezTo>
                    <a:pt x="1299" y="10216"/>
                    <a:pt x="1370" y="10275"/>
                    <a:pt x="1453" y="10275"/>
                  </a:cubicBezTo>
                  <a:cubicBezTo>
                    <a:pt x="1525" y="10275"/>
                    <a:pt x="1596" y="10204"/>
                    <a:pt x="1596" y="10132"/>
                  </a:cubicBezTo>
                  <a:lnTo>
                    <a:pt x="1596" y="9609"/>
                  </a:lnTo>
                  <a:cubicBezTo>
                    <a:pt x="1596" y="9370"/>
                    <a:pt x="1489" y="9168"/>
                    <a:pt x="1310" y="9001"/>
                  </a:cubicBezTo>
                  <a:lnTo>
                    <a:pt x="513" y="8311"/>
                  </a:lnTo>
                  <a:cubicBezTo>
                    <a:pt x="596" y="8216"/>
                    <a:pt x="715" y="8132"/>
                    <a:pt x="834" y="8085"/>
                  </a:cubicBezTo>
                  <a:lnTo>
                    <a:pt x="1846" y="7739"/>
                  </a:lnTo>
                  <a:cubicBezTo>
                    <a:pt x="2537" y="8775"/>
                    <a:pt x="3251" y="9144"/>
                    <a:pt x="3727" y="9275"/>
                  </a:cubicBezTo>
                  <a:cubicBezTo>
                    <a:pt x="3775" y="9299"/>
                    <a:pt x="3799" y="9299"/>
                    <a:pt x="3846" y="9299"/>
                  </a:cubicBezTo>
                  <a:cubicBezTo>
                    <a:pt x="3894" y="9299"/>
                    <a:pt x="3930" y="9299"/>
                    <a:pt x="3966" y="9275"/>
                  </a:cubicBezTo>
                  <a:cubicBezTo>
                    <a:pt x="4442" y="9144"/>
                    <a:pt x="5156" y="8775"/>
                    <a:pt x="5835" y="7739"/>
                  </a:cubicBezTo>
                  <a:lnTo>
                    <a:pt x="6847" y="8085"/>
                  </a:lnTo>
                  <a:cubicBezTo>
                    <a:pt x="6990" y="8132"/>
                    <a:pt x="7085" y="8216"/>
                    <a:pt x="7180" y="8311"/>
                  </a:cubicBezTo>
                  <a:lnTo>
                    <a:pt x="6371" y="9001"/>
                  </a:lnTo>
                  <a:cubicBezTo>
                    <a:pt x="6192" y="9144"/>
                    <a:pt x="6097" y="9370"/>
                    <a:pt x="6097" y="9609"/>
                  </a:cubicBezTo>
                  <a:lnTo>
                    <a:pt x="6097" y="10120"/>
                  </a:lnTo>
                  <a:cubicBezTo>
                    <a:pt x="6097" y="10204"/>
                    <a:pt x="6168" y="10263"/>
                    <a:pt x="6240" y="10263"/>
                  </a:cubicBezTo>
                  <a:cubicBezTo>
                    <a:pt x="6311" y="10263"/>
                    <a:pt x="6394" y="10192"/>
                    <a:pt x="6394" y="10120"/>
                  </a:cubicBezTo>
                  <a:lnTo>
                    <a:pt x="6394" y="9609"/>
                  </a:lnTo>
                  <a:cubicBezTo>
                    <a:pt x="6394" y="9466"/>
                    <a:pt x="6454" y="9323"/>
                    <a:pt x="6573" y="9239"/>
                  </a:cubicBezTo>
                  <a:lnTo>
                    <a:pt x="7323" y="8585"/>
                  </a:lnTo>
                  <a:cubicBezTo>
                    <a:pt x="7359" y="8668"/>
                    <a:pt x="7383" y="8775"/>
                    <a:pt x="7383" y="8870"/>
                  </a:cubicBezTo>
                  <a:lnTo>
                    <a:pt x="7383" y="10120"/>
                  </a:lnTo>
                  <a:cubicBezTo>
                    <a:pt x="7383" y="10204"/>
                    <a:pt x="7466" y="10263"/>
                    <a:pt x="7537" y="10263"/>
                  </a:cubicBezTo>
                  <a:cubicBezTo>
                    <a:pt x="7609" y="10263"/>
                    <a:pt x="7680" y="10192"/>
                    <a:pt x="7680" y="10120"/>
                  </a:cubicBezTo>
                  <a:lnTo>
                    <a:pt x="7680" y="8870"/>
                  </a:lnTo>
                  <a:cubicBezTo>
                    <a:pt x="7692" y="8406"/>
                    <a:pt x="7395" y="7977"/>
                    <a:pt x="6942" y="7823"/>
                  </a:cubicBezTo>
                  <a:lnTo>
                    <a:pt x="5275" y="7239"/>
                  </a:lnTo>
                  <a:cubicBezTo>
                    <a:pt x="5132" y="7203"/>
                    <a:pt x="5025" y="7084"/>
                    <a:pt x="4978" y="6930"/>
                  </a:cubicBezTo>
                  <a:cubicBezTo>
                    <a:pt x="5740" y="6787"/>
                    <a:pt x="6442" y="6513"/>
                    <a:pt x="6799" y="6382"/>
                  </a:cubicBezTo>
                  <a:cubicBezTo>
                    <a:pt x="6918" y="6334"/>
                    <a:pt x="7002" y="6251"/>
                    <a:pt x="7061" y="6132"/>
                  </a:cubicBezTo>
                  <a:cubicBezTo>
                    <a:pt x="7109" y="6013"/>
                    <a:pt x="7109" y="5894"/>
                    <a:pt x="7061" y="5775"/>
                  </a:cubicBezTo>
                  <a:cubicBezTo>
                    <a:pt x="6942" y="5477"/>
                    <a:pt x="6740" y="4846"/>
                    <a:pt x="6740" y="4013"/>
                  </a:cubicBezTo>
                  <a:lnTo>
                    <a:pt x="6740" y="2882"/>
                  </a:lnTo>
                  <a:cubicBezTo>
                    <a:pt x="6740" y="1286"/>
                    <a:pt x="5442" y="0"/>
                    <a:pt x="38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4" name="Google Shape;8954;p76"/>
            <p:cNvSpPr/>
            <p:nvPr/>
          </p:nvSpPr>
          <p:spPr>
            <a:xfrm>
              <a:off x="7611608" y="2891630"/>
              <a:ext cx="20069" cy="9463"/>
            </a:xfrm>
            <a:custGeom>
              <a:avLst/>
              <a:gdLst/>
              <a:ahLst/>
              <a:cxnLst/>
              <a:rect l="l" t="t" r="r" b="b"/>
              <a:pathLst>
                <a:path w="632" h="298" extrusionOk="0">
                  <a:moveTo>
                    <a:pt x="155" y="0"/>
                  </a:moveTo>
                  <a:cubicBezTo>
                    <a:pt x="60" y="0"/>
                    <a:pt x="1" y="83"/>
                    <a:pt x="1" y="155"/>
                  </a:cubicBezTo>
                  <a:cubicBezTo>
                    <a:pt x="1" y="226"/>
                    <a:pt x="84" y="298"/>
                    <a:pt x="155" y="298"/>
                  </a:cubicBezTo>
                  <a:lnTo>
                    <a:pt x="477" y="298"/>
                  </a:lnTo>
                  <a:cubicBezTo>
                    <a:pt x="572" y="298"/>
                    <a:pt x="632" y="226"/>
                    <a:pt x="632" y="155"/>
                  </a:cubicBezTo>
                  <a:cubicBezTo>
                    <a:pt x="632" y="83"/>
                    <a:pt x="572" y="0"/>
                    <a:pt x="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5" name="Google Shape;8955;p76"/>
            <p:cNvSpPr/>
            <p:nvPr/>
          </p:nvSpPr>
          <p:spPr>
            <a:xfrm>
              <a:off x="7673245" y="2891630"/>
              <a:ext cx="19688" cy="9463"/>
            </a:xfrm>
            <a:custGeom>
              <a:avLst/>
              <a:gdLst/>
              <a:ahLst/>
              <a:cxnLst/>
              <a:rect l="l" t="t" r="r" b="b"/>
              <a:pathLst>
                <a:path w="620" h="298" extrusionOk="0">
                  <a:moveTo>
                    <a:pt x="143" y="0"/>
                  </a:moveTo>
                  <a:cubicBezTo>
                    <a:pt x="60" y="0"/>
                    <a:pt x="0" y="83"/>
                    <a:pt x="0" y="155"/>
                  </a:cubicBezTo>
                  <a:cubicBezTo>
                    <a:pt x="0" y="226"/>
                    <a:pt x="72" y="298"/>
                    <a:pt x="143" y="298"/>
                  </a:cubicBezTo>
                  <a:lnTo>
                    <a:pt x="477" y="298"/>
                  </a:lnTo>
                  <a:cubicBezTo>
                    <a:pt x="560" y="298"/>
                    <a:pt x="620" y="226"/>
                    <a:pt x="620" y="155"/>
                  </a:cubicBezTo>
                  <a:cubicBezTo>
                    <a:pt x="620" y="83"/>
                    <a:pt x="548" y="0"/>
                    <a:pt x="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56" name="Google Shape;8956;p76"/>
          <p:cNvGrpSpPr/>
          <p:nvPr/>
        </p:nvGrpSpPr>
        <p:grpSpPr>
          <a:xfrm>
            <a:off x="7968499" y="2832248"/>
            <a:ext cx="332348" cy="283985"/>
            <a:chOff x="7988191" y="2832248"/>
            <a:chExt cx="332348" cy="28398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57" name="Google Shape;8957;p76"/>
            <p:cNvSpPr/>
            <p:nvPr/>
          </p:nvSpPr>
          <p:spPr>
            <a:xfrm>
              <a:off x="8046398" y="2894646"/>
              <a:ext cx="40869" cy="45759"/>
            </a:xfrm>
            <a:custGeom>
              <a:avLst/>
              <a:gdLst/>
              <a:ahLst/>
              <a:cxnLst/>
              <a:rect l="l" t="t" r="r" b="b"/>
              <a:pathLst>
                <a:path w="1287" h="1441" extrusionOk="0">
                  <a:moveTo>
                    <a:pt x="644" y="0"/>
                  </a:moveTo>
                  <a:cubicBezTo>
                    <a:pt x="287" y="0"/>
                    <a:pt x="1" y="286"/>
                    <a:pt x="1" y="643"/>
                  </a:cubicBezTo>
                  <a:lnTo>
                    <a:pt x="1" y="798"/>
                  </a:lnTo>
                  <a:cubicBezTo>
                    <a:pt x="1" y="1155"/>
                    <a:pt x="287" y="1441"/>
                    <a:pt x="644" y="1441"/>
                  </a:cubicBezTo>
                  <a:cubicBezTo>
                    <a:pt x="1001" y="1441"/>
                    <a:pt x="1287" y="1155"/>
                    <a:pt x="1287" y="798"/>
                  </a:cubicBezTo>
                  <a:lnTo>
                    <a:pt x="1287" y="643"/>
                  </a:lnTo>
                  <a:cubicBezTo>
                    <a:pt x="1287" y="548"/>
                    <a:pt x="1215" y="488"/>
                    <a:pt x="1132" y="488"/>
                  </a:cubicBezTo>
                  <a:cubicBezTo>
                    <a:pt x="1049" y="488"/>
                    <a:pt x="989" y="560"/>
                    <a:pt x="989" y="643"/>
                  </a:cubicBezTo>
                  <a:lnTo>
                    <a:pt x="989" y="798"/>
                  </a:lnTo>
                  <a:cubicBezTo>
                    <a:pt x="989" y="977"/>
                    <a:pt x="834" y="1143"/>
                    <a:pt x="644" y="1143"/>
                  </a:cubicBezTo>
                  <a:cubicBezTo>
                    <a:pt x="453" y="1143"/>
                    <a:pt x="299" y="1000"/>
                    <a:pt x="299" y="798"/>
                  </a:cubicBezTo>
                  <a:lnTo>
                    <a:pt x="299" y="643"/>
                  </a:lnTo>
                  <a:cubicBezTo>
                    <a:pt x="299" y="465"/>
                    <a:pt x="453" y="298"/>
                    <a:pt x="644" y="298"/>
                  </a:cubicBezTo>
                  <a:cubicBezTo>
                    <a:pt x="739" y="298"/>
                    <a:pt x="799" y="227"/>
                    <a:pt x="799" y="143"/>
                  </a:cubicBezTo>
                  <a:cubicBezTo>
                    <a:pt x="799" y="60"/>
                    <a:pt x="715" y="0"/>
                    <a:pt x="64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8" name="Google Shape;8958;p76"/>
            <p:cNvSpPr/>
            <p:nvPr/>
          </p:nvSpPr>
          <p:spPr>
            <a:xfrm>
              <a:off x="7988191" y="2832248"/>
              <a:ext cx="332348" cy="283985"/>
            </a:xfrm>
            <a:custGeom>
              <a:avLst/>
              <a:gdLst/>
              <a:ahLst/>
              <a:cxnLst/>
              <a:rect l="l" t="t" r="r" b="b"/>
              <a:pathLst>
                <a:path w="10466" h="8943" extrusionOk="0">
                  <a:moveTo>
                    <a:pt x="929" y="2942"/>
                  </a:moveTo>
                  <a:lnTo>
                    <a:pt x="929" y="2942"/>
                  </a:lnTo>
                  <a:cubicBezTo>
                    <a:pt x="905" y="3037"/>
                    <a:pt x="881" y="3144"/>
                    <a:pt x="869" y="3227"/>
                  </a:cubicBezTo>
                  <a:cubicBezTo>
                    <a:pt x="858" y="3299"/>
                    <a:pt x="858" y="3358"/>
                    <a:pt x="858" y="3418"/>
                  </a:cubicBezTo>
                  <a:lnTo>
                    <a:pt x="488" y="3120"/>
                  </a:lnTo>
                  <a:lnTo>
                    <a:pt x="929" y="2942"/>
                  </a:lnTo>
                  <a:close/>
                  <a:moveTo>
                    <a:pt x="4156" y="310"/>
                  </a:moveTo>
                  <a:lnTo>
                    <a:pt x="3894" y="668"/>
                  </a:lnTo>
                  <a:cubicBezTo>
                    <a:pt x="3858" y="715"/>
                    <a:pt x="3846" y="763"/>
                    <a:pt x="3858" y="822"/>
                  </a:cubicBezTo>
                  <a:cubicBezTo>
                    <a:pt x="3882" y="882"/>
                    <a:pt x="3917" y="906"/>
                    <a:pt x="3965" y="918"/>
                  </a:cubicBezTo>
                  <a:cubicBezTo>
                    <a:pt x="4608" y="1072"/>
                    <a:pt x="5168" y="1489"/>
                    <a:pt x="5549" y="2084"/>
                  </a:cubicBezTo>
                  <a:cubicBezTo>
                    <a:pt x="5965" y="2751"/>
                    <a:pt x="6418" y="3287"/>
                    <a:pt x="6894" y="3656"/>
                  </a:cubicBezTo>
                  <a:cubicBezTo>
                    <a:pt x="7287" y="3977"/>
                    <a:pt x="7692" y="4168"/>
                    <a:pt x="8085" y="4275"/>
                  </a:cubicBezTo>
                  <a:cubicBezTo>
                    <a:pt x="8288" y="4321"/>
                    <a:pt x="8455" y="4339"/>
                    <a:pt x="8603" y="4339"/>
                  </a:cubicBezTo>
                  <a:cubicBezTo>
                    <a:pt x="8646" y="4339"/>
                    <a:pt x="8687" y="4337"/>
                    <a:pt x="8728" y="4335"/>
                  </a:cubicBezTo>
                  <a:lnTo>
                    <a:pt x="8728" y="4335"/>
                  </a:lnTo>
                  <a:cubicBezTo>
                    <a:pt x="8168" y="4847"/>
                    <a:pt x="7585" y="5204"/>
                    <a:pt x="7037" y="5406"/>
                  </a:cubicBezTo>
                  <a:cubicBezTo>
                    <a:pt x="6732" y="5508"/>
                    <a:pt x="6437" y="5559"/>
                    <a:pt x="6158" y="5559"/>
                  </a:cubicBezTo>
                  <a:cubicBezTo>
                    <a:pt x="5914" y="5559"/>
                    <a:pt x="5682" y="5520"/>
                    <a:pt x="5465" y="5442"/>
                  </a:cubicBezTo>
                  <a:cubicBezTo>
                    <a:pt x="5203" y="5359"/>
                    <a:pt x="4965" y="5204"/>
                    <a:pt x="4775" y="5001"/>
                  </a:cubicBezTo>
                  <a:lnTo>
                    <a:pt x="4775" y="5001"/>
                  </a:lnTo>
                  <a:cubicBezTo>
                    <a:pt x="5001" y="5120"/>
                    <a:pt x="5275" y="5204"/>
                    <a:pt x="5596" y="5228"/>
                  </a:cubicBezTo>
                  <a:cubicBezTo>
                    <a:pt x="5680" y="5228"/>
                    <a:pt x="5751" y="5240"/>
                    <a:pt x="5822" y="5240"/>
                  </a:cubicBezTo>
                  <a:cubicBezTo>
                    <a:pt x="6096" y="5240"/>
                    <a:pt x="6382" y="5204"/>
                    <a:pt x="6644" y="5132"/>
                  </a:cubicBezTo>
                  <a:cubicBezTo>
                    <a:pt x="6715" y="5120"/>
                    <a:pt x="6775" y="5025"/>
                    <a:pt x="6751" y="4954"/>
                  </a:cubicBezTo>
                  <a:cubicBezTo>
                    <a:pt x="6741" y="4893"/>
                    <a:pt x="6671" y="4841"/>
                    <a:pt x="6607" y="4841"/>
                  </a:cubicBezTo>
                  <a:cubicBezTo>
                    <a:pt x="6595" y="4841"/>
                    <a:pt x="6583" y="4843"/>
                    <a:pt x="6573" y="4847"/>
                  </a:cubicBezTo>
                  <a:cubicBezTo>
                    <a:pt x="6317" y="4912"/>
                    <a:pt x="6067" y="4943"/>
                    <a:pt x="5831" y="4943"/>
                  </a:cubicBezTo>
                  <a:cubicBezTo>
                    <a:pt x="5418" y="4943"/>
                    <a:pt x="5052" y="4846"/>
                    <a:pt x="4787" y="4656"/>
                  </a:cubicBezTo>
                  <a:cubicBezTo>
                    <a:pt x="4477" y="4430"/>
                    <a:pt x="4310" y="4097"/>
                    <a:pt x="4263" y="3632"/>
                  </a:cubicBezTo>
                  <a:cubicBezTo>
                    <a:pt x="4310" y="3156"/>
                    <a:pt x="4572" y="2751"/>
                    <a:pt x="5025" y="2501"/>
                  </a:cubicBezTo>
                  <a:cubicBezTo>
                    <a:pt x="5096" y="2453"/>
                    <a:pt x="5120" y="2370"/>
                    <a:pt x="5084" y="2287"/>
                  </a:cubicBezTo>
                  <a:cubicBezTo>
                    <a:pt x="5051" y="2237"/>
                    <a:pt x="4996" y="2211"/>
                    <a:pt x="4941" y="2211"/>
                  </a:cubicBezTo>
                  <a:cubicBezTo>
                    <a:pt x="4916" y="2211"/>
                    <a:pt x="4892" y="2216"/>
                    <a:pt x="4870" y="2227"/>
                  </a:cubicBezTo>
                  <a:cubicBezTo>
                    <a:pt x="4227" y="2584"/>
                    <a:pt x="3906" y="3227"/>
                    <a:pt x="3965" y="3942"/>
                  </a:cubicBezTo>
                  <a:cubicBezTo>
                    <a:pt x="4037" y="4751"/>
                    <a:pt x="4596" y="5442"/>
                    <a:pt x="5382" y="5728"/>
                  </a:cubicBezTo>
                  <a:cubicBezTo>
                    <a:pt x="5631" y="5816"/>
                    <a:pt x="5895" y="5861"/>
                    <a:pt x="6170" y="5861"/>
                  </a:cubicBezTo>
                  <a:cubicBezTo>
                    <a:pt x="6487" y="5861"/>
                    <a:pt x="6818" y="5801"/>
                    <a:pt x="7156" y="5680"/>
                  </a:cubicBezTo>
                  <a:cubicBezTo>
                    <a:pt x="7596" y="5537"/>
                    <a:pt x="8061" y="5263"/>
                    <a:pt x="8525" y="4906"/>
                  </a:cubicBezTo>
                  <a:lnTo>
                    <a:pt x="8549" y="4906"/>
                  </a:lnTo>
                  <a:cubicBezTo>
                    <a:pt x="8694" y="4930"/>
                    <a:pt x="8833" y="4940"/>
                    <a:pt x="8965" y="4940"/>
                  </a:cubicBezTo>
                  <a:cubicBezTo>
                    <a:pt x="9431" y="4940"/>
                    <a:pt x="9813" y="4812"/>
                    <a:pt x="10073" y="4692"/>
                  </a:cubicBezTo>
                  <a:lnTo>
                    <a:pt x="10073" y="4692"/>
                  </a:lnTo>
                  <a:cubicBezTo>
                    <a:pt x="9430" y="6454"/>
                    <a:pt x="7608" y="7668"/>
                    <a:pt x="5572" y="7668"/>
                  </a:cubicBezTo>
                  <a:cubicBezTo>
                    <a:pt x="4179" y="7668"/>
                    <a:pt x="2894" y="7145"/>
                    <a:pt x="2072" y="6216"/>
                  </a:cubicBezTo>
                  <a:cubicBezTo>
                    <a:pt x="1358" y="5430"/>
                    <a:pt x="1060" y="4406"/>
                    <a:pt x="1179" y="3275"/>
                  </a:cubicBezTo>
                  <a:cubicBezTo>
                    <a:pt x="1286" y="2584"/>
                    <a:pt x="1524" y="2013"/>
                    <a:pt x="1881" y="1537"/>
                  </a:cubicBezTo>
                  <a:cubicBezTo>
                    <a:pt x="2167" y="1156"/>
                    <a:pt x="2536" y="858"/>
                    <a:pt x="2989" y="656"/>
                  </a:cubicBezTo>
                  <a:cubicBezTo>
                    <a:pt x="3429" y="441"/>
                    <a:pt x="3882" y="358"/>
                    <a:pt x="4156" y="310"/>
                  </a:cubicBezTo>
                  <a:close/>
                  <a:moveTo>
                    <a:pt x="5644" y="7954"/>
                  </a:moveTo>
                  <a:lnTo>
                    <a:pt x="5322" y="8645"/>
                  </a:lnTo>
                  <a:lnTo>
                    <a:pt x="5013" y="8645"/>
                  </a:lnTo>
                  <a:lnTo>
                    <a:pt x="5346" y="7954"/>
                  </a:lnTo>
                  <a:close/>
                  <a:moveTo>
                    <a:pt x="4422" y="1"/>
                  </a:moveTo>
                  <a:cubicBezTo>
                    <a:pt x="4268" y="1"/>
                    <a:pt x="3580" y="20"/>
                    <a:pt x="2834" y="382"/>
                  </a:cubicBezTo>
                  <a:cubicBezTo>
                    <a:pt x="2346" y="620"/>
                    <a:pt x="1929" y="941"/>
                    <a:pt x="1608" y="1358"/>
                  </a:cubicBezTo>
                  <a:cubicBezTo>
                    <a:pt x="1334" y="1703"/>
                    <a:pt x="1119" y="2108"/>
                    <a:pt x="989" y="2584"/>
                  </a:cubicBezTo>
                  <a:lnTo>
                    <a:pt x="96" y="2965"/>
                  </a:lnTo>
                  <a:cubicBezTo>
                    <a:pt x="48" y="2977"/>
                    <a:pt x="0" y="3025"/>
                    <a:pt x="0" y="3085"/>
                  </a:cubicBezTo>
                  <a:cubicBezTo>
                    <a:pt x="0" y="3144"/>
                    <a:pt x="24" y="3180"/>
                    <a:pt x="60" y="3215"/>
                  </a:cubicBezTo>
                  <a:lnTo>
                    <a:pt x="810" y="3811"/>
                  </a:lnTo>
                  <a:cubicBezTo>
                    <a:pt x="822" y="4811"/>
                    <a:pt x="1155" y="5704"/>
                    <a:pt x="1810" y="6430"/>
                  </a:cubicBezTo>
                  <a:cubicBezTo>
                    <a:pt x="2584" y="7287"/>
                    <a:pt x="3715" y="7823"/>
                    <a:pt x="4977" y="7942"/>
                  </a:cubicBezTo>
                  <a:lnTo>
                    <a:pt x="4620" y="8645"/>
                  </a:lnTo>
                  <a:lnTo>
                    <a:pt x="3739" y="8645"/>
                  </a:lnTo>
                  <a:cubicBezTo>
                    <a:pt x="3656" y="8645"/>
                    <a:pt x="3596" y="8716"/>
                    <a:pt x="3596" y="8799"/>
                  </a:cubicBezTo>
                  <a:cubicBezTo>
                    <a:pt x="3596" y="8871"/>
                    <a:pt x="3667" y="8942"/>
                    <a:pt x="3739" y="8942"/>
                  </a:cubicBezTo>
                  <a:lnTo>
                    <a:pt x="6013" y="8942"/>
                  </a:lnTo>
                  <a:cubicBezTo>
                    <a:pt x="6108" y="8942"/>
                    <a:pt x="6168" y="8871"/>
                    <a:pt x="6168" y="8799"/>
                  </a:cubicBezTo>
                  <a:cubicBezTo>
                    <a:pt x="6168" y="8716"/>
                    <a:pt x="6096" y="8645"/>
                    <a:pt x="6013" y="8645"/>
                  </a:cubicBezTo>
                  <a:lnTo>
                    <a:pt x="5620" y="8645"/>
                  </a:lnTo>
                  <a:lnTo>
                    <a:pt x="5953" y="7954"/>
                  </a:lnTo>
                  <a:cubicBezTo>
                    <a:pt x="6942" y="7883"/>
                    <a:pt x="7882" y="7537"/>
                    <a:pt x="8656" y="6966"/>
                  </a:cubicBezTo>
                  <a:cubicBezTo>
                    <a:pt x="9525" y="6323"/>
                    <a:pt x="10156" y="5418"/>
                    <a:pt x="10406" y="4430"/>
                  </a:cubicBezTo>
                  <a:cubicBezTo>
                    <a:pt x="10466" y="4370"/>
                    <a:pt x="10442" y="4299"/>
                    <a:pt x="10383" y="4275"/>
                  </a:cubicBezTo>
                  <a:cubicBezTo>
                    <a:pt x="10355" y="4259"/>
                    <a:pt x="10327" y="4250"/>
                    <a:pt x="10300" y="4250"/>
                  </a:cubicBezTo>
                  <a:cubicBezTo>
                    <a:pt x="10268" y="4250"/>
                    <a:pt x="10236" y="4262"/>
                    <a:pt x="10204" y="4287"/>
                  </a:cubicBezTo>
                  <a:cubicBezTo>
                    <a:pt x="10204" y="4287"/>
                    <a:pt x="9700" y="4670"/>
                    <a:pt x="8935" y="4670"/>
                  </a:cubicBezTo>
                  <a:cubicBezTo>
                    <a:pt x="8902" y="4670"/>
                    <a:pt x="8868" y="4670"/>
                    <a:pt x="8835" y="4668"/>
                  </a:cubicBezTo>
                  <a:cubicBezTo>
                    <a:pt x="8990" y="4525"/>
                    <a:pt x="9156" y="4370"/>
                    <a:pt x="9323" y="4192"/>
                  </a:cubicBezTo>
                  <a:cubicBezTo>
                    <a:pt x="9371" y="4132"/>
                    <a:pt x="9382" y="4061"/>
                    <a:pt x="9335" y="4001"/>
                  </a:cubicBezTo>
                  <a:cubicBezTo>
                    <a:pt x="9302" y="3961"/>
                    <a:pt x="9259" y="3942"/>
                    <a:pt x="9211" y="3942"/>
                  </a:cubicBezTo>
                  <a:cubicBezTo>
                    <a:pt x="9190" y="3942"/>
                    <a:pt x="9167" y="3946"/>
                    <a:pt x="9144" y="3954"/>
                  </a:cubicBezTo>
                  <a:cubicBezTo>
                    <a:pt x="9144" y="3954"/>
                    <a:pt x="8950" y="4045"/>
                    <a:pt x="8613" y="4045"/>
                  </a:cubicBezTo>
                  <a:cubicBezTo>
                    <a:pt x="8479" y="4045"/>
                    <a:pt x="8321" y="4030"/>
                    <a:pt x="8144" y="3989"/>
                  </a:cubicBezTo>
                  <a:cubicBezTo>
                    <a:pt x="7108" y="3739"/>
                    <a:pt x="6287" y="2739"/>
                    <a:pt x="5775" y="1930"/>
                  </a:cubicBezTo>
                  <a:cubicBezTo>
                    <a:pt x="5406" y="1334"/>
                    <a:pt x="4870" y="906"/>
                    <a:pt x="4227" y="703"/>
                  </a:cubicBezTo>
                  <a:lnTo>
                    <a:pt x="4572" y="251"/>
                  </a:lnTo>
                  <a:cubicBezTo>
                    <a:pt x="4608" y="203"/>
                    <a:pt x="4620" y="144"/>
                    <a:pt x="4584" y="84"/>
                  </a:cubicBezTo>
                  <a:cubicBezTo>
                    <a:pt x="4560" y="48"/>
                    <a:pt x="4513" y="1"/>
                    <a:pt x="4453" y="1"/>
                  </a:cubicBezTo>
                  <a:cubicBezTo>
                    <a:pt x="4451" y="1"/>
                    <a:pt x="4440" y="1"/>
                    <a:pt x="44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59" name="Google Shape;8959;p76"/>
            <p:cNvSpPr/>
            <p:nvPr/>
          </p:nvSpPr>
          <p:spPr>
            <a:xfrm>
              <a:off x="8212381" y="2974320"/>
              <a:ext cx="18577" cy="14861"/>
            </a:xfrm>
            <a:custGeom>
              <a:avLst/>
              <a:gdLst/>
              <a:ahLst/>
              <a:cxnLst/>
              <a:rect l="l" t="t" r="r" b="b"/>
              <a:pathLst>
                <a:path w="585" h="468" extrusionOk="0">
                  <a:moveTo>
                    <a:pt x="406" y="0"/>
                  </a:moveTo>
                  <a:cubicBezTo>
                    <a:pt x="371" y="0"/>
                    <a:pt x="337" y="12"/>
                    <a:pt x="310" y="39"/>
                  </a:cubicBezTo>
                  <a:cubicBezTo>
                    <a:pt x="275" y="75"/>
                    <a:pt x="191" y="123"/>
                    <a:pt x="108" y="170"/>
                  </a:cubicBezTo>
                  <a:cubicBezTo>
                    <a:pt x="25" y="206"/>
                    <a:pt x="1" y="301"/>
                    <a:pt x="48" y="373"/>
                  </a:cubicBezTo>
                  <a:cubicBezTo>
                    <a:pt x="72" y="432"/>
                    <a:pt x="120" y="468"/>
                    <a:pt x="179" y="468"/>
                  </a:cubicBezTo>
                  <a:cubicBezTo>
                    <a:pt x="215" y="468"/>
                    <a:pt x="227" y="468"/>
                    <a:pt x="251" y="444"/>
                  </a:cubicBezTo>
                  <a:cubicBezTo>
                    <a:pt x="370" y="385"/>
                    <a:pt x="465" y="325"/>
                    <a:pt x="536" y="265"/>
                  </a:cubicBezTo>
                  <a:cubicBezTo>
                    <a:pt x="572" y="218"/>
                    <a:pt x="584" y="111"/>
                    <a:pt x="525" y="51"/>
                  </a:cubicBezTo>
                  <a:cubicBezTo>
                    <a:pt x="492" y="18"/>
                    <a:pt x="448" y="0"/>
                    <a:pt x="40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60" name="Google Shape;8960;p76"/>
          <p:cNvSpPr/>
          <p:nvPr/>
        </p:nvSpPr>
        <p:spPr>
          <a:xfrm>
            <a:off x="2478726" y="3245126"/>
            <a:ext cx="365627" cy="292273"/>
          </a:xfrm>
          <a:custGeom>
            <a:avLst/>
            <a:gdLst/>
            <a:ahLst/>
            <a:cxnLst/>
            <a:rect l="l" t="t" r="r" b="b"/>
            <a:pathLst>
              <a:path w="11514" h="9204" extrusionOk="0">
                <a:moveTo>
                  <a:pt x="3727" y="0"/>
                </a:moveTo>
                <a:cubicBezTo>
                  <a:pt x="3156" y="0"/>
                  <a:pt x="2668" y="346"/>
                  <a:pt x="2477" y="870"/>
                </a:cubicBezTo>
                <a:lnTo>
                  <a:pt x="2382" y="870"/>
                </a:lnTo>
                <a:cubicBezTo>
                  <a:pt x="2144" y="870"/>
                  <a:pt x="1906" y="965"/>
                  <a:pt x="1751" y="1143"/>
                </a:cubicBezTo>
                <a:cubicBezTo>
                  <a:pt x="1703" y="1143"/>
                  <a:pt x="1656" y="1131"/>
                  <a:pt x="1608" y="1131"/>
                </a:cubicBezTo>
                <a:cubicBezTo>
                  <a:pt x="1036" y="1131"/>
                  <a:pt x="560" y="1608"/>
                  <a:pt x="560" y="2191"/>
                </a:cubicBezTo>
                <a:cubicBezTo>
                  <a:pt x="560" y="2775"/>
                  <a:pt x="1036" y="3251"/>
                  <a:pt x="1608" y="3251"/>
                </a:cubicBezTo>
                <a:lnTo>
                  <a:pt x="3001" y="3251"/>
                </a:lnTo>
                <a:cubicBezTo>
                  <a:pt x="3096" y="3251"/>
                  <a:pt x="3191" y="3156"/>
                  <a:pt x="3191" y="3048"/>
                </a:cubicBezTo>
                <a:cubicBezTo>
                  <a:pt x="3191" y="2953"/>
                  <a:pt x="3096" y="2858"/>
                  <a:pt x="3001" y="2858"/>
                </a:cubicBezTo>
                <a:lnTo>
                  <a:pt x="1608" y="2858"/>
                </a:lnTo>
                <a:cubicBezTo>
                  <a:pt x="1239" y="2858"/>
                  <a:pt x="941" y="2560"/>
                  <a:pt x="941" y="2191"/>
                </a:cubicBezTo>
                <a:cubicBezTo>
                  <a:pt x="941" y="1822"/>
                  <a:pt x="1239" y="1524"/>
                  <a:pt x="1608" y="1524"/>
                </a:cubicBezTo>
                <a:cubicBezTo>
                  <a:pt x="1667" y="1524"/>
                  <a:pt x="1727" y="1524"/>
                  <a:pt x="1775" y="1536"/>
                </a:cubicBezTo>
                <a:cubicBezTo>
                  <a:pt x="1788" y="1538"/>
                  <a:pt x="1802" y="1539"/>
                  <a:pt x="1816" y="1539"/>
                </a:cubicBezTo>
                <a:cubicBezTo>
                  <a:pt x="1885" y="1539"/>
                  <a:pt x="1949" y="1514"/>
                  <a:pt x="1989" y="1465"/>
                </a:cubicBezTo>
                <a:cubicBezTo>
                  <a:pt x="2072" y="1322"/>
                  <a:pt x="2227" y="1251"/>
                  <a:pt x="2394" y="1251"/>
                </a:cubicBezTo>
                <a:cubicBezTo>
                  <a:pt x="2453" y="1251"/>
                  <a:pt x="2489" y="1262"/>
                  <a:pt x="2548" y="1286"/>
                </a:cubicBezTo>
                <a:cubicBezTo>
                  <a:pt x="2566" y="1291"/>
                  <a:pt x="2585" y="1293"/>
                  <a:pt x="2604" y="1293"/>
                </a:cubicBezTo>
                <a:cubicBezTo>
                  <a:pt x="2638" y="1293"/>
                  <a:pt x="2673" y="1285"/>
                  <a:pt x="2703" y="1262"/>
                </a:cubicBezTo>
                <a:cubicBezTo>
                  <a:pt x="2751" y="1239"/>
                  <a:pt x="2775" y="1191"/>
                  <a:pt x="2787" y="1143"/>
                </a:cubicBezTo>
                <a:cubicBezTo>
                  <a:pt x="2894" y="715"/>
                  <a:pt x="3263" y="405"/>
                  <a:pt x="3715" y="405"/>
                </a:cubicBezTo>
                <a:cubicBezTo>
                  <a:pt x="4239" y="405"/>
                  <a:pt x="4668" y="834"/>
                  <a:pt x="4668" y="1358"/>
                </a:cubicBezTo>
                <a:lnTo>
                  <a:pt x="4668" y="1382"/>
                </a:lnTo>
                <a:lnTo>
                  <a:pt x="4668" y="1405"/>
                </a:lnTo>
                <a:cubicBezTo>
                  <a:pt x="4668" y="1465"/>
                  <a:pt x="4692" y="1524"/>
                  <a:pt x="4739" y="1560"/>
                </a:cubicBezTo>
                <a:cubicBezTo>
                  <a:pt x="4771" y="1592"/>
                  <a:pt x="4813" y="1602"/>
                  <a:pt x="4856" y="1602"/>
                </a:cubicBezTo>
                <a:cubicBezTo>
                  <a:pt x="4877" y="1602"/>
                  <a:pt x="4898" y="1600"/>
                  <a:pt x="4918" y="1596"/>
                </a:cubicBezTo>
                <a:cubicBezTo>
                  <a:pt x="4977" y="1584"/>
                  <a:pt x="5049" y="1560"/>
                  <a:pt x="5108" y="1560"/>
                </a:cubicBezTo>
                <a:cubicBezTo>
                  <a:pt x="5311" y="1560"/>
                  <a:pt x="5489" y="1655"/>
                  <a:pt x="5620" y="1786"/>
                </a:cubicBezTo>
                <a:cubicBezTo>
                  <a:pt x="5620" y="1786"/>
                  <a:pt x="5608" y="1786"/>
                  <a:pt x="5608" y="1798"/>
                </a:cubicBezTo>
                <a:cubicBezTo>
                  <a:pt x="5585" y="1798"/>
                  <a:pt x="5573" y="1822"/>
                  <a:pt x="5573" y="1822"/>
                </a:cubicBezTo>
                <a:cubicBezTo>
                  <a:pt x="5561" y="1834"/>
                  <a:pt x="5525" y="1834"/>
                  <a:pt x="5513" y="1846"/>
                </a:cubicBezTo>
                <a:cubicBezTo>
                  <a:pt x="5477" y="1858"/>
                  <a:pt x="5466" y="1858"/>
                  <a:pt x="5454" y="1882"/>
                </a:cubicBezTo>
                <a:cubicBezTo>
                  <a:pt x="5442" y="1882"/>
                  <a:pt x="5442" y="1882"/>
                  <a:pt x="5430" y="1893"/>
                </a:cubicBezTo>
                <a:cubicBezTo>
                  <a:pt x="5239" y="1989"/>
                  <a:pt x="5085" y="2084"/>
                  <a:pt x="4930" y="2203"/>
                </a:cubicBezTo>
                <a:cubicBezTo>
                  <a:pt x="4727" y="2370"/>
                  <a:pt x="4549" y="2584"/>
                  <a:pt x="4394" y="2786"/>
                </a:cubicBezTo>
                <a:cubicBezTo>
                  <a:pt x="4394" y="2798"/>
                  <a:pt x="4382" y="2798"/>
                  <a:pt x="4382" y="2822"/>
                </a:cubicBezTo>
                <a:cubicBezTo>
                  <a:pt x="4370" y="2834"/>
                  <a:pt x="4346" y="2858"/>
                  <a:pt x="4346" y="2882"/>
                </a:cubicBezTo>
                <a:cubicBezTo>
                  <a:pt x="4346" y="2882"/>
                  <a:pt x="4346" y="2894"/>
                  <a:pt x="4334" y="2894"/>
                </a:cubicBezTo>
                <a:lnTo>
                  <a:pt x="3584" y="2894"/>
                </a:lnTo>
                <a:cubicBezTo>
                  <a:pt x="3477" y="2894"/>
                  <a:pt x="3382" y="2977"/>
                  <a:pt x="3382" y="3084"/>
                </a:cubicBezTo>
                <a:cubicBezTo>
                  <a:pt x="3382" y="3191"/>
                  <a:pt x="3477" y="3275"/>
                  <a:pt x="3584" y="3275"/>
                </a:cubicBezTo>
                <a:lnTo>
                  <a:pt x="4096" y="3275"/>
                </a:lnTo>
                <a:cubicBezTo>
                  <a:pt x="4072" y="3334"/>
                  <a:pt x="4061" y="3406"/>
                  <a:pt x="4025" y="3465"/>
                </a:cubicBezTo>
                <a:cubicBezTo>
                  <a:pt x="3918" y="3453"/>
                  <a:pt x="3822" y="3441"/>
                  <a:pt x="3691" y="3441"/>
                </a:cubicBezTo>
                <a:cubicBezTo>
                  <a:pt x="3203" y="3441"/>
                  <a:pt x="2727" y="3668"/>
                  <a:pt x="2418" y="4049"/>
                </a:cubicBezTo>
                <a:cubicBezTo>
                  <a:pt x="2298" y="4025"/>
                  <a:pt x="2167" y="4025"/>
                  <a:pt x="2025" y="4025"/>
                </a:cubicBezTo>
                <a:cubicBezTo>
                  <a:pt x="917" y="4025"/>
                  <a:pt x="1" y="4930"/>
                  <a:pt x="1" y="6049"/>
                </a:cubicBezTo>
                <a:cubicBezTo>
                  <a:pt x="1" y="7156"/>
                  <a:pt x="917" y="8073"/>
                  <a:pt x="2025" y="8073"/>
                </a:cubicBezTo>
                <a:lnTo>
                  <a:pt x="3858" y="8073"/>
                </a:lnTo>
                <a:cubicBezTo>
                  <a:pt x="3953" y="8704"/>
                  <a:pt x="4501" y="9204"/>
                  <a:pt x="5168" y="9204"/>
                </a:cubicBezTo>
                <a:lnTo>
                  <a:pt x="8549" y="9204"/>
                </a:lnTo>
                <a:cubicBezTo>
                  <a:pt x="8656" y="9204"/>
                  <a:pt x="8740" y="9109"/>
                  <a:pt x="8740" y="9002"/>
                </a:cubicBezTo>
                <a:cubicBezTo>
                  <a:pt x="8740" y="8906"/>
                  <a:pt x="8656" y="8811"/>
                  <a:pt x="8549" y="8811"/>
                </a:cubicBezTo>
                <a:lnTo>
                  <a:pt x="5168" y="8811"/>
                </a:lnTo>
                <a:cubicBezTo>
                  <a:pt x="4644" y="8811"/>
                  <a:pt x="4227" y="8394"/>
                  <a:pt x="4227" y="7882"/>
                </a:cubicBezTo>
                <a:lnTo>
                  <a:pt x="4227" y="7859"/>
                </a:lnTo>
                <a:lnTo>
                  <a:pt x="4227" y="7835"/>
                </a:lnTo>
                <a:lnTo>
                  <a:pt x="4227" y="7811"/>
                </a:lnTo>
                <a:lnTo>
                  <a:pt x="4227" y="7775"/>
                </a:lnTo>
                <a:cubicBezTo>
                  <a:pt x="4287" y="7311"/>
                  <a:pt x="4680" y="6942"/>
                  <a:pt x="5168" y="6942"/>
                </a:cubicBezTo>
                <a:cubicBezTo>
                  <a:pt x="5263" y="6942"/>
                  <a:pt x="5358" y="6954"/>
                  <a:pt x="5454" y="6977"/>
                </a:cubicBezTo>
                <a:cubicBezTo>
                  <a:pt x="5471" y="6984"/>
                  <a:pt x="5488" y="6987"/>
                  <a:pt x="5506" y="6987"/>
                </a:cubicBezTo>
                <a:cubicBezTo>
                  <a:pt x="5548" y="6987"/>
                  <a:pt x="5590" y="6970"/>
                  <a:pt x="5632" y="6954"/>
                </a:cubicBezTo>
                <a:cubicBezTo>
                  <a:pt x="5680" y="6906"/>
                  <a:pt x="5704" y="6846"/>
                  <a:pt x="5704" y="6787"/>
                </a:cubicBezTo>
                <a:lnTo>
                  <a:pt x="5704" y="6775"/>
                </a:lnTo>
                <a:lnTo>
                  <a:pt x="5704" y="6739"/>
                </a:lnTo>
                <a:cubicBezTo>
                  <a:pt x="5704" y="6013"/>
                  <a:pt x="6299" y="5418"/>
                  <a:pt x="7025" y="5418"/>
                </a:cubicBezTo>
                <a:cubicBezTo>
                  <a:pt x="7644" y="5418"/>
                  <a:pt x="8192" y="5846"/>
                  <a:pt x="8323" y="6442"/>
                </a:cubicBezTo>
                <a:cubicBezTo>
                  <a:pt x="8335" y="6501"/>
                  <a:pt x="8371" y="6549"/>
                  <a:pt x="8418" y="6561"/>
                </a:cubicBezTo>
                <a:cubicBezTo>
                  <a:pt x="8441" y="6583"/>
                  <a:pt x="8473" y="6592"/>
                  <a:pt x="8506" y="6592"/>
                </a:cubicBezTo>
                <a:cubicBezTo>
                  <a:pt x="8525" y="6592"/>
                  <a:pt x="8544" y="6589"/>
                  <a:pt x="8561" y="6585"/>
                </a:cubicBezTo>
                <a:cubicBezTo>
                  <a:pt x="8633" y="6549"/>
                  <a:pt x="8716" y="6549"/>
                  <a:pt x="8787" y="6549"/>
                </a:cubicBezTo>
                <a:cubicBezTo>
                  <a:pt x="9025" y="6549"/>
                  <a:pt x="9252" y="6668"/>
                  <a:pt x="9383" y="6858"/>
                </a:cubicBezTo>
                <a:cubicBezTo>
                  <a:pt x="9422" y="6907"/>
                  <a:pt x="9485" y="6948"/>
                  <a:pt x="9546" y="6948"/>
                </a:cubicBezTo>
                <a:cubicBezTo>
                  <a:pt x="9559" y="6948"/>
                  <a:pt x="9572" y="6946"/>
                  <a:pt x="9585" y="6942"/>
                </a:cubicBezTo>
                <a:cubicBezTo>
                  <a:pt x="9668" y="6918"/>
                  <a:pt x="9752" y="6906"/>
                  <a:pt x="9823" y="6906"/>
                </a:cubicBezTo>
                <a:lnTo>
                  <a:pt x="9978" y="6906"/>
                </a:lnTo>
                <a:cubicBezTo>
                  <a:pt x="10216" y="6954"/>
                  <a:pt x="10442" y="7085"/>
                  <a:pt x="10573" y="7275"/>
                </a:cubicBezTo>
                <a:cubicBezTo>
                  <a:pt x="10692" y="7442"/>
                  <a:pt x="10764" y="7632"/>
                  <a:pt x="10764" y="7847"/>
                </a:cubicBezTo>
                <a:cubicBezTo>
                  <a:pt x="10764" y="8370"/>
                  <a:pt x="10335" y="8799"/>
                  <a:pt x="9811" y="8799"/>
                </a:cubicBezTo>
                <a:lnTo>
                  <a:pt x="9156" y="8799"/>
                </a:lnTo>
                <a:cubicBezTo>
                  <a:pt x="9049" y="8799"/>
                  <a:pt x="8966" y="8882"/>
                  <a:pt x="8966" y="8990"/>
                </a:cubicBezTo>
                <a:cubicBezTo>
                  <a:pt x="8966" y="9097"/>
                  <a:pt x="9061" y="9180"/>
                  <a:pt x="9156" y="9180"/>
                </a:cubicBezTo>
                <a:lnTo>
                  <a:pt x="9811" y="9180"/>
                </a:lnTo>
                <a:cubicBezTo>
                  <a:pt x="10561" y="9180"/>
                  <a:pt x="11157" y="8585"/>
                  <a:pt x="11157" y="7847"/>
                </a:cubicBezTo>
                <a:cubicBezTo>
                  <a:pt x="11157" y="7632"/>
                  <a:pt x="11109" y="7454"/>
                  <a:pt x="11038" y="7275"/>
                </a:cubicBezTo>
                <a:cubicBezTo>
                  <a:pt x="11347" y="6882"/>
                  <a:pt x="11514" y="6454"/>
                  <a:pt x="11514" y="6001"/>
                </a:cubicBezTo>
                <a:cubicBezTo>
                  <a:pt x="11514" y="4906"/>
                  <a:pt x="10621" y="4013"/>
                  <a:pt x="9514" y="4013"/>
                </a:cubicBezTo>
                <a:cubicBezTo>
                  <a:pt x="9395" y="4013"/>
                  <a:pt x="9276" y="4025"/>
                  <a:pt x="9156" y="4037"/>
                </a:cubicBezTo>
                <a:cubicBezTo>
                  <a:pt x="9133" y="3668"/>
                  <a:pt x="9037" y="3310"/>
                  <a:pt x="8859" y="2977"/>
                </a:cubicBezTo>
                <a:cubicBezTo>
                  <a:pt x="8834" y="2919"/>
                  <a:pt x="8770" y="2879"/>
                  <a:pt x="8697" y="2879"/>
                </a:cubicBezTo>
                <a:cubicBezTo>
                  <a:pt x="8664" y="2879"/>
                  <a:pt x="8630" y="2887"/>
                  <a:pt x="8597" y="2906"/>
                </a:cubicBezTo>
                <a:cubicBezTo>
                  <a:pt x="8502" y="2953"/>
                  <a:pt x="8466" y="3072"/>
                  <a:pt x="8525" y="3179"/>
                </a:cubicBezTo>
                <a:cubicBezTo>
                  <a:pt x="8680" y="3489"/>
                  <a:pt x="8775" y="3858"/>
                  <a:pt x="8775" y="4215"/>
                </a:cubicBezTo>
                <a:lnTo>
                  <a:pt x="8775" y="4275"/>
                </a:lnTo>
                <a:lnTo>
                  <a:pt x="8775" y="4287"/>
                </a:lnTo>
                <a:cubicBezTo>
                  <a:pt x="8775" y="4346"/>
                  <a:pt x="8799" y="4406"/>
                  <a:pt x="8847" y="4453"/>
                </a:cubicBezTo>
                <a:cubicBezTo>
                  <a:pt x="8879" y="4485"/>
                  <a:pt x="8921" y="4496"/>
                  <a:pt x="8963" y="4496"/>
                </a:cubicBezTo>
                <a:cubicBezTo>
                  <a:pt x="8984" y="4496"/>
                  <a:pt x="9006" y="4493"/>
                  <a:pt x="9025" y="4489"/>
                </a:cubicBezTo>
                <a:cubicBezTo>
                  <a:pt x="9180" y="4441"/>
                  <a:pt x="9335" y="4406"/>
                  <a:pt x="9502" y="4406"/>
                </a:cubicBezTo>
                <a:cubicBezTo>
                  <a:pt x="10395" y="4406"/>
                  <a:pt x="11109" y="5144"/>
                  <a:pt x="11109" y="6013"/>
                </a:cubicBezTo>
                <a:cubicBezTo>
                  <a:pt x="11109" y="6346"/>
                  <a:pt x="11026" y="6644"/>
                  <a:pt x="10847" y="6906"/>
                </a:cubicBezTo>
                <a:lnTo>
                  <a:pt x="10823" y="6894"/>
                </a:lnTo>
                <a:lnTo>
                  <a:pt x="10800" y="6858"/>
                </a:lnTo>
                <a:lnTo>
                  <a:pt x="10788" y="6846"/>
                </a:lnTo>
                <a:lnTo>
                  <a:pt x="10752" y="6823"/>
                </a:lnTo>
                <a:cubicBezTo>
                  <a:pt x="10514" y="6608"/>
                  <a:pt x="10204" y="6489"/>
                  <a:pt x="9871" y="6489"/>
                </a:cubicBezTo>
                <a:cubicBezTo>
                  <a:pt x="9799" y="6489"/>
                  <a:pt x="9740" y="6489"/>
                  <a:pt x="9668" y="6501"/>
                </a:cubicBezTo>
                <a:cubicBezTo>
                  <a:pt x="9454" y="6263"/>
                  <a:pt x="9156" y="6132"/>
                  <a:pt x="8835" y="6132"/>
                </a:cubicBezTo>
                <a:cubicBezTo>
                  <a:pt x="8787" y="6132"/>
                  <a:pt x="8728" y="6132"/>
                  <a:pt x="8680" y="6144"/>
                </a:cubicBezTo>
                <a:cubicBezTo>
                  <a:pt x="8585" y="5846"/>
                  <a:pt x="8383" y="5584"/>
                  <a:pt x="8144" y="5370"/>
                </a:cubicBezTo>
                <a:cubicBezTo>
                  <a:pt x="7847" y="5120"/>
                  <a:pt x="7466" y="4989"/>
                  <a:pt x="7073" y="4989"/>
                </a:cubicBezTo>
                <a:cubicBezTo>
                  <a:pt x="6204" y="4989"/>
                  <a:pt x="5466" y="5656"/>
                  <a:pt x="5382" y="6525"/>
                </a:cubicBezTo>
                <a:cubicBezTo>
                  <a:pt x="5335" y="6525"/>
                  <a:pt x="5275" y="6501"/>
                  <a:pt x="5227" y="6501"/>
                </a:cubicBezTo>
                <a:lnTo>
                  <a:pt x="4977" y="6501"/>
                </a:lnTo>
                <a:cubicBezTo>
                  <a:pt x="4965" y="6501"/>
                  <a:pt x="4942" y="6501"/>
                  <a:pt x="4930" y="6525"/>
                </a:cubicBezTo>
                <a:lnTo>
                  <a:pt x="4918" y="6525"/>
                </a:lnTo>
                <a:cubicBezTo>
                  <a:pt x="4906" y="6525"/>
                  <a:pt x="4882" y="6525"/>
                  <a:pt x="4870" y="6537"/>
                </a:cubicBezTo>
                <a:lnTo>
                  <a:pt x="4858" y="6537"/>
                </a:lnTo>
                <a:cubicBezTo>
                  <a:pt x="4846" y="6537"/>
                  <a:pt x="4823" y="6549"/>
                  <a:pt x="4811" y="6549"/>
                </a:cubicBezTo>
                <a:cubicBezTo>
                  <a:pt x="4406" y="6680"/>
                  <a:pt x="4084" y="7013"/>
                  <a:pt x="3965" y="7430"/>
                </a:cubicBezTo>
                <a:cubicBezTo>
                  <a:pt x="3965" y="7442"/>
                  <a:pt x="3953" y="7454"/>
                  <a:pt x="3953" y="7489"/>
                </a:cubicBezTo>
                <a:cubicBezTo>
                  <a:pt x="3930" y="7537"/>
                  <a:pt x="3930" y="7561"/>
                  <a:pt x="3918" y="7608"/>
                </a:cubicBezTo>
                <a:lnTo>
                  <a:pt x="2084" y="7608"/>
                </a:lnTo>
                <a:cubicBezTo>
                  <a:pt x="1191" y="7608"/>
                  <a:pt x="453" y="6882"/>
                  <a:pt x="453" y="5965"/>
                </a:cubicBezTo>
                <a:cubicBezTo>
                  <a:pt x="453" y="5072"/>
                  <a:pt x="1179" y="4334"/>
                  <a:pt x="2084" y="4334"/>
                </a:cubicBezTo>
                <a:cubicBezTo>
                  <a:pt x="2227" y="4334"/>
                  <a:pt x="2370" y="4346"/>
                  <a:pt x="2501" y="4394"/>
                </a:cubicBezTo>
                <a:cubicBezTo>
                  <a:pt x="2515" y="4396"/>
                  <a:pt x="2529" y="4397"/>
                  <a:pt x="2542" y="4397"/>
                </a:cubicBezTo>
                <a:cubicBezTo>
                  <a:pt x="2611" y="4397"/>
                  <a:pt x="2675" y="4372"/>
                  <a:pt x="2715" y="4322"/>
                </a:cubicBezTo>
                <a:cubicBezTo>
                  <a:pt x="2953" y="3977"/>
                  <a:pt x="3334" y="3763"/>
                  <a:pt x="3751" y="3763"/>
                </a:cubicBezTo>
                <a:cubicBezTo>
                  <a:pt x="3894" y="3763"/>
                  <a:pt x="4025" y="3787"/>
                  <a:pt x="4156" y="3822"/>
                </a:cubicBezTo>
                <a:cubicBezTo>
                  <a:pt x="4177" y="3833"/>
                  <a:pt x="4201" y="3839"/>
                  <a:pt x="4225" y="3839"/>
                </a:cubicBezTo>
                <a:cubicBezTo>
                  <a:pt x="4255" y="3839"/>
                  <a:pt x="4284" y="3830"/>
                  <a:pt x="4311" y="3810"/>
                </a:cubicBezTo>
                <a:cubicBezTo>
                  <a:pt x="4346" y="3787"/>
                  <a:pt x="4382" y="3739"/>
                  <a:pt x="4394" y="3691"/>
                </a:cubicBezTo>
                <a:cubicBezTo>
                  <a:pt x="4442" y="3501"/>
                  <a:pt x="4513" y="3322"/>
                  <a:pt x="4608" y="3144"/>
                </a:cubicBezTo>
                <a:cubicBezTo>
                  <a:pt x="4608" y="3144"/>
                  <a:pt x="4620" y="3132"/>
                  <a:pt x="4620" y="3108"/>
                </a:cubicBezTo>
                <a:cubicBezTo>
                  <a:pt x="4906" y="2596"/>
                  <a:pt x="5394" y="2191"/>
                  <a:pt x="5977" y="2024"/>
                </a:cubicBezTo>
                <a:lnTo>
                  <a:pt x="5989" y="2024"/>
                </a:lnTo>
                <a:cubicBezTo>
                  <a:pt x="6180" y="1977"/>
                  <a:pt x="6370" y="1953"/>
                  <a:pt x="6573" y="1953"/>
                </a:cubicBezTo>
                <a:cubicBezTo>
                  <a:pt x="7192" y="1953"/>
                  <a:pt x="7775" y="2203"/>
                  <a:pt x="8204" y="2667"/>
                </a:cubicBezTo>
                <a:cubicBezTo>
                  <a:pt x="8243" y="2706"/>
                  <a:pt x="8295" y="2727"/>
                  <a:pt x="8349" y="2727"/>
                </a:cubicBezTo>
                <a:cubicBezTo>
                  <a:pt x="8394" y="2727"/>
                  <a:pt x="8440" y="2712"/>
                  <a:pt x="8478" y="2679"/>
                </a:cubicBezTo>
                <a:cubicBezTo>
                  <a:pt x="8549" y="2608"/>
                  <a:pt x="8561" y="2489"/>
                  <a:pt x="8490" y="2417"/>
                </a:cubicBezTo>
                <a:cubicBezTo>
                  <a:pt x="8002" y="1893"/>
                  <a:pt x="7299" y="1584"/>
                  <a:pt x="6573" y="1584"/>
                </a:cubicBezTo>
                <a:cubicBezTo>
                  <a:pt x="6370" y="1584"/>
                  <a:pt x="6192" y="1596"/>
                  <a:pt x="6013" y="1643"/>
                </a:cubicBezTo>
                <a:cubicBezTo>
                  <a:pt x="5823" y="1322"/>
                  <a:pt x="5501" y="1143"/>
                  <a:pt x="5120" y="1143"/>
                </a:cubicBezTo>
                <a:lnTo>
                  <a:pt x="5049" y="1143"/>
                </a:lnTo>
                <a:cubicBezTo>
                  <a:pt x="4965" y="489"/>
                  <a:pt x="4394" y="0"/>
                  <a:pt x="372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61" name="Google Shape;8961;p76"/>
          <p:cNvGrpSpPr/>
          <p:nvPr/>
        </p:nvGrpSpPr>
        <p:grpSpPr>
          <a:xfrm>
            <a:off x="3568748" y="3258368"/>
            <a:ext cx="364484" cy="262423"/>
            <a:chOff x="3588440" y="3258368"/>
            <a:chExt cx="364484" cy="2624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62" name="Google Shape;8962;p76"/>
            <p:cNvSpPr/>
            <p:nvPr/>
          </p:nvSpPr>
          <p:spPr>
            <a:xfrm>
              <a:off x="3588440" y="3258368"/>
              <a:ext cx="364484" cy="262423"/>
            </a:xfrm>
            <a:custGeom>
              <a:avLst/>
              <a:gdLst/>
              <a:ahLst/>
              <a:cxnLst/>
              <a:rect l="l" t="t" r="r" b="b"/>
              <a:pathLst>
                <a:path w="11478" h="8264" extrusionOk="0">
                  <a:moveTo>
                    <a:pt x="1965" y="345"/>
                  </a:moveTo>
                  <a:cubicBezTo>
                    <a:pt x="2024" y="345"/>
                    <a:pt x="2072" y="393"/>
                    <a:pt x="2072" y="453"/>
                  </a:cubicBezTo>
                  <a:lnTo>
                    <a:pt x="2072" y="810"/>
                  </a:lnTo>
                  <a:lnTo>
                    <a:pt x="1346" y="810"/>
                  </a:lnTo>
                  <a:lnTo>
                    <a:pt x="1346" y="453"/>
                  </a:lnTo>
                  <a:cubicBezTo>
                    <a:pt x="1346" y="393"/>
                    <a:pt x="1381" y="345"/>
                    <a:pt x="1441" y="345"/>
                  </a:cubicBezTo>
                  <a:close/>
                  <a:moveTo>
                    <a:pt x="10311" y="1191"/>
                  </a:moveTo>
                  <a:cubicBezTo>
                    <a:pt x="10371" y="1191"/>
                    <a:pt x="10418" y="1238"/>
                    <a:pt x="10418" y="1298"/>
                  </a:cubicBezTo>
                  <a:lnTo>
                    <a:pt x="10418" y="1631"/>
                  </a:lnTo>
                  <a:lnTo>
                    <a:pt x="9037" y="1631"/>
                  </a:lnTo>
                  <a:lnTo>
                    <a:pt x="9037" y="1298"/>
                  </a:lnTo>
                  <a:cubicBezTo>
                    <a:pt x="9037" y="1238"/>
                    <a:pt x="9085" y="1191"/>
                    <a:pt x="9144" y="1191"/>
                  </a:cubicBezTo>
                  <a:close/>
                  <a:moveTo>
                    <a:pt x="1453" y="0"/>
                  </a:moveTo>
                  <a:cubicBezTo>
                    <a:pt x="1215" y="0"/>
                    <a:pt x="1012" y="203"/>
                    <a:pt x="1012" y="453"/>
                  </a:cubicBezTo>
                  <a:lnTo>
                    <a:pt x="1012" y="810"/>
                  </a:lnTo>
                  <a:lnTo>
                    <a:pt x="858" y="810"/>
                  </a:lnTo>
                  <a:cubicBezTo>
                    <a:pt x="667" y="810"/>
                    <a:pt x="477" y="881"/>
                    <a:pt x="322" y="1000"/>
                  </a:cubicBezTo>
                  <a:cubicBezTo>
                    <a:pt x="250" y="1060"/>
                    <a:pt x="238" y="1167"/>
                    <a:pt x="298" y="1238"/>
                  </a:cubicBezTo>
                  <a:cubicBezTo>
                    <a:pt x="334" y="1282"/>
                    <a:pt x="388" y="1308"/>
                    <a:pt x="441" y="1308"/>
                  </a:cubicBezTo>
                  <a:cubicBezTo>
                    <a:pt x="475" y="1308"/>
                    <a:pt x="508" y="1297"/>
                    <a:pt x="536" y="1274"/>
                  </a:cubicBezTo>
                  <a:cubicBezTo>
                    <a:pt x="663" y="1170"/>
                    <a:pt x="790" y="1154"/>
                    <a:pt x="914" y="1154"/>
                  </a:cubicBezTo>
                  <a:cubicBezTo>
                    <a:pt x="966" y="1154"/>
                    <a:pt x="1018" y="1157"/>
                    <a:pt x="1070" y="1157"/>
                  </a:cubicBezTo>
                  <a:cubicBezTo>
                    <a:pt x="1090" y="1157"/>
                    <a:pt x="1111" y="1156"/>
                    <a:pt x="1131" y="1155"/>
                  </a:cubicBezTo>
                  <a:lnTo>
                    <a:pt x="2560" y="1155"/>
                  </a:lnTo>
                  <a:cubicBezTo>
                    <a:pt x="2846" y="1155"/>
                    <a:pt x="3060" y="1369"/>
                    <a:pt x="3060" y="1655"/>
                  </a:cubicBezTo>
                  <a:lnTo>
                    <a:pt x="3060" y="2310"/>
                  </a:lnTo>
                  <a:cubicBezTo>
                    <a:pt x="3060" y="2405"/>
                    <a:pt x="3144" y="2477"/>
                    <a:pt x="3227" y="2477"/>
                  </a:cubicBezTo>
                  <a:cubicBezTo>
                    <a:pt x="3322" y="2477"/>
                    <a:pt x="3394" y="2405"/>
                    <a:pt x="3394" y="2310"/>
                  </a:cubicBezTo>
                  <a:lnTo>
                    <a:pt x="3394" y="1965"/>
                  </a:lnTo>
                  <a:lnTo>
                    <a:pt x="10656" y="1965"/>
                  </a:lnTo>
                  <a:cubicBezTo>
                    <a:pt x="10918" y="1988"/>
                    <a:pt x="11133" y="2203"/>
                    <a:pt x="11133" y="2477"/>
                  </a:cubicBezTo>
                  <a:lnTo>
                    <a:pt x="11133" y="2679"/>
                  </a:lnTo>
                  <a:lnTo>
                    <a:pt x="10835" y="2679"/>
                  </a:lnTo>
                  <a:cubicBezTo>
                    <a:pt x="10740" y="2679"/>
                    <a:pt x="10668" y="2762"/>
                    <a:pt x="10668" y="2846"/>
                  </a:cubicBezTo>
                  <a:cubicBezTo>
                    <a:pt x="10668" y="2941"/>
                    <a:pt x="10740" y="3012"/>
                    <a:pt x="10835" y="3012"/>
                  </a:cubicBezTo>
                  <a:lnTo>
                    <a:pt x="11133" y="3012"/>
                  </a:lnTo>
                  <a:lnTo>
                    <a:pt x="11133" y="7072"/>
                  </a:lnTo>
                  <a:lnTo>
                    <a:pt x="10347" y="7072"/>
                  </a:lnTo>
                  <a:cubicBezTo>
                    <a:pt x="10085" y="7072"/>
                    <a:pt x="9882" y="6870"/>
                    <a:pt x="9882" y="6608"/>
                  </a:cubicBezTo>
                  <a:lnTo>
                    <a:pt x="9882" y="3489"/>
                  </a:lnTo>
                  <a:cubicBezTo>
                    <a:pt x="9882" y="3274"/>
                    <a:pt x="10013" y="3096"/>
                    <a:pt x="10216" y="3036"/>
                  </a:cubicBezTo>
                  <a:cubicBezTo>
                    <a:pt x="10299" y="3012"/>
                    <a:pt x="10347" y="2917"/>
                    <a:pt x="10323" y="2834"/>
                  </a:cubicBezTo>
                  <a:cubicBezTo>
                    <a:pt x="10302" y="2750"/>
                    <a:pt x="10235" y="2713"/>
                    <a:pt x="10155" y="2713"/>
                  </a:cubicBezTo>
                  <a:cubicBezTo>
                    <a:pt x="10144" y="2713"/>
                    <a:pt x="10132" y="2713"/>
                    <a:pt x="10121" y="2715"/>
                  </a:cubicBezTo>
                  <a:cubicBezTo>
                    <a:pt x="9787" y="2822"/>
                    <a:pt x="9561" y="3131"/>
                    <a:pt x="9561" y="3489"/>
                  </a:cubicBezTo>
                  <a:lnTo>
                    <a:pt x="9561" y="6608"/>
                  </a:lnTo>
                  <a:cubicBezTo>
                    <a:pt x="9561" y="7061"/>
                    <a:pt x="9918" y="7418"/>
                    <a:pt x="10359" y="7418"/>
                  </a:cubicBezTo>
                  <a:lnTo>
                    <a:pt x="11145" y="7418"/>
                  </a:lnTo>
                  <a:cubicBezTo>
                    <a:pt x="11145" y="7703"/>
                    <a:pt x="10918" y="7918"/>
                    <a:pt x="10644" y="7918"/>
                  </a:cubicBezTo>
                  <a:lnTo>
                    <a:pt x="3239" y="7918"/>
                  </a:lnTo>
                  <a:cubicBezTo>
                    <a:pt x="3322" y="7823"/>
                    <a:pt x="3382" y="7715"/>
                    <a:pt x="3394" y="7584"/>
                  </a:cubicBezTo>
                  <a:cubicBezTo>
                    <a:pt x="3405" y="7489"/>
                    <a:pt x="3346" y="7406"/>
                    <a:pt x="3263" y="7370"/>
                  </a:cubicBezTo>
                  <a:cubicBezTo>
                    <a:pt x="3254" y="7369"/>
                    <a:pt x="3246" y="7369"/>
                    <a:pt x="3238" y="7369"/>
                  </a:cubicBezTo>
                  <a:cubicBezTo>
                    <a:pt x="3153" y="7369"/>
                    <a:pt x="3081" y="7425"/>
                    <a:pt x="3048" y="7501"/>
                  </a:cubicBezTo>
                  <a:cubicBezTo>
                    <a:pt x="3013" y="7739"/>
                    <a:pt x="2798" y="7906"/>
                    <a:pt x="2548" y="7906"/>
                  </a:cubicBezTo>
                  <a:lnTo>
                    <a:pt x="762" y="7906"/>
                  </a:lnTo>
                  <a:cubicBezTo>
                    <a:pt x="500" y="7882"/>
                    <a:pt x="322" y="7656"/>
                    <a:pt x="322" y="7406"/>
                  </a:cubicBezTo>
                  <a:lnTo>
                    <a:pt x="322" y="2619"/>
                  </a:lnTo>
                  <a:lnTo>
                    <a:pt x="322" y="1727"/>
                  </a:lnTo>
                  <a:cubicBezTo>
                    <a:pt x="322" y="1643"/>
                    <a:pt x="250" y="1572"/>
                    <a:pt x="167" y="1572"/>
                  </a:cubicBezTo>
                  <a:cubicBezTo>
                    <a:pt x="72" y="1572"/>
                    <a:pt x="0" y="1643"/>
                    <a:pt x="0" y="1727"/>
                  </a:cubicBezTo>
                  <a:lnTo>
                    <a:pt x="0" y="7418"/>
                  </a:lnTo>
                  <a:cubicBezTo>
                    <a:pt x="0" y="7834"/>
                    <a:pt x="310" y="8192"/>
                    <a:pt x="703" y="8251"/>
                  </a:cubicBezTo>
                  <a:cubicBezTo>
                    <a:pt x="715" y="8251"/>
                    <a:pt x="738" y="8251"/>
                    <a:pt x="762" y="8263"/>
                  </a:cubicBezTo>
                  <a:lnTo>
                    <a:pt x="10633" y="8263"/>
                  </a:lnTo>
                  <a:cubicBezTo>
                    <a:pt x="11109" y="8263"/>
                    <a:pt x="11478" y="7882"/>
                    <a:pt x="11478" y="7418"/>
                  </a:cubicBezTo>
                  <a:lnTo>
                    <a:pt x="11478" y="2477"/>
                  </a:lnTo>
                  <a:cubicBezTo>
                    <a:pt x="11478" y="2060"/>
                    <a:pt x="11168" y="1703"/>
                    <a:pt x="10764" y="1643"/>
                  </a:cubicBezTo>
                  <a:lnTo>
                    <a:pt x="10764" y="1298"/>
                  </a:lnTo>
                  <a:cubicBezTo>
                    <a:pt x="10764" y="1060"/>
                    <a:pt x="10573" y="857"/>
                    <a:pt x="10311" y="857"/>
                  </a:cubicBezTo>
                  <a:lnTo>
                    <a:pt x="9144" y="857"/>
                  </a:lnTo>
                  <a:cubicBezTo>
                    <a:pt x="8906" y="857"/>
                    <a:pt x="8692" y="1048"/>
                    <a:pt x="8692" y="1298"/>
                  </a:cubicBezTo>
                  <a:lnTo>
                    <a:pt x="8692" y="1631"/>
                  </a:lnTo>
                  <a:lnTo>
                    <a:pt x="8216" y="1631"/>
                  </a:lnTo>
                  <a:lnTo>
                    <a:pt x="7858" y="857"/>
                  </a:lnTo>
                  <a:cubicBezTo>
                    <a:pt x="7727" y="584"/>
                    <a:pt x="7454" y="405"/>
                    <a:pt x="7156" y="405"/>
                  </a:cubicBezTo>
                  <a:lnTo>
                    <a:pt x="5775" y="405"/>
                  </a:lnTo>
                  <a:cubicBezTo>
                    <a:pt x="5525" y="405"/>
                    <a:pt x="5287" y="524"/>
                    <a:pt x="5132" y="738"/>
                  </a:cubicBezTo>
                  <a:cubicBezTo>
                    <a:pt x="5072" y="810"/>
                    <a:pt x="5108" y="917"/>
                    <a:pt x="5179" y="976"/>
                  </a:cubicBezTo>
                  <a:cubicBezTo>
                    <a:pt x="5205" y="997"/>
                    <a:pt x="5234" y="1006"/>
                    <a:pt x="5264" y="1006"/>
                  </a:cubicBezTo>
                  <a:cubicBezTo>
                    <a:pt x="5320" y="1006"/>
                    <a:pt x="5379" y="975"/>
                    <a:pt x="5418" y="929"/>
                  </a:cubicBezTo>
                  <a:cubicBezTo>
                    <a:pt x="5489" y="810"/>
                    <a:pt x="5632" y="750"/>
                    <a:pt x="5775" y="750"/>
                  </a:cubicBezTo>
                  <a:lnTo>
                    <a:pt x="7156" y="750"/>
                  </a:lnTo>
                  <a:cubicBezTo>
                    <a:pt x="7323" y="750"/>
                    <a:pt x="7489" y="857"/>
                    <a:pt x="7561" y="1000"/>
                  </a:cubicBezTo>
                  <a:lnTo>
                    <a:pt x="7858" y="1631"/>
                  </a:lnTo>
                  <a:lnTo>
                    <a:pt x="5096" y="1631"/>
                  </a:lnTo>
                  <a:lnTo>
                    <a:pt x="5156" y="1512"/>
                  </a:lnTo>
                  <a:cubicBezTo>
                    <a:pt x="5191" y="1417"/>
                    <a:pt x="5156" y="1310"/>
                    <a:pt x="5060" y="1286"/>
                  </a:cubicBezTo>
                  <a:cubicBezTo>
                    <a:pt x="5034" y="1273"/>
                    <a:pt x="5008" y="1267"/>
                    <a:pt x="4984" y="1267"/>
                  </a:cubicBezTo>
                  <a:cubicBezTo>
                    <a:pt x="4918" y="1267"/>
                    <a:pt x="4860" y="1309"/>
                    <a:pt x="4834" y="1369"/>
                  </a:cubicBezTo>
                  <a:lnTo>
                    <a:pt x="4715" y="1631"/>
                  </a:lnTo>
                  <a:lnTo>
                    <a:pt x="3417" y="1631"/>
                  </a:lnTo>
                  <a:cubicBezTo>
                    <a:pt x="3405" y="1179"/>
                    <a:pt x="3036" y="810"/>
                    <a:pt x="2572" y="810"/>
                  </a:cubicBezTo>
                  <a:lnTo>
                    <a:pt x="2429" y="810"/>
                  </a:lnTo>
                  <a:lnTo>
                    <a:pt x="2429" y="453"/>
                  </a:lnTo>
                  <a:cubicBezTo>
                    <a:pt x="2429" y="214"/>
                    <a:pt x="2227" y="0"/>
                    <a:pt x="19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3" name="Google Shape;8963;p76"/>
            <p:cNvSpPr/>
            <p:nvPr/>
          </p:nvSpPr>
          <p:spPr>
            <a:xfrm>
              <a:off x="3685992" y="3347949"/>
              <a:ext cx="10606" cy="133498"/>
            </a:xfrm>
            <a:custGeom>
              <a:avLst/>
              <a:gdLst/>
              <a:ahLst/>
              <a:cxnLst/>
              <a:rect l="l" t="t" r="r" b="b"/>
              <a:pathLst>
                <a:path w="334" h="4204" extrusionOk="0">
                  <a:moveTo>
                    <a:pt x="155" y="1"/>
                  </a:moveTo>
                  <a:cubicBezTo>
                    <a:pt x="72" y="1"/>
                    <a:pt x="0" y="72"/>
                    <a:pt x="0" y="156"/>
                  </a:cubicBezTo>
                  <a:lnTo>
                    <a:pt x="0" y="4049"/>
                  </a:lnTo>
                  <a:cubicBezTo>
                    <a:pt x="0" y="4132"/>
                    <a:pt x="72" y="4204"/>
                    <a:pt x="155" y="4204"/>
                  </a:cubicBezTo>
                  <a:cubicBezTo>
                    <a:pt x="250" y="4204"/>
                    <a:pt x="322" y="4132"/>
                    <a:pt x="322" y="4049"/>
                  </a:cubicBezTo>
                  <a:lnTo>
                    <a:pt x="322" y="156"/>
                  </a:lnTo>
                  <a:cubicBezTo>
                    <a:pt x="333" y="84"/>
                    <a:pt x="250" y="1"/>
                    <a:pt x="15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4" name="Google Shape;8964;p76"/>
            <p:cNvSpPr/>
            <p:nvPr/>
          </p:nvSpPr>
          <p:spPr>
            <a:xfrm>
              <a:off x="3862549" y="3329785"/>
              <a:ext cx="40107" cy="30675"/>
            </a:xfrm>
            <a:custGeom>
              <a:avLst/>
              <a:gdLst/>
              <a:ahLst/>
              <a:cxnLst/>
              <a:rect l="l" t="t" r="r" b="b"/>
              <a:pathLst>
                <a:path w="1263" h="966" extrusionOk="0">
                  <a:moveTo>
                    <a:pt x="760" y="0"/>
                  </a:moveTo>
                  <a:cubicBezTo>
                    <a:pt x="704" y="0"/>
                    <a:pt x="646" y="27"/>
                    <a:pt x="608" y="73"/>
                  </a:cubicBezTo>
                  <a:cubicBezTo>
                    <a:pt x="548" y="144"/>
                    <a:pt x="584" y="251"/>
                    <a:pt x="655" y="311"/>
                  </a:cubicBezTo>
                  <a:cubicBezTo>
                    <a:pt x="786" y="406"/>
                    <a:pt x="715" y="621"/>
                    <a:pt x="548" y="621"/>
                  </a:cubicBezTo>
                  <a:cubicBezTo>
                    <a:pt x="441" y="621"/>
                    <a:pt x="357" y="537"/>
                    <a:pt x="381" y="418"/>
                  </a:cubicBezTo>
                  <a:cubicBezTo>
                    <a:pt x="405" y="323"/>
                    <a:pt x="346" y="240"/>
                    <a:pt x="250" y="228"/>
                  </a:cubicBezTo>
                  <a:cubicBezTo>
                    <a:pt x="243" y="227"/>
                    <a:pt x="236" y="226"/>
                    <a:pt x="229" y="226"/>
                  </a:cubicBezTo>
                  <a:cubicBezTo>
                    <a:pt x="151" y="226"/>
                    <a:pt x="71" y="282"/>
                    <a:pt x="60" y="359"/>
                  </a:cubicBezTo>
                  <a:cubicBezTo>
                    <a:pt x="0" y="692"/>
                    <a:pt x="238" y="966"/>
                    <a:pt x="560" y="966"/>
                  </a:cubicBezTo>
                  <a:cubicBezTo>
                    <a:pt x="1060" y="954"/>
                    <a:pt x="1262" y="323"/>
                    <a:pt x="846" y="25"/>
                  </a:cubicBezTo>
                  <a:cubicBezTo>
                    <a:pt x="820" y="8"/>
                    <a:pt x="791" y="0"/>
                    <a:pt x="76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5" name="Google Shape;8965;p76"/>
            <p:cNvSpPr/>
            <p:nvPr/>
          </p:nvSpPr>
          <p:spPr>
            <a:xfrm>
              <a:off x="3703743" y="3323942"/>
              <a:ext cx="183417" cy="182083"/>
            </a:xfrm>
            <a:custGeom>
              <a:avLst/>
              <a:gdLst/>
              <a:ahLst/>
              <a:cxnLst/>
              <a:rect l="l" t="t" r="r" b="b"/>
              <a:pathLst>
                <a:path w="5776" h="5734" extrusionOk="0">
                  <a:moveTo>
                    <a:pt x="2879" y="1"/>
                  </a:moveTo>
                  <a:cubicBezTo>
                    <a:pt x="2275" y="1"/>
                    <a:pt x="1659" y="191"/>
                    <a:pt x="1120" y="614"/>
                  </a:cubicBezTo>
                  <a:cubicBezTo>
                    <a:pt x="1048" y="674"/>
                    <a:pt x="1025" y="781"/>
                    <a:pt x="1084" y="852"/>
                  </a:cubicBezTo>
                  <a:cubicBezTo>
                    <a:pt x="1119" y="901"/>
                    <a:pt x="1170" y="925"/>
                    <a:pt x="1220" y="925"/>
                  </a:cubicBezTo>
                  <a:cubicBezTo>
                    <a:pt x="1257" y="925"/>
                    <a:pt x="1292" y="913"/>
                    <a:pt x="1322" y="888"/>
                  </a:cubicBezTo>
                  <a:cubicBezTo>
                    <a:pt x="1801" y="509"/>
                    <a:pt x="2346" y="339"/>
                    <a:pt x="2879" y="339"/>
                  </a:cubicBezTo>
                  <a:cubicBezTo>
                    <a:pt x="4191" y="339"/>
                    <a:pt x="5430" y="1370"/>
                    <a:pt x="5430" y="2876"/>
                  </a:cubicBezTo>
                  <a:cubicBezTo>
                    <a:pt x="5430" y="3472"/>
                    <a:pt x="5228" y="4055"/>
                    <a:pt x="4835" y="4507"/>
                  </a:cubicBezTo>
                  <a:cubicBezTo>
                    <a:pt x="4346" y="5079"/>
                    <a:pt x="3644" y="5412"/>
                    <a:pt x="2894" y="5412"/>
                  </a:cubicBezTo>
                  <a:cubicBezTo>
                    <a:pt x="1489" y="5412"/>
                    <a:pt x="346" y="4269"/>
                    <a:pt x="346" y="2864"/>
                  </a:cubicBezTo>
                  <a:cubicBezTo>
                    <a:pt x="346" y="2305"/>
                    <a:pt x="525" y="1769"/>
                    <a:pt x="870" y="1316"/>
                  </a:cubicBezTo>
                  <a:cubicBezTo>
                    <a:pt x="929" y="1245"/>
                    <a:pt x="906" y="1138"/>
                    <a:pt x="834" y="1078"/>
                  </a:cubicBezTo>
                  <a:cubicBezTo>
                    <a:pt x="804" y="1054"/>
                    <a:pt x="768" y="1041"/>
                    <a:pt x="732" y="1041"/>
                  </a:cubicBezTo>
                  <a:cubicBezTo>
                    <a:pt x="682" y="1041"/>
                    <a:pt x="631" y="1065"/>
                    <a:pt x="596" y="1114"/>
                  </a:cubicBezTo>
                  <a:cubicBezTo>
                    <a:pt x="203" y="1614"/>
                    <a:pt x="1" y="2221"/>
                    <a:pt x="1" y="2852"/>
                  </a:cubicBezTo>
                  <a:cubicBezTo>
                    <a:pt x="1" y="4448"/>
                    <a:pt x="1298" y="5734"/>
                    <a:pt x="2882" y="5734"/>
                  </a:cubicBezTo>
                  <a:cubicBezTo>
                    <a:pt x="3751" y="5734"/>
                    <a:pt x="4549" y="5365"/>
                    <a:pt x="5108" y="4698"/>
                  </a:cubicBezTo>
                  <a:cubicBezTo>
                    <a:pt x="5537" y="4174"/>
                    <a:pt x="5775" y="3519"/>
                    <a:pt x="5775" y="2852"/>
                  </a:cubicBezTo>
                  <a:cubicBezTo>
                    <a:pt x="5775" y="1158"/>
                    <a:pt x="4365" y="1"/>
                    <a:pt x="287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6" name="Google Shape;8966;p76"/>
            <p:cNvSpPr/>
            <p:nvPr/>
          </p:nvSpPr>
          <p:spPr>
            <a:xfrm>
              <a:off x="3733624" y="3358174"/>
              <a:ext cx="138039" cy="114667"/>
            </a:xfrm>
            <a:custGeom>
              <a:avLst/>
              <a:gdLst/>
              <a:ahLst/>
              <a:cxnLst/>
              <a:rect l="l" t="t" r="r" b="b"/>
              <a:pathLst>
                <a:path w="4347" h="3611" extrusionOk="0">
                  <a:moveTo>
                    <a:pt x="1965" y="0"/>
                  </a:moveTo>
                  <a:cubicBezTo>
                    <a:pt x="846" y="0"/>
                    <a:pt x="0" y="1000"/>
                    <a:pt x="179" y="2096"/>
                  </a:cubicBezTo>
                  <a:cubicBezTo>
                    <a:pt x="190" y="2183"/>
                    <a:pt x="270" y="2240"/>
                    <a:pt x="348" y="2240"/>
                  </a:cubicBezTo>
                  <a:cubicBezTo>
                    <a:pt x="355" y="2240"/>
                    <a:pt x="362" y="2240"/>
                    <a:pt x="369" y="2239"/>
                  </a:cubicBezTo>
                  <a:cubicBezTo>
                    <a:pt x="465" y="2215"/>
                    <a:pt x="524" y="2132"/>
                    <a:pt x="500" y="2036"/>
                  </a:cubicBezTo>
                  <a:cubicBezTo>
                    <a:pt x="347" y="1083"/>
                    <a:pt x="1112" y="331"/>
                    <a:pt x="1952" y="331"/>
                  </a:cubicBezTo>
                  <a:cubicBezTo>
                    <a:pt x="2288" y="331"/>
                    <a:pt x="2635" y="451"/>
                    <a:pt x="2941" y="727"/>
                  </a:cubicBezTo>
                  <a:cubicBezTo>
                    <a:pt x="3525" y="1262"/>
                    <a:pt x="3572" y="2191"/>
                    <a:pt x="3013" y="2798"/>
                  </a:cubicBezTo>
                  <a:cubicBezTo>
                    <a:pt x="2727" y="3116"/>
                    <a:pt x="2334" y="3271"/>
                    <a:pt x="1942" y="3271"/>
                  </a:cubicBezTo>
                  <a:cubicBezTo>
                    <a:pt x="1468" y="3271"/>
                    <a:pt x="995" y="3045"/>
                    <a:pt x="715" y="2608"/>
                  </a:cubicBezTo>
                  <a:cubicBezTo>
                    <a:pt x="684" y="2561"/>
                    <a:pt x="623" y="2530"/>
                    <a:pt x="564" y="2530"/>
                  </a:cubicBezTo>
                  <a:cubicBezTo>
                    <a:pt x="533" y="2530"/>
                    <a:pt x="502" y="2539"/>
                    <a:pt x="477" y="2560"/>
                  </a:cubicBezTo>
                  <a:cubicBezTo>
                    <a:pt x="393" y="2608"/>
                    <a:pt x="369" y="2727"/>
                    <a:pt x="429" y="2798"/>
                  </a:cubicBezTo>
                  <a:cubicBezTo>
                    <a:pt x="780" y="3337"/>
                    <a:pt x="1353" y="3611"/>
                    <a:pt x="1934" y="3611"/>
                  </a:cubicBezTo>
                  <a:cubicBezTo>
                    <a:pt x="2418" y="3611"/>
                    <a:pt x="2906" y="3421"/>
                    <a:pt x="3274" y="3036"/>
                  </a:cubicBezTo>
                  <a:cubicBezTo>
                    <a:pt x="4346" y="1882"/>
                    <a:pt x="3525" y="0"/>
                    <a:pt x="19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67" name="Google Shape;8967;p76"/>
            <p:cNvSpPr/>
            <p:nvPr/>
          </p:nvSpPr>
          <p:spPr>
            <a:xfrm>
              <a:off x="3777478" y="3386087"/>
              <a:ext cx="51062" cy="43282"/>
            </a:xfrm>
            <a:custGeom>
              <a:avLst/>
              <a:gdLst/>
              <a:ahLst/>
              <a:cxnLst/>
              <a:rect l="l" t="t" r="r" b="b"/>
              <a:pathLst>
                <a:path w="1608" h="1363" extrusionOk="0">
                  <a:moveTo>
                    <a:pt x="772" y="1"/>
                  </a:moveTo>
                  <a:cubicBezTo>
                    <a:pt x="765" y="1"/>
                    <a:pt x="758" y="1"/>
                    <a:pt x="750" y="2"/>
                  </a:cubicBezTo>
                  <a:cubicBezTo>
                    <a:pt x="215" y="110"/>
                    <a:pt x="0" y="776"/>
                    <a:pt x="393" y="1157"/>
                  </a:cubicBezTo>
                  <a:cubicBezTo>
                    <a:pt x="524" y="1294"/>
                    <a:pt x="697" y="1363"/>
                    <a:pt x="871" y="1363"/>
                  </a:cubicBezTo>
                  <a:cubicBezTo>
                    <a:pt x="1045" y="1363"/>
                    <a:pt x="1221" y="1294"/>
                    <a:pt x="1358" y="1157"/>
                  </a:cubicBezTo>
                  <a:cubicBezTo>
                    <a:pt x="1560" y="919"/>
                    <a:pt x="1608" y="610"/>
                    <a:pt x="1489" y="360"/>
                  </a:cubicBezTo>
                  <a:cubicBezTo>
                    <a:pt x="1457" y="296"/>
                    <a:pt x="1404" y="264"/>
                    <a:pt x="1348" y="264"/>
                  </a:cubicBezTo>
                  <a:cubicBezTo>
                    <a:pt x="1319" y="264"/>
                    <a:pt x="1290" y="272"/>
                    <a:pt x="1262" y="288"/>
                  </a:cubicBezTo>
                  <a:cubicBezTo>
                    <a:pt x="1179" y="324"/>
                    <a:pt x="1143" y="431"/>
                    <a:pt x="1191" y="502"/>
                  </a:cubicBezTo>
                  <a:cubicBezTo>
                    <a:pt x="1251" y="633"/>
                    <a:pt x="1239" y="788"/>
                    <a:pt x="1120" y="907"/>
                  </a:cubicBezTo>
                  <a:cubicBezTo>
                    <a:pt x="1054" y="973"/>
                    <a:pt x="965" y="1006"/>
                    <a:pt x="875" y="1006"/>
                  </a:cubicBezTo>
                  <a:cubicBezTo>
                    <a:pt x="786" y="1006"/>
                    <a:pt x="697" y="973"/>
                    <a:pt x="631" y="907"/>
                  </a:cubicBezTo>
                  <a:cubicBezTo>
                    <a:pt x="429" y="717"/>
                    <a:pt x="536" y="372"/>
                    <a:pt x="810" y="324"/>
                  </a:cubicBezTo>
                  <a:cubicBezTo>
                    <a:pt x="893" y="312"/>
                    <a:pt x="953" y="229"/>
                    <a:pt x="941" y="133"/>
                  </a:cubicBezTo>
                  <a:cubicBezTo>
                    <a:pt x="930" y="57"/>
                    <a:pt x="850" y="1"/>
                    <a:pt x="77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8968" name="Google Shape;8968;p76"/>
          <p:cNvSpPr/>
          <p:nvPr/>
        </p:nvSpPr>
        <p:spPr>
          <a:xfrm>
            <a:off x="5243634" y="3229852"/>
            <a:ext cx="323298" cy="320789"/>
          </a:xfrm>
          <a:custGeom>
            <a:avLst/>
            <a:gdLst/>
            <a:ahLst/>
            <a:cxnLst/>
            <a:rect l="l" t="t" r="r" b="b"/>
            <a:pathLst>
              <a:path w="10181" h="10102" extrusionOk="0">
                <a:moveTo>
                  <a:pt x="2632" y="410"/>
                </a:moveTo>
                <a:lnTo>
                  <a:pt x="4085" y="2863"/>
                </a:lnTo>
                <a:lnTo>
                  <a:pt x="3311" y="3327"/>
                </a:lnTo>
                <a:lnTo>
                  <a:pt x="1858" y="874"/>
                </a:lnTo>
                <a:lnTo>
                  <a:pt x="2632" y="410"/>
                </a:lnTo>
                <a:close/>
                <a:moveTo>
                  <a:pt x="2715" y="0"/>
                </a:moveTo>
                <a:cubicBezTo>
                  <a:pt x="2684" y="0"/>
                  <a:pt x="2655" y="12"/>
                  <a:pt x="2620" y="29"/>
                </a:cubicBezTo>
                <a:lnTo>
                  <a:pt x="1537" y="660"/>
                </a:lnTo>
                <a:cubicBezTo>
                  <a:pt x="1442" y="708"/>
                  <a:pt x="1418" y="827"/>
                  <a:pt x="1477" y="922"/>
                </a:cubicBezTo>
                <a:lnTo>
                  <a:pt x="1573" y="1101"/>
                </a:lnTo>
                <a:lnTo>
                  <a:pt x="1132" y="1339"/>
                </a:lnTo>
                <a:cubicBezTo>
                  <a:pt x="668" y="1577"/>
                  <a:pt x="322" y="1993"/>
                  <a:pt x="168" y="2482"/>
                </a:cubicBezTo>
                <a:cubicBezTo>
                  <a:pt x="1" y="2982"/>
                  <a:pt x="49" y="3506"/>
                  <a:pt x="263" y="3982"/>
                </a:cubicBezTo>
                <a:cubicBezTo>
                  <a:pt x="489" y="4446"/>
                  <a:pt x="1180" y="5220"/>
                  <a:pt x="1692" y="5803"/>
                </a:cubicBezTo>
                <a:cubicBezTo>
                  <a:pt x="1727" y="5839"/>
                  <a:pt x="1787" y="5863"/>
                  <a:pt x="1835" y="5863"/>
                </a:cubicBezTo>
                <a:cubicBezTo>
                  <a:pt x="1870" y="5863"/>
                  <a:pt x="1918" y="5839"/>
                  <a:pt x="1954" y="5815"/>
                </a:cubicBezTo>
                <a:cubicBezTo>
                  <a:pt x="2025" y="5744"/>
                  <a:pt x="2025" y="5637"/>
                  <a:pt x="1965" y="5565"/>
                </a:cubicBezTo>
                <a:cubicBezTo>
                  <a:pt x="1251" y="4768"/>
                  <a:pt x="763" y="4149"/>
                  <a:pt x="596" y="3815"/>
                </a:cubicBezTo>
                <a:cubicBezTo>
                  <a:pt x="203" y="3029"/>
                  <a:pt x="525" y="2065"/>
                  <a:pt x="1299" y="1648"/>
                </a:cubicBezTo>
                <a:lnTo>
                  <a:pt x="1751" y="1410"/>
                </a:lnTo>
                <a:lnTo>
                  <a:pt x="2763" y="3125"/>
                </a:lnTo>
                <a:cubicBezTo>
                  <a:pt x="2668" y="3160"/>
                  <a:pt x="2573" y="3220"/>
                  <a:pt x="2501" y="3303"/>
                </a:cubicBezTo>
                <a:cubicBezTo>
                  <a:pt x="2096" y="3660"/>
                  <a:pt x="2037" y="4232"/>
                  <a:pt x="2346" y="4672"/>
                </a:cubicBezTo>
                <a:cubicBezTo>
                  <a:pt x="2513" y="4887"/>
                  <a:pt x="5299" y="7685"/>
                  <a:pt x="5525" y="7839"/>
                </a:cubicBezTo>
                <a:cubicBezTo>
                  <a:pt x="5704" y="7970"/>
                  <a:pt x="5906" y="8030"/>
                  <a:pt x="6133" y="8030"/>
                </a:cubicBezTo>
                <a:cubicBezTo>
                  <a:pt x="6418" y="8030"/>
                  <a:pt x="6692" y="7911"/>
                  <a:pt x="6907" y="7673"/>
                </a:cubicBezTo>
                <a:cubicBezTo>
                  <a:pt x="6978" y="7601"/>
                  <a:pt x="7038" y="7494"/>
                  <a:pt x="7085" y="7387"/>
                </a:cubicBezTo>
                <a:lnTo>
                  <a:pt x="8800" y="8399"/>
                </a:lnTo>
                <a:lnTo>
                  <a:pt x="8562" y="8863"/>
                </a:lnTo>
                <a:cubicBezTo>
                  <a:pt x="8267" y="9418"/>
                  <a:pt x="7695" y="9741"/>
                  <a:pt x="7107" y="9741"/>
                </a:cubicBezTo>
                <a:cubicBezTo>
                  <a:pt x="6862" y="9741"/>
                  <a:pt x="6614" y="9685"/>
                  <a:pt x="6383" y="9566"/>
                </a:cubicBezTo>
                <a:cubicBezTo>
                  <a:pt x="5764" y="9256"/>
                  <a:pt x="4097" y="7768"/>
                  <a:pt x="2513" y="6113"/>
                </a:cubicBezTo>
                <a:cubicBezTo>
                  <a:pt x="2477" y="6077"/>
                  <a:pt x="2433" y="6059"/>
                  <a:pt x="2388" y="6059"/>
                </a:cubicBezTo>
                <a:cubicBezTo>
                  <a:pt x="2344" y="6059"/>
                  <a:pt x="2299" y="6077"/>
                  <a:pt x="2263" y="6113"/>
                </a:cubicBezTo>
                <a:cubicBezTo>
                  <a:pt x="2192" y="6184"/>
                  <a:pt x="2192" y="6292"/>
                  <a:pt x="2263" y="6363"/>
                </a:cubicBezTo>
                <a:cubicBezTo>
                  <a:pt x="3656" y="7839"/>
                  <a:pt x="5466" y="9518"/>
                  <a:pt x="6240" y="9887"/>
                </a:cubicBezTo>
                <a:cubicBezTo>
                  <a:pt x="6514" y="10030"/>
                  <a:pt x="6811" y="10102"/>
                  <a:pt x="7109" y="10102"/>
                </a:cubicBezTo>
                <a:cubicBezTo>
                  <a:pt x="7323" y="10102"/>
                  <a:pt x="7526" y="10066"/>
                  <a:pt x="7740" y="9994"/>
                </a:cubicBezTo>
                <a:cubicBezTo>
                  <a:pt x="8240" y="9828"/>
                  <a:pt x="8645" y="9494"/>
                  <a:pt x="8883" y="9030"/>
                </a:cubicBezTo>
                <a:lnTo>
                  <a:pt x="9121" y="8578"/>
                </a:lnTo>
                <a:lnTo>
                  <a:pt x="9300" y="8685"/>
                </a:lnTo>
                <a:cubicBezTo>
                  <a:pt x="9335" y="8697"/>
                  <a:pt x="9359" y="8721"/>
                  <a:pt x="9395" y="8721"/>
                </a:cubicBezTo>
                <a:cubicBezTo>
                  <a:pt x="9455" y="8721"/>
                  <a:pt x="9514" y="8685"/>
                  <a:pt x="9538" y="8625"/>
                </a:cubicBezTo>
                <a:lnTo>
                  <a:pt x="10181" y="7542"/>
                </a:lnTo>
                <a:cubicBezTo>
                  <a:pt x="10169" y="7494"/>
                  <a:pt x="10169" y="7447"/>
                  <a:pt x="10169" y="7411"/>
                </a:cubicBezTo>
                <a:cubicBezTo>
                  <a:pt x="10157" y="7363"/>
                  <a:pt x="10121" y="7316"/>
                  <a:pt x="10074" y="7304"/>
                </a:cubicBezTo>
                <a:lnTo>
                  <a:pt x="8871" y="6589"/>
                </a:lnTo>
                <a:cubicBezTo>
                  <a:pt x="8845" y="6574"/>
                  <a:pt x="8816" y="6568"/>
                  <a:pt x="8788" y="6568"/>
                </a:cubicBezTo>
                <a:cubicBezTo>
                  <a:pt x="8725" y="6568"/>
                  <a:pt x="8662" y="6600"/>
                  <a:pt x="8621" y="6649"/>
                </a:cubicBezTo>
                <a:cubicBezTo>
                  <a:pt x="8573" y="6732"/>
                  <a:pt x="8609" y="6839"/>
                  <a:pt x="8681" y="6899"/>
                </a:cubicBezTo>
                <a:lnTo>
                  <a:pt x="9740" y="7530"/>
                </a:lnTo>
                <a:lnTo>
                  <a:pt x="9276" y="8304"/>
                </a:lnTo>
                <a:lnTo>
                  <a:pt x="6823" y="6851"/>
                </a:lnTo>
                <a:lnTo>
                  <a:pt x="7276" y="6077"/>
                </a:lnTo>
                <a:lnTo>
                  <a:pt x="8038" y="6530"/>
                </a:lnTo>
                <a:cubicBezTo>
                  <a:pt x="8064" y="6545"/>
                  <a:pt x="8092" y="6551"/>
                  <a:pt x="8121" y="6551"/>
                </a:cubicBezTo>
                <a:cubicBezTo>
                  <a:pt x="8184" y="6551"/>
                  <a:pt x="8247" y="6519"/>
                  <a:pt x="8288" y="6470"/>
                </a:cubicBezTo>
                <a:cubicBezTo>
                  <a:pt x="8335" y="6375"/>
                  <a:pt x="8312" y="6280"/>
                  <a:pt x="8228" y="6220"/>
                </a:cubicBezTo>
                <a:lnTo>
                  <a:pt x="7311" y="5684"/>
                </a:lnTo>
                <a:cubicBezTo>
                  <a:pt x="7281" y="5662"/>
                  <a:pt x="7251" y="5653"/>
                  <a:pt x="7221" y="5653"/>
                </a:cubicBezTo>
                <a:cubicBezTo>
                  <a:pt x="7203" y="5653"/>
                  <a:pt x="7186" y="5656"/>
                  <a:pt x="7169" y="5661"/>
                </a:cubicBezTo>
                <a:cubicBezTo>
                  <a:pt x="7133" y="5684"/>
                  <a:pt x="7085" y="5708"/>
                  <a:pt x="7073" y="5756"/>
                </a:cubicBezTo>
                <a:lnTo>
                  <a:pt x="6430" y="6839"/>
                </a:lnTo>
                <a:cubicBezTo>
                  <a:pt x="6383" y="6935"/>
                  <a:pt x="6418" y="7030"/>
                  <a:pt x="6490" y="7089"/>
                </a:cubicBezTo>
                <a:lnTo>
                  <a:pt x="6728" y="7244"/>
                </a:lnTo>
                <a:lnTo>
                  <a:pt x="6716" y="7268"/>
                </a:lnTo>
                <a:cubicBezTo>
                  <a:pt x="6680" y="7351"/>
                  <a:pt x="6633" y="7411"/>
                  <a:pt x="6597" y="7470"/>
                </a:cubicBezTo>
                <a:cubicBezTo>
                  <a:pt x="6466" y="7615"/>
                  <a:pt x="6284" y="7692"/>
                  <a:pt x="6098" y="7692"/>
                </a:cubicBezTo>
                <a:cubicBezTo>
                  <a:pt x="5962" y="7692"/>
                  <a:pt x="5825" y="7651"/>
                  <a:pt x="5704" y="7566"/>
                </a:cubicBezTo>
                <a:cubicBezTo>
                  <a:pt x="5514" y="7423"/>
                  <a:pt x="2751" y="4672"/>
                  <a:pt x="2608" y="4470"/>
                </a:cubicBezTo>
                <a:cubicBezTo>
                  <a:pt x="2394" y="4196"/>
                  <a:pt x="2442" y="3815"/>
                  <a:pt x="2716" y="3577"/>
                </a:cubicBezTo>
                <a:cubicBezTo>
                  <a:pt x="2775" y="3541"/>
                  <a:pt x="2835" y="3494"/>
                  <a:pt x="2906" y="3458"/>
                </a:cubicBezTo>
                <a:lnTo>
                  <a:pt x="2930" y="3446"/>
                </a:lnTo>
                <a:lnTo>
                  <a:pt x="3085" y="3684"/>
                </a:lnTo>
                <a:cubicBezTo>
                  <a:pt x="3108" y="3744"/>
                  <a:pt x="3168" y="3779"/>
                  <a:pt x="3228" y="3779"/>
                </a:cubicBezTo>
                <a:cubicBezTo>
                  <a:pt x="3263" y="3779"/>
                  <a:pt x="3287" y="3756"/>
                  <a:pt x="3323" y="3744"/>
                </a:cubicBezTo>
                <a:lnTo>
                  <a:pt x="4406" y="3101"/>
                </a:lnTo>
                <a:cubicBezTo>
                  <a:pt x="4454" y="3077"/>
                  <a:pt x="4478" y="3041"/>
                  <a:pt x="4490" y="3006"/>
                </a:cubicBezTo>
                <a:cubicBezTo>
                  <a:pt x="4513" y="2958"/>
                  <a:pt x="4490" y="2910"/>
                  <a:pt x="4478" y="2863"/>
                </a:cubicBezTo>
                <a:lnTo>
                  <a:pt x="2858" y="100"/>
                </a:lnTo>
                <a:cubicBezTo>
                  <a:pt x="2823" y="53"/>
                  <a:pt x="2799" y="29"/>
                  <a:pt x="2751" y="5"/>
                </a:cubicBezTo>
                <a:cubicBezTo>
                  <a:pt x="2739" y="2"/>
                  <a:pt x="2727" y="0"/>
                  <a:pt x="2715"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8969" name="Google Shape;8969;p76"/>
          <p:cNvGrpSpPr/>
          <p:nvPr/>
        </p:nvGrpSpPr>
        <p:grpSpPr>
          <a:xfrm>
            <a:off x="5746125" y="3227724"/>
            <a:ext cx="364865" cy="324822"/>
            <a:chOff x="5765817" y="3227724"/>
            <a:chExt cx="364865" cy="32482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70" name="Google Shape;8970;p76"/>
            <p:cNvSpPr/>
            <p:nvPr/>
          </p:nvSpPr>
          <p:spPr>
            <a:xfrm>
              <a:off x="5765817" y="3227724"/>
              <a:ext cx="364865" cy="324822"/>
            </a:xfrm>
            <a:custGeom>
              <a:avLst/>
              <a:gdLst/>
              <a:ahLst/>
              <a:cxnLst/>
              <a:rect l="l" t="t" r="r" b="b"/>
              <a:pathLst>
                <a:path w="11490" h="10229" extrusionOk="0">
                  <a:moveTo>
                    <a:pt x="8287" y="370"/>
                  </a:moveTo>
                  <a:cubicBezTo>
                    <a:pt x="9871" y="370"/>
                    <a:pt x="11157" y="1656"/>
                    <a:pt x="11157" y="3251"/>
                  </a:cubicBezTo>
                  <a:cubicBezTo>
                    <a:pt x="11133" y="4037"/>
                    <a:pt x="10847" y="4870"/>
                    <a:pt x="10299" y="5751"/>
                  </a:cubicBezTo>
                  <a:cubicBezTo>
                    <a:pt x="9847" y="6442"/>
                    <a:pt x="9216" y="7156"/>
                    <a:pt x="8418" y="7871"/>
                  </a:cubicBezTo>
                  <a:cubicBezTo>
                    <a:pt x="7263" y="8918"/>
                    <a:pt x="6084" y="9645"/>
                    <a:pt x="5763" y="9835"/>
                  </a:cubicBezTo>
                  <a:cubicBezTo>
                    <a:pt x="5430" y="9645"/>
                    <a:pt x="4251" y="8930"/>
                    <a:pt x="3096" y="7895"/>
                  </a:cubicBezTo>
                  <a:cubicBezTo>
                    <a:pt x="2310" y="7180"/>
                    <a:pt x="1667" y="6466"/>
                    <a:pt x="1215" y="5763"/>
                  </a:cubicBezTo>
                  <a:cubicBezTo>
                    <a:pt x="667" y="4894"/>
                    <a:pt x="381" y="4049"/>
                    <a:pt x="381" y="3251"/>
                  </a:cubicBezTo>
                  <a:cubicBezTo>
                    <a:pt x="381" y="1668"/>
                    <a:pt x="1667" y="370"/>
                    <a:pt x="3263" y="370"/>
                  </a:cubicBezTo>
                  <a:cubicBezTo>
                    <a:pt x="4191" y="370"/>
                    <a:pt x="5084" y="834"/>
                    <a:pt x="5620" y="1608"/>
                  </a:cubicBezTo>
                  <a:cubicBezTo>
                    <a:pt x="5656" y="1656"/>
                    <a:pt x="5715" y="1679"/>
                    <a:pt x="5775" y="1679"/>
                  </a:cubicBezTo>
                  <a:cubicBezTo>
                    <a:pt x="5834" y="1679"/>
                    <a:pt x="5894" y="1656"/>
                    <a:pt x="5918" y="1608"/>
                  </a:cubicBezTo>
                  <a:cubicBezTo>
                    <a:pt x="6454" y="834"/>
                    <a:pt x="7335" y="370"/>
                    <a:pt x="8287" y="370"/>
                  </a:cubicBezTo>
                  <a:close/>
                  <a:moveTo>
                    <a:pt x="3227" y="1"/>
                  </a:moveTo>
                  <a:cubicBezTo>
                    <a:pt x="1441" y="1"/>
                    <a:pt x="0" y="1441"/>
                    <a:pt x="0" y="3227"/>
                  </a:cubicBezTo>
                  <a:cubicBezTo>
                    <a:pt x="0" y="4108"/>
                    <a:pt x="298" y="5013"/>
                    <a:pt x="893" y="5942"/>
                  </a:cubicBezTo>
                  <a:cubicBezTo>
                    <a:pt x="1370" y="6668"/>
                    <a:pt x="2001" y="7418"/>
                    <a:pt x="2822" y="8145"/>
                  </a:cubicBezTo>
                  <a:cubicBezTo>
                    <a:pt x="4203" y="9383"/>
                    <a:pt x="5620" y="10181"/>
                    <a:pt x="5632" y="10192"/>
                  </a:cubicBezTo>
                  <a:cubicBezTo>
                    <a:pt x="5668" y="10216"/>
                    <a:pt x="5692" y="10228"/>
                    <a:pt x="5727" y="10228"/>
                  </a:cubicBezTo>
                  <a:cubicBezTo>
                    <a:pt x="5751" y="10228"/>
                    <a:pt x="5787" y="10216"/>
                    <a:pt x="5811" y="10192"/>
                  </a:cubicBezTo>
                  <a:cubicBezTo>
                    <a:pt x="5834" y="10181"/>
                    <a:pt x="7239" y="9395"/>
                    <a:pt x="8632" y="8145"/>
                  </a:cubicBezTo>
                  <a:cubicBezTo>
                    <a:pt x="9442" y="7418"/>
                    <a:pt x="10097" y="6668"/>
                    <a:pt x="10561" y="5942"/>
                  </a:cubicBezTo>
                  <a:cubicBezTo>
                    <a:pt x="11157" y="5013"/>
                    <a:pt x="11454" y="4108"/>
                    <a:pt x="11454" y="3227"/>
                  </a:cubicBezTo>
                  <a:cubicBezTo>
                    <a:pt x="11490" y="1441"/>
                    <a:pt x="10049" y="1"/>
                    <a:pt x="8263" y="1"/>
                  </a:cubicBezTo>
                  <a:cubicBezTo>
                    <a:pt x="7275" y="1"/>
                    <a:pt x="6358" y="453"/>
                    <a:pt x="5739" y="1203"/>
                  </a:cubicBezTo>
                  <a:cubicBezTo>
                    <a:pt x="5132" y="453"/>
                    <a:pt x="4203" y="1"/>
                    <a:pt x="3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1" name="Google Shape;8971;p76"/>
            <p:cNvSpPr/>
            <p:nvPr/>
          </p:nvSpPr>
          <p:spPr>
            <a:xfrm>
              <a:off x="6022144" y="3250429"/>
              <a:ext cx="85484" cy="84341"/>
            </a:xfrm>
            <a:custGeom>
              <a:avLst/>
              <a:gdLst/>
              <a:ahLst/>
              <a:cxnLst/>
              <a:rect l="l" t="t" r="r" b="b"/>
              <a:pathLst>
                <a:path w="2692" h="2656" extrusionOk="0">
                  <a:moveTo>
                    <a:pt x="191" y="0"/>
                  </a:moveTo>
                  <a:cubicBezTo>
                    <a:pt x="84" y="0"/>
                    <a:pt x="1" y="72"/>
                    <a:pt x="1" y="179"/>
                  </a:cubicBezTo>
                  <a:cubicBezTo>
                    <a:pt x="1" y="286"/>
                    <a:pt x="84" y="357"/>
                    <a:pt x="191" y="357"/>
                  </a:cubicBezTo>
                  <a:cubicBezTo>
                    <a:pt x="1346" y="357"/>
                    <a:pt x="2311" y="1310"/>
                    <a:pt x="2334" y="2477"/>
                  </a:cubicBezTo>
                  <a:cubicBezTo>
                    <a:pt x="2334" y="2572"/>
                    <a:pt x="2406" y="2655"/>
                    <a:pt x="2513" y="2655"/>
                  </a:cubicBezTo>
                  <a:cubicBezTo>
                    <a:pt x="2608" y="2655"/>
                    <a:pt x="2692" y="2560"/>
                    <a:pt x="2692" y="2477"/>
                  </a:cubicBezTo>
                  <a:cubicBezTo>
                    <a:pt x="2668" y="1107"/>
                    <a:pt x="1561"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2" name="Google Shape;8972;p76"/>
            <p:cNvSpPr/>
            <p:nvPr/>
          </p:nvSpPr>
          <p:spPr>
            <a:xfrm>
              <a:off x="5862987" y="3250429"/>
              <a:ext cx="73386" cy="43504"/>
            </a:xfrm>
            <a:custGeom>
              <a:avLst/>
              <a:gdLst/>
              <a:ahLst/>
              <a:cxnLst/>
              <a:rect l="l" t="t" r="r" b="b"/>
              <a:pathLst>
                <a:path w="2311" h="1370" extrusionOk="0">
                  <a:moveTo>
                    <a:pt x="179" y="0"/>
                  </a:moveTo>
                  <a:cubicBezTo>
                    <a:pt x="72" y="0"/>
                    <a:pt x="0" y="72"/>
                    <a:pt x="0" y="179"/>
                  </a:cubicBezTo>
                  <a:cubicBezTo>
                    <a:pt x="0" y="286"/>
                    <a:pt x="72" y="357"/>
                    <a:pt x="179" y="357"/>
                  </a:cubicBezTo>
                  <a:cubicBezTo>
                    <a:pt x="881" y="357"/>
                    <a:pt x="1548" y="703"/>
                    <a:pt x="1953" y="1298"/>
                  </a:cubicBezTo>
                  <a:cubicBezTo>
                    <a:pt x="1989" y="1334"/>
                    <a:pt x="2036" y="1369"/>
                    <a:pt x="2108" y="1369"/>
                  </a:cubicBezTo>
                  <a:cubicBezTo>
                    <a:pt x="2131" y="1369"/>
                    <a:pt x="2179" y="1357"/>
                    <a:pt x="2203" y="1334"/>
                  </a:cubicBezTo>
                  <a:cubicBezTo>
                    <a:pt x="2286" y="1286"/>
                    <a:pt x="2310" y="1179"/>
                    <a:pt x="2251" y="1084"/>
                  </a:cubicBezTo>
                  <a:cubicBezTo>
                    <a:pt x="1786" y="405"/>
                    <a:pt x="1012" y="0"/>
                    <a:pt x="17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73" name="Google Shape;8973;p76"/>
          <p:cNvGrpSpPr/>
          <p:nvPr/>
        </p:nvGrpSpPr>
        <p:grpSpPr>
          <a:xfrm>
            <a:off x="6208891" y="3237664"/>
            <a:ext cx="446539" cy="303895"/>
            <a:chOff x="6228583" y="3237664"/>
            <a:chExt cx="446539" cy="3038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74" name="Google Shape;8974;p76"/>
            <p:cNvSpPr/>
            <p:nvPr/>
          </p:nvSpPr>
          <p:spPr>
            <a:xfrm>
              <a:off x="6357508" y="3277453"/>
              <a:ext cx="26865" cy="25912"/>
            </a:xfrm>
            <a:custGeom>
              <a:avLst/>
              <a:gdLst/>
              <a:ahLst/>
              <a:cxnLst/>
              <a:rect l="l" t="t" r="r" b="b"/>
              <a:pathLst>
                <a:path w="846" h="816" extrusionOk="0">
                  <a:moveTo>
                    <a:pt x="632" y="0"/>
                  </a:moveTo>
                  <a:cubicBezTo>
                    <a:pt x="578" y="0"/>
                    <a:pt x="525" y="18"/>
                    <a:pt x="489" y="54"/>
                  </a:cubicBezTo>
                  <a:lnTo>
                    <a:pt x="72" y="471"/>
                  </a:lnTo>
                  <a:cubicBezTo>
                    <a:pt x="1" y="542"/>
                    <a:pt x="1" y="685"/>
                    <a:pt x="72" y="756"/>
                  </a:cubicBezTo>
                  <a:cubicBezTo>
                    <a:pt x="120" y="804"/>
                    <a:pt x="167" y="816"/>
                    <a:pt x="227" y="816"/>
                  </a:cubicBezTo>
                  <a:cubicBezTo>
                    <a:pt x="263" y="816"/>
                    <a:pt x="322" y="804"/>
                    <a:pt x="370" y="756"/>
                  </a:cubicBezTo>
                  <a:lnTo>
                    <a:pt x="786" y="340"/>
                  </a:lnTo>
                  <a:cubicBezTo>
                    <a:pt x="846" y="268"/>
                    <a:pt x="846" y="149"/>
                    <a:pt x="775" y="54"/>
                  </a:cubicBezTo>
                  <a:cubicBezTo>
                    <a:pt x="739" y="18"/>
                    <a:pt x="685" y="0"/>
                    <a:pt x="63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5" name="Google Shape;8975;p76"/>
            <p:cNvSpPr/>
            <p:nvPr/>
          </p:nvSpPr>
          <p:spPr>
            <a:xfrm>
              <a:off x="6276596" y="3358746"/>
              <a:ext cx="26896" cy="25912"/>
            </a:xfrm>
            <a:custGeom>
              <a:avLst/>
              <a:gdLst/>
              <a:ahLst/>
              <a:cxnLst/>
              <a:rect l="l" t="t" r="r" b="b"/>
              <a:pathLst>
                <a:path w="847" h="816" extrusionOk="0">
                  <a:moveTo>
                    <a:pt x="632" y="0"/>
                  </a:moveTo>
                  <a:cubicBezTo>
                    <a:pt x="578" y="0"/>
                    <a:pt x="525" y="18"/>
                    <a:pt x="489" y="54"/>
                  </a:cubicBezTo>
                  <a:lnTo>
                    <a:pt x="72" y="471"/>
                  </a:lnTo>
                  <a:cubicBezTo>
                    <a:pt x="1" y="554"/>
                    <a:pt x="1" y="685"/>
                    <a:pt x="72" y="756"/>
                  </a:cubicBezTo>
                  <a:cubicBezTo>
                    <a:pt x="120" y="804"/>
                    <a:pt x="167" y="816"/>
                    <a:pt x="227" y="816"/>
                  </a:cubicBezTo>
                  <a:cubicBezTo>
                    <a:pt x="286" y="816"/>
                    <a:pt x="334" y="804"/>
                    <a:pt x="370" y="756"/>
                  </a:cubicBezTo>
                  <a:lnTo>
                    <a:pt x="787" y="340"/>
                  </a:lnTo>
                  <a:cubicBezTo>
                    <a:pt x="846" y="256"/>
                    <a:pt x="846" y="137"/>
                    <a:pt x="775" y="54"/>
                  </a:cubicBezTo>
                  <a:cubicBezTo>
                    <a:pt x="739" y="18"/>
                    <a:pt x="685" y="0"/>
                    <a:pt x="63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6" name="Google Shape;8976;p76"/>
            <p:cNvSpPr/>
            <p:nvPr/>
          </p:nvSpPr>
          <p:spPr>
            <a:xfrm>
              <a:off x="6357508" y="3358365"/>
              <a:ext cx="26865" cy="25912"/>
            </a:xfrm>
            <a:custGeom>
              <a:avLst/>
              <a:gdLst/>
              <a:ahLst/>
              <a:cxnLst/>
              <a:rect l="l" t="t" r="r" b="b"/>
              <a:pathLst>
                <a:path w="846" h="816" extrusionOk="0">
                  <a:moveTo>
                    <a:pt x="215" y="0"/>
                  </a:moveTo>
                  <a:cubicBezTo>
                    <a:pt x="161" y="0"/>
                    <a:pt x="108" y="18"/>
                    <a:pt x="72" y="54"/>
                  </a:cubicBezTo>
                  <a:cubicBezTo>
                    <a:pt x="1" y="125"/>
                    <a:pt x="1" y="268"/>
                    <a:pt x="72" y="340"/>
                  </a:cubicBezTo>
                  <a:lnTo>
                    <a:pt x="489" y="756"/>
                  </a:lnTo>
                  <a:cubicBezTo>
                    <a:pt x="536" y="792"/>
                    <a:pt x="584" y="816"/>
                    <a:pt x="644" y="816"/>
                  </a:cubicBezTo>
                  <a:cubicBezTo>
                    <a:pt x="703" y="816"/>
                    <a:pt x="739" y="792"/>
                    <a:pt x="786" y="756"/>
                  </a:cubicBezTo>
                  <a:cubicBezTo>
                    <a:pt x="846" y="685"/>
                    <a:pt x="846" y="566"/>
                    <a:pt x="775" y="471"/>
                  </a:cubicBezTo>
                  <a:lnTo>
                    <a:pt x="358" y="54"/>
                  </a:lnTo>
                  <a:cubicBezTo>
                    <a:pt x="322" y="18"/>
                    <a:pt x="269"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7" name="Google Shape;8977;p76"/>
            <p:cNvSpPr/>
            <p:nvPr/>
          </p:nvSpPr>
          <p:spPr>
            <a:xfrm>
              <a:off x="6276596" y="3277453"/>
              <a:ext cx="26896" cy="25912"/>
            </a:xfrm>
            <a:custGeom>
              <a:avLst/>
              <a:gdLst/>
              <a:ahLst/>
              <a:cxnLst/>
              <a:rect l="l" t="t" r="r" b="b"/>
              <a:pathLst>
                <a:path w="847" h="816" extrusionOk="0">
                  <a:moveTo>
                    <a:pt x="219" y="0"/>
                  </a:moveTo>
                  <a:cubicBezTo>
                    <a:pt x="167" y="0"/>
                    <a:pt x="114" y="18"/>
                    <a:pt x="72" y="54"/>
                  </a:cubicBezTo>
                  <a:cubicBezTo>
                    <a:pt x="1" y="137"/>
                    <a:pt x="1" y="268"/>
                    <a:pt x="72" y="340"/>
                  </a:cubicBezTo>
                  <a:lnTo>
                    <a:pt x="489" y="756"/>
                  </a:lnTo>
                  <a:cubicBezTo>
                    <a:pt x="536" y="804"/>
                    <a:pt x="584" y="816"/>
                    <a:pt x="644" y="816"/>
                  </a:cubicBezTo>
                  <a:cubicBezTo>
                    <a:pt x="679" y="816"/>
                    <a:pt x="751" y="804"/>
                    <a:pt x="787" y="756"/>
                  </a:cubicBezTo>
                  <a:cubicBezTo>
                    <a:pt x="846" y="685"/>
                    <a:pt x="846" y="554"/>
                    <a:pt x="775" y="471"/>
                  </a:cubicBezTo>
                  <a:lnTo>
                    <a:pt x="358" y="54"/>
                  </a:lnTo>
                  <a:cubicBezTo>
                    <a:pt x="322" y="18"/>
                    <a:pt x="272" y="0"/>
                    <a:pt x="21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8" name="Google Shape;8978;p76"/>
            <p:cNvSpPr/>
            <p:nvPr/>
          </p:nvSpPr>
          <p:spPr>
            <a:xfrm>
              <a:off x="6526508" y="3290314"/>
              <a:ext cx="21593" cy="19879"/>
            </a:xfrm>
            <a:custGeom>
              <a:avLst/>
              <a:gdLst/>
              <a:ahLst/>
              <a:cxnLst/>
              <a:rect l="l" t="t" r="r" b="b"/>
              <a:pathLst>
                <a:path w="680" h="626" extrusionOk="0">
                  <a:moveTo>
                    <a:pt x="446" y="0"/>
                  </a:moveTo>
                  <a:cubicBezTo>
                    <a:pt x="394" y="0"/>
                    <a:pt x="340" y="18"/>
                    <a:pt x="298" y="54"/>
                  </a:cubicBezTo>
                  <a:lnTo>
                    <a:pt x="84" y="280"/>
                  </a:lnTo>
                  <a:cubicBezTo>
                    <a:pt x="1" y="351"/>
                    <a:pt x="1" y="482"/>
                    <a:pt x="84" y="566"/>
                  </a:cubicBezTo>
                  <a:cubicBezTo>
                    <a:pt x="120" y="601"/>
                    <a:pt x="167" y="625"/>
                    <a:pt x="227" y="625"/>
                  </a:cubicBezTo>
                  <a:cubicBezTo>
                    <a:pt x="275" y="625"/>
                    <a:pt x="334" y="601"/>
                    <a:pt x="382" y="566"/>
                  </a:cubicBezTo>
                  <a:lnTo>
                    <a:pt x="596" y="340"/>
                  </a:lnTo>
                  <a:cubicBezTo>
                    <a:pt x="679" y="268"/>
                    <a:pt x="679" y="125"/>
                    <a:pt x="584" y="54"/>
                  </a:cubicBezTo>
                  <a:cubicBezTo>
                    <a:pt x="548" y="18"/>
                    <a:pt x="498" y="0"/>
                    <a:pt x="4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79" name="Google Shape;8979;p76"/>
            <p:cNvSpPr/>
            <p:nvPr/>
          </p:nvSpPr>
          <p:spPr>
            <a:xfrm>
              <a:off x="6465253" y="3352299"/>
              <a:ext cx="20831" cy="19498"/>
            </a:xfrm>
            <a:custGeom>
              <a:avLst/>
              <a:gdLst/>
              <a:ahLst/>
              <a:cxnLst/>
              <a:rect l="l" t="t" r="r" b="b"/>
              <a:pathLst>
                <a:path w="656" h="614" extrusionOk="0">
                  <a:moveTo>
                    <a:pt x="437" y="1"/>
                  </a:moveTo>
                  <a:cubicBezTo>
                    <a:pt x="385" y="1"/>
                    <a:pt x="334" y="19"/>
                    <a:pt x="299" y="54"/>
                  </a:cubicBezTo>
                  <a:lnTo>
                    <a:pt x="72" y="281"/>
                  </a:lnTo>
                  <a:cubicBezTo>
                    <a:pt x="1" y="352"/>
                    <a:pt x="1" y="483"/>
                    <a:pt x="72" y="554"/>
                  </a:cubicBezTo>
                  <a:cubicBezTo>
                    <a:pt x="120" y="602"/>
                    <a:pt x="168" y="614"/>
                    <a:pt x="227" y="614"/>
                  </a:cubicBezTo>
                  <a:cubicBezTo>
                    <a:pt x="263" y="614"/>
                    <a:pt x="322" y="602"/>
                    <a:pt x="370" y="554"/>
                  </a:cubicBezTo>
                  <a:lnTo>
                    <a:pt x="596" y="340"/>
                  </a:lnTo>
                  <a:cubicBezTo>
                    <a:pt x="656" y="257"/>
                    <a:pt x="656" y="126"/>
                    <a:pt x="584" y="54"/>
                  </a:cubicBezTo>
                  <a:cubicBezTo>
                    <a:pt x="543" y="19"/>
                    <a:pt x="489" y="1"/>
                    <a:pt x="4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0" name="Google Shape;8980;p76"/>
            <p:cNvSpPr/>
            <p:nvPr/>
          </p:nvSpPr>
          <p:spPr>
            <a:xfrm>
              <a:off x="6526508" y="3352299"/>
              <a:ext cx="21593" cy="19498"/>
            </a:xfrm>
            <a:custGeom>
              <a:avLst/>
              <a:gdLst/>
              <a:ahLst/>
              <a:cxnLst/>
              <a:rect l="l" t="t" r="r" b="b"/>
              <a:pathLst>
                <a:path w="680" h="614" extrusionOk="0">
                  <a:moveTo>
                    <a:pt x="221" y="1"/>
                  </a:moveTo>
                  <a:cubicBezTo>
                    <a:pt x="170" y="1"/>
                    <a:pt x="120" y="19"/>
                    <a:pt x="84" y="54"/>
                  </a:cubicBezTo>
                  <a:cubicBezTo>
                    <a:pt x="1" y="126"/>
                    <a:pt x="1" y="257"/>
                    <a:pt x="84" y="340"/>
                  </a:cubicBezTo>
                  <a:lnTo>
                    <a:pt x="298" y="554"/>
                  </a:lnTo>
                  <a:cubicBezTo>
                    <a:pt x="346" y="602"/>
                    <a:pt x="394" y="614"/>
                    <a:pt x="453" y="614"/>
                  </a:cubicBezTo>
                  <a:cubicBezTo>
                    <a:pt x="501" y="614"/>
                    <a:pt x="560" y="602"/>
                    <a:pt x="596" y="554"/>
                  </a:cubicBezTo>
                  <a:cubicBezTo>
                    <a:pt x="679" y="483"/>
                    <a:pt x="679" y="352"/>
                    <a:pt x="584" y="281"/>
                  </a:cubicBezTo>
                  <a:lnTo>
                    <a:pt x="358" y="54"/>
                  </a:lnTo>
                  <a:cubicBezTo>
                    <a:pt x="322" y="19"/>
                    <a:pt x="272" y="1"/>
                    <a:pt x="22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1" name="Google Shape;8981;p76"/>
            <p:cNvSpPr/>
            <p:nvPr/>
          </p:nvSpPr>
          <p:spPr>
            <a:xfrm>
              <a:off x="6465253" y="3290314"/>
              <a:ext cx="20831" cy="19879"/>
            </a:xfrm>
            <a:custGeom>
              <a:avLst/>
              <a:gdLst/>
              <a:ahLst/>
              <a:cxnLst/>
              <a:rect l="l" t="t" r="r" b="b"/>
              <a:pathLst>
                <a:path w="656" h="626" extrusionOk="0">
                  <a:moveTo>
                    <a:pt x="215" y="0"/>
                  </a:moveTo>
                  <a:cubicBezTo>
                    <a:pt x="162" y="0"/>
                    <a:pt x="108" y="18"/>
                    <a:pt x="72" y="54"/>
                  </a:cubicBezTo>
                  <a:cubicBezTo>
                    <a:pt x="1" y="125"/>
                    <a:pt x="1" y="268"/>
                    <a:pt x="72" y="340"/>
                  </a:cubicBezTo>
                  <a:lnTo>
                    <a:pt x="299" y="566"/>
                  </a:lnTo>
                  <a:cubicBezTo>
                    <a:pt x="346" y="601"/>
                    <a:pt x="382" y="625"/>
                    <a:pt x="441" y="625"/>
                  </a:cubicBezTo>
                  <a:cubicBezTo>
                    <a:pt x="489" y="625"/>
                    <a:pt x="549" y="601"/>
                    <a:pt x="596" y="566"/>
                  </a:cubicBezTo>
                  <a:cubicBezTo>
                    <a:pt x="656" y="482"/>
                    <a:pt x="656" y="351"/>
                    <a:pt x="584" y="280"/>
                  </a:cubicBezTo>
                  <a:lnTo>
                    <a:pt x="358" y="54"/>
                  </a:lnTo>
                  <a:cubicBezTo>
                    <a:pt x="322" y="18"/>
                    <a:pt x="269"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2" name="Google Shape;8982;p76"/>
            <p:cNvSpPr/>
            <p:nvPr/>
          </p:nvSpPr>
          <p:spPr>
            <a:xfrm>
              <a:off x="6304573" y="3437180"/>
              <a:ext cx="119145" cy="13274"/>
            </a:xfrm>
            <a:custGeom>
              <a:avLst/>
              <a:gdLst/>
              <a:ahLst/>
              <a:cxnLst/>
              <a:rect l="l" t="t" r="r" b="b"/>
              <a:pathLst>
                <a:path w="3752" h="418" extrusionOk="0">
                  <a:moveTo>
                    <a:pt x="203" y="1"/>
                  </a:moveTo>
                  <a:cubicBezTo>
                    <a:pt x="96" y="1"/>
                    <a:pt x="1" y="84"/>
                    <a:pt x="1" y="203"/>
                  </a:cubicBezTo>
                  <a:cubicBezTo>
                    <a:pt x="1" y="322"/>
                    <a:pt x="84" y="417"/>
                    <a:pt x="203" y="417"/>
                  </a:cubicBezTo>
                  <a:lnTo>
                    <a:pt x="3537" y="417"/>
                  </a:lnTo>
                  <a:cubicBezTo>
                    <a:pt x="3644" y="417"/>
                    <a:pt x="3751" y="322"/>
                    <a:pt x="3751" y="203"/>
                  </a:cubicBezTo>
                  <a:cubicBezTo>
                    <a:pt x="3751" y="84"/>
                    <a:pt x="3644" y="1"/>
                    <a:pt x="35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3" name="Google Shape;8983;p76"/>
            <p:cNvSpPr/>
            <p:nvPr/>
          </p:nvSpPr>
          <p:spPr>
            <a:xfrm>
              <a:off x="6304573" y="3500341"/>
              <a:ext cx="25372" cy="13242"/>
            </a:xfrm>
            <a:custGeom>
              <a:avLst/>
              <a:gdLst/>
              <a:ahLst/>
              <a:cxnLst/>
              <a:rect l="l" t="t" r="r" b="b"/>
              <a:pathLst>
                <a:path w="799" h="417" extrusionOk="0">
                  <a:moveTo>
                    <a:pt x="203" y="0"/>
                  </a:moveTo>
                  <a:cubicBezTo>
                    <a:pt x="108" y="0"/>
                    <a:pt x="1" y="95"/>
                    <a:pt x="1" y="214"/>
                  </a:cubicBezTo>
                  <a:cubicBezTo>
                    <a:pt x="1" y="333"/>
                    <a:pt x="84" y="417"/>
                    <a:pt x="203" y="417"/>
                  </a:cubicBezTo>
                  <a:lnTo>
                    <a:pt x="596" y="417"/>
                  </a:lnTo>
                  <a:cubicBezTo>
                    <a:pt x="703" y="417"/>
                    <a:pt x="798" y="333"/>
                    <a:pt x="798" y="214"/>
                  </a:cubicBezTo>
                  <a:cubicBezTo>
                    <a:pt x="798" y="95"/>
                    <a:pt x="715"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4" name="Google Shape;8984;p76"/>
            <p:cNvSpPr/>
            <p:nvPr/>
          </p:nvSpPr>
          <p:spPr>
            <a:xfrm>
              <a:off x="6346934" y="3500341"/>
              <a:ext cx="76784" cy="13242"/>
            </a:xfrm>
            <a:custGeom>
              <a:avLst/>
              <a:gdLst/>
              <a:ahLst/>
              <a:cxnLst/>
              <a:rect l="l" t="t" r="r" b="b"/>
              <a:pathLst>
                <a:path w="2418" h="417" extrusionOk="0">
                  <a:moveTo>
                    <a:pt x="215" y="0"/>
                  </a:moveTo>
                  <a:cubicBezTo>
                    <a:pt x="107" y="0"/>
                    <a:pt x="0" y="95"/>
                    <a:pt x="0" y="214"/>
                  </a:cubicBezTo>
                  <a:cubicBezTo>
                    <a:pt x="0" y="333"/>
                    <a:pt x="96" y="417"/>
                    <a:pt x="215" y="417"/>
                  </a:cubicBezTo>
                  <a:lnTo>
                    <a:pt x="2203" y="417"/>
                  </a:lnTo>
                  <a:cubicBezTo>
                    <a:pt x="2310" y="417"/>
                    <a:pt x="2417" y="333"/>
                    <a:pt x="2417" y="214"/>
                  </a:cubicBezTo>
                  <a:cubicBezTo>
                    <a:pt x="2417" y="95"/>
                    <a:pt x="2310" y="0"/>
                    <a:pt x="220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5" name="Google Shape;8985;p76"/>
            <p:cNvSpPr/>
            <p:nvPr/>
          </p:nvSpPr>
          <p:spPr>
            <a:xfrm>
              <a:off x="6304573" y="3468935"/>
              <a:ext cx="119145" cy="12893"/>
            </a:xfrm>
            <a:custGeom>
              <a:avLst/>
              <a:gdLst/>
              <a:ahLst/>
              <a:cxnLst/>
              <a:rect l="l" t="t" r="r" b="b"/>
              <a:pathLst>
                <a:path w="3752" h="406" extrusionOk="0">
                  <a:moveTo>
                    <a:pt x="203" y="1"/>
                  </a:moveTo>
                  <a:cubicBezTo>
                    <a:pt x="96" y="1"/>
                    <a:pt x="1" y="84"/>
                    <a:pt x="1" y="203"/>
                  </a:cubicBezTo>
                  <a:cubicBezTo>
                    <a:pt x="1" y="322"/>
                    <a:pt x="84" y="406"/>
                    <a:pt x="203" y="406"/>
                  </a:cubicBezTo>
                  <a:lnTo>
                    <a:pt x="3537" y="406"/>
                  </a:lnTo>
                  <a:cubicBezTo>
                    <a:pt x="3644" y="406"/>
                    <a:pt x="3751" y="322"/>
                    <a:pt x="3751" y="203"/>
                  </a:cubicBezTo>
                  <a:cubicBezTo>
                    <a:pt x="3751" y="84"/>
                    <a:pt x="3644" y="1"/>
                    <a:pt x="35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6" name="Google Shape;8986;p76"/>
            <p:cNvSpPr/>
            <p:nvPr/>
          </p:nvSpPr>
          <p:spPr>
            <a:xfrm>
              <a:off x="6228583" y="3237664"/>
              <a:ext cx="357688" cy="186338"/>
            </a:xfrm>
            <a:custGeom>
              <a:avLst/>
              <a:gdLst/>
              <a:ahLst/>
              <a:cxnLst/>
              <a:rect l="l" t="t" r="r" b="b"/>
              <a:pathLst>
                <a:path w="11264" h="5868" extrusionOk="0">
                  <a:moveTo>
                    <a:pt x="8752" y="1045"/>
                  </a:moveTo>
                  <a:cubicBezTo>
                    <a:pt x="9240" y="1045"/>
                    <a:pt x="9716" y="1224"/>
                    <a:pt x="10085" y="1593"/>
                  </a:cubicBezTo>
                  <a:cubicBezTo>
                    <a:pt x="10811" y="2331"/>
                    <a:pt x="10811" y="3545"/>
                    <a:pt x="10085" y="4272"/>
                  </a:cubicBezTo>
                  <a:cubicBezTo>
                    <a:pt x="9716" y="4641"/>
                    <a:pt x="9234" y="4825"/>
                    <a:pt x="8750" y="4825"/>
                  </a:cubicBezTo>
                  <a:cubicBezTo>
                    <a:pt x="8267" y="4825"/>
                    <a:pt x="7781" y="4641"/>
                    <a:pt x="7406" y="4272"/>
                  </a:cubicBezTo>
                  <a:cubicBezTo>
                    <a:pt x="6668" y="3522"/>
                    <a:pt x="6668" y="2331"/>
                    <a:pt x="7406" y="1593"/>
                  </a:cubicBezTo>
                  <a:cubicBezTo>
                    <a:pt x="7775" y="1224"/>
                    <a:pt x="8252" y="1045"/>
                    <a:pt x="8752" y="1045"/>
                  </a:cubicBezTo>
                  <a:close/>
                  <a:moveTo>
                    <a:pt x="3215" y="402"/>
                  </a:moveTo>
                  <a:cubicBezTo>
                    <a:pt x="3870" y="402"/>
                    <a:pt x="4501" y="652"/>
                    <a:pt x="5001" y="1140"/>
                  </a:cubicBezTo>
                  <a:cubicBezTo>
                    <a:pt x="5978" y="2140"/>
                    <a:pt x="5978" y="3736"/>
                    <a:pt x="5001" y="4712"/>
                  </a:cubicBezTo>
                  <a:cubicBezTo>
                    <a:pt x="4507" y="5206"/>
                    <a:pt x="3858" y="5453"/>
                    <a:pt x="3211" y="5453"/>
                  </a:cubicBezTo>
                  <a:cubicBezTo>
                    <a:pt x="2563" y="5453"/>
                    <a:pt x="1918" y="5206"/>
                    <a:pt x="1429" y="4712"/>
                  </a:cubicBezTo>
                  <a:cubicBezTo>
                    <a:pt x="441" y="3736"/>
                    <a:pt x="441" y="2128"/>
                    <a:pt x="1429" y="1140"/>
                  </a:cubicBezTo>
                  <a:cubicBezTo>
                    <a:pt x="1918" y="652"/>
                    <a:pt x="2560" y="402"/>
                    <a:pt x="3215" y="402"/>
                  </a:cubicBezTo>
                  <a:close/>
                  <a:moveTo>
                    <a:pt x="3209" y="0"/>
                  </a:moveTo>
                  <a:cubicBezTo>
                    <a:pt x="2462" y="0"/>
                    <a:pt x="1715" y="289"/>
                    <a:pt x="1144" y="866"/>
                  </a:cubicBezTo>
                  <a:cubicBezTo>
                    <a:pt x="1" y="2009"/>
                    <a:pt x="1" y="3855"/>
                    <a:pt x="1144" y="4998"/>
                  </a:cubicBezTo>
                  <a:cubicBezTo>
                    <a:pt x="1703" y="5569"/>
                    <a:pt x="2465" y="5867"/>
                    <a:pt x="3215" y="5867"/>
                  </a:cubicBezTo>
                  <a:cubicBezTo>
                    <a:pt x="3953" y="5867"/>
                    <a:pt x="4715" y="5581"/>
                    <a:pt x="5275" y="4998"/>
                  </a:cubicBezTo>
                  <a:cubicBezTo>
                    <a:pt x="5680" y="4593"/>
                    <a:pt x="5930" y="4117"/>
                    <a:pt x="6049" y="3617"/>
                  </a:cubicBezTo>
                  <a:lnTo>
                    <a:pt x="6561" y="3617"/>
                  </a:lnTo>
                  <a:cubicBezTo>
                    <a:pt x="6668" y="3962"/>
                    <a:pt x="6859" y="4284"/>
                    <a:pt x="7121" y="4557"/>
                  </a:cubicBezTo>
                  <a:cubicBezTo>
                    <a:pt x="7573" y="4998"/>
                    <a:pt x="8168" y="5224"/>
                    <a:pt x="8752" y="5224"/>
                  </a:cubicBezTo>
                  <a:cubicBezTo>
                    <a:pt x="9323" y="5224"/>
                    <a:pt x="9919" y="4998"/>
                    <a:pt x="10371" y="4557"/>
                  </a:cubicBezTo>
                  <a:cubicBezTo>
                    <a:pt x="11264" y="3664"/>
                    <a:pt x="11264" y="2200"/>
                    <a:pt x="10371" y="1307"/>
                  </a:cubicBezTo>
                  <a:cubicBezTo>
                    <a:pt x="9924" y="860"/>
                    <a:pt x="9335" y="637"/>
                    <a:pt x="8746" y="637"/>
                  </a:cubicBezTo>
                  <a:cubicBezTo>
                    <a:pt x="8156" y="637"/>
                    <a:pt x="7567" y="860"/>
                    <a:pt x="7121" y="1307"/>
                  </a:cubicBezTo>
                  <a:cubicBezTo>
                    <a:pt x="6609" y="1831"/>
                    <a:pt x="6394" y="2533"/>
                    <a:pt x="6466" y="3212"/>
                  </a:cubicBezTo>
                  <a:lnTo>
                    <a:pt x="6132" y="3212"/>
                  </a:lnTo>
                  <a:cubicBezTo>
                    <a:pt x="6204" y="2379"/>
                    <a:pt x="5930" y="1497"/>
                    <a:pt x="5275" y="866"/>
                  </a:cubicBezTo>
                  <a:cubicBezTo>
                    <a:pt x="4704" y="289"/>
                    <a:pt x="3956" y="0"/>
                    <a:pt x="320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7" name="Google Shape;8987;p76"/>
            <p:cNvSpPr/>
            <p:nvPr/>
          </p:nvSpPr>
          <p:spPr>
            <a:xfrm>
              <a:off x="6295141" y="3295775"/>
              <a:ext cx="70718" cy="71131"/>
            </a:xfrm>
            <a:custGeom>
              <a:avLst/>
              <a:gdLst/>
              <a:ahLst/>
              <a:cxnLst/>
              <a:rect l="l" t="t" r="r" b="b"/>
              <a:pathLst>
                <a:path w="2227" h="2240" extrusionOk="0">
                  <a:moveTo>
                    <a:pt x="1119" y="394"/>
                  </a:moveTo>
                  <a:cubicBezTo>
                    <a:pt x="1512" y="394"/>
                    <a:pt x="1834" y="703"/>
                    <a:pt x="1834" y="1108"/>
                  </a:cubicBezTo>
                  <a:cubicBezTo>
                    <a:pt x="1810" y="1501"/>
                    <a:pt x="1500" y="1822"/>
                    <a:pt x="1119" y="1822"/>
                  </a:cubicBezTo>
                  <a:cubicBezTo>
                    <a:pt x="726" y="1822"/>
                    <a:pt x="405" y="1501"/>
                    <a:pt x="405" y="1108"/>
                  </a:cubicBezTo>
                  <a:cubicBezTo>
                    <a:pt x="405" y="715"/>
                    <a:pt x="714" y="394"/>
                    <a:pt x="1119" y="394"/>
                  </a:cubicBezTo>
                  <a:close/>
                  <a:moveTo>
                    <a:pt x="1119" y="1"/>
                  </a:moveTo>
                  <a:cubicBezTo>
                    <a:pt x="500" y="1"/>
                    <a:pt x="0" y="501"/>
                    <a:pt x="0" y="1120"/>
                  </a:cubicBezTo>
                  <a:cubicBezTo>
                    <a:pt x="0" y="1727"/>
                    <a:pt x="500" y="2239"/>
                    <a:pt x="1119" y="2239"/>
                  </a:cubicBezTo>
                  <a:cubicBezTo>
                    <a:pt x="1727" y="2239"/>
                    <a:pt x="2227" y="1727"/>
                    <a:pt x="2227" y="1120"/>
                  </a:cubicBezTo>
                  <a:cubicBezTo>
                    <a:pt x="2227" y="489"/>
                    <a:pt x="1727" y="1"/>
                    <a:pt x="1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8" name="Google Shape;8988;p76"/>
            <p:cNvSpPr/>
            <p:nvPr/>
          </p:nvSpPr>
          <p:spPr>
            <a:xfrm>
              <a:off x="6482273" y="3306763"/>
              <a:ext cx="48045" cy="48045"/>
            </a:xfrm>
            <a:custGeom>
              <a:avLst/>
              <a:gdLst/>
              <a:ahLst/>
              <a:cxnLst/>
              <a:rect l="l" t="t" r="r" b="b"/>
              <a:pathLst>
                <a:path w="1513" h="1513" extrusionOk="0">
                  <a:moveTo>
                    <a:pt x="763" y="405"/>
                  </a:moveTo>
                  <a:cubicBezTo>
                    <a:pt x="953" y="405"/>
                    <a:pt x="1120" y="560"/>
                    <a:pt x="1120" y="762"/>
                  </a:cubicBezTo>
                  <a:cubicBezTo>
                    <a:pt x="1120" y="965"/>
                    <a:pt x="953" y="1119"/>
                    <a:pt x="763" y="1119"/>
                  </a:cubicBezTo>
                  <a:cubicBezTo>
                    <a:pt x="560" y="1119"/>
                    <a:pt x="406" y="953"/>
                    <a:pt x="406" y="762"/>
                  </a:cubicBezTo>
                  <a:cubicBezTo>
                    <a:pt x="406" y="560"/>
                    <a:pt x="560" y="405"/>
                    <a:pt x="763" y="405"/>
                  </a:cubicBezTo>
                  <a:close/>
                  <a:moveTo>
                    <a:pt x="763" y="0"/>
                  </a:moveTo>
                  <a:cubicBezTo>
                    <a:pt x="346" y="0"/>
                    <a:pt x="1" y="345"/>
                    <a:pt x="1" y="762"/>
                  </a:cubicBezTo>
                  <a:cubicBezTo>
                    <a:pt x="1" y="1179"/>
                    <a:pt x="346" y="1512"/>
                    <a:pt x="763" y="1512"/>
                  </a:cubicBezTo>
                  <a:cubicBezTo>
                    <a:pt x="1179" y="1512"/>
                    <a:pt x="1513" y="1179"/>
                    <a:pt x="1513" y="762"/>
                  </a:cubicBezTo>
                  <a:cubicBezTo>
                    <a:pt x="1513" y="345"/>
                    <a:pt x="1179" y="0"/>
                    <a:pt x="76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89" name="Google Shape;8989;p76"/>
            <p:cNvSpPr/>
            <p:nvPr/>
          </p:nvSpPr>
          <p:spPr>
            <a:xfrm>
              <a:off x="6456584" y="3437180"/>
              <a:ext cx="76784" cy="76403"/>
            </a:xfrm>
            <a:custGeom>
              <a:avLst/>
              <a:gdLst/>
              <a:ahLst/>
              <a:cxnLst/>
              <a:rect l="l" t="t" r="r" b="b"/>
              <a:pathLst>
                <a:path w="2418" h="2406" extrusionOk="0">
                  <a:moveTo>
                    <a:pt x="2012" y="406"/>
                  </a:moveTo>
                  <a:lnTo>
                    <a:pt x="2012" y="1989"/>
                  </a:lnTo>
                  <a:lnTo>
                    <a:pt x="417" y="1989"/>
                  </a:lnTo>
                  <a:lnTo>
                    <a:pt x="417" y="406"/>
                  </a:lnTo>
                  <a:close/>
                  <a:moveTo>
                    <a:pt x="298" y="1"/>
                  </a:moveTo>
                  <a:cubicBezTo>
                    <a:pt x="143" y="1"/>
                    <a:pt x="0" y="132"/>
                    <a:pt x="0" y="298"/>
                  </a:cubicBezTo>
                  <a:lnTo>
                    <a:pt x="0" y="2108"/>
                  </a:lnTo>
                  <a:cubicBezTo>
                    <a:pt x="0" y="2275"/>
                    <a:pt x="143" y="2406"/>
                    <a:pt x="298" y="2406"/>
                  </a:cubicBezTo>
                  <a:lnTo>
                    <a:pt x="2119" y="2406"/>
                  </a:lnTo>
                  <a:cubicBezTo>
                    <a:pt x="2286" y="2406"/>
                    <a:pt x="2417" y="2275"/>
                    <a:pt x="2417" y="2108"/>
                  </a:cubicBezTo>
                  <a:lnTo>
                    <a:pt x="2417" y="298"/>
                  </a:lnTo>
                  <a:cubicBezTo>
                    <a:pt x="2417" y="120"/>
                    <a:pt x="2286" y="1"/>
                    <a:pt x="2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0" name="Google Shape;8990;p76"/>
            <p:cNvSpPr/>
            <p:nvPr/>
          </p:nvSpPr>
          <p:spPr>
            <a:xfrm>
              <a:off x="6268658" y="3367351"/>
              <a:ext cx="406464" cy="174208"/>
            </a:xfrm>
            <a:custGeom>
              <a:avLst/>
              <a:gdLst/>
              <a:ahLst/>
              <a:cxnLst/>
              <a:rect l="l" t="t" r="r" b="b"/>
              <a:pathLst>
                <a:path w="12800" h="5486" extrusionOk="0">
                  <a:moveTo>
                    <a:pt x="10419" y="1616"/>
                  </a:moveTo>
                  <a:lnTo>
                    <a:pt x="10419" y="3009"/>
                  </a:lnTo>
                  <a:lnTo>
                    <a:pt x="9573" y="3009"/>
                  </a:lnTo>
                  <a:lnTo>
                    <a:pt x="9573" y="1616"/>
                  </a:lnTo>
                  <a:close/>
                  <a:moveTo>
                    <a:pt x="12395" y="402"/>
                  </a:moveTo>
                  <a:lnTo>
                    <a:pt x="12395" y="414"/>
                  </a:lnTo>
                  <a:lnTo>
                    <a:pt x="12395" y="4224"/>
                  </a:lnTo>
                  <a:lnTo>
                    <a:pt x="12383" y="4236"/>
                  </a:lnTo>
                  <a:lnTo>
                    <a:pt x="10835" y="3807"/>
                  </a:lnTo>
                  <a:lnTo>
                    <a:pt x="10823" y="3795"/>
                  </a:lnTo>
                  <a:lnTo>
                    <a:pt x="10823" y="3224"/>
                  </a:lnTo>
                  <a:lnTo>
                    <a:pt x="10823" y="1414"/>
                  </a:lnTo>
                  <a:lnTo>
                    <a:pt x="10823" y="842"/>
                  </a:lnTo>
                  <a:cubicBezTo>
                    <a:pt x="10823" y="842"/>
                    <a:pt x="10823" y="831"/>
                    <a:pt x="10835" y="831"/>
                  </a:cubicBezTo>
                  <a:lnTo>
                    <a:pt x="12383" y="402"/>
                  </a:lnTo>
                  <a:close/>
                  <a:moveTo>
                    <a:pt x="12362" y="0"/>
                  </a:moveTo>
                  <a:cubicBezTo>
                    <a:pt x="12330" y="0"/>
                    <a:pt x="12297" y="3"/>
                    <a:pt x="12264" y="9"/>
                  </a:cubicBezTo>
                  <a:lnTo>
                    <a:pt x="10716" y="438"/>
                  </a:lnTo>
                  <a:cubicBezTo>
                    <a:pt x="10538" y="485"/>
                    <a:pt x="10407" y="664"/>
                    <a:pt x="10407" y="842"/>
                  </a:cubicBezTo>
                  <a:lnTo>
                    <a:pt x="10407" y="1212"/>
                  </a:lnTo>
                  <a:lnTo>
                    <a:pt x="9549" y="1212"/>
                  </a:lnTo>
                  <a:lnTo>
                    <a:pt x="9549" y="914"/>
                  </a:lnTo>
                  <a:cubicBezTo>
                    <a:pt x="9549" y="819"/>
                    <a:pt x="9466" y="711"/>
                    <a:pt x="9347" y="711"/>
                  </a:cubicBezTo>
                  <a:cubicBezTo>
                    <a:pt x="9228" y="711"/>
                    <a:pt x="9133" y="795"/>
                    <a:pt x="9133" y="914"/>
                  </a:cubicBezTo>
                  <a:lnTo>
                    <a:pt x="9133" y="1414"/>
                  </a:lnTo>
                  <a:lnTo>
                    <a:pt x="9133" y="3224"/>
                  </a:lnTo>
                  <a:lnTo>
                    <a:pt x="9133" y="4986"/>
                  </a:lnTo>
                  <a:cubicBezTo>
                    <a:pt x="9133" y="5045"/>
                    <a:pt x="9085" y="5081"/>
                    <a:pt x="9026" y="5081"/>
                  </a:cubicBezTo>
                  <a:lnTo>
                    <a:pt x="513" y="5081"/>
                  </a:lnTo>
                  <a:cubicBezTo>
                    <a:pt x="453" y="5081"/>
                    <a:pt x="417" y="5045"/>
                    <a:pt x="417" y="4986"/>
                  </a:cubicBezTo>
                  <a:lnTo>
                    <a:pt x="417" y="1854"/>
                  </a:lnTo>
                  <a:cubicBezTo>
                    <a:pt x="417" y="1747"/>
                    <a:pt x="322" y="1652"/>
                    <a:pt x="203" y="1652"/>
                  </a:cubicBezTo>
                  <a:cubicBezTo>
                    <a:pt x="84" y="1652"/>
                    <a:pt x="1" y="1735"/>
                    <a:pt x="1" y="1854"/>
                  </a:cubicBezTo>
                  <a:lnTo>
                    <a:pt x="1" y="4986"/>
                  </a:lnTo>
                  <a:cubicBezTo>
                    <a:pt x="1" y="5260"/>
                    <a:pt x="215" y="5486"/>
                    <a:pt x="501" y="5486"/>
                  </a:cubicBezTo>
                  <a:lnTo>
                    <a:pt x="9014" y="5486"/>
                  </a:lnTo>
                  <a:cubicBezTo>
                    <a:pt x="9299" y="5486"/>
                    <a:pt x="9526" y="5260"/>
                    <a:pt x="9526" y="4986"/>
                  </a:cubicBezTo>
                  <a:lnTo>
                    <a:pt x="9526" y="3414"/>
                  </a:lnTo>
                  <a:lnTo>
                    <a:pt x="10371" y="3414"/>
                  </a:lnTo>
                  <a:lnTo>
                    <a:pt x="10371" y="3795"/>
                  </a:lnTo>
                  <a:cubicBezTo>
                    <a:pt x="10371" y="3986"/>
                    <a:pt x="10502" y="4152"/>
                    <a:pt x="10681" y="4188"/>
                  </a:cubicBezTo>
                  <a:lnTo>
                    <a:pt x="12228" y="4629"/>
                  </a:lnTo>
                  <a:cubicBezTo>
                    <a:pt x="12264" y="4641"/>
                    <a:pt x="12300" y="4641"/>
                    <a:pt x="12347" y="4641"/>
                  </a:cubicBezTo>
                  <a:cubicBezTo>
                    <a:pt x="12443" y="4641"/>
                    <a:pt x="12526" y="4605"/>
                    <a:pt x="12597" y="4545"/>
                  </a:cubicBezTo>
                  <a:cubicBezTo>
                    <a:pt x="12705" y="4474"/>
                    <a:pt x="12764" y="4343"/>
                    <a:pt x="12764" y="4224"/>
                  </a:cubicBezTo>
                  <a:lnTo>
                    <a:pt x="12764" y="426"/>
                  </a:lnTo>
                  <a:cubicBezTo>
                    <a:pt x="12800" y="283"/>
                    <a:pt x="12740" y="164"/>
                    <a:pt x="12633" y="80"/>
                  </a:cubicBezTo>
                  <a:cubicBezTo>
                    <a:pt x="12553" y="27"/>
                    <a:pt x="12459" y="0"/>
                    <a:pt x="123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8991" name="Google Shape;8991;p76"/>
          <p:cNvGrpSpPr/>
          <p:nvPr/>
        </p:nvGrpSpPr>
        <p:grpSpPr>
          <a:xfrm>
            <a:off x="846170" y="3207306"/>
            <a:ext cx="364484" cy="364897"/>
            <a:chOff x="865862" y="3207306"/>
            <a:chExt cx="364484" cy="3648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8992" name="Google Shape;8992;p76"/>
            <p:cNvSpPr/>
            <p:nvPr/>
          </p:nvSpPr>
          <p:spPr>
            <a:xfrm>
              <a:off x="928229" y="3269323"/>
              <a:ext cx="240131" cy="240100"/>
            </a:xfrm>
            <a:custGeom>
              <a:avLst/>
              <a:gdLst/>
              <a:ahLst/>
              <a:cxnLst/>
              <a:rect l="l" t="t" r="r" b="b"/>
              <a:pathLst>
                <a:path w="7562" h="7561" extrusionOk="0">
                  <a:moveTo>
                    <a:pt x="3775" y="0"/>
                  </a:moveTo>
                  <a:cubicBezTo>
                    <a:pt x="1692" y="0"/>
                    <a:pt x="1" y="1703"/>
                    <a:pt x="1" y="3787"/>
                  </a:cubicBezTo>
                  <a:cubicBezTo>
                    <a:pt x="1" y="5870"/>
                    <a:pt x="1692" y="7561"/>
                    <a:pt x="3775" y="7561"/>
                  </a:cubicBezTo>
                  <a:cubicBezTo>
                    <a:pt x="4454" y="7561"/>
                    <a:pt x="5121" y="7382"/>
                    <a:pt x="5704" y="7037"/>
                  </a:cubicBezTo>
                  <a:cubicBezTo>
                    <a:pt x="5787" y="6977"/>
                    <a:pt x="5823" y="6858"/>
                    <a:pt x="5775" y="6775"/>
                  </a:cubicBezTo>
                  <a:cubicBezTo>
                    <a:pt x="5736" y="6720"/>
                    <a:pt x="5672" y="6691"/>
                    <a:pt x="5605" y="6691"/>
                  </a:cubicBezTo>
                  <a:cubicBezTo>
                    <a:pt x="5570" y="6691"/>
                    <a:pt x="5534" y="6699"/>
                    <a:pt x="5502" y="6716"/>
                  </a:cubicBezTo>
                  <a:cubicBezTo>
                    <a:pt x="4990" y="7025"/>
                    <a:pt x="4394" y="7192"/>
                    <a:pt x="3775" y="7192"/>
                  </a:cubicBezTo>
                  <a:cubicBezTo>
                    <a:pt x="1906" y="7192"/>
                    <a:pt x="382" y="5668"/>
                    <a:pt x="382" y="3798"/>
                  </a:cubicBezTo>
                  <a:cubicBezTo>
                    <a:pt x="382" y="1917"/>
                    <a:pt x="1906" y="405"/>
                    <a:pt x="3775" y="405"/>
                  </a:cubicBezTo>
                  <a:cubicBezTo>
                    <a:pt x="5656" y="405"/>
                    <a:pt x="7168" y="1917"/>
                    <a:pt x="7168" y="3798"/>
                  </a:cubicBezTo>
                  <a:cubicBezTo>
                    <a:pt x="7168" y="4775"/>
                    <a:pt x="6740" y="5715"/>
                    <a:pt x="6002" y="6358"/>
                  </a:cubicBezTo>
                  <a:cubicBezTo>
                    <a:pt x="5918" y="6430"/>
                    <a:pt x="5906" y="6549"/>
                    <a:pt x="5978" y="6620"/>
                  </a:cubicBezTo>
                  <a:cubicBezTo>
                    <a:pt x="6024" y="6667"/>
                    <a:pt x="6082" y="6691"/>
                    <a:pt x="6136" y="6691"/>
                  </a:cubicBezTo>
                  <a:cubicBezTo>
                    <a:pt x="6179" y="6691"/>
                    <a:pt x="6220" y="6676"/>
                    <a:pt x="6252" y="6644"/>
                  </a:cubicBezTo>
                  <a:cubicBezTo>
                    <a:pt x="7085" y="5930"/>
                    <a:pt x="7561" y="4882"/>
                    <a:pt x="7561" y="3787"/>
                  </a:cubicBezTo>
                  <a:cubicBezTo>
                    <a:pt x="7561" y="1703"/>
                    <a:pt x="5859" y="0"/>
                    <a:pt x="377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3" name="Google Shape;8993;p76"/>
            <p:cNvSpPr/>
            <p:nvPr/>
          </p:nvSpPr>
          <p:spPr>
            <a:xfrm>
              <a:off x="956205" y="3297681"/>
              <a:ext cx="184179" cy="184147"/>
            </a:xfrm>
            <a:custGeom>
              <a:avLst/>
              <a:gdLst/>
              <a:ahLst/>
              <a:cxnLst/>
              <a:rect l="l" t="t" r="r" b="b"/>
              <a:pathLst>
                <a:path w="5800" h="5799" extrusionOk="0">
                  <a:moveTo>
                    <a:pt x="2894" y="0"/>
                  </a:moveTo>
                  <a:cubicBezTo>
                    <a:pt x="1311" y="0"/>
                    <a:pt x="1" y="1298"/>
                    <a:pt x="1" y="2905"/>
                  </a:cubicBezTo>
                  <a:cubicBezTo>
                    <a:pt x="1" y="4501"/>
                    <a:pt x="1287" y="5799"/>
                    <a:pt x="2894" y="5799"/>
                  </a:cubicBezTo>
                  <a:cubicBezTo>
                    <a:pt x="4502" y="5799"/>
                    <a:pt x="5799" y="4513"/>
                    <a:pt x="5799" y="2905"/>
                  </a:cubicBezTo>
                  <a:cubicBezTo>
                    <a:pt x="5799" y="2322"/>
                    <a:pt x="5621" y="1751"/>
                    <a:pt x="5311" y="1286"/>
                  </a:cubicBezTo>
                  <a:cubicBezTo>
                    <a:pt x="5276" y="1229"/>
                    <a:pt x="5219" y="1202"/>
                    <a:pt x="5159" y="1202"/>
                  </a:cubicBezTo>
                  <a:cubicBezTo>
                    <a:pt x="5118" y="1202"/>
                    <a:pt x="5076" y="1215"/>
                    <a:pt x="5037" y="1239"/>
                  </a:cubicBezTo>
                  <a:cubicBezTo>
                    <a:pt x="4954" y="1298"/>
                    <a:pt x="4942" y="1417"/>
                    <a:pt x="5002" y="1501"/>
                  </a:cubicBezTo>
                  <a:cubicBezTo>
                    <a:pt x="5275" y="1917"/>
                    <a:pt x="5430" y="2417"/>
                    <a:pt x="5430" y="2905"/>
                  </a:cubicBezTo>
                  <a:cubicBezTo>
                    <a:pt x="5430" y="4287"/>
                    <a:pt x="4299" y="5418"/>
                    <a:pt x="2918" y="5418"/>
                  </a:cubicBezTo>
                  <a:cubicBezTo>
                    <a:pt x="1525" y="5418"/>
                    <a:pt x="394" y="4287"/>
                    <a:pt x="394" y="2905"/>
                  </a:cubicBezTo>
                  <a:cubicBezTo>
                    <a:pt x="394" y="1524"/>
                    <a:pt x="1513" y="393"/>
                    <a:pt x="2894" y="393"/>
                  </a:cubicBezTo>
                  <a:cubicBezTo>
                    <a:pt x="3525" y="393"/>
                    <a:pt x="4132" y="631"/>
                    <a:pt x="4597" y="1036"/>
                  </a:cubicBezTo>
                  <a:cubicBezTo>
                    <a:pt x="4628" y="1073"/>
                    <a:pt x="4669" y="1089"/>
                    <a:pt x="4712" y="1089"/>
                  </a:cubicBezTo>
                  <a:cubicBezTo>
                    <a:pt x="4764" y="1089"/>
                    <a:pt x="4819" y="1064"/>
                    <a:pt x="4859" y="1024"/>
                  </a:cubicBezTo>
                  <a:cubicBezTo>
                    <a:pt x="4942" y="953"/>
                    <a:pt x="4918" y="834"/>
                    <a:pt x="4847" y="762"/>
                  </a:cubicBezTo>
                  <a:cubicBezTo>
                    <a:pt x="4311" y="274"/>
                    <a:pt x="3609" y="0"/>
                    <a:pt x="289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4" name="Google Shape;8994;p76"/>
            <p:cNvSpPr/>
            <p:nvPr/>
          </p:nvSpPr>
          <p:spPr>
            <a:xfrm>
              <a:off x="1042039" y="3207306"/>
              <a:ext cx="12511" cy="47664"/>
            </a:xfrm>
            <a:custGeom>
              <a:avLst/>
              <a:gdLst/>
              <a:ahLst/>
              <a:cxnLst/>
              <a:rect l="l" t="t" r="r" b="b"/>
              <a:pathLst>
                <a:path w="394" h="1501" extrusionOk="0">
                  <a:moveTo>
                    <a:pt x="191" y="1"/>
                  </a:moveTo>
                  <a:cubicBezTo>
                    <a:pt x="96" y="1"/>
                    <a:pt x="1" y="96"/>
                    <a:pt x="1" y="203"/>
                  </a:cubicBezTo>
                  <a:lnTo>
                    <a:pt x="1" y="1310"/>
                  </a:lnTo>
                  <a:cubicBezTo>
                    <a:pt x="1" y="1430"/>
                    <a:pt x="96" y="1501"/>
                    <a:pt x="191" y="1501"/>
                  </a:cubicBezTo>
                  <a:cubicBezTo>
                    <a:pt x="298" y="1501"/>
                    <a:pt x="394" y="1418"/>
                    <a:pt x="394" y="1310"/>
                  </a:cubicBezTo>
                  <a:lnTo>
                    <a:pt x="394" y="203"/>
                  </a:lnTo>
                  <a:cubicBezTo>
                    <a:pt x="394" y="96"/>
                    <a:pt x="298" y="1"/>
                    <a:pt x="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5" name="Google Shape;8995;p76"/>
            <p:cNvSpPr/>
            <p:nvPr/>
          </p:nvSpPr>
          <p:spPr>
            <a:xfrm>
              <a:off x="1042039" y="3524538"/>
              <a:ext cx="12511" cy="47664"/>
            </a:xfrm>
            <a:custGeom>
              <a:avLst/>
              <a:gdLst/>
              <a:ahLst/>
              <a:cxnLst/>
              <a:rect l="l" t="t" r="r" b="b"/>
              <a:pathLst>
                <a:path w="394" h="1501" extrusionOk="0">
                  <a:moveTo>
                    <a:pt x="191" y="0"/>
                  </a:moveTo>
                  <a:cubicBezTo>
                    <a:pt x="96" y="0"/>
                    <a:pt x="1" y="95"/>
                    <a:pt x="1" y="191"/>
                  </a:cubicBezTo>
                  <a:lnTo>
                    <a:pt x="1" y="1310"/>
                  </a:lnTo>
                  <a:cubicBezTo>
                    <a:pt x="1" y="1417"/>
                    <a:pt x="84" y="1500"/>
                    <a:pt x="191" y="1500"/>
                  </a:cubicBezTo>
                  <a:cubicBezTo>
                    <a:pt x="298" y="1500"/>
                    <a:pt x="394" y="1417"/>
                    <a:pt x="394" y="1310"/>
                  </a:cubicBezTo>
                  <a:lnTo>
                    <a:pt x="394" y="191"/>
                  </a:lnTo>
                  <a:cubicBezTo>
                    <a:pt x="394" y="95"/>
                    <a:pt x="298" y="0"/>
                    <a:pt x="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6" name="Google Shape;8996;p76"/>
            <p:cNvSpPr/>
            <p:nvPr/>
          </p:nvSpPr>
          <p:spPr>
            <a:xfrm>
              <a:off x="953188" y="3230836"/>
              <a:ext cx="31406" cy="43441"/>
            </a:xfrm>
            <a:custGeom>
              <a:avLst/>
              <a:gdLst/>
              <a:ahLst/>
              <a:cxnLst/>
              <a:rect l="l" t="t" r="r" b="b"/>
              <a:pathLst>
                <a:path w="989" h="1368" extrusionOk="0">
                  <a:moveTo>
                    <a:pt x="217" y="0"/>
                  </a:moveTo>
                  <a:cubicBezTo>
                    <a:pt x="185" y="0"/>
                    <a:pt x="153" y="7"/>
                    <a:pt x="120" y="22"/>
                  </a:cubicBezTo>
                  <a:cubicBezTo>
                    <a:pt x="36" y="81"/>
                    <a:pt x="1" y="188"/>
                    <a:pt x="48" y="296"/>
                  </a:cubicBezTo>
                  <a:lnTo>
                    <a:pt x="608" y="1272"/>
                  </a:lnTo>
                  <a:cubicBezTo>
                    <a:pt x="644" y="1331"/>
                    <a:pt x="715" y="1367"/>
                    <a:pt x="775" y="1367"/>
                  </a:cubicBezTo>
                  <a:cubicBezTo>
                    <a:pt x="798" y="1367"/>
                    <a:pt x="834" y="1343"/>
                    <a:pt x="870" y="1331"/>
                  </a:cubicBezTo>
                  <a:cubicBezTo>
                    <a:pt x="953" y="1272"/>
                    <a:pt x="989" y="1165"/>
                    <a:pt x="941" y="1070"/>
                  </a:cubicBezTo>
                  <a:lnTo>
                    <a:pt x="394" y="93"/>
                  </a:lnTo>
                  <a:cubicBezTo>
                    <a:pt x="352" y="35"/>
                    <a:pt x="288" y="0"/>
                    <a:pt x="2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7" name="Google Shape;8997;p76"/>
            <p:cNvSpPr/>
            <p:nvPr/>
          </p:nvSpPr>
          <p:spPr>
            <a:xfrm>
              <a:off x="1111614" y="3505485"/>
              <a:ext cx="30644" cy="42520"/>
            </a:xfrm>
            <a:custGeom>
              <a:avLst/>
              <a:gdLst/>
              <a:ahLst/>
              <a:cxnLst/>
              <a:rect l="l" t="t" r="r" b="b"/>
              <a:pathLst>
                <a:path w="965" h="1339" extrusionOk="0">
                  <a:moveTo>
                    <a:pt x="210" y="1"/>
                  </a:moveTo>
                  <a:cubicBezTo>
                    <a:pt x="181" y="1"/>
                    <a:pt x="151" y="6"/>
                    <a:pt x="119" y="17"/>
                  </a:cubicBezTo>
                  <a:cubicBezTo>
                    <a:pt x="24" y="76"/>
                    <a:pt x="0" y="183"/>
                    <a:pt x="48" y="291"/>
                  </a:cubicBezTo>
                  <a:lnTo>
                    <a:pt x="596" y="1255"/>
                  </a:lnTo>
                  <a:cubicBezTo>
                    <a:pt x="620" y="1314"/>
                    <a:pt x="691" y="1338"/>
                    <a:pt x="751" y="1338"/>
                  </a:cubicBezTo>
                  <a:cubicBezTo>
                    <a:pt x="786" y="1338"/>
                    <a:pt x="810" y="1326"/>
                    <a:pt x="846" y="1314"/>
                  </a:cubicBezTo>
                  <a:cubicBezTo>
                    <a:pt x="929" y="1255"/>
                    <a:pt x="965" y="1148"/>
                    <a:pt x="917" y="1041"/>
                  </a:cubicBezTo>
                  <a:lnTo>
                    <a:pt x="381" y="100"/>
                  </a:lnTo>
                  <a:cubicBezTo>
                    <a:pt x="339" y="33"/>
                    <a:pt x="279" y="1"/>
                    <a:pt x="2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8" name="Google Shape;8998;p76"/>
            <p:cNvSpPr/>
            <p:nvPr/>
          </p:nvSpPr>
          <p:spPr>
            <a:xfrm>
              <a:off x="888916" y="3295998"/>
              <a:ext cx="44648" cy="29691"/>
            </a:xfrm>
            <a:custGeom>
              <a:avLst/>
              <a:gdLst/>
              <a:ahLst/>
              <a:cxnLst/>
              <a:rect l="l" t="t" r="r" b="b"/>
              <a:pathLst>
                <a:path w="1406" h="935" extrusionOk="0">
                  <a:moveTo>
                    <a:pt x="203" y="0"/>
                  </a:moveTo>
                  <a:cubicBezTo>
                    <a:pt x="136" y="0"/>
                    <a:pt x="64" y="37"/>
                    <a:pt x="24" y="101"/>
                  </a:cubicBezTo>
                  <a:cubicBezTo>
                    <a:pt x="1" y="184"/>
                    <a:pt x="36" y="303"/>
                    <a:pt x="120" y="351"/>
                  </a:cubicBezTo>
                  <a:lnTo>
                    <a:pt x="1084" y="899"/>
                  </a:lnTo>
                  <a:cubicBezTo>
                    <a:pt x="1120" y="923"/>
                    <a:pt x="1144" y="934"/>
                    <a:pt x="1179" y="934"/>
                  </a:cubicBezTo>
                  <a:cubicBezTo>
                    <a:pt x="1239" y="934"/>
                    <a:pt x="1310" y="899"/>
                    <a:pt x="1334" y="839"/>
                  </a:cubicBezTo>
                  <a:cubicBezTo>
                    <a:pt x="1406" y="756"/>
                    <a:pt x="1358" y="637"/>
                    <a:pt x="1263" y="577"/>
                  </a:cubicBezTo>
                  <a:lnTo>
                    <a:pt x="298" y="30"/>
                  </a:lnTo>
                  <a:cubicBezTo>
                    <a:pt x="271" y="10"/>
                    <a:pt x="237" y="0"/>
                    <a:pt x="20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8999" name="Google Shape;8999;p76"/>
            <p:cNvSpPr/>
            <p:nvPr/>
          </p:nvSpPr>
          <p:spPr>
            <a:xfrm>
              <a:off x="1162644" y="3454106"/>
              <a:ext cx="45029" cy="30390"/>
            </a:xfrm>
            <a:custGeom>
              <a:avLst/>
              <a:gdLst/>
              <a:ahLst/>
              <a:cxnLst/>
              <a:rect l="l" t="t" r="r" b="b"/>
              <a:pathLst>
                <a:path w="1418" h="957" extrusionOk="0">
                  <a:moveTo>
                    <a:pt x="237" y="1"/>
                  </a:moveTo>
                  <a:cubicBezTo>
                    <a:pt x="171" y="1"/>
                    <a:pt x="101" y="41"/>
                    <a:pt x="60" y="99"/>
                  </a:cubicBezTo>
                  <a:cubicBezTo>
                    <a:pt x="1" y="194"/>
                    <a:pt x="48" y="313"/>
                    <a:pt x="132" y="373"/>
                  </a:cubicBezTo>
                  <a:lnTo>
                    <a:pt x="1096" y="920"/>
                  </a:lnTo>
                  <a:cubicBezTo>
                    <a:pt x="1132" y="932"/>
                    <a:pt x="1156" y="956"/>
                    <a:pt x="1191" y="956"/>
                  </a:cubicBezTo>
                  <a:cubicBezTo>
                    <a:pt x="1251" y="956"/>
                    <a:pt x="1322" y="920"/>
                    <a:pt x="1346" y="861"/>
                  </a:cubicBezTo>
                  <a:cubicBezTo>
                    <a:pt x="1418" y="766"/>
                    <a:pt x="1382" y="646"/>
                    <a:pt x="1299" y="575"/>
                  </a:cubicBezTo>
                  <a:lnTo>
                    <a:pt x="322" y="27"/>
                  </a:lnTo>
                  <a:cubicBezTo>
                    <a:pt x="296" y="9"/>
                    <a:pt x="267" y="1"/>
                    <a:pt x="23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0" name="Google Shape;9000;p76"/>
            <p:cNvSpPr/>
            <p:nvPr/>
          </p:nvSpPr>
          <p:spPr>
            <a:xfrm>
              <a:off x="865862" y="3383864"/>
              <a:ext cx="47664" cy="12130"/>
            </a:xfrm>
            <a:custGeom>
              <a:avLst/>
              <a:gdLst/>
              <a:ahLst/>
              <a:cxnLst/>
              <a:rect l="l" t="t" r="r" b="b"/>
              <a:pathLst>
                <a:path w="1501" h="382" extrusionOk="0">
                  <a:moveTo>
                    <a:pt x="191" y="1"/>
                  </a:moveTo>
                  <a:cubicBezTo>
                    <a:pt x="84" y="1"/>
                    <a:pt x="0" y="84"/>
                    <a:pt x="0" y="191"/>
                  </a:cubicBezTo>
                  <a:cubicBezTo>
                    <a:pt x="0" y="287"/>
                    <a:pt x="84" y="382"/>
                    <a:pt x="191" y="382"/>
                  </a:cubicBezTo>
                  <a:lnTo>
                    <a:pt x="1310" y="382"/>
                  </a:lnTo>
                  <a:cubicBezTo>
                    <a:pt x="1429" y="382"/>
                    <a:pt x="1501" y="299"/>
                    <a:pt x="1501" y="191"/>
                  </a:cubicBezTo>
                  <a:cubicBezTo>
                    <a:pt x="1501" y="84"/>
                    <a:pt x="1417" y="1"/>
                    <a:pt x="13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1" name="Google Shape;9001;p76"/>
            <p:cNvSpPr/>
            <p:nvPr/>
          </p:nvSpPr>
          <p:spPr>
            <a:xfrm>
              <a:off x="1182300" y="3383864"/>
              <a:ext cx="48045" cy="12130"/>
            </a:xfrm>
            <a:custGeom>
              <a:avLst/>
              <a:gdLst/>
              <a:ahLst/>
              <a:cxnLst/>
              <a:rect l="l" t="t" r="r" b="b"/>
              <a:pathLst>
                <a:path w="1513" h="382" extrusionOk="0">
                  <a:moveTo>
                    <a:pt x="203" y="1"/>
                  </a:moveTo>
                  <a:cubicBezTo>
                    <a:pt x="96" y="1"/>
                    <a:pt x="1" y="84"/>
                    <a:pt x="1" y="191"/>
                  </a:cubicBezTo>
                  <a:cubicBezTo>
                    <a:pt x="1" y="287"/>
                    <a:pt x="96" y="382"/>
                    <a:pt x="203" y="382"/>
                  </a:cubicBezTo>
                  <a:lnTo>
                    <a:pt x="1311" y="382"/>
                  </a:lnTo>
                  <a:cubicBezTo>
                    <a:pt x="1418" y="382"/>
                    <a:pt x="1513" y="287"/>
                    <a:pt x="1513" y="191"/>
                  </a:cubicBezTo>
                  <a:cubicBezTo>
                    <a:pt x="1513" y="84"/>
                    <a:pt x="1430" y="1"/>
                    <a:pt x="13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2" name="Google Shape;9002;p76"/>
            <p:cNvSpPr/>
            <p:nvPr/>
          </p:nvSpPr>
          <p:spPr>
            <a:xfrm>
              <a:off x="888916" y="3454011"/>
              <a:ext cx="43885" cy="30104"/>
            </a:xfrm>
            <a:custGeom>
              <a:avLst/>
              <a:gdLst/>
              <a:ahLst/>
              <a:cxnLst/>
              <a:rect l="l" t="t" r="r" b="b"/>
              <a:pathLst>
                <a:path w="1382" h="948" extrusionOk="0">
                  <a:moveTo>
                    <a:pt x="1186" y="1"/>
                  </a:moveTo>
                  <a:cubicBezTo>
                    <a:pt x="1152" y="1"/>
                    <a:pt x="1117" y="10"/>
                    <a:pt x="1084" y="30"/>
                  </a:cubicBezTo>
                  <a:lnTo>
                    <a:pt x="120" y="590"/>
                  </a:lnTo>
                  <a:cubicBezTo>
                    <a:pt x="36" y="649"/>
                    <a:pt x="1" y="745"/>
                    <a:pt x="48" y="852"/>
                  </a:cubicBezTo>
                  <a:cubicBezTo>
                    <a:pt x="72" y="911"/>
                    <a:pt x="144" y="947"/>
                    <a:pt x="215" y="947"/>
                  </a:cubicBezTo>
                  <a:cubicBezTo>
                    <a:pt x="239" y="947"/>
                    <a:pt x="274" y="923"/>
                    <a:pt x="298" y="911"/>
                  </a:cubicBezTo>
                  <a:lnTo>
                    <a:pt x="1263" y="364"/>
                  </a:lnTo>
                  <a:cubicBezTo>
                    <a:pt x="1358" y="304"/>
                    <a:pt x="1382" y="197"/>
                    <a:pt x="1334" y="90"/>
                  </a:cubicBezTo>
                  <a:cubicBezTo>
                    <a:pt x="1311" y="35"/>
                    <a:pt x="1251" y="1"/>
                    <a:pt x="11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3" name="Google Shape;9003;p76"/>
            <p:cNvSpPr/>
            <p:nvPr/>
          </p:nvSpPr>
          <p:spPr>
            <a:xfrm>
              <a:off x="1163025" y="3295648"/>
              <a:ext cx="44648" cy="30040"/>
            </a:xfrm>
            <a:custGeom>
              <a:avLst/>
              <a:gdLst/>
              <a:ahLst/>
              <a:cxnLst/>
              <a:rect l="l" t="t" r="r" b="b"/>
              <a:pathLst>
                <a:path w="1406" h="946" extrusionOk="0">
                  <a:moveTo>
                    <a:pt x="1177" y="1"/>
                  </a:moveTo>
                  <a:cubicBezTo>
                    <a:pt x="1147" y="1"/>
                    <a:pt x="1115" y="6"/>
                    <a:pt x="1084" y="17"/>
                  </a:cubicBezTo>
                  <a:lnTo>
                    <a:pt x="120" y="576"/>
                  </a:lnTo>
                  <a:cubicBezTo>
                    <a:pt x="36" y="636"/>
                    <a:pt x="1" y="731"/>
                    <a:pt x="48" y="838"/>
                  </a:cubicBezTo>
                  <a:cubicBezTo>
                    <a:pt x="96" y="910"/>
                    <a:pt x="155" y="945"/>
                    <a:pt x="227" y="945"/>
                  </a:cubicBezTo>
                  <a:cubicBezTo>
                    <a:pt x="251" y="945"/>
                    <a:pt x="286" y="934"/>
                    <a:pt x="310" y="910"/>
                  </a:cubicBezTo>
                  <a:lnTo>
                    <a:pt x="1287" y="362"/>
                  </a:lnTo>
                  <a:cubicBezTo>
                    <a:pt x="1370" y="302"/>
                    <a:pt x="1406" y="195"/>
                    <a:pt x="1358" y="100"/>
                  </a:cubicBezTo>
                  <a:cubicBezTo>
                    <a:pt x="1316" y="33"/>
                    <a:pt x="1250" y="1"/>
                    <a:pt x="11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4" name="Google Shape;9004;p76"/>
            <p:cNvSpPr/>
            <p:nvPr/>
          </p:nvSpPr>
          <p:spPr>
            <a:xfrm>
              <a:off x="953188" y="3505835"/>
              <a:ext cx="31787" cy="43282"/>
            </a:xfrm>
            <a:custGeom>
              <a:avLst/>
              <a:gdLst/>
              <a:ahLst/>
              <a:cxnLst/>
              <a:rect l="l" t="t" r="r" b="b"/>
              <a:pathLst>
                <a:path w="1001" h="1363" extrusionOk="0">
                  <a:moveTo>
                    <a:pt x="782" y="0"/>
                  </a:moveTo>
                  <a:cubicBezTo>
                    <a:pt x="714" y="0"/>
                    <a:pt x="648" y="37"/>
                    <a:pt x="608" y="101"/>
                  </a:cubicBezTo>
                  <a:lnTo>
                    <a:pt x="60" y="1065"/>
                  </a:lnTo>
                  <a:cubicBezTo>
                    <a:pt x="1" y="1161"/>
                    <a:pt x="48" y="1280"/>
                    <a:pt x="132" y="1327"/>
                  </a:cubicBezTo>
                  <a:cubicBezTo>
                    <a:pt x="167" y="1351"/>
                    <a:pt x="191" y="1363"/>
                    <a:pt x="227" y="1363"/>
                  </a:cubicBezTo>
                  <a:cubicBezTo>
                    <a:pt x="286" y="1363"/>
                    <a:pt x="358" y="1327"/>
                    <a:pt x="394" y="1280"/>
                  </a:cubicBezTo>
                  <a:lnTo>
                    <a:pt x="941" y="303"/>
                  </a:lnTo>
                  <a:cubicBezTo>
                    <a:pt x="1001" y="184"/>
                    <a:pt x="965" y="65"/>
                    <a:pt x="882" y="30"/>
                  </a:cubicBezTo>
                  <a:cubicBezTo>
                    <a:pt x="850" y="10"/>
                    <a:pt x="816" y="0"/>
                    <a:pt x="78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5" name="Google Shape;9005;p76"/>
            <p:cNvSpPr/>
            <p:nvPr/>
          </p:nvSpPr>
          <p:spPr>
            <a:xfrm>
              <a:off x="1111614" y="3231726"/>
              <a:ext cx="31025" cy="42933"/>
            </a:xfrm>
            <a:custGeom>
              <a:avLst/>
              <a:gdLst/>
              <a:ahLst/>
              <a:cxnLst/>
              <a:rect l="l" t="t" r="r" b="b"/>
              <a:pathLst>
                <a:path w="977" h="1352" extrusionOk="0">
                  <a:moveTo>
                    <a:pt x="754" y="0"/>
                  </a:moveTo>
                  <a:cubicBezTo>
                    <a:pt x="688" y="0"/>
                    <a:pt x="620" y="37"/>
                    <a:pt x="572" y="101"/>
                  </a:cubicBezTo>
                  <a:lnTo>
                    <a:pt x="24" y="1065"/>
                  </a:lnTo>
                  <a:cubicBezTo>
                    <a:pt x="0" y="1137"/>
                    <a:pt x="24" y="1256"/>
                    <a:pt x="119" y="1315"/>
                  </a:cubicBezTo>
                  <a:cubicBezTo>
                    <a:pt x="143" y="1339"/>
                    <a:pt x="179" y="1351"/>
                    <a:pt x="203" y="1351"/>
                  </a:cubicBezTo>
                  <a:cubicBezTo>
                    <a:pt x="262" y="1351"/>
                    <a:pt x="346" y="1315"/>
                    <a:pt x="370" y="1256"/>
                  </a:cubicBezTo>
                  <a:lnTo>
                    <a:pt x="917" y="291"/>
                  </a:lnTo>
                  <a:cubicBezTo>
                    <a:pt x="977" y="208"/>
                    <a:pt x="941" y="89"/>
                    <a:pt x="846" y="29"/>
                  </a:cubicBezTo>
                  <a:cubicBezTo>
                    <a:pt x="818" y="10"/>
                    <a:pt x="786" y="0"/>
                    <a:pt x="75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06" name="Google Shape;9006;p76"/>
          <p:cNvGrpSpPr/>
          <p:nvPr/>
        </p:nvGrpSpPr>
        <p:grpSpPr>
          <a:xfrm>
            <a:off x="1384925" y="3226962"/>
            <a:ext cx="370168" cy="325965"/>
            <a:chOff x="1404617" y="3226962"/>
            <a:chExt cx="370168" cy="32596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07" name="Google Shape;9007;p76"/>
            <p:cNvSpPr/>
            <p:nvPr/>
          </p:nvSpPr>
          <p:spPr>
            <a:xfrm>
              <a:off x="1535067" y="3226962"/>
              <a:ext cx="12130" cy="37090"/>
            </a:xfrm>
            <a:custGeom>
              <a:avLst/>
              <a:gdLst/>
              <a:ahLst/>
              <a:cxnLst/>
              <a:rect l="l" t="t" r="r" b="b"/>
              <a:pathLst>
                <a:path w="382" h="1168" extrusionOk="0">
                  <a:moveTo>
                    <a:pt x="191" y="1"/>
                  </a:moveTo>
                  <a:cubicBezTo>
                    <a:pt x="84" y="1"/>
                    <a:pt x="0" y="84"/>
                    <a:pt x="0" y="191"/>
                  </a:cubicBezTo>
                  <a:lnTo>
                    <a:pt x="0" y="977"/>
                  </a:lnTo>
                  <a:cubicBezTo>
                    <a:pt x="0" y="1084"/>
                    <a:pt x="84" y="1168"/>
                    <a:pt x="191" y="1168"/>
                  </a:cubicBezTo>
                  <a:cubicBezTo>
                    <a:pt x="298" y="1168"/>
                    <a:pt x="381" y="1084"/>
                    <a:pt x="381" y="977"/>
                  </a:cubicBezTo>
                  <a:lnTo>
                    <a:pt x="381" y="191"/>
                  </a:lnTo>
                  <a:cubicBezTo>
                    <a:pt x="381" y="84"/>
                    <a:pt x="298" y="1"/>
                    <a:pt x="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8" name="Google Shape;9008;p76"/>
            <p:cNvSpPr/>
            <p:nvPr/>
          </p:nvSpPr>
          <p:spPr>
            <a:xfrm>
              <a:off x="1472287" y="3243221"/>
              <a:ext cx="25753" cy="34073"/>
            </a:xfrm>
            <a:custGeom>
              <a:avLst/>
              <a:gdLst/>
              <a:ahLst/>
              <a:cxnLst/>
              <a:rect l="l" t="t" r="r" b="b"/>
              <a:pathLst>
                <a:path w="811" h="1073" extrusionOk="0">
                  <a:moveTo>
                    <a:pt x="217" y="1"/>
                  </a:moveTo>
                  <a:cubicBezTo>
                    <a:pt x="185" y="1"/>
                    <a:pt x="152" y="9"/>
                    <a:pt x="120" y="25"/>
                  </a:cubicBezTo>
                  <a:cubicBezTo>
                    <a:pt x="25" y="72"/>
                    <a:pt x="1" y="179"/>
                    <a:pt x="37" y="287"/>
                  </a:cubicBezTo>
                  <a:lnTo>
                    <a:pt x="442" y="989"/>
                  </a:lnTo>
                  <a:cubicBezTo>
                    <a:pt x="477" y="1049"/>
                    <a:pt x="549" y="1072"/>
                    <a:pt x="608" y="1072"/>
                  </a:cubicBezTo>
                  <a:cubicBezTo>
                    <a:pt x="632" y="1072"/>
                    <a:pt x="668" y="1061"/>
                    <a:pt x="692" y="1049"/>
                  </a:cubicBezTo>
                  <a:cubicBezTo>
                    <a:pt x="787" y="989"/>
                    <a:pt x="811" y="882"/>
                    <a:pt x="775" y="775"/>
                  </a:cubicBezTo>
                  <a:lnTo>
                    <a:pt x="382" y="96"/>
                  </a:lnTo>
                  <a:cubicBezTo>
                    <a:pt x="342" y="33"/>
                    <a:pt x="281" y="1"/>
                    <a:pt x="21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09" name="Google Shape;9009;p76"/>
            <p:cNvSpPr/>
            <p:nvPr/>
          </p:nvSpPr>
          <p:spPr>
            <a:xfrm>
              <a:off x="1426179" y="3289266"/>
              <a:ext cx="35947" cy="24705"/>
            </a:xfrm>
            <a:custGeom>
              <a:avLst/>
              <a:gdLst/>
              <a:ahLst/>
              <a:cxnLst/>
              <a:rect l="l" t="t" r="r" b="b"/>
              <a:pathLst>
                <a:path w="1132" h="778" extrusionOk="0">
                  <a:moveTo>
                    <a:pt x="229" y="1"/>
                  </a:moveTo>
                  <a:cubicBezTo>
                    <a:pt x="159" y="1"/>
                    <a:pt x="89" y="41"/>
                    <a:pt x="48" y="99"/>
                  </a:cubicBezTo>
                  <a:cubicBezTo>
                    <a:pt x="0" y="194"/>
                    <a:pt x="36" y="301"/>
                    <a:pt x="143" y="361"/>
                  </a:cubicBezTo>
                  <a:lnTo>
                    <a:pt x="822" y="742"/>
                  </a:lnTo>
                  <a:cubicBezTo>
                    <a:pt x="858" y="754"/>
                    <a:pt x="881" y="777"/>
                    <a:pt x="917" y="777"/>
                  </a:cubicBezTo>
                  <a:cubicBezTo>
                    <a:pt x="977" y="777"/>
                    <a:pt x="1048" y="742"/>
                    <a:pt x="1072" y="682"/>
                  </a:cubicBezTo>
                  <a:cubicBezTo>
                    <a:pt x="1132" y="599"/>
                    <a:pt x="1096" y="480"/>
                    <a:pt x="1001" y="420"/>
                  </a:cubicBezTo>
                  <a:lnTo>
                    <a:pt x="322" y="27"/>
                  </a:lnTo>
                  <a:cubicBezTo>
                    <a:pt x="292" y="9"/>
                    <a:pt x="261" y="1"/>
                    <a:pt x="22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0" name="Google Shape;9010;p76"/>
            <p:cNvSpPr/>
            <p:nvPr/>
          </p:nvSpPr>
          <p:spPr>
            <a:xfrm>
              <a:off x="1410682" y="3350997"/>
              <a:ext cx="37439" cy="12511"/>
            </a:xfrm>
            <a:custGeom>
              <a:avLst/>
              <a:gdLst/>
              <a:ahLst/>
              <a:cxnLst/>
              <a:rect l="l" t="t" r="r" b="b"/>
              <a:pathLst>
                <a:path w="1179" h="394" extrusionOk="0">
                  <a:moveTo>
                    <a:pt x="191" y="0"/>
                  </a:moveTo>
                  <a:cubicBezTo>
                    <a:pt x="96" y="0"/>
                    <a:pt x="0" y="95"/>
                    <a:pt x="0" y="203"/>
                  </a:cubicBezTo>
                  <a:cubicBezTo>
                    <a:pt x="0" y="298"/>
                    <a:pt x="84" y="393"/>
                    <a:pt x="191" y="393"/>
                  </a:cubicBezTo>
                  <a:lnTo>
                    <a:pt x="988" y="393"/>
                  </a:lnTo>
                  <a:cubicBezTo>
                    <a:pt x="1084" y="393"/>
                    <a:pt x="1179" y="298"/>
                    <a:pt x="1179" y="203"/>
                  </a:cubicBezTo>
                  <a:cubicBezTo>
                    <a:pt x="1179" y="95"/>
                    <a:pt x="1084" y="0"/>
                    <a:pt x="98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1" name="Google Shape;9011;p76"/>
            <p:cNvSpPr/>
            <p:nvPr/>
          </p:nvSpPr>
          <p:spPr>
            <a:xfrm>
              <a:off x="1426179" y="3400980"/>
              <a:ext cx="35566" cy="24896"/>
            </a:xfrm>
            <a:custGeom>
              <a:avLst/>
              <a:gdLst/>
              <a:ahLst/>
              <a:cxnLst/>
              <a:rect l="l" t="t" r="r" b="b"/>
              <a:pathLst>
                <a:path w="1120" h="784" extrusionOk="0">
                  <a:moveTo>
                    <a:pt x="904" y="0"/>
                  </a:moveTo>
                  <a:cubicBezTo>
                    <a:pt x="874" y="0"/>
                    <a:pt x="843" y="7"/>
                    <a:pt x="810" y="22"/>
                  </a:cubicBezTo>
                  <a:lnTo>
                    <a:pt x="119" y="414"/>
                  </a:lnTo>
                  <a:cubicBezTo>
                    <a:pt x="36" y="486"/>
                    <a:pt x="0" y="593"/>
                    <a:pt x="60" y="688"/>
                  </a:cubicBezTo>
                  <a:cubicBezTo>
                    <a:pt x="96" y="748"/>
                    <a:pt x="167" y="784"/>
                    <a:pt x="227" y="784"/>
                  </a:cubicBezTo>
                  <a:cubicBezTo>
                    <a:pt x="262" y="784"/>
                    <a:pt x="286" y="760"/>
                    <a:pt x="322" y="748"/>
                  </a:cubicBezTo>
                  <a:lnTo>
                    <a:pt x="1001" y="367"/>
                  </a:lnTo>
                  <a:cubicBezTo>
                    <a:pt x="1096" y="307"/>
                    <a:pt x="1120" y="200"/>
                    <a:pt x="1072" y="93"/>
                  </a:cubicBezTo>
                  <a:cubicBezTo>
                    <a:pt x="1031" y="35"/>
                    <a:pt x="972" y="0"/>
                    <a:pt x="90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2" name="Google Shape;9012;p76"/>
            <p:cNvSpPr/>
            <p:nvPr/>
          </p:nvSpPr>
          <p:spPr>
            <a:xfrm>
              <a:off x="1620138" y="3289043"/>
              <a:ext cx="35566" cy="24928"/>
            </a:xfrm>
            <a:custGeom>
              <a:avLst/>
              <a:gdLst/>
              <a:ahLst/>
              <a:cxnLst/>
              <a:rect l="l" t="t" r="r" b="b"/>
              <a:pathLst>
                <a:path w="1120" h="785" extrusionOk="0">
                  <a:moveTo>
                    <a:pt x="895" y="1"/>
                  </a:moveTo>
                  <a:cubicBezTo>
                    <a:pt x="864" y="1"/>
                    <a:pt x="831" y="8"/>
                    <a:pt x="798" y="22"/>
                  </a:cubicBezTo>
                  <a:lnTo>
                    <a:pt x="119" y="403"/>
                  </a:lnTo>
                  <a:cubicBezTo>
                    <a:pt x="24" y="463"/>
                    <a:pt x="0" y="570"/>
                    <a:pt x="48" y="677"/>
                  </a:cubicBezTo>
                  <a:cubicBezTo>
                    <a:pt x="107" y="749"/>
                    <a:pt x="167" y="784"/>
                    <a:pt x="227" y="784"/>
                  </a:cubicBezTo>
                  <a:cubicBezTo>
                    <a:pt x="250" y="784"/>
                    <a:pt x="286" y="761"/>
                    <a:pt x="310" y="749"/>
                  </a:cubicBezTo>
                  <a:lnTo>
                    <a:pt x="1000" y="368"/>
                  </a:lnTo>
                  <a:cubicBezTo>
                    <a:pt x="1084" y="308"/>
                    <a:pt x="1120" y="201"/>
                    <a:pt x="1072" y="94"/>
                  </a:cubicBezTo>
                  <a:cubicBezTo>
                    <a:pt x="1031" y="36"/>
                    <a:pt x="966" y="1"/>
                    <a:pt x="89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3" name="Google Shape;9013;p76"/>
            <p:cNvSpPr/>
            <p:nvPr/>
          </p:nvSpPr>
          <p:spPr>
            <a:xfrm>
              <a:off x="1584224" y="3243507"/>
              <a:ext cx="26103" cy="33787"/>
            </a:xfrm>
            <a:custGeom>
              <a:avLst/>
              <a:gdLst/>
              <a:ahLst/>
              <a:cxnLst/>
              <a:rect l="l" t="t" r="r" b="b"/>
              <a:pathLst>
                <a:path w="822" h="1064" extrusionOk="0">
                  <a:moveTo>
                    <a:pt x="594" y="1"/>
                  </a:moveTo>
                  <a:cubicBezTo>
                    <a:pt x="527" y="1"/>
                    <a:pt x="458" y="41"/>
                    <a:pt x="417" y="99"/>
                  </a:cubicBezTo>
                  <a:lnTo>
                    <a:pt x="24" y="790"/>
                  </a:lnTo>
                  <a:cubicBezTo>
                    <a:pt x="0" y="873"/>
                    <a:pt x="24" y="992"/>
                    <a:pt x="119" y="1040"/>
                  </a:cubicBezTo>
                  <a:cubicBezTo>
                    <a:pt x="143" y="1052"/>
                    <a:pt x="179" y="1063"/>
                    <a:pt x="203" y="1063"/>
                  </a:cubicBezTo>
                  <a:cubicBezTo>
                    <a:pt x="262" y="1063"/>
                    <a:pt x="346" y="1040"/>
                    <a:pt x="369" y="980"/>
                  </a:cubicBezTo>
                  <a:lnTo>
                    <a:pt x="762" y="290"/>
                  </a:lnTo>
                  <a:cubicBezTo>
                    <a:pt x="822" y="206"/>
                    <a:pt x="774" y="87"/>
                    <a:pt x="679" y="28"/>
                  </a:cubicBezTo>
                  <a:cubicBezTo>
                    <a:pt x="653" y="9"/>
                    <a:pt x="624" y="1"/>
                    <a:pt x="59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4" name="Google Shape;9014;p76"/>
            <p:cNvSpPr/>
            <p:nvPr/>
          </p:nvSpPr>
          <p:spPr>
            <a:xfrm>
              <a:off x="1404617" y="3271197"/>
              <a:ext cx="285859" cy="281349"/>
            </a:xfrm>
            <a:custGeom>
              <a:avLst/>
              <a:gdLst/>
              <a:ahLst/>
              <a:cxnLst/>
              <a:rect l="l" t="t" r="r" b="b"/>
              <a:pathLst>
                <a:path w="9002" h="8860" extrusionOk="0">
                  <a:moveTo>
                    <a:pt x="4525" y="1013"/>
                  </a:moveTo>
                  <a:lnTo>
                    <a:pt x="4573" y="1025"/>
                  </a:lnTo>
                  <a:lnTo>
                    <a:pt x="4704" y="1025"/>
                  </a:lnTo>
                  <a:lnTo>
                    <a:pt x="4787" y="1061"/>
                  </a:lnTo>
                  <a:lnTo>
                    <a:pt x="4811" y="1061"/>
                  </a:lnTo>
                  <a:lnTo>
                    <a:pt x="4823" y="1072"/>
                  </a:lnTo>
                  <a:cubicBezTo>
                    <a:pt x="4835" y="1072"/>
                    <a:pt x="4835" y="1084"/>
                    <a:pt x="4847" y="1084"/>
                  </a:cubicBezTo>
                  <a:cubicBezTo>
                    <a:pt x="4847" y="1084"/>
                    <a:pt x="4870" y="1084"/>
                    <a:pt x="4870" y="1096"/>
                  </a:cubicBezTo>
                  <a:lnTo>
                    <a:pt x="4942" y="1132"/>
                  </a:lnTo>
                  <a:lnTo>
                    <a:pt x="4954" y="1132"/>
                  </a:lnTo>
                  <a:lnTo>
                    <a:pt x="4989" y="1144"/>
                  </a:lnTo>
                  <a:cubicBezTo>
                    <a:pt x="4989" y="1144"/>
                    <a:pt x="5001" y="1144"/>
                    <a:pt x="5001" y="1156"/>
                  </a:cubicBezTo>
                  <a:cubicBezTo>
                    <a:pt x="5001" y="1156"/>
                    <a:pt x="5013" y="1156"/>
                    <a:pt x="5013" y="1180"/>
                  </a:cubicBezTo>
                  <a:lnTo>
                    <a:pt x="5049" y="1192"/>
                  </a:lnTo>
                  <a:cubicBezTo>
                    <a:pt x="5049" y="1192"/>
                    <a:pt x="5061" y="1192"/>
                    <a:pt x="5061" y="1203"/>
                  </a:cubicBezTo>
                  <a:cubicBezTo>
                    <a:pt x="5061" y="1203"/>
                    <a:pt x="5073" y="1203"/>
                    <a:pt x="5073" y="1215"/>
                  </a:cubicBezTo>
                  <a:lnTo>
                    <a:pt x="5085" y="1239"/>
                  </a:lnTo>
                  <a:cubicBezTo>
                    <a:pt x="5085" y="1239"/>
                    <a:pt x="5109" y="1239"/>
                    <a:pt x="5109" y="1251"/>
                  </a:cubicBezTo>
                  <a:cubicBezTo>
                    <a:pt x="5109" y="1251"/>
                    <a:pt x="5120" y="1251"/>
                    <a:pt x="5120" y="1263"/>
                  </a:cubicBezTo>
                  <a:cubicBezTo>
                    <a:pt x="5120" y="1263"/>
                    <a:pt x="5132" y="1263"/>
                    <a:pt x="5132" y="1275"/>
                  </a:cubicBezTo>
                  <a:lnTo>
                    <a:pt x="5144" y="1299"/>
                  </a:lnTo>
                  <a:cubicBezTo>
                    <a:pt x="5144" y="1299"/>
                    <a:pt x="5168" y="1299"/>
                    <a:pt x="5168" y="1311"/>
                  </a:cubicBezTo>
                  <a:lnTo>
                    <a:pt x="5263" y="1394"/>
                  </a:lnTo>
                  <a:lnTo>
                    <a:pt x="5299" y="1430"/>
                  </a:lnTo>
                  <a:cubicBezTo>
                    <a:pt x="5382" y="1501"/>
                    <a:pt x="5466" y="1596"/>
                    <a:pt x="5537" y="1680"/>
                  </a:cubicBezTo>
                  <a:cubicBezTo>
                    <a:pt x="5561" y="1715"/>
                    <a:pt x="5585" y="1739"/>
                    <a:pt x="5597" y="1787"/>
                  </a:cubicBezTo>
                  <a:lnTo>
                    <a:pt x="5597" y="1799"/>
                  </a:lnTo>
                  <a:cubicBezTo>
                    <a:pt x="5609" y="1834"/>
                    <a:pt x="5644" y="1858"/>
                    <a:pt x="5656" y="1894"/>
                  </a:cubicBezTo>
                  <a:lnTo>
                    <a:pt x="5656" y="1906"/>
                  </a:lnTo>
                  <a:cubicBezTo>
                    <a:pt x="5668" y="1930"/>
                    <a:pt x="5680" y="1965"/>
                    <a:pt x="5704" y="2013"/>
                  </a:cubicBezTo>
                  <a:lnTo>
                    <a:pt x="5704" y="2025"/>
                  </a:lnTo>
                  <a:cubicBezTo>
                    <a:pt x="5716" y="2049"/>
                    <a:pt x="5728" y="2096"/>
                    <a:pt x="5740" y="2132"/>
                  </a:cubicBezTo>
                  <a:lnTo>
                    <a:pt x="5740" y="2144"/>
                  </a:lnTo>
                  <a:cubicBezTo>
                    <a:pt x="5763" y="2168"/>
                    <a:pt x="5775" y="2215"/>
                    <a:pt x="5775" y="2251"/>
                  </a:cubicBezTo>
                  <a:lnTo>
                    <a:pt x="5775" y="2263"/>
                  </a:lnTo>
                  <a:cubicBezTo>
                    <a:pt x="5787" y="2287"/>
                    <a:pt x="5787" y="2335"/>
                    <a:pt x="5799" y="2382"/>
                  </a:cubicBezTo>
                  <a:lnTo>
                    <a:pt x="5799" y="2394"/>
                  </a:lnTo>
                  <a:cubicBezTo>
                    <a:pt x="5799" y="2442"/>
                    <a:pt x="5823" y="2466"/>
                    <a:pt x="5823" y="2513"/>
                  </a:cubicBezTo>
                  <a:lnTo>
                    <a:pt x="5823" y="2525"/>
                  </a:lnTo>
                  <a:lnTo>
                    <a:pt x="5823" y="2549"/>
                  </a:lnTo>
                  <a:cubicBezTo>
                    <a:pt x="5728" y="2620"/>
                    <a:pt x="5466" y="2739"/>
                    <a:pt x="5240" y="2894"/>
                  </a:cubicBezTo>
                  <a:cubicBezTo>
                    <a:pt x="5216" y="2894"/>
                    <a:pt x="5216" y="2906"/>
                    <a:pt x="5216" y="2906"/>
                  </a:cubicBezTo>
                  <a:cubicBezTo>
                    <a:pt x="5192" y="2918"/>
                    <a:pt x="5180" y="2930"/>
                    <a:pt x="5144" y="2966"/>
                  </a:cubicBezTo>
                  <a:cubicBezTo>
                    <a:pt x="5120" y="2977"/>
                    <a:pt x="5085" y="3013"/>
                    <a:pt x="5061" y="3037"/>
                  </a:cubicBezTo>
                  <a:cubicBezTo>
                    <a:pt x="5025" y="3049"/>
                    <a:pt x="5013" y="3085"/>
                    <a:pt x="4978" y="3097"/>
                  </a:cubicBezTo>
                  <a:cubicBezTo>
                    <a:pt x="4620" y="3406"/>
                    <a:pt x="4347" y="3823"/>
                    <a:pt x="4204" y="4299"/>
                  </a:cubicBezTo>
                  <a:cubicBezTo>
                    <a:pt x="4180" y="4299"/>
                    <a:pt x="4144" y="4287"/>
                    <a:pt x="4132" y="4287"/>
                  </a:cubicBezTo>
                  <a:cubicBezTo>
                    <a:pt x="4061" y="4275"/>
                    <a:pt x="3966" y="4275"/>
                    <a:pt x="3894" y="4275"/>
                  </a:cubicBezTo>
                  <a:lnTo>
                    <a:pt x="3632" y="4275"/>
                  </a:lnTo>
                  <a:cubicBezTo>
                    <a:pt x="3608" y="4275"/>
                    <a:pt x="3596" y="4251"/>
                    <a:pt x="3585" y="4251"/>
                  </a:cubicBezTo>
                  <a:lnTo>
                    <a:pt x="3573" y="4251"/>
                  </a:lnTo>
                  <a:cubicBezTo>
                    <a:pt x="3549" y="4240"/>
                    <a:pt x="3537" y="4240"/>
                    <a:pt x="3525" y="4228"/>
                  </a:cubicBezTo>
                  <a:cubicBezTo>
                    <a:pt x="3513" y="4216"/>
                    <a:pt x="3489" y="4216"/>
                    <a:pt x="3465" y="4192"/>
                  </a:cubicBezTo>
                  <a:lnTo>
                    <a:pt x="3454" y="4180"/>
                  </a:lnTo>
                  <a:cubicBezTo>
                    <a:pt x="3430" y="4168"/>
                    <a:pt x="3418" y="4168"/>
                    <a:pt x="3406" y="4156"/>
                  </a:cubicBezTo>
                  <a:lnTo>
                    <a:pt x="3394" y="4156"/>
                  </a:lnTo>
                  <a:cubicBezTo>
                    <a:pt x="3370" y="4132"/>
                    <a:pt x="3358" y="4120"/>
                    <a:pt x="3346" y="4120"/>
                  </a:cubicBezTo>
                  <a:lnTo>
                    <a:pt x="3335" y="4109"/>
                  </a:lnTo>
                  <a:cubicBezTo>
                    <a:pt x="3311" y="4097"/>
                    <a:pt x="3299" y="4097"/>
                    <a:pt x="3287" y="4073"/>
                  </a:cubicBezTo>
                  <a:lnTo>
                    <a:pt x="3275" y="4073"/>
                  </a:lnTo>
                  <a:lnTo>
                    <a:pt x="3227" y="4037"/>
                  </a:lnTo>
                  <a:lnTo>
                    <a:pt x="3215" y="4013"/>
                  </a:lnTo>
                  <a:cubicBezTo>
                    <a:pt x="3192" y="4001"/>
                    <a:pt x="3180" y="3990"/>
                    <a:pt x="3168" y="3990"/>
                  </a:cubicBezTo>
                  <a:lnTo>
                    <a:pt x="3156" y="3990"/>
                  </a:lnTo>
                  <a:lnTo>
                    <a:pt x="3108" y="3942"/>
                  </a:lnTo>
                  <a:lnTo>
                    <a:pt x="3096" y="3930"/>
                  </a:lnTo>
                  <a:lnTo>
                    <a:pt x="3061" y="3894"/>
                  </a:lnTo>
                  <a:lnTo>
                    <a:pt x="3049" y="3882"/>
                  </a:lnTo>
                  <a:lnTo>
                    <a:pt x="3001" y="3835"/>
                  </a:lnTo>
                  <a:lnTo>
                    <a:pt x="2989" y="3823"/>
                  </a:lnTo>
                  <a:lnTo>
                    <a:pt x="2989" y="3811"/>
                  </a:lnTo>
                  <a:cubicBezTo>
                    <a:pt x="2870" y="3680"/>
                    <a:pt x="2775" y="3525"/>
                    <a:pt x="2715" y="3358"/>
                  </a:cubicBezTo>
                  <a:cubicBezTo>
                    <a:pt x="2715" y="3347"/>
                    <a:pt x="2703" y="3335"/>
                    <a:pt x="2703" y="3323"/>
                  </a:cubicBezTo>
                  <a:lnTo>
                    <a:pt x="2703" y="3299"/>
                  </a:lnTo>
                  <a:cubicBezTo>
                    <a:pt x="2703" y="3287"/>
                    <a:pt x="2692" y="3275"/>
                    <a:pt x="2692" y="3263"/>
                  </a:cubicBezTo>
                  <a:lnTo>
                    <a:pt x="2692" y="3239"/>
                  </a:lnTo>
                  <a:cubicBezTo>
                    <a:pt x="2692" y="3228"/>
                    <a:pt x="2680" y="3204"/>
                    <a:pt x="2680" y="3180"/>
                  </a:cubicBezTo>
                  <a:cubicBezTo>
                    <a:pt x="2656" y="3108"/>
                    <a:pt x="2644" y="3049"/>
                    <a:pt x="2632" y="2977"/>
                  </a:cubicBezTo>
                  <a:lnTo>
                    <a:pt x="2632" y="2930"/>
                  </a:lnTo>
                  <a:lnTo>
                    <a:pt x="2632" y="2882"/>
                  </a:lnTo>
                  <a:cubicBezTo>
                    <a:pt x="2632" y="2823"/>
                    <a:pt x="2620" y="2763"/>
                    <a:pt x="2620" y="2704"/>
                  </a:cubicBezTo>
                  <a:lnTo>
                    <a:pt x="2620" y="2644"/>
                  </a:lnTo>
                  <a:lnTo>
                    <a:pt x="2620" y="2632"/>
                  </a:lnTo>
                  <a:lnTo>
                    <a:pt x="2620" y="2573"/>
                  </a:lnTo>
                  <a:lnTo>
                    <a:pt x="2620" y="2513"/>
                  </a:lnTo>
                  <a:lnTo>
                    <a:pt x="2620" y="2501"/>
                  </a:lnTo>
                  <a:cubicBezTo>
                    <a:pt x="2620" y="2454"/>
                    <a:pt x="2632" y="2430"/>
                    <a:pt x="2632" y="2382"/>
                  </a:cubicBezTo>
                  <a:lnTo>
                    <a:pt x="2632" y="2370"/>
                  </a:lnTo>
                  <a:cubicBezTo>
                    <a:pt x="2632" y="2335"/>
                    <a:pt x="2644" y="2287"/>
                    <a:pt x="2656" y="2263"/>
                  </a:cubicBezTo>
                  <a:lnTo>
                    <a:pt x="2656" y="2251"/>
                  </a:lnTo>
                  <a:cubicBezTo>
                    <a:pt x="2680" y="2215"/>
                    <a:pt x="2680" y="2168"/>
                    <a:pt x="2692" y="2144"/>
                  </a:cubicBezTo>
                  <a:lnTo>
                    <a:pt x="2692" y="2132"/>
                  </a:lnTo>
                  <a:cubicBezTo>
                    <a:pt x="2703" y="2096"/>
                    <a:pt x="2715" y="2049"/>
                    <a:pt x="2739" y="2025"/>
                  </a:cubicBezTo>
                  <a:lnTo>
                    <a:pt x="2739" y="2013"/>
                  </a:lnTo>
                  <a:cubicBezTo>
                    <a:pt x="2751" y="1977"/>
                    <a:pt x="2763" y="1930"/>
                    <a:pt x="2775" y="1906"/>
                  </a:cubicBezTo>
                  <a:lnTo>
                    <a:pt x="2775" y="1894"/>
                  </a:lnTo>
                  <a:cubicBezTo>
                    <a:pt x="2799" y="1858"/>
                    <a:pt x="2811" y="1834"/>
                    <a:pt x="2834" y="1799"/>
                  </a:cubicBezTo>
                  <a:lnTo>
                    <a:pt x="2858" y="1787"/>
                  </a:lnTo>
                  <a:cubicBezTo>
                    <a:pt x="2870" y="1751"/>
                    <a:pt x="2894" y="1727"/>
                    <a:pt x="2918" y="1692"/>
                  </a:cubicBezTo>
                  <a:cubicBezTo>
                    <a:pt x="2989" y="1608"/>
                    <a:pt x="3061" y="1513"/>
                    <a:pt x="3156" y="1442"/>
                  </a:cubicBezTo>
                  <a:lnTo>
                    <a:pt x="3180" y="1418"/>
                  </a:lnTo>
                  <a:lnTo>
                    <a:pt x="3299" y="1311"/>
                  </a:lnTo>
                  <a:cubicBezTo>
                    <a:pt x="3299" y="1311"/>
                    <a:pt x="3311" y="1311"/>
                    <a:pt x="3311" y="1299"/>
                  </a:cubicBezTo>
                  <a:cubicBezTo>
                    <a:pt x="3311" y="1299"/>
                    <a:pt x="3335" y="1299"/>
                    <a:pt x="3335" y="1275"/>
                  </a:cubicBezTo>
                  <a:lnTo>
                    <a:pt x="3346" y="1263"/>
                  </a:lnTo>
                  <a:cubicBezTo>
                    <a:pt x="3346" y="1263"/>
                    <a:pt x="3358" y="1263"/>
                    <a:pt x="3358" y="1251"/>
                  </a:cubicBezTo>
                  <a:cubicBezTo>
                    <a:pt x="3358" y="1251"/>
                    <a:pt x="3370" y="1251"/>
                    <a:pt x="3370" y="1239"/>
                  </a:cubicBezTo>
                  <a:cubicBezTo>
                    <a:pt x="3370" y="1239"/>
                    <a:pt x="3394" y="1239"/>
                    <a:pt x="3394" y="1215"/>
                  </a:cubicBezTo>
                  <a:cubicBezTo>
                    <a:pt x="3394" y="1215"/>
                    <a:pt x="3406" y="1215"/>
                    <a:pt x="3406" y="1203"/>
                  </a:cubicBezTo>
                  <a:lnTo>
                    <a:pt x="3430" y="1192"/>
                  </a:lnTo>
                  <a:cubicBezTo>
                    <a:pt x="3430" y="1192"/>
                    <a:pt x="3454" y="1192"/>
                    <a:pt x="3454" y="1180"/>
                  </a:cubicBezTo>
                  <a:cubicBezTo>
                    <a:pt x="3454" y="1180"/>
                    <a:pt x="3465" y="1180"/>
                    <a:pt x="3465" y="1156"/>
                  </a:cubicBezTo>
                  <a:lnTo>
                    <a:pt x="3489" y="1144"/>
                  </a:lnTo>
                  <a:cubicBezTo>
                    <a:pt x="3489" y="1144"/>
                    <a:pt x="3513" y="1144"/>
                    <a:pt x="3513" y="1132"/>
                  </a:cubicBezTo>
                  <a:lnTo>
                    <a:pt x="3585" y="1096"/>
                  </a:lnTo>
                  <a:cubicBezTo>
                    <a:pt x="3585" y="1096"/>
                    <a:pt x="3596" y="1096"/>
                    <a:pt x="3596" y="1084"/>
                  </a:cubicBezTo>
                  <a:cubicBezTo>
                    <a:pt x="3608" y="1084"/>
                    <a:pt x="3608" y="1072"/>
                    <a:pt x="3632" y="1072"/>
                  </a:cubicBezTo>
                  <a:lnTo>
                    <a:pt x="3644" y="1061"/>
                  </a:lnTo>
                  <a:lnTo>
                    <a:pt x="3656" y="1061"/>
                  </a:lnTo>
                  <a:lnTo>
                    <a:pt x="3763" y="1025"/>
                  </a:lnTo>
                  <a:lnTo>
                    <a:pt x="3882" y="1025"/>
                  </a:lnTo>
                  <a:lnTo>
                    <a:pt x="3930" y="1013"/>
                  </a:lnTo>
                  <a:close/>
                  <a:moveTo>
                    <a:pt x="4347" y="418"/>
                  </a:moveTo>
                  <a:cubicBezTo>
                    <a:pt x="4847" y="418"/>
                    <a:pt x="5335" y="584"/>
                    <a:pt x="5740" y="882"/>
                  </a:cubicBezTo>
                  <a:cubicBezTo>
                    <a:pt x="6156" y="1192"/>
                    <a:pt x="6454" y="1620"/>
                    <a:pt x="6585" y="2108"/>
                  </a:cubicBezTo>
                  <a:cubicBezTo>
                    <a:pt x="6621" y="2227"/>
                    <a:pt x="6644" y="2370"/>
                    <a:pt x="6668" y="2489"/>
                  </a:cubicBezTo>
                  <a:lnTo>
                    <a:pt x="6442" y="2489"/>
                  </a:lnTo>
                  <a:cubicBezTo>
                    <a:pt x="6442" y="2442"/>
                    <a:pt x="6430" y="2394"/>
                    <a:pt x="6430" y="2346"/>
                  </a:cubicBezTo>
                  <a:lnTo>
                    <a:pt x="6430" y="2335"/>
                  </a:lnTo>
                  <a:cubicBezTo>
                    <a:pt x="6406" y="2287"/>
                    <a:pt x="6406" y="2251"/>
                    <a:pt x="6394" y="2204"/>
                  </a:cubicBezTo>
                  <a:lnTo>
                    <a:pt x="6394" y="2192"/>
                  </a:lnTo>
                  <a:lnTo>
                    <a:pt x="6347" y="2049"/>
                  </a:lnTo>
                  <a:lnTo>
                    <a:pt x="6347" y="2037"/>
                  </a:lnTo>
                  <a:lnTo>
                    <a:pt x="6311" y="1906"/>
                  </a:lnTo>
                  <a:lnTo>
                    <a:pt x="6311" y="1894"/>
                  </a:lnTo>
                  <a:cubicBezTo>
                    <a:pt x="6287" y="1846"/>
                    <a:pt x="6263" y="1799"/>
                    <a:pt x="6252" y="1775"/>
                  </a:cubicBezTo>
                  <a:lnTo>
                    <a:pt x="6228" y="1751"/>
                  </a:lnTo>
                  <a:cubicBezTo>
                    <a:pt x="6216" y="1715"/>
                    <a:pt x="6192" y="1680"/>
                    <a:pt x="6156" y="1632"/>
                  </a:cubicBezTo>
                  <a:lnTo>
                    <a:pt x="6144" y="1620"/>
                  </a:lnTo>
                  <a:cubicBezTo>
                    <a:pt x="6109" y="1573"/>
                    <a:pt x="6085" y="1549"/>
                    <a:pt x="6073" y="1501"/>
                  </a:cubicBezTo>
                  <a:cubicBezTo>
                    <a:pt x="5978" y="1382"/>
                    <a:pt x="5894" y="1275"/>
                    <a:pt x="5787" y="1192"/>
                  </a:cubicBezTo>
                  <a:lnTo>
                    <a:pt x="5775" y="1180"/>
                  </a:lnTo>
                  <a:lnTo>
                    <a:pt x="5751" y="1156"/>
                  </a:lnTo>
                  <a:lnTo>
                    <a:pt x="5740" y="1144"/>
                  </a:lnTo>
                  <a:lnTo>
                    <a:pt x="5680" y="1084"/>
                  </a:lnTo>
                  <a:lnTo>
                    <a:pt x="5668" y="1072"/>
                  </a:lnTo>
                  <a:lnTo>
                    <a:pt x="5621" y="1037"/>
                  </a:lnTo>
                  <a:lnTo>
                    <a:pt x="5609" y="1025"/>
                  </a:lnTo>
                  <a:lnTo>
                    <a:pt x="5597" y="1013"/>
                  </a:lnTo>
                  <a:lnTo>
                    <a:pt x="5573" y="1001"/>
                  </a:lnTo>
                  <a:lnTo>
                    <a:pt x="5561" y="977"/>
                  </a:lnTo>
                  <a:lnTo>
                    <a:pt x="5549" y="965"/>
                  </a:lnTo>
                  <a:lnTo>
                    <a:pt x="5537" y="953"/>
                  </a:lnTo>
                  <a:lnTo>
                    <a:pt x="5513" y="942"/>
                  </a:lnTo>
                  <a:cubicBezTo>
                    <a:pt x="5513" y="942"/>
                    <a:pt x="5501" y="918"/>
                    <a:pt x="5490" y="918"/>
                  </a:cubicBezTo>
                  <a:lnTo>
                    <a:pt x="5442" y="894"/>
                  </a:lnTo>
                  <a:cubicBezTo>
                    <a:pt x="5430" y="894"/>
                    <a:pt x="5430" y="882"/>
                    <a:pt x="5430" y="882"/>
                  </a:cubicBezTo>
                  <a:cubicBezTo>
                    <a:pt x="5430" y="882"/>
                    <a:pt x="5418" y="858"/>
                    <a:pt x="5394" y="858"/>
                  </a:cubicBezTo>
                  <a:lnTo>
                    <a:pt x="5359" y="834"/>
                  </a:lnTo>
                  <a:cubicBezTo>
                    <a:pt x="5359" y="834"/>
                    <a:pt x="5335" y="834"/>
                    <a:pt x="5335" y="822"/>
                  </a:cubicBezTo>
                  <a:lnTo>
                    <a:pt x="5299" y="787"/>
                  </a:lnTo>
                  <a:cubicBezTo>
                    <a:pt x="5299" y="787"/>
                    <a:pt x="5275" y="787"/>
                    <a:pt x="5275" y="775"/>
                  </a:cubicBezTo>
                  <a:lnTo>
                    <a:pt x="5251" y="763"/>
                  </a:lnTo>
                  <a:cubicBezTo>
                    <a:pt x="5251" y="763"/>
                    <a:pt x="5240" y="763"/>
                    <a:pt x="5216" y="739"/>
                  </a:cubicBezTo>
                  <a:cubicBezTo>
                    <a:pt x="5204" y="739"/>
                    <a:pt x="5192" y="727"/>
                    <a:pt x="5180" y="727"/>
                  </a:cubicBezTo>
                  <a:lnTo>
                    <a:pt x="5144" y="727"/>
                  </a:lnTo>
                  <a:cubicBezTo>
                    <a:pt x="5144" y="727"/>
                    <a:pt x="5132" y="727"/>
                    <a:pt x="5120" y="715"/>
                  </a:cubicBezTo>
                  <a:lnTo>
                    <a:pt x="5037" y="715"/>
                  </a:lnTo>
                  <a:lnTo>
                    <a:pt x="5013" y="703"/>
                  </a:lnTo>
                  <a:lnTo>
                    <a:pt x="5001" y="703"/>
                  </a:lnTo>
                  <a:cubicBezTo>
                    <a:pt x="4978" y="703"/>
                    <a:pt x="4978" y="703"/>
                    <a:pt x="4966" y="680"/>
                  </a:cubicBezTo>
                  <a:lnTo>
                    <a:pt x="3989" y="680"/>
                  </a:lnTo>
                  <a:lnTo>
                    <a:pt x="3942" y="703"/>
                  </a:lnTo>
                  <a:lnTo>
                    <a:pt x="3727" y="703"/>
                  </a:lnTo>
                  <a:cubicBezTo>
                    <a:pt x="3716" y="703"/>
                    <a:pt x="3716" y="703"/>
                    <a:pt x="3704" y="715"/>
                  </a:cubicBezTo>
                  <a:lnTo>
                    <a:pt x="3585" y="715"/>
                  </a:lnTo>
                  <a:cubicBezTo>
                    <a:pt x="3573" y="715"/>
                    <a:pt x="3573" y="715"/>
                    <a:pt x="3549" y="727"/>
                  </a:cubicBezTo>
                  <a:lnTo>
                    <a:pt x="3525" y="727"/>
                  </a:lnTo>
                  <a:cubicBezTo>
                    <a:pt x="3513" y="727"/>
                    <a:pt x="3489" y="751"/>
                    <a:pt x="3477" y="751"/>
                  </a:cubicBezTo>
                  <a:cubicBezTo>
                    <a:pt x="3465" y="751"/>
                    <a:pt x="3465" y="751"/>
                    <a:pt x="3454" y="763"/>
                  </a:cubicBezTo>
                  <a:lnTo>
                    <a:pt x="3418" y="775"/>
                  </a:lnTo>
                  <a:cubicBezTo>
                    <a:pt x="3418" y="775"/>
                    <a:pt x="3406" y="775"/>
                    <a:pt x="3406" y="787"/>
                  </a:cubicBezTo>
                  <a:lnTo>
                    <a:pt x="3370" y="811"/>
                  </a:lnTo>
                  <a:lnTo>
                    <a:pt x="3358" y="822"/>
                  </a:lnTo>
                  <a:cubicBezTo>
                    <a:pt x="3358" y="822"/>
                    <a:pt x="3346" y="822"/>
                    <a:pt x="3346" y="834"/>
                  </a:cubicBezTo>
                  <a:lnTo>
                    <a:pt x="3299" y="870"/>
                  </a:lnTo>
                  <a:lnTo>
                    <a:pt x="3287" y="882"/>
                  </a:lnTo>
                  <a:cubicBezTo>
                    <a:pt x="3275" y="882"/>
                    <a:pt x="3275" y="894"/>
                    <a:pt x="3251" y="894"/>
                  </a:cubicBezTo>
                  <a:lnTo>
                    <a:pt x="3215" y="930"/>
                  </a:lnTo>
                  <a:lnTo>
                    <a:pt x="3192" y="942"/>
                  </a:lnTo>
                  <a:lnTo>
                    <a:pt x="3180" y="953"/>
                  </a:lnTo>
                  <a:cubicBezTo>
                    <a:pt x="3180" y="953"/>
                    <a:pt x="3168" y="965"/>
                    <a:pt x="3156" y="965"/>
                  </a:cubicBezTo>
                  <a:lnTo>
                    <a:pt x="3132" y="989"/>
                  </a:lnTo>
                  <a:lnTo>
                    <a:pt x="3120" y="1001"/>
                  </a:lnTo>
                  <a:lnTo>
                    <a:pt x="3108" y="1013"/>
                  </a:lnTo>
                  <a:cubicBezTo>
                    <a:pt x="3096" y="1013"/>
                    <a:pt x="3096" y="1025"/>
                    <a:pt x="3096" y="1025"/>
                  </a:cubicBezTo>
                  <a:lnTo>
                    <a:pt x="3073" y="1049"/>
                  </a:lnTo>
                  <a:lnTo>
                    <a:pt x="3037" y="1072"/>
                  </a:lnTo>
                  <a:lnTo>
                    <a:pt x="3013" y="1084"/>
                  </a:lnTo>
                  <a:lnTo>
                    <a:pt x="2954" y="1144"/>
                  </a:lnTo>
                  <a:lnTo>
                    <a:pt x="2942" y="1168"/>
                  </a:lnTo>
                  <a:lnTo>
                    <a:pt x="2930" y="1180"/>
                  </a:lnTo>
                  <a:lnTo>
                    <a:pt x="2918" y="1192"/>
                  </a:lnTo>
                  <a:cubicBezTo>
                    <a:pt x="2811" y="1287"/>
                    <a:pt x="2715" y="1382"/>
                    <a:pt x="2632" y="1501"/>
                  </a:cubicBezTo>
                  <a:cubicBezTo>
                    <a:pt x="2596" y="1549"/>
                    <a:pt x="2573" y="1584"/>
                    <a:pt x="2561" y="1620"/>
                  </a:cubicBezTo>
                  <a:lnTo>
                    <a:pt x="2537" y="1644"/>
                  </a:lnTo>
                  <a:cubicBezTo>
                    <a:pt x="2513" y="1680"/>
                    <a:pt x="2501" y="1715"/>
                    <a:pt x="2465" y="1763"/>
                  </a:cubicBezTo>
                  <a:lnTo>
                    <a:pt x="2465" y="1775"/>
                  </a:lnTo>
                  <a:cubicBezTo>
                    <a:pt x="2453" y="1823"/>
                    <a:pt x="2418" y="1846"/>
                    <a:pt x="2406" y="1894"/>
                  </a:cubicBezTo>
                  <a:lnTo>
                    <a:pt x="2406" y="1906"/>
                  </a:lnTo>
                  <a:lnTo>
                    <a:pt x="2358" y="2037"/>
                  </a:lnTo>
                  <a:lnTo>
                    <a:pt x="2358" y="2061"/>
                  </a:lnTo>
                  <a:lnTo>
                    <a:pt x="2322" y="2192"/>
                  </a:lnTo>
                  <a:lnTo>
                    <a:pt x="2322" y="2204"/>
                  </a:lnTo>
                  <a:cubicBezTo>
                    <a:pt x="2299" y="2251"/>
                    <a:pt x="2287" y="2299"/>
                    <a:pt x="2287" y="2335"/>
                  </a:cubicBezTo>
                  <a:lnTo>
                    <a:pt x="2287" y="2358"/>
                  </a:lnTo>
                  <a:cubicBezTo>
                    <a:pt x="2275" y="2394"/>
                    <a:pt x="2275" y="2442"/>
                    <a:pt x="2275" y="2489"/>
                  </a:cubicBezTo>
                  <a:lnTo>
                    <a:pt x="2275" y="2501"/>
                  </a:lnTo>
                  <a:lnTo>
                    <a:pt x="2275" y="2573"/>
                  </a:lnTo>
                  <a:lnTo>
                    <a:pt x="2275" y="2656"/>
                  </a:lnTo>
                  <a:lnTo>
                    <a:pt x="2275" y="2668"/>
                  </a:lnTo>
                  <a:lnTo>
                    <a:pt x="2275" y="2739"/>
                  </a:lnTo>
                  <a:cubicBezTo>
                    <a:pt x="2275" y="2811"/>
                    <a:pt x="2275" y="2894"/>
                    <a:pt x="2287" y="2954"/>
                  </a:cubicBezTo>
                  <a:lnTo>
                    <a:pt x="2287" y="2989"/>
                  </a:lnTo>
                  <a:cubicBezTo>
                    <a:pt x="2287" y="3013"/>
                    <a:pt x="2287" y="3037"/>
                    <a:pt x="2299" y="3049"/>
                  </a:cubicBezTo>
                  <a:cubicBezTo>
                    <a:pt x="2322" y="3144"/>
                    <a:pt x="2334" y="3228"/>
                    <a:pt x="2358" y="3311"/>
                  </a:cubicBezTo>
                  <a:cubicBezTo>
                    <a:pt x="2358" y="3335"/>
                    <a:pt x="2382" y="3347"/>
                    <a:pt x="2394" y="3382"/>
                  </a:cubicBezTo>
                  <a:lnTo>
                    <a:pt x="2394" y="3394"/>
                  </a:lnTo>
                  <a:cubicBezTo>
                    <a:pt x="2394" y="3406"/>
                    <a:pt x="2406" y="3442"/>
                    <a:pt x="2406" y="3454"/>
                  </a:cubicBezTo>
                  <a:lnTo>
                    <a:pt x="2406" y="3466"/>
                  </a:lnTo>
                  <a:cubicBezTo>
                    <a:pt x="2418" y="3489"/>
                    <a:pt x="2418" y="3513"/>
                    <a:pt x="2442" y="3525"/>
                  </a:cubicBezTo>
                  <a:lnTo>
                    <a:pt x="2442" y="3549"/>
                  </a:lnTo>
                  <a:cubicBezTo>
                    <a:pt x="2513" y="3739"/>
                    <a:pt x="2632" y="3918"/>
                    <a:pt x="2763" y="4085"/>
                  </a:cubicBezTo>
                  <a:lnTo>
                    <a:pt x="2775" y="4097"/>
                  </a:lnTo>
                  <a:lnTo>
                    <a:pt x="2799" y="4109"/>
                  </a:lnTo>
                  <a:lnTo>
                    <a:pt x="2799" y="4120"/>
                  </a:lnTo>
                  <a:lnTo>
                    <a:pt x="2811" y="4144"/>
                  </a:lnTo>
                  <a:cubicBezTo>
                    <a:pt x="2823" y="4156"/>
                    <a:pt x="2834" y="4168"/>
                    <a:pt x="2858" y="4204"/>
                  </a:cubicBezTo>
                  <a:lnTo>
                    <a:pt x="2870" y="4216"/>
                  </a:lnTo>
                  <a:lnTo>
                    <a:pt x="2918" y="4263"/>
                  </a:lnTo>
                  <a:lnTo>
                    <a:pt x="2930" y="4275"/>
                  </a:lnTo>
                  <a:cubicBezTo>
                    <a:pt x="2942" y="4287"/>
                    <a:pt x="2954" y="4299"/>
                    <a:pt x="2989" y="4323"/>
                  </a:cubicBezTo>
                  <a:lnTo>
                    <a:pt x="3001" y="4335"/>
                  </a:lnTo>
                  <a:lnTo>
                    <a:pt x="3049" y="4382"/>
                  </a:lnTo>
                  <a:lnTo>
                    <a:pt x="3061" y="4394"/>
                  </a:lnTo>
                  <a:cubicBezTo>
                    <a:pt x="3073" y="4406"/>
                    <a:pt x="3108" y="4418"/>
                    <a:pt x="3120" y="4442"/>
                  </a:cubicBezTo>
                  <a:lnTo>
                    <a:pt x="3132" y="4442"/>
                  </a:lnTo>
                  <a:cubicBezTo>
                    <a:pt x="3156" y="4454"/>
                    <a:pt x="3168" y="4466"/>
                    <a:pt x="3192" y="4478"/>
                  </a:cubicBezTo>
                  <a:lnTo>
                    <a:pt x="3215" y="4501"/>
                  </a:lnTo>
                  <a:lnTo>
                    <a:pt x="3227" y="4501"/>
                  </a:lnTo>
                  <a:cubicBezTo>
                    <a:pt x="3215" y="4501"/>
                    <a:pt x="3215" y="4513"/>
                    <a:pt x="3192" y="4513"/>
                  </a:cubicBezTo>
                  <a:cubicBezTo>
                    <a:pt x="3156" y="4537"/>
                    <a:pt x="3096" y="4573"/>
                    <a:pt x="3049" y="4597"/>
                  </a:cubicBezTo>
                  <a:cubicBezTo>
                    <a:pt x="3037" y="4597"/>
                    <a:pt x="3037" y="4621"/>
                    <a:pt x="3013" y="4621"/>
                  </a:cubicBezTo>
                  <a:cubicBezTo>
                    <a:pt x="2977" y="4585"/>
                    <a:pt x="2942" y="4561"/>
                    <a:pt x="2894" y="4525"/>
                  </a:cubicBezTo>
                  <a:lnTo>
                    <a:pt x="2858" y="4478"/>
                  </a:lnTo>
                  <a:lnTo>
                    <a:pt x="2811" y="4442"/>
                  </a:lnTo>
                  <a:lnTo>
                    <a:pt x="2799" y="4418"/>
                  </a:lnTo>
                  <a:lnTo>
                    <a:pt x="2763" y="4394"/>
                  </a:lnTo>
                  <a:lnTo>
                    <a:pt x="2751" y="4382"/>
                  </a:lnTo>
                  <a:cubicBezTo>
                    <a:pt x="2620" y="4347"/>
                    <a:pt x="2608" y="4335"/>
                    <a:pt x="2608" y="4335"/>
                  </a:cubicBezTo>
                  <a:lnTo>
                    <a:pt x="2584" y="4311"/>
                  </a:lnTo>
                  <a:lnTo>
                    <a:pt x="2561" y="4287"/>
                  </a:lnTo>
                  <a:lnTo>
                    <a:pt x="2537" y="4275"/>
                  </a:lnTo>
                  <a:lnTo>
                    <a:pt x="2513" y="4240"/>
                  </a:lnTo>
                  <a:lnTo>
                    <a:pt x="2501" y="4228"/>
                  </a:lnTo>
                  <a:cubicBezTo>
                    <a:pt x="2501" y="4216"/>
                    <a:pt x="2477" y="4216"/>
                    <a:pt x="2477" y="4192"/>
                  </a:cubicBezTo>
                  <a:lnTo>
                    <a:pt x="2465" y="4180"/>
                  </a:lnTo>
                  <a:cubicBezTo>
                    <a:pt x="2465" y="4168"/>
                    <a:pt x="2453" y="4168"/>
                    <a:pt x="2453" y="4156"/>
                  </a:cubicBezTo>
                  <a:lnTo>
                    <a:pt x="2442" y="4132"/>
                  </a:lnTo>
                  <a:cubicBezTo>
                    <a:pt x="2442" y="4120"/>
                    <a:pt x="2418" y="4120"/>
                    <a:pt x="2418" y="4109"/>
                  </a:cubicBezTo>
                  <a:lnTo>
                    <a:pt x="2406" y="4097"/>
                  </a:lnTo>
                  <a:cubicBezTo>
                    <a:pt x="2406" y="4073"/>
                    <a:pt x="2394" y="4073"/>
                    <a:pt x="2394" y="4061"/>
                  </a:cubicBezTo>
                  <a:lnTo>
                    <a:pt x="2382" y="4049"/>
                  </a:lnTo>
                  <a:cubicBezTo>
                    <a:pt x="2358" y="4037"/>
                    <a:pt x="2358" y="4013"/>
                    <a:pt x="2346" y="4001"/>
                  </a:cubicBezTo>
                  <a:lnTo>
                    <a:pt x="2346" y="3990"/>
                  </a:lnTo>
                  <a:cubicBezTo>
                    <a:pt x="2334" y="3978"/>
                    <a:pt x="2334" y="3954"/>
                    <a:pt x="2322" y="3942"/>
                  </a:cubicBezTo>
                  <a:lnTo>
                    <a:pt x="2299" y="3930"/>
                  </a:lnTo>
                  <a:cubicBezTo>
                    <a:pt x="2299" y="3918"/>
                    <a:pt x="2287" y="3894"/>
                    <a:pt x="2287" y="3894"/>
                  </a:cubicBezTo>
                  <a:lnTo>
                    <a:pt x="2275" y="3882"/>
                  </a:lnTo>
                  <a:cubicBezTo>
                    <a:pt x="2275" y="3870"/>
                    <a:pt x="2263" y="3870"/>
                    <a:pt x="2263" y="3859"/>
                  </a:cubicBezTo>
                  <a:lnTo>
                    <a:pt x="2239" y="3835"/>
                  </a:lnTo>
                  <a:cubicBezTo>
                    <a:pt x="2239" y="3823"/>
                    <a:pt x="2227" y="3823"/>
                    <a:pt x="2227" y="3811"/>
                  </a:cubicBezTo>
                  <a:lnTo>
                    <a:pt x="2215" y="3775"/>
                  </a:lnTo>
                  <a:cubicBezTo>
                    <a:pt x="2215" y="3763"/>
                    <a:pt x="2203" y="3763"/>
                    <a:pt x="2203" y="3751"/>
                  </a:cubicBezTo>
                  <a:cubicBezTo>
                    <a:pt x="2203" y="3739"/>
                    <a:pt x="2203" y="3739"/>
                    <a:pt x="2180" y="3716"/>
                  </a:cubicBezTo>
                  <a:cubicBezTo>
                    <a:pt x="2180" y="3704"/>
                    <a:pt x="2168" y="3704"/>
                    <a:pt x="2168" y="3692"/>
                  </a:cubicBezTo>
                  <a:cubicBezTo>
                    <a:pt x="2168" y="3692"/>
                    <a:pt x="2168" y="3680"/>
                    <a:pt x="2156" y="3680"/>
                  </a:cubicBezTo>
                  <a:cubicBezTo>
                    <a:pt x="2156" y="3656"/>
                    <a:pt x="2144" y="3656"/>
                    <a:pt x="2144" y="3644"/>
                  </a:cubicBezTo>
                  <a:cubicBezTo>
                    <a:pt x="2144" y="3632"/>
                    <a:pt x="2144" y="3632"/>
                    <a:pt x="2120" y="3620"/>
                  </a:cubicBezTo>
                  <a:cubicBezTo>
                    <a:pt x="2120" y="3597"/>
                    <a:pt x="2108" y="3597"/>
                    <a:pt x="2108" y="3585"/>
                  </a:cubicBezTo>
                  <a:lnTo>
                    <a:pt x="2096" y="3561"/>
                  </a:lnTo>
                  <a:cubicBezTo>
                    <a:pt x="2096" y="3537"/>
                    <a:pt x="2084" y="3537"/>
                    <a:pt x="2084" y="3525"/>
                  </a:cubicBezTo>
                  <a:lnTo>
                    <a:pt x="2061" y="3501"/>
                  </a:lnTo>
                  <a:cubicBezTo>
                    <a:pt x="2061" y="3478"/>
                    <a:pt x="2049" y="3466"/>
                    <a:pt x="2049" y="3454"/>
                  </a:cubicBezTo>
                  <a:lnTo>
                    <a:pt x="2049" y="3442"/>
                  </a:lnTo>
                  <a:cubicBezTo>
                    <a:pt x="2049" y="3418"/>
                    <a:pt x="2037" y="3394"/>
                    <a:pt x="2037" y="3382"/>
                  </a:cubicBezTo>
                  <a:lnTo>
                    <a:pt x="2037" y="3358"/>
                  </a:lnTo>
                  <a:cubicBezTo>
                    <a:pt x="2037" y="3347"/>
                    <a:pt x="2025" y="3335"/>
                    <a:pt x="2025" y="3323"/>
                  </a:cubicBezTo>
                  <a:lnTo>
                    <a:pt x="2025" y="3287"/>
                  </a:lnTo>
                  <a:cubicBezTo>
                    <a:pt x="2025" y="3275"/>
                    <a:pt x="2025" y="3263"/>
                    <a:pt x="2001" y="3239"/>
                  </a:cubicBezTo>
                  <a:lnTo>
                    <a:pt x="2001" y="3216"/>
                  </a:lnTo>
                  <a:lnTo>
                    <a:pt x="2001" y="3180"/>
                  </a:lnTo>
                  <a:lnTo>
                    <a:pt x="2001" y="3156"/>
                  </a:lnTo>
                  <a:lnTo>
                    <a:pt x="2001" y="3120"/>
                  </a:lnTo>
                  <a:lnTo>
                    <a:pt x="2001" y="3097"/>
                  </a:lnTo>
                  <a:lnTo>
                    <a:pt x="2001" y="3061"/>
                  </a:lnTo>
                  <a:lnTo>
                    <a:pt x="2001" y="3037"/>
                  </a:lnTo>
                  <a:lnTo>
                    <a:pt x="2001" y="3001"/>
                  </a:lnTo>
                  <a:lnTo>
                    <a:pt x="2001" y="2977"/>
                  </a:lnTo>
                  <a:lnTo>
                    <a:pt x="2001" y="2942"/>
                  </a:lnTo>
                  <a:lnTo>
                    <a:pt x="2001" y="2930"/>
                  </a:lnTo>
                  <a:lnTo>
                    <a:pt x="2001" y="2906"/>
                  </a:lnTo>
                  <a:lnTo>
                    <a:pt x="2001" y="2870"/>
                  </a:lnTo>
                  <a:lnTo>
                    <a:pt x="2001" y="2823"/>
                  </a:lnTo>
                  <a:lnTo>
                    <a:pt x="2001" y="2811"/>
                  </a:lnTo>
                  <a:lnTo>
                    <a:pt x="2001" y="2751"/>
                  </a:lnTo>
                  <a:cubicBezTo>
                    <a:pt x="2001" y="2525"/>
                    <a:pt x="2037" y="2323"/>
                    <a:pt x="2096" y="2108"/>
                  </a:cubicBezTo>
                  <a:cubicBezTo>
                    <a:pt x="2227" y="1620"/>
                    <a:pt x="2537" y="1192"/>
                    <a:pt x="2942" y="882"/>
                  </a:cubicBezTo>
                  <a:cubicBezTo>
                    <a:pt x="3346" y="584"/>
                    <a:pt x="3835" y="418"/>
                    <a:pt x="4347" y="418"/>
                  </a:cubicBezTo>
                  <a:close/>
                  <a:moveTo>
                    <a:pt x="4251" y="1"/>
                  </a:moveTo>
                  <a:cubicBezTo>
                    <a:pt x="3656" y="1"/>
                    <a:pt x="3096" y="191"/>
                    <a:pt x="2620" y="537"/>
                  </a:cubicBezTo>
                  <a:cubicBezTo>
                    <a:pt x="2144" y="894"/>
                    <a:pt x="1787" y="1406"/>
                    <a:pt x="1620" y="1977"/>
                  </a:cubicBezTo>
                  <a:cubicBezTo>
                    <a:pt x="1549" y="2215"/>
                    <a:pt x="1513" y="2477"/>
                    <a:pt x="1513" y="2727"/>
                  </a:cubicBezTo>
                  <a:lnTo>
                    <a:pt x="1513" y="2799"/>
                  </a:lnTo>
                  <a:lnTo>
                    <a:pt x="1513" y="2811"/>
                  </a:lnTo>
                  <a:lnTo>
                    <a:pt x="1513" y="2835"/>
                  </a:lnTo>
                  <a:lnTo>
                    <a:pt x="1513" y="2870"/>
                  </a:lnTo>
                  <a:lnTo>
                    <a:pt x="1513" y="2906"/>
                  </a:lnTo>
                  <a:lnTo>
                    <a:pt x="1513" y="2954"/>
                  </a:lnTo>
                  <a:lnTo>
                    <a:pt x="1513" y="2977"/>
                  </a:lnTo>
                  <a:lnTo>
                    <a:pt x="1513" y="3025"/>
                  </a:lnTo>
                  <a:lnTo>
                    <a:pt x="1513" y="3049"/>
                  </a:lnTo>
                  <a:lnTo>
                    <a:pt x="1513" y="3097"/>
                  </a:lnTo>
                  <a:lnTo>
                    <a:pt x="1513" y="3132"/>
                  </a:lnTo>
                  <a:lnTo>
                    <a:pt x="1513" y="3168"/>
                  </a:lnTo>
                  <a:lnTo>
                    <a:pt x="1513" y="3204"/>
                  </a:lnTo>
                  <a:lnTo>
                    <a:pt x="1513" y="3251"/>
                  </a:lnTo>
                  <a:lnTo>
                    <a:pt x="1513" y="3275"/>
                  </a:lnTo>
                  <a:cubicBezTo>
                    <a:pt x="1513" y="3287"/>
                    <a:pt x="1513" y="3311"/>
                    <a:pt x="1537" y="3323"/>
                  </a:cubicBezTo>
                  <a:lnTo>
                    <a:pt x="1537" y="3335"/>
                  </a:lnTo>
                  <a:lnTo>
                    <a:pt x="1537" y="3347"/>
                  </a:lnTo>
                  <a:cubicBezTo>
                    <a:pt x="1537" y="3370"/>
                    <a:pt x="1537" y="3382"/>
                    <a:pt x="1549" y="3394"/>
                  </a:cubicBezTo>
                  <a:lnTo>
                    <a:pt x="1549" y="3430"/>
                  </a:lnTo>
                  <a:cubicBezTo>
                    <a:pt x="1549" y="3442"/>
                    <a:pt x="1560" y="3454"/>
                    <a:pt x="1560" y="3489"/>
                  </a:cubicBezTo>
                  <a:lnTo>
                    <a:pt x="1560" y="3501"/>
                  </a:lnTo>
                  <a:cubicBezTo>
                    <a:pt x="1560" y="3525"/>
                    <a:pt x="1572" y="3549"/>
                    <a:pt x="1572" y="3573"/>
                  </a:cubicBezTo>
                  <a:lnTo>
                    <a:pt x="1572" y="3585"/>
                  </a:lnTo>
                  <a:cubicBezTo>
                    <a:pt x="1572" y="3609"/>
                    <a:pt x="1596" y="3620"/>
                    <a:pt x="1596" y="3632"/>
                  </a:cubicBezTo>
                  <a:lnTo>
                    <a:pt x="1596" y="3644"/>
                  </a:lnTo>
                  <a:lnTo>
                    <a:pt x="1596" y="3668"/>
                  </a:lnTo>
                  <a:cubicBezTo>
                    <a:pt x="1596" y="3680"/>
                    <a:pt x="1608" y="3692"/>
                    <a:pt x="1608" y="3704"/>
                  </a:cubicBezTo>
                  <a:lnTo>
                    <a:pt x="1608" y="3728"/>
                  </a:lnTo>
                  <a:lnTo>
                    <a:pt x="1608" y="3739"/>
                  </a:lnTo>
                  <a:cubicBezTo>
                    <a:pt x="1608" y="3751"/>
                    <a:pt x="1620" y="3763"/>
                    <a:pt x="1620" y="3787"/>
                  </a:cubicBezTo>
                  <a:cubicBezTo>
                    <a:pt x="1620" y="3799"/>
                    <a:pt x="1632" y="3799"/>
                    <a:pt x="1632" y="3811"/>
                  </a:cubicBezTo>
                  <a:cubicBezTo>
                    <a:pt x="1632" y="3823"/>
                    <a:pt x="1656" y="3847"/>
                    <a:pt x="1656" y="3847"/>
                  </a:cubicBezTo>
                  <a:cubicBezTo>
                    <a:pt x="1656" y="3859"/>
                    <a:pt x="1656" y="3859"/>
                    <a:pt x="1668" y="3870"/>
                  </a:cubicBezTo>
                  <a:cubicBezTo>
                    <a:pt x="1668" y="3882"/>
                    <a:pt x="1680" y="3906"/>
                    <a:pt x="1680" y="3906"/>
                  </a:cubicBezTo>
                  <a:cubicBezTo>
                    <a:pt x="1680" y="3918"/>
                    <a:pt x="1691" y="3918"/>
                    <a:pt x="1691" y="3930"/>
                  </a:cubicBezTo>
                  <a:cubicBezTo>
                    <a:pt x="1691" y="3942"/>
                    <a:pt x="1715" y="3966"/>
                    <a:pt x="1715" y="3966"/>
                  </a:cubicBezTo>
                  <a:lnTo>
                    <a:pt x="1727" y="3990"/>
                  </a:lnTo>
                  <a:cubicBezTo>
                    <a:pt x="1727" y="4001"/>
                    <a:pt x="1739" y="4025"/>
                    <a:pt x="1739" y="4025"/>
                  </a:cubicBezTo>
                  <a:cubicBezTo>
                    <a:pt x="1739" y="4025"/>
                    <a:pt x="1739" y="4037"/>
                    <a:pt x="1751" y="4037"/>
                  </a:cubicBezTo>
                  <a:cubicBezTo>
                    <a:pt x="1751" y="4049"/>
                    <a:pt x="1775" y="4061"/>
                    <a:pt x="1775" y="4061"/>
                  </a:cubicBezTo>
                  <a:cubicBezTo>
                    <a:pt x="1775" y="4061"/>
                    <a:pt x="1775" y="4085"/>
                    <a:pt x="1787" y="4085"/>
                  </a:cubicBezTo>
                  <a:cubicBezTo>
                    <a:pt x="1799" y="4097"/>
                    <a:pt x="1799" y="4109"/>
                    <a:pt x="1811" y="4120"/>
                  </a:cubicBezTo>
                  <a:lnTo>
                    <a:pt x="1834" y="4144"/>
                  </a:lnTo>
                  <a:cubicBezTo>
                    <a:pt x="1846" y="4156"/>
                    <a:pt x="1858" y="4180"/>
                    <a:pt x="1858" y="4204"/>
                  </a:cubicBezTo>
                  <a:lnTo>
                    <a:pt x="1858" y="4216"/>
                  </a:lnTo>
                  <a:cubicBezTo>
                    <a:pt x="1870" y="4228"/>
                    <a:pt x="1870" y="4240"/>
                    <a:pt x="1894" y="4263"/>
                  </a:cubicBezTo>
                  <a:lnTo>
                    <a:pt x="1906" y="4287"/>
                  </a:lnTo>
                  <a:cubicBezTo>
                    <a:pt x="1918" y="4299"/>
                    <a:pt x="1918" y="4323"/>
                    <a:pt x="1930" y="4323"/>
                  </a:cubicBezTo>
                  <a:lnTo>
                    <a:pt x="1953" y="4335"/>
                  </a:lnTo>
                  <a:cubicBezTo>
                    <a:pt x="1965" y="4347"/>
                    <a:pt x="1965" y="4359"/>
                    <a:pt x="1977" y="4359"/>
                  </a:cubicBezTo>
                  <a:cubicBezTo>
                    <a:pt x="1977" y="4382"/>
                    <a:pt x="1989" y="4382"/>
                    <a:pt x="1989" y="4394"/>
                  </a:cubicBezTo>
                  <a:lnTo>
                    <a:pt x="2025" y="4418"/>
                  </a:lnTo>
                  <a:lnTo>
                    <a:pt x="2037" y="4442"/>
                  </a:lnTo>
                  <a:lnTo>
                    <a:pt x="2072" y="4466"/>
                  </a:lnTo>
                  <a:cubicBezTo>
                    <a:pt x="2072" y="4478"/>
                    <a:pt x="2084" y="4478"/>
                    <a:pt x="2084" y="4501"/>
                  </a:cubicBezTo>
                  <a:lnTo>
                    <a:pt x="2108" y="4525"/>
                  </a:lnTo>
                  <a:cubicBezTo>
                    <a:pt x="2108" y="4537"/>
                    <a:pt x="2132" y="4537"/>
                    <a:pt x="2132" y="4537"/>
                  </a:cubicBezTo>
                  <a:lnTo>
                    <a:pt x="2156" y="4573"/>
                  </a:lnTo>
                  <a:lnTo>
                    <a:pt x="2168" y="4585"/>
                  </a:lnTo>
                  <a:lnTo>
                    <a:pt x="2203" y="4621"/>
                  </a:lnTo>
                  <a:lnTo>
                    <a:pt x="2215" y="4632"/>
                  </a:lnTo>
                  <a:lnTo>
                    <a:pt x="2251" y="4656"/>
                  </a:lnTo>
                  <a:lnTo>
                    <a:pt x="2263" y="4680"/>
                  </a:lnTo>
                  <a:lnTo>
                    <a:pt x="2311" y="4716"/>
                  </a:lnTo>
                  <a:lnTo>
                    <a:pt x="2346" y="4763"/>
                  </a:lnTo>
                  <a:cubicBezTo>
                    <a:pt x="2382" y="4775"/>
                    <a:pt x="2406" y="4811"/>
                    <a:pt x="2430" y="4823"/>
                  </a:cubicBezTo>
                  <a:lnTo>
                    <a:pt x="2406" y="4835"/>
                  </a:lnTo>
                  <a:cubicBezTo>
                    <a:pt x="2287" y="4811"/>
                    <a:pt x="2156" y="4811"/>
                    <a:pt x="2025" y="4811"/>
                  </a:cubicBezTo>
                  <a:cubicBezTo>
                    <a:pt x="906" y="4811"/>
                    <a:pt x="1" y="5716"/>
                    <a:pt x="1" y="6835"/>
                  </a:cubicBezTo>
                  <a:cubicBezTo>
                    <a:pt x="1" y="7954"/>
                    <a:pt x="906" y="8859"/>
                    <a:pt x="2025" y="8859"/>
                  </a:cubicBezTo>
                  <a:lnTo>
                    <a:pt x="8633" y="8859"/>
                  </a:lnTo>
                  <a:cubicBezTo>
                    <a:pt x="8740" y="8859"/>
                    <a:pt x="8823" y="8764"/>
                    <a:pt x="8823" y="8669"/>
                  </a:cubicBezTo>
                  <a:cubicBezTo>
                    <a:pt x="9002" y="8573"/>
                    <a:pt x="8919" y="8490"/>
                    <a:pt x="8811" y="8490"/>
                  </a:cubicBezTo>
                  <a:lnTo>
                    <a:pt x="2203" y="8490"/>
                  </a:lnTo>
                  <a:cubicBezTo>
                    <a:pt x="1299" y="8490"/>
                    <a:pt x="560" y="7752"/>
                    <a:pt x="560" y="6847"/>
                  </a:cubicBezTo>
                  <a:cubicBezTo>
                    <a:pt x="560" y="5942"/>
                    <a:pt x="1299" y="5216"/>
                    <a:pt x="2203" y="5216"/>
                  </a:cubicBezTo>
                  <a:cubicBezTo>
                    <a:pt x="2334" y="5216"/>
                    <a:pt x="2489" y="5228"/>
                    <a:pt x="2620" y="5275"/>
                  </a:cubicBezTo>
                  <a:cubicBezTo>
                    <a:pt x="2629" y="5277"/>
                    <a:pt x="2639" y="5278"/>
                    <a:pt x="2649" y="5278"/>
                  </a:cubicBezTo>
                  <a:cubicBezTo>
                    <a:pt x="2715" y="5278"/>
                    <a:pt x="2791" y="5244"/>
                    <a:pt x="2823" y="5192"/>
                  </a:cubicBezTo>
                  <a:cubicBezTo>
                    <a:pt x="2882" y="5109"/>
                    <a:pt x="2954" y="5037"/>
                    <a:pt x="3037" y="4978"/>
                  </a:cubicBezTo>
                  <a:cubicBezTo>
                    <a:pt x="3049" y="4954"/>
                    <a:pt x="3061" y="4942"/>
                    <a:pt x="3096" y="4930"/>
                  </a:cubicBezTo>
                  <a:lnTo>
                    <a:pt x="3108" y="4930"/>
                  </a:lnTo>
                  <a:cubicBezTo>
                    <a:pt x="3120" y="4918"/>
                    <a:pt x="3132" y="4894"/>
                    <a:pt x="3168" y="4882"/>
                  </a:cubicBezTo>
                  <a:cubicBezTo>
                    <a:pt x="3215" y="4859"/>
                    <a:pt x="3251" y="4823"/>
                    <a:pt x="3299" y="4811"/>
                  </a:cubicBezTo>
                  <a:cubicBezTo>
                    <a:pt x="3311" y="4799"/>
                    <a:pt x="3346" y="4799"/>
                    <a:pt x="3358" y="4775"/>
                  </a:cubicBezTo>
                  <a:cubicBezTo>
                    <a:pt x="3406" y="4763"/>
                    <a:pt x="3454" y="4740"/>
                    <a:pt x="3489" y="4716"/>
                  </a:cubicBezTo>
                  <a:cubicBezTo>
                    <a:pt x="3513" y="4716"/>
                    <a:pt x="3537" y="4704"/>
                    <a:pt x="3549" y="4704"/>
                  </a:cubicBezTo>
                  <a:lnTo>
                    <a:pt x="3573" y="4704"/>
                  </a:lnTo>
                  <a:cubicBezTo>
                    <a:pt x="3585" y="4704"/>
                    <a:pt x="3608" y="4692"/>
                    <a:pt x="3632" y="4692"/>
                  </a:cubicBezTo>
                  <a:lnTo>
                    <a:pt x="3930" y="4692"/>
                  </a:lnTo>
                  <a:cubicBezTo>
                    <a:pt x="3989" y="4692"/>
                    <a:pt x="4025" y="4704"/>
                    <a:pt x="4085" y="4704"/>
                  </a:cubicBezTo>
                  <a:cubicBezTo>
                    <a:pt x="4120" y="4704"/>
                    <a:pt x="4132" y="4716"/>
                    <a:pt x="4168" y="4716"/>
                  </a:cubicBezTo>
                  <a:lnTo>
                    <a:pt x="4180" y="4716"/>
                  </a:lnTo>
                  <a:cubicBezTo>
                    <a:pt x="4204" y="4716"/>
                    <a:pt x="4227" y="4740"/>
                    <a:pt x="4251" y="4740"/>
                  </a:cubicBezTo>
                  <a:lnTo>
                    <a:pt x="4394" y="4740"/>
                  </a:lnTo>
                  <a:cubicBezTo>
                    <a:pt x="4394" y="4740"/>
                    <a:pt x="4406" y="4740"/>
                    <a:pt x="4406" y="4716"/>
                  </a:cubicBezTo>
                  <a:lnTo>
                    <a:pt x="4454" y="4680"/>
                  </a:lnTo>
                  <a:cubicBezTo>
                    <a:pt x="4478" y="4644"/>
                    <a:pt x="4489" y="4621"/>
                    <a:pt x="4489" y="4585"/>
                  </a:cubicBezTo>
                  <a:cubicBezTo>
                    <a:pt x="4489" y="4561"/>
                    <a:pt x="4513" y="4525"/>
                    <a:pt x="4513" y="4513"/>
                  </a:cubicBezTo>
                  <a:cubicBezTo>
                    <a:pt x="4513" y="4501"/>
                    <a:pt x="4525" y="4478"/>
                    <a:pt x="4525" y="4466"/>
                  </a:cubicBezTo>
                  <a:cubicBezTo>
                    <a:pt x="4525" y="4454"/>
                    <a:pt x="4525" y="4442"/>
                    <a:pt x="4537" y="4418"/>
                  </a:cubicBezTo>
                  <a:cubicBezTo>
                    <a:pt x="4537" y="4406"/>
                    <a:pt x="4549" y="4382"/>
                    <a:pt x="4549" y="4359"/>
                  </a:cubicBezTo>
                  <a:lnTo>
                    <a:pt x="4549" y="4347"/>
                  </a:lnTo>
                  <a:cubicBezTo>
                    <a:pt x="4811" y="3609"/>
                    <a:pt x="5442" y="3049"/>
                    <a:pt x="6216" y="2894"/>
                  </a:cubicBezTo>
                  <a:lnTo>
                    <a:pt x="6240" y="2894"/>
                  </a:lnTo>
                  <a:cubicBezTo>
                    <a:pt x="6371" y="2858"/>
                    <a:pt x="6513" y="2847"/>
                    <a:pt x="6668" y="2847"/>
                  </a:cubicBezTo>
                  <a:lnTo>
                    <a:pt x="6799" y="2847"/>
                  </a:lnTo>
                  <a:cubicBezTo>
                    <a:pt x="7228" y="2870"/>
                    <a:pt x="7633" y="3013"/>
                    <a:pt x="7978" y="3263"/>
                  </a:cubicBezTo>
                  <a:cubicBezTo>
                    <a:pt x="8012" y="3287"/>
                    <a:pt x="8051" y="3300"/>
                    <a:pt x="8090" y="3300"/>
                  </a:cubicBezTo>
                  <a:cubicBezTo>
                    <a:pt x="8148" y="3300"/>
                    <a:pt x="8204" y="3272"/>
                    <a:pt x="8240" y="3216"/>
                  </a:cubicBezTo>
                  <a:cubicBezTo>
                    <a:pt x="8299" y="3132"/>
                    <a:pt x="8288" y="3013"/>
                    <a:pt x="8204" y="2954"/>
                  </a:cubicBezTo>
                  <a:cubicBezTo>
                    <a:pt x="7847" y="2680"/>
                    <a:pt x="7430" y="2513"/>
                    <a:pt x="6978" y="2477"/>
                  </a:cubicBezTo>
                  <a:cubicBezTo>
                    <a:pt x="6966" y="2311"/>
                    <a:pt x="6930" y="2132"/>
                    <a:pt x="6894" y="1977"/>
                  </a:cubicBezTo>
                  <a:cubicBezTo>
                    <a:pt x="6728" y="1418"/>
                    <a:pt x="6371" y="894"/>
                    <a:pt x="5894" y="537"/>
                  </a:cubicBezTo>
                  <a:cubicBezTo>
                    <a:pt x="5418" y="180"/>
                    <a:pt x="4847" y="1"/>
                    <a:pt x="42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5" name="Google Shape;9015;p76"/>
            <p:cNvSpPr/>
            <p:nvPr/>
          </p:nvSpPr>
          <p:spPr>
            <a:xfrm>
              <a:off x="1670026" y="3377672"/>
              <a:ext cx="104760" cy="175256"/>
            </a:xfrm>
            <a:custGeom>
              <a:avLst/>
              <a:gdLst/>
              <a:ahLst/>
              <a:cxnLst/>
              <a:rect l="l" t="t" r="r" b="b"/>
              <a:pathLst>
                <a:path w="3299" h="5519" extrusionOk="0">
                  <a:moveTo>
                    <a:pt x="210" y="0"/>
                  </a:moveTo>
                  <a:cubicBezTo>
                    <a:pt x="169" y="0"/>
                    <a:pt x="128" y="15"/>
                    <a:pt x="96" y="41"/>
                  </a:cubicBezTo>
                  <a:cubicBezTo>
                    <a:pt x="1" y="113"/>
                    <a:pt x="1" y="232"/>
                    <a:pt x="60" y="303"/>
                  </a:cubicBezTo>
                  <a:cubicBezTo>
                    <a:pt x="394" y="708"/>
                    <a:pt x="572" y="1196"/>
                    <a:pt x="572" y="1720"/>
                  </a:cubicBezTo>
                  <a:lnTo>
                    <a:pt x="572" y="1780"/>
                  </a:lnTo>
                  <a:lnTo>
                    <a:pt x="572" y="1791"/>
                  </a:lnTo>
                  <a:cubicBezTo>
                    <a:pt x="572" y="1851"/>
                    <a:pt x="596" y="1910"/>
                    <a:pt x="644" y="1958"/>
                  </a:cubicBezTo>
                  <a:cubicBezTo>
                    <a:pt x="676" y="1990"/>
                    <a:pt x="718" y="2000"/>
                    <a:pt x="760" y="2000"/>
                  </a:cubicBezTo>
                  <a:cubicBezTo>
                    <a:pt x="781" y="2000"/>
                    <a:pt x="803" y="1998"/>
                    <a:pt x="822" y="1994"/>
                  </a:cubicBezTo>
                  <a:cubicBezTo>
                    <a:pt x="977" y="1946"/>
                    <a:pt x="1132" y="1922"/>
                    <a:pt x="1299" y="1922"/>
                  </a:cubicBezTo>
                  <a:cubicBezTo>
                    <a:pt x="2192" y="1922"/>
                    <a:pt x="2906" y="2649"/>
                    <a:pt x="2906" y="3530"/>
                  </a:cubicBezTo>
                  <a:cubicBezTo>
                    <a:pt x="2906" y="4423"/>
                    <a:pt x="2180" y="5125"/>
                    <a:pt x="1299" y="5125"/>
                  </a:cubicBezTo>
                  <a:lnTo>
                    <a:pt x="1168" y="5125"/>
                  </a:lnTo>
                  <a:cubicBezTo>
                    <a:pt x="1061" y="5125"/>
                    <a:pt x="977" y="5220"/>
                    <a:pt x="977" y="5328"/>
                  </a:cubicBezTo>
                  <a:cubicBezTo>
                    <a:pt x="977" y="5423"/>
                    <a:pt x="1061" y="5518"/>
                    <a:pt x="1168" y="5518"/>
                  </a:cubicBezTo>
                  <a:lnTo>
                    <a:pt x="1299" y="5518"/>
                  </a:lnTo>
                  <a:cubicBezTo>
                    <a:pt x="2394" y="5518"/>
                    <a:pt x="3287" y="4625"/>
                    <a:pt x="3287" y="3518"/>
                  </a:cubicBezTo>
                  <a:cubicBezTo>
                    <a:pt x="3299" y="2422"/>
                    <a:pt x="2406" y="1529"/>
                    <a:pt x="1299" y="1529"/>
                  </a:cubicBezTo>
                  <a:cubicBezTo>
                    <a:pt x="1180" y="1529"/>
                    <a:pt x="1061" y="1541"/>
                    <a:pt x="942" y="1565"/>
                  </a:cubicBezTo>
                  <a:cubicBezTo>
                    <a:pt x="918" y="1029"/>
                    <a:pt x="703" y="494"/>
                    <a:pt x="358" y="77"/>
                  </a:cubicBezTo>
                  <a:cubicBezTo>
                    <a:pt x="318" y="24"/>
                    <a:pt x="263" y="0"/>
                    <a:pt x="21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16" name="Google Shape;9016;p76"/>
          <p:cNvGrpSpPr/>
          <p:nvPr/>
        </p:nvGrpSpPr>
        <p:grpSpPr>
          <a:xfrm>
            <a:off x="1933711" y="3216094"/>
            <a:ext cx="366389" cy="354481"/>
            <a:chOff x="1954741" y="3212419"/>
            <a:chExt cx="366389" cy="35448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17" name="Google Shape;9017;p76"/>
            <p:cNvSpPr/>
            <p:nvPr/>
          </p:nvSpPr>
          <p:spPr>
            <a:xfrm>
              <a:off x="1964204" y="3212419"/>
              <a:ext cx="356926" cy="354481"/>
            </a:xfrm>
            <a:custGeom>
              <a:avLst/>
              <a:gdLst/>
              <a:ahLst/>
              <a:cxnLst/>
              <a:rect l="l" t="t" r="r" b="b"/>
              <a:pathLst>
                <a:path w="11240" h="11163" extrusionOk="0">
                  <a:moveTo>
                    <a:pt x="3618" y="1"/>
                  </a:moveTo>
                  <a:cubicBezTo>
                    <a:pt x="3546" y="1"/>
                    <a:pt x="3474" y="18"/>
                    <a:pt x="3405" y="54"/>
                  </a:cubicBezTo>
                  <a:cubicBezTo>
                    <a:pt x="2405" y="507"/>
                    <a:pt x="1560" y="1245"/>
                    <a:pt x="953" y="2161"/>
                  </a:cubicBezTo>
                  <a:cubicBezTo>
                    <a:pt x="321" y="3114"/>
                    <a:pt x="0" y="4221"/>
                    <a:pt x="0" y="5352"/>
                  </a:cubicBezTo>
                  <a:cubicBezTo>
                    <a:pt x="0" y="8567"/>
                    <a:pt x="2619" y="11163"/>
                    <a:pt x="5822" y="11163"/>
                  </a:cubicBezTo>
                  <a:cubicBezTo>
                    <a:pt x="6953" y="11163"/>
                    <a:pt x="8061" y="10841"/>
                    <a:pt x="9001" y="10222"/>
                  </a:cubicBezTo>
                  <a:cubicBezTo>
                    <a:pt x="9930" y="9603"/>
                    <a:pt x="10656" y="8758"/>
                    <a:pt x="11120" y="7757"/>
                  </a:cubicBezTo>
                  <a:cubicBezTo>
                    <a:pt x="11240" y="7567"/>
                    <a:pt x="11180" y="7317"/>
                    <a:pt x="11001" y="7186"/>
                  </a:cubicBezTo>
                  <a:cubicBezTo>
                    <a:pt x="10912" y="7109"/>
                    <a:pt x="10802" y="7070"/>
                    <a:pt x="10692" y="7070"/>
                  </a:cubicBezTo>
                  <a:cubicBezTo>
                    <a:pt x="10582" y="7070"/>
                    <a:pt x="10472" y="7109"/>
                    <a:pt x="10382" y="7186"/>
                  </a:cubicBezTo>
                  <a:cubicBezTo>
                    <a:pt x="9585" y="7793"/>
                    <a:pt x="8632" y="8115"/>
                    <a:pt x="7632" y="8115"/>
                  </a:cubicBezTo>
                  <a:cubicBezTo>
                    <a:pt x="7370" y="8115"/>
                    <a:pt x="7084" y="8091"/>
                    <a:pt x="6810" y="8043"/>
                  </a:cubicBezTo>
                  <a:cubicBezTo>
                    <a:pt x="6802" y="8042"/>
                    <a:pt x="6794" y="8042"/>
                    <a:pt x="6786" y="8042"/>
                  </a:cubicBezTo>
                  <a:cubicBezTo>
                    <a:pt x="6698" y="8042"/>
                    <a:pt x="6607" y="8101"/>
                    <a:pt x="6596" y="8210"/>
                  </a:cubicBezTo>
                  <a:cubicBezTo>
                    <a:pt x="6572" y="8317"/>
                    <a:pt x="6632" y="8412"/>
                    <a:pt x="6751" y="8436"/>
                  </a:cubicBezTo>
                  <a:cubicBezTo>
                    <a:pt x="7049" y="8484"/>
                    <a:pt x="7346" y="8508"/>
                    <a:pt x="7632" y="8508"/>
                  </a:cubicBezTo>
                  <a:cubicBezTo>
                    <a:pt x="8715" y="8508"/>
                    <a:pt x="9763" y="8150"/>
                    <a:pt x="10620" y="7495"/>
                  </a:cubicBezTo>
                  <a:cubicBezTo>
                    <a:pt x="10644" y="7478"/>
                    <a:pt x="10668" y="7469"/>
                    <a:pt x="10689" y="7469"/>
                  </a:cubicBezTo>
                  <a:cubicBezTo>
                    <a:pt x="10710" y="7469"/>
                    <a:pt x="10728" y="7478"/>
                    <a:pt x="10739" y="7495"/>
                  </a:cubicBezTo>
                  <a:cubicBezTo>
                    <a:pt x="10775" y="7519"/>
                    <a:pt x="10787" y="7567"/>
                    <a:pt x="10775" y="7615"/>
                  </a:cubicBezTo>
                  <a:cubicBezTo>
                    <a:pt x="10347" y="8543"/>
                    <a:pt x="9668" y="9341"/>
                    <a:pt x="8811" y="9901"/>
                  </a:cubicBezTo>
                  <a:cubicBezTo>
                    <a:pt x="7930" y="10484"/>
                    <a:pt x="6906" y="10782"/>
                    <a:pt x="5834" y="10782"/>
                  </a:cubicBezTo>
                  <a:cubicBezTo>
                    <a:pt x="2846" y="10782"/>
                    <a:pt x="405" y="8341"/>
                    <a:pt x="405" y="5352"/>
                  </a:cubicBezTo>
                  <a:cubicBezTo>
                    <a:pt x="405" y="4293"/>
                    <a:pt x="714" y="3269"/>
                    <a:pt x="1274" y="2376"/>
                  </a:cubicBezTo>
                  <a:cubicBezTo>
                    <a:pt x="1845" y="1507"/>
                    <a:pt x="2631" y="828"/>
                    <a:pt x="3572" y="411"/>
                  </a:cubicBezTo>
                  <a:cubicBezTo>
                    <a:pt x="3592" y="401"/>
                    <a:pt x="3609" y="396"/>
                    <a:pt x="3626" y="396"/>
                  </a:cubicBezTo>
                  <a:cubicBezTo>
                    <a:pt x="3649" y="396"/>
                    <a:pt x="3670" y="407"/>
                    <a:pt x="3691" y="435"/>
                  </a:cubicBezTo>
                  <a:cubicBezTo>
                    <a:pt x="3715" y="471"/>
                    <a:pt x="3715" y="530"/>
                    <a:pt x="3691" y="554"/>
                  </a:cubicBezTo>
                  <a:cubicBezTo>
                    <a:pt x="3036" y="1423"/>
                    <a:pt x="2679" y="2459"/>
                    <a:pt x="2679" y="3543"/>
                  </a:cubicBezTo>
                  <a:cubicBezTo>
                    <a:pt x="2679" y="4602"/>
                    <a:pt x="3000" y="5614"/>
                    <a:pt x="3631" y="6460"/>
                  </a:cubicBezTo>
                  <a:cubicBezTo>
                    <a:pt x="4239" y="7293"/>
                    <a:pt x="5084" y="7912"/>
                    <a:pt x="6060" y="8234"/>
                  </a:cubicBezTo>
                  <a:cubicBezTo>
                    <a:pt x="6081" y="8242"/>
                    <a:pt x="6103" y="8245"/>
                    <a:pt x="6124" y="8245"/>
                  </a:cubicBezTo>
                  <a:cubicBezTo>
                    <a:pt x="6200" y="8245"/>
                    <a:pt x="6273" y="8198"/>
                    <a:pt x="6310" y="8115"/>
                  </a:cubicBezTo>
                  <a:cubicBezTo>
                    <a:pt x="6334" y="8007"/>
                    <a:pt x="6287" y="7912"/>
                    <a:pt x="6191" y="7865"/>
                  </a:cubicBezTo>
                  <a:cubicBezTo>
                    <a:pt x="4322" y="7257"/>
                    <a:pt x="3060" y="5507"/>
                    <a:pt x="3060" y="3543"/>
                  </a:cubicBezTo>
                  <a:cubicBezTo>
                    <a:pt x="3060" y="2531"/>
                    <a:pt x="3393" y="1578"/>
                    <a:pt x="4001" y="792"/>
                  </a:cubicBezTo>
                  <a:cubicBezTo>
                    <a:pt x="4131" y="614"/>
                    <a:pt x="4131" y="364"/>
                    <a:pt x="4001" y="185"/>
                  </a:cubicBezTo>
                  <a:cubicBezTo>
                    <a:pt x="3898" y="67"/>
                    <a:pt x="3759" y="1"/>
                    <a:pt x="361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8" name="Google Shape;9018;p76"/>
            <p:cNvSpPr/>
            <p:nvPr/>
          </p:nvSpPr>
          <p:spPr>
            <a:xfrm>
              <a:off x="2127520" y="3279898"/>
              <a:ext cx="77546" cy="77546"/>
            </a:xfrm>
            <a:custGeom>
              <a:avLst/>
              <a:gdLst/>
              <a:ahLst/>
              <a:cxnLst/>
              <a:rect l="l" t="t" r="r" b="b"/>
              <a:pathLst>
                <a:path w="2442" h="2442" extrusionOk="0">
                  <a:moveTo>
                    <a:pt x="1239" y="846"/>
                  </a:moveTo>
                  <a:cubicBezTo>
                    <a:pt x="1334" y="989"/>
                    <a:pt x="1465" y="1108"/>
                    <a:pt x="1608" y="1215"/>
                  </a:cubicBezTo>
                  <a:cubicBezTo>
                    <a:pt x="1465" y="1310"/>
                    <a:pt x="1346" y="1441"/>
                    <a:pt x="1239" y="1584"/>
                  </a:cubicBezTo>
                  <a:cubicBezTo>
                    <a:pt x="1155" y="1441"/>
                    <a:pt x="1013" y="1322"/>
                    <a:pt x="870" y="1215"/>
                  </a:cubicBezTo>
                  <a:cubicBezTo>
                    <a:pt x="1013" y="1108"/>
                    <a:pt x="1155" y="989"/>
                    <a:pt x="1239" y="846"/>
                  </a:cubicBezTo>
                  <a:close/>
                  <a:moveTo>
                    <a:pt x="1227" y="1"/>
                  </a:moveTo>
                  <a:cubicBezTo>
                    <a:pt x="1120" y="1"/>
                    <a:pt x="1036" y="84"/>
                    <a:pt x="1036" y="191"/>
                  </a:cubicBezTo>
                  <a:cubicBezTo>
                    <a:pt x="1036" y="656"/>
                    <a:pt x="655" y="1025"/>
                    <a:pt x="203" y="1025"/>
                  </a:cubicBezTo>
                  <a:cubicBezTo>
                    <a:pt x="96" y="1025"/>
                    <a:pt x="1" y="1108"/>
                    <a:pt x="1" y="1215"/>
                  </a:cubicBezTo>
                  <a:cubicBezTo>
                    <a:pt x="1" y="1322"/>
                    <a:pt x="96" y="1406"/>
                    <a:pt x="203" y="1406"/>
                  </a:cubicBezTo>
                  <a:cubicBezTo>
                    <a:pt x="655" y="1406"/>
                    <a:pt x="1036" y="1787"/>
                    <a:pt x="1036" y="2239"/>
                  </a:cubicBezTo>
                  <a:cubicBezTo>
                    <a:pt x="1036" y="2346"/>
                    <a:pt x="1120" y="2442"/>
                    <a:pt x="1227" y="2442"/>
                  </a:cubicBezTo>
                  <a:cubicBezTo>
                    <a:pt x="1334" y="2442"/>
                    <a:pt x="1417" y="2346"/>
                    <a:pt x="1417" y="2239"/>
                  </a:cubicBezTo>
                  <a:cubicBezTo>
                    <a:pt x="1417" y="1787"/>
                    <a:pt x="1786" y="1406"/>
                    <a:pt x="2251" y="1406"/>
                  </a:cubicBezTo>
                  <a:cubicBezTo>
                    <a:pt x="2358" y="1406"/>
                    <a:pt x="2441" y="1322"/>
                    <a:pt x="2441" y="1215"/>
                  </a:cubicBezTo>
                  <a:cubicBezTo>
                    <a:pt x="2441" y="1108"/>
                    <a:pt x="2358" y="1025"/>
                    <a:pt x="2251" y="1025"/>
                  </a:cubicBezTo>
                  <a:cubicBezTo>
                    <a:pt x="1786" y="1025"/>
                    <a:pt x="1417" y="656"/>
                    <a:pt x="1417" y="191"/>
                  </a:cubicBezTo>
                  <a:cubicBezTo>
                    <a:pt x="1417" y="84"/>
                    <a:pt x="1334" y="1"/>
                    <a:pt x="12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19" name="Google Shape;9019;p76"/>
            <p:cNvSpPr/>
            <p:nvPr/>
          </p:nvSpPr>
          <p:spPr>
            <a:xfrm>
              <a:off x="2202747" y="3365732"/>
              <a:ext cx="38995" cy="38963"/>
            </a:xfrm>
            <a:custGeom>
              <a:avLst/>
              <a:gdLst/>
              <a:ahLst/>
              <a:cxnLst/>
              <a:rect l="l" t="t" r="r" b="b"/>
              <a:pathLst>
                <a:path w="1228" h="1227" extrusionOk="0">
                  <a:moveTo>
                    <a:pt x="608" y="405"/>
                  </a:moveTo>
                  <a:cubicBezTo>
                    <a:pt x="727" y="405"/>
                    <a:pt x="834" y="512"/>
                    <a:pt x="834" y="632"/>
                  </a:cubicBezTo>
                  <a:cubicBezTo>
                    <a:pt x="834" y="739"/>
                    <a:pt x="727" y="846"/>
                    <a:pt x="608" y="846"/>
                  </a:cubicBezTo>
                  <a:cubicBezTo>
                    <a:pt x="489" y="846"/>
                    <a:pt x="394" y="739"/>
                    <a:pt x="394" y="632"/>
                  </a:cubicBezTo>
                  <a:cubicBezTo>
                    <a:pt x="394" y="489"/>
                    <a:pt x="489" y="405"/>
                    <a:pt x="608" y="405"/>
                  </a:cubicBezTo>
                  <a:close/>
                  <a:moveTo>
                    <a:pt x="608" y="0"/>
                  </a:moveTo>
                  <a:cubicBezTo>
                    <a:pt x="275" y="0"/>
                    <a:pt x="1" y="262"/>
                    <a:pt x="1" y="608"/>
                  </a:cubicBezTo>
                  <a:cubicBezTo>
                    <a:pt x="1" y="953"/>
                    <a:pt x="275" y="1227"/>
                    <a:pt x="608" y="1227"/>
                  </a:cubicBezTo>
                  <a:cubicBezTo>
                    <a:pt x="953" y="1227"/>
                    <a:pt x="1227" y="953"/>
                    <a:pt x="1227" y="608"/>
                  </a:cubicBezTo>
                  <a:cubicBezTo>
                    <a:pt x="1227" y="274"/>
                    <a:pt x="953" y="0"/>
                    <a:pt x="6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0" name="Google Shape;9020;p76"/>
            <p:cNvSpPr/>
            <p:nvPr/>
          </p:nvSpPr>
          <p:spPr>
            <a:xfrm>
              <a:off x="1964553" y="3518473"/>
              <a:ext cx="38995" cy="38614"/>
            </a:xfrm>
            <a:custGeom>
              <a:avLst/>
              <a:gdLst/>
              <a:ahLst/>
              <a:cxnLst/>
              <a:rect l="l" t="t" r="r" b="b"/>
              <a:pathLst>
                <a:path w="1228" h="1216" extrusionOk="0">
                  <a:moveTo>
                    <a:pt x="608" y="382"/>
                  </a:moveTo>
                  <a:cubicBezTo>
                    <a:pt x="727" y="382"/>
                    <a:pt x="834" y="489"/>
                    <a:pt x="834" y="608"/>
                  </a:cubicBezTo>
                  <a:cubicBezTo>
                    <a:pt x="822" y="727"/>
                    <a:pt x="727" y="834"/>
                    <a:pt x="608" y="834"/>
                  </a:cubicBezTo>
                  <a:cubicBezTo>
                    <a:pt x="489" y="834"/>
                    <a:pt x="394" y="727"/>
                    <a:pt x="394" y="608"/>
                  </a:cubicBezTo>
                  <a:cubicBezTo>
                    <a:pt x="394" y="489"/>
                    <a:pt x="489" y="382"/>
                    <a:pt x="608" y="382"/>
                  </a:cubicBezTo>
                  <a:close/>
                  <a:moveTo>
                    <a:pt x="608" y="1"/>
                  </a:moveTo>
                  <a:cubicBezTo>
                    <a:pt x="275" y="1"/>
                    <a:pt x="1" y="263"/>
                    <a:pt x="1" y="608"/>
                  </a:cubicBezTo>
                  <a:cubicBezTo>
                    <a:pt x="1" y="953"/>
                    <a:pt x="275" y="1215"/>
                    <a:pt x="608" y="1215"/>
                  </a:cubicBezTo>
                  <a:cubicBezTo>
                    <a:pt x="953" y="1215"/>
                    <a:pt x="1227" y="953"/>
                    <a:pt x="1227" y="608"/>
                  </a:cubicBezTo>
                  <a:cubicBezTo>
                    <a:pt x="1227" y="263"/>
                    <a:pt x="942" y="1"/>
                    <a:pt x="60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1" name="Google Shape;9021;p76"/>
            <p:cNvSpPr/>
            <p:nvPr/>
          </p:nvSpPr>
          <p:spPr>
            <a:xfrm>
              <a:off x="2158894" y="3385007"/>
              <a:ext cx="15909" cy="16290"/>
            </a:xfrm>
            <a:custGeom>
              <a:avLst/>
              <a:gdLst/>
              <a:ahLst/>
              <a:cxnLst/>
              <a:rect l="l" t="t" r="r" b="b"/>
              <a:pathLst>
                <a:path w="501" h="513" extrusionOk="0">
                  <a:moveTo>
                    <a:pt x="251" y="1"/>
                  </a:moveTo>
                  <a:cubicBezTo>
                    <a:pt x="108" y="1"/>
                    <a:pt x="1" y="120"/>
                    <a:pt x="1" y="263"/>
                  </a:cubicBezTo>
                  <a:cubicBezTo>
                    <a:pt x="1" y="394"/>
                    <a:pt x="108" y="513"/>
                    <a:pt x="251" y="513"/>
                  </a:cubicBezTo>
                  <a:cubicBezTo>
                    <a:pt x="394" y="513"/>
                    <a:pt x="501" y="394"/>
                    <a:pt x="501" y="263"/>
                  </a:cubicBezTo>
                  <a:cubicBezTo>
                    <a:pt x="501" y="120"/>
                    <a:pt x="394" y="1"/>
                    <a:pt x="25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2" name="Google Shape;9022;p76"/>
            <p:cNvSpPr/>
            <p:nvPr/>
          </p:nvSpPr>
          <p:spPr>
            <a:xfrm>
              <a:off x="1954741" y="3478779"/>
              <a:ext cx="15909" cy="15909"/>
            </a:xfrm>
            <a:custGeom>
              <a:avLst/>
              <a:gdLst/>
              <a:ahLst/>
              <a:cxnLst/>
              <a:rect l="l" t="t" r="r" b="b"/>
              <a:pathLst>
                <a:path w="501" h="501" extrusionOk="0">
                  <a:moveTo>
                    <a:pt x="250" y="0"/>
                  </a:moveTo>
                  <a:cubicBezTo>
                    <a:pt x="108" y="0"/>
                    <a:pt x="0" y="108"/>
                    <a:pt x="0" y="250"/>
                  </a:cubicBezTo>
                  <a:cubicBezTo>
                    <a:pt x="0" y="393"/>
                    <a:pt x="108" y="501"/>
                    <a:pt x="250" y="501"/>
                  </a:cubicBezTo>
                  <a:cubicBezTo>
                    <a:pt x="393" y="501"/>
                    <a:pt x="500" y="393"/>
                    <a:pt x="500" y="250"/>
                  </a:cubicBezTo>
                  <a:cubicBezTo>
                    <a:pt x="500" y="108"/>
                    <a:pt x="393" y="0"/>
                    <a:pt x="25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3" name="Google Shape;9023;p76"/>
            <p:cNvSpPr/>
            <p:nvPr/>
          </p:nvSpPr>
          <p:spPr>
            <a:xfrm>
              <a:off x="2208813" y="3264020"/>
              <a:ext cx="16290" cy="16290"/>
            </a:xfrm>
            <a:custGeom>
              <a:avLst/>
              <a:gdLst/>
              <a:ahLst/>
              <a:cxnLst/>
              <a:rect l="l" t="t" r="r" b="b"/>
              <a:pathLst>
                <a:path w="513" h="513" extrusionOk="0">
                  <a:moveTo>
                    <a:pt x="250" y="1"/>
                  </a:moveTo>
                  <a:cubicBezTo>
                    <a:pt x="119" y="1"/>
                    <a:pt x="0" y="120"/>
                    <a:pt x="0" y="263"/>
                  </a:cubicBezTo>
                  <a:cubicBezTo>
                    <a:pt x="0" y="394"/>
                    <a:pt x="119" y="513"/>
                    <a:pt x="250" y="513"/>
                  </a:cubicBezTo>
                  <a:cubicBezTo>
                    <a:pt x="393" y="513"/>
                    <a:pt x="512" y="394"/>
                    <a:pt x="512" y="263"/>
                  </a:cubicBezTo>
                  <a:cubicBezTo>
                    <a:pt x="512" y="120"/>
                    <a:pt x="393" y="1"/>
                    <a:pt x="25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24" name="Google Shape;9024;p76"/>
          <p:cNvGrpSpPr/>
          <p:nvPr/>
        </p:nvGrpSpPr>
        <p:grpSpPr>
          <a:xfrm>
            <a:off x="3023547" y="3215626"/>
            <a:ext cx="366008" cy="348670"/>
            <a:chOff x="3043239" y="3215626"/>
            <a:chExt cx="366008" cy="3486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25" name="Google Shape;9025;p76"/>
            <p:cNvSpPr/>
            <p:nvPr/>
          </p:nvSpPr>
          <p:spPr>
            <a:xfrm>
              <a:off x="3106749" y="3273198"/>
              <a:ext cx="302498" cy="291098"/>
            </a:xfrm>
            <a:custGeom>
              <a:avLst/>
              <a:gdLst/>
              <a:ahLst/>
              <a:cxnLst/>
              <a:rect l="l" t="t" r="r" b="b"/>
              <a:pathLst>
                <a:path w="9526" h="9167" extrusionOk="0">
                  <a:moveTo>
                    <a:pt x="4711" y="1"/>
                  </a:moveTo>
                  <a:cubicBezTo>
                    <a:pt x="4689" y="1"/>
                    <a:pt x="4667" y="4"/>
                    <a:pt x="4644" y="9"/>
                  </a:cubicBezTo>
                  <a:cubicBezTo>
                    <a:pt x="4561" y="45"/>
                    <a:pt x="4525" y="140"/>
                    <a:pt x="4561" y="236"/>
                  </a:cubicBezTo>
                  <a:lnTo>
                    <a:pt x="5287" y="1950"/>
                  </a:lnTo>
                  <a:cubicBezTo>
                    <a:pt x="5311" y="2010"/>
                    <a:pt x="5359" y="2033"/>
                    <a:pt x="5418" y="2057"/>
                  </a:cubicBezTo>
                  <a:lnTo>
                    <a:pt x="9026" y="2379"/>
                  </a:lnTo>
                  <a:cubicBezTo>
                    <a:pt x="9097" y="2379"/>
                    <a:pt x="9109" y="2438"/>
                    <a:pt x="9121" y="2474"/>
                  </a:cubicBezTo>
                  <a:cubicBezTo>
                    <a:pt x="9121" y="2498"/>
                    <a:pt x="9145" y="2545"/>
                    <a:pt x="9097" y="2605"/>
                  </a:cubicBezTo>
                  <a:lnTo>
                    <a:pt x="6406" y="4974"/>
                  </a:lnTo>
                  <a:cubicBezTo>
                    <a:pt x="6359" y="5010"/>
                    <a:pt x="6347" y="5070"/>
                    <a:pt x="6347" y="5129"/>
                  </a:cubicBezTo>
                  <a:lnTo>
                    <a:pt x="7133" y="8665"/>
                  </a:lnTo>
                  <a:cubicBezTo>
                    <a:pt x="7144" y="8737"/>
                    <a:pt x="7109" y="8760"/>
                    <a:pt x="7085" y="8784"/>
                  </a:cubicBezTo>
                  <a:cubicBezTo>
                    <a:pt x="7078" y="8791"/>
                    <a:pt x="7053" y="8803"/>
                    <a:pt x="7021" y="8803"/>
                  </a:cubicBezTo>
                  <a:cubicBezTo>
                    <a:pt x="7001" y="8803"/>
                    <a:pt x="6977" y="8798"/>
                    <a:pt x="6954" y="8784"/>
                  </a:cubicBezTo>
                  <a:lnTo>
                    <a:pt x="3846" y="6939"/>
                  </a:lnTo>
                  <a:cubicBezTo>
                    <a:pt x="3817" y="6921"/>
                    <a:pt x="3787" y="6912"/>
                    <a:pt x="3757" y="6912"/>
                  </a:cubicBezTo>
                  <a:cubicBezTo>
                    <a:pt x="3727" y="6912"/>
                    <a:pt x="3698" y="6921"/>
                    <a:pt x="3668" y="6939"/>
                  </a:cubicBezTo>
                  <a:lnTo>
                    <a:pt x="560" y="8784"/>
                  </a:lnTo>
                  <a:cubicBezTo>
                    <a:pt x="535" y="8794"/>
                    <a:pt x="510" y="8798"/>
                    <a:pt x="487" y="8798"/>
                  </a:cubicBezTo>
                  <a:cubicBezTo>
                    <a:pt x="457" y="8798"/>
                    <a:pt x="431" y="8791"/>
                    <a:pt x="417" y="8784"/>
                  </a:cubicBezTo>
                  <a:cubicBezTo>
                    <a:pt x="406" y="8760"/>
                    <a:pt x="358" y="8725"/>
                    <a:pt x="382" y="8665"/>
                  </a:cubicBezTo>
                  <a:lnTo>
                    <a:pt x="798" y="6832"/>
                  </a:lnTo>
                  <a:cubicBezTo>
                    <a:pt x="810" y="6736"/>
                    <a:pt x="763" y="6653"/>
                    <a:pt x="656" y="6641"/>
                  </a:cubicBezTo>
                  <a:cubicBezTo>
                    <a:pt x="641" y="6637"/>
                    <a:pt x="627" y="6635"/>
                    <a:pt x="613" y="6635"/>
                  </a:cubicBezTo>
                  <a:cubicBezTo>
                    <a:pt x="542" y="6635"/>
                    <a:pt x="475" y="6683"/>
                    <a:pt x="465" y="6772"/>
                  </a:cubicBezTo>
                  <a:lnTo>
                    <a:pt x="48" y="8606"/>
                  </a:lnTo>
                  <a:cubicBezTo>
                    <a:pt x="1" y="8784"/>
                    <a:pt x="84" y="8963"/>
                    <a:pt x="227" y="9082"/>
                  </a:cubicBezTo>
                  <a:cubicBezTo>
                    <a:pt x="314" y="9135"/>
                    <a:pt x="412" y="9166"/>
                    <a:pt x="511" y="9166"/>
                  </a:cubicBezTo>
                  <a:cubicBezTo>
                    <a:pt x="588" y="9166"/>
                    <a:pt x="666" y="9147"/>
                    <a:pt x="739" y="9106"/>
                  </a:cubicBezTo>
                  <a:lnTo>
                    <a:pt x="3751" y="7308"/>
                  </a:lnTo>
                  <a:lnTo>
                    <a:pt x="6775" y="9106"/>
                  </a:lnTo>
                  <a:cubicBezTo>
                    <a:pt x="6847" y="9153"/>
                    <a:pt x="6930" y="9165"/>
                    <a:pt x="7013" y="9165"/>
                  </a:cubicBezTo>
                  <a:cubicBezTo>
                    <a:pt x="7109" y="9165"/>
                    <a:pt x="7204" y="9141"/>
                    <a:pt x="7287" y="9082"/>
                  </a:cubicBezTo>
                  <a:cubicBezTo>
                    <a:pt x="7430" y="8975"/>
                    <a:pt x="7502" y="8796"/>
                    <a:pt x="7466" y="8606"/>
                  </a:cubicBezTo>
                  <a:lnTo>
                    <a:pt x="6692" y="5165"/>
                  </a:lnTo>
                  <a:lnTo>
                    <a:pt x="9335" y="2843"/>
                  </a:lnTo>
                  <a:cubicBezTo>
                    <a:pt x="9490" y="2700"/>
                    <a:pt x="9526" y="2533"/>
                    <a:pt x="9466" y="2355"/>
                  </a:cubicBezTo>
                  <a:cubicBezTo>
                    <a:pt x="9407" y="2164"/>
                    <a:pt x="9264" y="2057"/>
                    <a:pt x="9085" y="2033"/>
                  </a:cubicBezTo>
                  <a:lnTo>
                    <a:pt x="5573" y="1712"/>
                  </a:lnTo>
                  <a:lnTo>
                    <a:pt x="4870" y="105"/>
                  </a:lnTo>
                  <a:cubicBezTo>
                    <a:pt x="4843" y="32"/>
                    <a:pt x="4781" y="1"/>
                    <a:pt x="47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6" name="Google Shape;9026;p76"/>
            <p:cNvSpPr/>
            <p:nvPr/>
          </p:nvSpPr>
          <p:spPr>
            <a:xfrm>
              <a:off x="3043239" y="3215626"/>
              <a:ext cx="209869" cy="255628"/>
            </a:xfrm>
            <a:custGeom>
              <a:avLst/>
              <a:gdLst/>
              <a:ahLst/>
              <a:cxnLst/>
              <a:rect l="l" t="t" r="r" b="b"/>
              <a:pathLst>
                <a:path w="6609" h="8050" extrusionOk="0">
                  <a:moveTo>
                    <a:pt x="5775" y="1"/>
                  </a:moveTo>
                  <a:cubicBezTo>
                    <a:pt x="5596" y="1"/>
                    <a:pt x="5430" y="96"/>
                    <a:pt x="5358" y="275"/>
                  </a:cubicBezTo>
                  <a:lnTo>
                    <a:pt x="3953" y="3513"/>
                  </a:lnTo>
                  <a:lnTo>
                    <a:pt x="441" y="3835"/>
                  </a:lnTo>
                  <a:cubicBezTo>
                    <a:pt x="262" y="3846"/>
                    <a:pt x="96" y="3965"/>
                    <a:pt x="60" y="4144"/>
                  </a:cubicBezTo>
                  <a:cubicBezTo>
                    <a:pt x="0" y="4323"/>
                    <a:pt x="60" y="4501"/>
                    <a:pt x="191" y="4644"/>
                  </a:cubicBezTo>
                  <a:lnTo>
                    <a:pt x="2834" y="6966"/>
                  </a:lnTo>
                  <a:lnTo>
                    <a:pt x="2632" y="7859"/>
                  </a:lnTo>
                  <a:cubicBezTo>
                    <a:pt x="2608" y="7942"/>
                    <a:pt x="2656" y="8037"/>
                    <a:pt x="2763" y="8049"/>
                  </a:cubicBezTo>
                  <a:lnTo>
                    <a:pt x="2798" y="8049"/>
                  </a:lnTo>
                  <a:cubicBezTo>
                    <a:pt x="2870" y="8049"/>
                    <a:pt x="2941" y="7990"/>
                    <a:pt x="2953" y="7918"/>
                  </a:cubicBezTo>
                  <a:lnTo>
                    <a:pt x="3179" y="6918"/>
                  </a:lnTo>
                  <a:cubicBezTo>
                    <a:pt x="3191" y="6859"/>
                    <a:pt x="3179" y="6799"/>
                    <a:pt x="3120" y="6752"/>
                  </a:cubicBezTo>
                  <a:lnTo>
                    <a:pt x="417" y="4406"/>
                  </a:lnTo>
                  <a:cubicBezTo>
                    <a:pt x="358" y="4358"/>
                    <a:pt x="370" y="4299"/>
                    <a:pt x="381" y="4263"/>
                  </a:cubicBezTo>
                  <a:cubicBezTo>
                    <a:pt x="381" y="4239"/>
                    <a:pt x="417" y="4192"/>
                    <a:pt x="489" y="4180"/>
                  </a:cubicBezTo>
                  <a:lnTo>
                    <a:pt x="4084" y="3846"/>
                  </a:lnTo>
                  <a:cubicBezTo>
                    <a:pt x="4144" y="3846"/>
                    <a:pt x="4203" y="3811"/>
                    <a:pt x="4227" y="3739"/>
                  </a:cubicBezTo>
                  <a:lnTo>
                    <a:pt x="5656" y="429"/>
                  </a:lnTo>
                  <a:cubicBezTo>
                    <a:pt x="5680" y="370"/>
                    <a:pt x="5739" y="346"/>
                    <a:pt x="5751" y="346"/>
                  </a:cubicBezTo>
                  <a:cubicBezTo>
                    <a:pt x="5787" y="346"/>
                    <a:pt x="5846" y="346"/>
                    <a:pt x="5858" y="429"/>
                  </a:cubicBezTo>
                  <a:lnTo>
                    <a:pt x="6251" y="1334"/>
                  </a:lnTo>
                  <a:cubicBezTo>
                    <a:pt x="6269" y="1407"/>
                    <a:pt x="6336" y="1438"/>
                    <a:pt x="6404" y="1438"/>
                  </a:cubicBezTo>
                  <a:cubicBezTo>
                    <a:pt x="6425" y="1438"/>
                    <a:pt x="6446" y="1435"/>
                    <a:pt x="6466" y="1429"/>
                  </a:cubicBezTo>
                  <a:cubicBezTo>
                    <a:pt x="6573" y="1382"/>
                    <a:pt x="6608" y="1275"/>
                    <a:pt x="6573" y="1191"/>
                  </a:cubicBezTo>
                  <a:lnTo>
                    <a:pt x="6192" y="275"/>
                  </a:lnTo>
                  <a:cubicBezTo>
                    <a:pt x="6108" y="108"/>
                    <a:pt x="5954" y="1"/>
                    <a:pt x="577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27" name="Google Shape;9027;p76"/>
          <p:cNvGrpSpPr/>
          <p:nvPr/>
        </p:nvGrpSpPr>
        <p:grpSpPr>
          <a:xfrm>
            <a:off x="4198641" y="3184982"/>
            <a:ext cx="209107" cy="383442"/>
            <a:chOff x="4218333" y="3184982"/>
            <a:chExt cx="209107" cy="38344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28" name="Google Shape;9028;p76"/>
            <p:cNvSpPr/>
            <p:nvPr/>
          </p:nvSpPr>
          <p:spPr>
            <a:xfrm>
              <a:off x="4218333" y="3184982"/>
              <a:ext cx="207963" cy="117652"/>
            </a:xfrm>
            <a:custGeom>
              <a:avLst/>
              <a:gdLst/>
              <a:ahLst/>
              <a:cxnLst/>
              <a:rect l="l" t="t" r="r" b="b"/>
              <a:pathLst>
                <a:path w="6549" h="3705" extrusionOk="0">
                  <a:moveTo>
                    <a:pt x="3270" y="1"/>
                  </a:moveTo>
                  <a:cubicBezTo>
                    <a:pt x="3116" y="1"/>
                    <a:pt x="3003" y="73"/>
                    <a:pt x="3024" y="216"/>
                  </a:cubicBezTo>
                  <a:cubicBezTo>
                    <a:pt x="3035" y="314"/>
                    <a:pt x="3116" y="372"/>
                    <a:pt x="3212" y="372"/>
                  </a:cubicBezTo>
                  <a:cubicBezTo>
                    <a:pt x="3221" y="372"/>
                    <a:pt x="3230" y="371"/>
                    <a:pt x="3239" y="370"/>
                  </a:cubicBezTo>
                  <a:cubicBezTo>
                    <a:pt x="3257" y="367"/>
                    <a:pt x="3275" y="365"/>
                    <a:pt x="3293" y="365"/>
                  </a:cubicBezTo>
                  <a:cubicBezTo>
                    <a:pt x="3448" y="365"/>
                    <a:pt x="3572" y="497"/>
                    <a:pt x="3572" y="668"/>
                  </a:cubicBezTo>
                  <a:lnTo>
                    <a:pt x="3572" y="763"/>
                  </a:lnTo>
                  <a:lnTo>
                    <a:pt x="2977" y="763"/>
                  </a:lnTo>
                  <a:lnTo>
                    <a:pt x="2977" y="704"/>
                  </a:lnTo>
                  <a:cubicBezTo>
                    <a:pt x="2977" y="609"/>
                    <a:pt x="2905" y="525"/>
                    <a:pt x="2798" y="525"/>
                  </a:cubicBezTo>
                  <a:cubicBezTo>
                    <a:pt x="2691" y="525"/>
                    <a:pt x="2619" y="609"/>
                    <a:pt x="2619" y="704"/>
                  </a:cubicBezTo>
                  <a:lnTo>
                    <a:pt x="2619" y="763"/>
                  </a:lnTo>
                  <a:lnTo>
                    <a:pt x="1524" y="763"/>
                  </a:lnTo>
                  <a:cubicBezTo>
                    <a:pt x="1417" y="763"/>
                    <a:pt x="1345" y="847"/>
                    <a:pt x="1345" y="942"/>
                  </a:cubicBezTo>
                  <a:cubicBezTo>
                    <a:pt x="1345" y="1049"/>
                    <a:pt x="1417" y="1120"/>
                    <a:pt x="1524" y="1120"/>
                  </a:cubicBezTo>
                  <a:lnTo>
                    <a:pt x="6072" y="1120"/>
                  </a:lnTo>
                  <a:cubicBezTo>
                    <a:pt x="6132" y="1120"/>
                    <a:pt x="6191" y="1180"/>
                    <a:pt x="6191" y="1240"/>
                  </a:cubicBezTo>
                  <a:lnTo>
                    <a:pt x="6191" y="1644"/>
                  </a:lnTo>
                  <a:cubicBezTo>
                    <a:pt x="6191" y="1704"/>
                    <a:pt x="6132" y="1763"/>
                    <a:pt x="6072" y="1763"/>
                  </a:cubicBezTo>
                  <a:lnTo>
                    <a:pt x="476" y="1763"/>
                  </a:lnTo>
                  <a:cubicBezTo>
                    <a:pt x="417" y="1763"/>
                    <a:pt x="357" y="1704"/>
                    <a:pt x="357" y="1644"/>
                  </a:cubicBezTo>
                  <a:lnTo>
                    <a:pt x="357" y="1240"/>
                  </a:lnTo>
                  <a:cubicBezTo>
                    <a:pt x="357" y="1180"/>
                    <a:pt x="417" y="1120"/>
                    <a:pt x="476" y="1120"/>
                  </a:cubicBezTo>
                  <a:lnTo>
                    <a:pt x="810" y="1120"/>
                  </a:lnTo>
                  <a:cubicBezTo>
                    <a:pt x="917" y="1120"/>
                    <a:pt x="988" y="1049"/>
                    <a:pt x="988" y="942"/>
                  </a:cubicBezTo>
                  <a:cubicBezTo>
                    <a:pt x="988" y="847"/>
                    <a:pt x="917" y="763"/>
                    <a:pt x="810" y="763"/>
                  </a:cubicBezTo>
                  <a:lnTo>
                    <a:pt x="476" y="763"/>
                  </a:lnTo>
                  <a:cubicBezTo>
                    <a:pt x="214" y="763"/>
                    <a:pt x="0" y="978"/>
                    <a:pt x="0" y="1240"/>
                  </a:cubicBezTo>
                  <a:lnTo>
                    <a:pt x="0" y="1644"/>
                  </a:lnTo>
                  <a:cubicBezTo>
                    <a:pt x="0" y="1918"/>
                    <a:pt x="214" y="2121"/>
                    <a:pt x="476" y="2121"/>
                  </a:cubicBezTo>
                  <a:lnTo>
                    <a:pt x="607" y="2121"/>
                  </a:lnTo>
                  <a:lnTo>
                    <a:pt x="607" y="3526"/>
                  </a:lnTo>
                  <a:cubicBezTo>
                    <a:pt x="607" y="3621"/>
                    <a:pt x="691" y="3704"/>
                    <a:pt x="798" y="3704"/>
                  </a:cubicBezTo>
                  <a:cubicBezTo>
                    <a:pt x="893" y="3704"/>
                    <a:pt x="976" y="3621"/>
                    <a:pt x="976" y="3526"/>
                  </a:cubicBezTo>
                  <a:lnTo>
                    <a:pt x="976" y="2121"/>
                  </a:lnTo>
                  <a:lnTo>
                    <a:pt x="5584" y="2121"/>
                  </a:lnTo>
                  <a:lnTo>
                    <a:pt x="5584" y="2573"/>
                  </a:lnTo>
                  <a:cubicBezTo>
                    <a:pt x="5584" y="2668"/>
                    <a:pt x="5656" y="2752"/>
                    <a:pt x="5763" y="2752"/>
                  </a:cubicBezTo>
                  <a:cubicBezTo>
                    <a:pt x="5870" y="2752"/>
                    <a:pt x="5941" y="2668"/>
                    <a:pt x="5941" y="2573"/>
                  </a:cubicBezTo>
                  <a:lnTo>
                    <a:pt x="5941" y="2121"/>
                  </a:lnTo>
                  <a:lnTo>
                    <a:pt x="6072" y="2121"/>
                  </a:lnTo>
                  <a:cubicBezTo>
                    <a:pt x="6346" y="2121"/>
                    <a:pt x="6549" y="1918"/>
                    <a:pt x="6549" y="1644"/>
                  </a:cubicBezTo>
                  <a:lnTo>
                    <a:pt x="6549" y="1240"/>
                  </a:lnTo>
                  <a:cubicBezTo>
                    <a:pt x="6549" y="978"/>
                    <a:pt x="6346" y="763"/>
                    <a:pt x="6072" y="763"/>
                  </a:cubicBezTo>
                  <a:lnTo>
                    <a:pt x="3929" y="763"/>
                  </a:lnTo>
                  <a:lnTo>
                    <a:pt x="3929" y="668"/>
                  </a:lnTo>
                  <a:cubicBezTo>
                    <a:pt x="3929" y="221"/>
                    <a:pt x="3539" y="1"/>
                    <a:pt x="32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29" name="Google Shape;9029;p76"/>
            <p:cNvSpPr/>
            <p:nvPr/>
          </p:nvSpPr>
          <p:spPr>
            <a:xfrm>
              <a:off x="4218333" y="3282946"/>
              <a:ext cx="209107" cy="285477"/>
            </a:xfrm>
            <a:custGeom>
              <a:avLst/>
              <a:gdLst/>
              <a:ahLst/>
              <a:cxnLst/>
              <a:rect l="l" t="t" r="r" b="b"/>
              <a:pathLst>
                <a:path w="6585" h="8990" extrusionOk="0">
                  <a:moveTo>
                    <a:pt x="3215" y="5120"/>
                  </a:moveTo>
                  <a:cubicBezTo>
                    <a:pt x="2965" y="5655"/>
                    <a:pt x="2107" y="7477"/>
                    <a:pt x="1643" y="8442"/>
                  </a:cubicBezTo>
                  <a:cubicBezTo>
                    <a:pt x="1596" y="8537"/>
                    <a:pt x="1512" y="8572"/>
                    <a:pt x="1417" y="8572"/>
                  </a:cubicBezTo>
                  <a:cubicBezTo>
                    <a:pt x="1369" y="8572"/>
                    <a:pt x="1345" y="8561"/>
                    <a:pt x="1310" y="8549"/>
                  </a:cubicBezTo>
                  <a:cubicBezTo>
                    <a:pt x="1191" y="8489"/>
                    <a:pt x="1131" y="8334"/>
                    <a:pt x="1191" y="8215"/>
                  </a:cubicBezTo>
                  <a:lnTo>
                    <a:pt x="2667" y="5120"/>
                  </a:lnTo>
                  <a:close/>
                  <a:moveTo>
                    <a:pt x="3870" y="5120"/>
                  </a:moveTo>
                  <a:lnTo>
                    <a:pt x="5346" y="8215"/>
                  </a:lnTo>
                  <a:cubicBezTo>
                    <a:pt x="5406" y="8334"/>
                    <a:pt x="5358" y="8489"/>
                    <a:pt x="5227" y="8549"/>
                  </a:cubicBezTo>
                  <a:cubicBezTo>
                    <a:pt x="5203" y="8561"/>
                    <a:pt x="5155" y="8572"/>
                    <a:pt x="5120" y="8572"/>
                  </a:cubicBezTo>
                  <a:cubicBezTo>
                    <a:pt x="5036" y="8572"/>
                    <a:pt x="4941" y="8513"/>
                    <a:pt x="4905" y="8442"/>
                  </a:cubicBezTo>
                  <a:lnTo>
                    <a:pt x="3870" y="6287"/>
                  </a:lnTo>
                  <a:cubicBezTo>
                    <a:pt x="3870" y="6287"/>
                    <a:pt x="3489" y="5465"/>
                    <a:pt x="3477" y="5417"/>
                  </a:cubicBezTo>
                  <a:cubicBezTo>
                    <a:pt x="3572" y="5203"/>
                    <a:pt x="3608" y="5144"/>
                    <a:pt x="3608" y="5120"/>
                  </a:cubicBezTo>
                  <a:close/>
                  <a:moveTo>
                    <a:pt x="3274" y="5834"/>
                  </a:moveTo>
                  <a:lnTo>
                    <a:pt x="3536" y="6358"/>
                  </a:lnTo>
                  <a:lnTo>
                    <a:pt x="3536" y="8370"/>
                  </a:lnTo>
                  <a:cubicBezTo>
                    <a:pt x="3536" y="8501"/>
                    <a:pt x="3417" y="8620"/>
                    <a:pt x="3274" y="8620"/>
                  </a:cubicBezTo>
                  <a:cubicBezTo>
                    <a:pt x="3143" y="8620"/>
                    <a:pt x="3024" y="8501"/>
                    <a:pt x="3024" y="8370"/>
                  </a:cubicBezTo>
                  <a:lnTo>
                    <a:pt x="3024" y="6358"/>
                  </a:lnTo>
                  <a:lnTo>
                    <a:pt x="3274" y="5834"/>
                  </a:lnTo>
                  <a:close/>
                  <a:moveTo>
                    <a:pt x="5763" y="0"/>
                  </a:moveTo>
                  <a:cubicBezTo>
                    <a:pt x="5656" y="0"/>
                    <a:pt x="5584" y="71"/>
                    <a:pt x="5584" y="179"/>
                  </a:cubicBezTo>
                  <a:lnTo>
                    <a:pt x="5584" y="3774"/>
                  </a:lnTo>
                  <a:lnTo>
                    <a:pt x="976" y="3774"/>
                  </a:lnTo>
                  <a:lnTo>
                    <a:pt x="976" y="1131"/>
                  </a:lnTo>
                  <a:cubicBezTo>
                    <a:pt x="976" y="1024"/>
                    <a:pt x="893" y="953"/>
                    <a:pt x="798" y="953"/>
                  </a:cubicBezTo>
                  <a:cubicBezTo>
                    <a:pt x="691" y="953"/>
                    <a:pt x="607" y="1024"/>
                    <a:pt x="607" y="1131"/>
                  </a:cubicBezTo>
                  <a:lnTo>
                    <a:pt x="607" y="3774"/>
                  </a:lnTo>
                  <a:lnTo>
                    <a:pt x="476" y="3774"/>
                  </a:lnTo>
                  <a:cubicBezTo>
                    <a:pt x="214" y="3774"/>
                    <a:pt x="0" y="3977"/>
                    <a:pt x="0" y="4251"/>
                  </a:cubicBezTo>
                  <a:lnTo>
                    <a:pt x="0" y="4643"/>
                  </a:lnTo>
                  <a:cubicBezTo>
                    <a:pt x="0" y="4917"/>
                    <a:pt x="214" y="5120"/>
                    <a:pt x="476" y="5120"/>
                  </a:cubicBezTo>
                  <a:lnTo>
                    <a:pt x="2286" y="5120"/>
                  </a:lnTo>
                  <a:lnTo>
                    <a:pt x="881" y="8072"/>
                  </a:lnTo>
                  <a:cubicBezTo>
                    <a:pt x="738" y="8370"/>
                    <a:pt x="869" y="8739"/>
                    <a:pt x="1167" y="8870"/>
                  </a:cubicBezTo>
                  <a:cubicBezTo>
                    <a:pt x="1250" y="8918"/>
                    <a:pt x="1334" y="8930"/>
                    <a:pt x="1429" y="8930"/>
                  </a:cubicBezTo>
                  <a:cubicBezTo>
                    <a:pt x="1667" y="8930"/>
                    <a:pt x="1881" y="8799"/>
                    <a:pt x="1988" y="8596"/>
                  </a:cubicBezTo>
                  <a:lnTo>
                    <a:pt x="2679" y="7120"/>
                  </a:lnTo>
                  <a:lnTo>
                    <a:pt x="2679" y="8382"/>
                  </a:lnTo>
                  <a:cubicBezTo>
                    <a:pt x="2679" y="8715"/>
                    <a:pt x="2953" y="8989"/>
                    <a:pt x="3298" y="8989"/>
                  </a:cubicBezTo>
                  <a:cubicBezTo>
                    <a:pt x="3620" y="8989"/>
                    <a:pt x="3905" y="8727"/>
                    <a:pt x="3905" y="8382"/>
                  </a:cubicBezTo>
                  <a:lnTo>
                    <a:pt x="3905" y="7120"/>
                  </a:lnTo>
                  <a:lnTo>
                    <a:pt x="4608" y="8596"/>
                  </a:lnTo>
                  <a:cubicBezTo>
                    <a:pt x="4703" y="8799"/>
                    <a:pt x="4917" y="8930"/>
                    <a:pt x="5155" y="8930"/>
                  </a:cubicBezTo>
                  <a:cubicBezTo>
                    <a:pt x="5239" y="8930"/>
                    <a:pt x="5334" y="8918"/>
                    <a:pt x="5417" y="8870"/>
                  </a:cubicBezTo>
                  <a:cubicBezTo>
                    <a:pt x="5715" y="8727"/>
                    <a:pt x="5858" y="8370"/>
                    <a:pt x="5703" y="8072"/>
                  </a:cubicBezTo>
                  <a:lnTo>
                    <a:pt x="4310" y="5120"/>
                  </a:lnTo>
                  <a:lnTo>
                    <a:pt x="5060" y="5120"/>
                  </a:lnTo>
                  <a:cubicBezTo>
                    <a:pt x="5167" y="5120"/>
                    <a:pt x="5239" y="5048"/>
                    <a:pt x="5239" y="4941"/>
                  </a:cubicBezTo>
                  <a:cubicBezTo>
                    <a:pt x="5239" y="4846"/>
                    <a:pt x="5167" y="4763"/>
                    <a:pt x="5060" y="4763"/>
                  </a:cubicBezTo>
                  <a:lnTo>
                    <a:pt x="512" y="4763"/>
                  </a:lnTo>
                  <a:cubicBezTo>
                    <a:pt x="453" y="4763"/>
                    <a:pt x="393" y="4703"/>
                    <a:pt x="393" y="4643"/>
                  </a:cubicBezTo>
                  <a:lnTo>
                    <a:pt x="393" y="4251"/>
                  </a:lnTo>
                  <a:cubicBezTo>
                    <a:pt x="393" y="4191"/>
                    <a:pt x="453" y="4131"/>
                    <a:pt x="512" y="4131"/>
                  </a:cubicBezTo>
                  <a:lnTo>
                    <a:pt x="6108" y="4131"/>
                  </a:lnTo>
                  <a:cubicBezTo>
                    <a:pt x="6168" y="4131"/>
                    <a:pt x="6227" y="4191"/>
                    <a:pt x="6227" y="4251"/>
                  </a:cubicBezTo>
                  <a:lnTo>
                    <a:pt x="6227" y="4643"/>
                  </a:lnTo>
                  <a:cubicBezTo>
                    <a:pt x="6227" y="4703"/>
                    <a:pt x="6168" y="4763"/>
                    <a:pt x="6108" y="4763"/>
                  </a:cubicBezTo>
                  <a:lnTo>
                    <a:pt x="5775" y="4763"/>
                  </a:lnTo>
                  <a:cubicBezTo>
                    <a:pt x="5679" y="4763"/>
                    <a:pt x="5596" y="4846"/>
                    <a:pt x="5596" y="4941"/>
                  </a:cubicBezTo>
                  <a:cubicBezTo>
                    <a:pt x="5596" y="5048"/>
                    <a:pt x="5679" y="5120"/>
                    <a:pt x="5775" y="5120"/>
                  </a:cubicBezTo>
                  <a:lnTo>
                    <a:pt x="6108" y="5120"/>
                  </a:lnTo>
                  <a:cubicBezTo>
                    <a:pt x="6370" y="5120"/>
                    <a:pt x="6584" y="4917"/>
                    <a:pt x="6584" y="4643"/>
                  </a:cubicBezTo>
                  <a:lnTo>
                    <a:pt x="6584" y="4251"/>
                  </a:lnTo>
                  <a:cubicBezTo>
                    <a:pt x="6549" y="3977"/>
                    <a:pt x="6346" y="3774"/>
                    <a:pt x="6072" y="3774"/>
                  </a:cubicBezTo>
                  <a:lnTo>
                    <a:pt x="5941" y="3774"/>
                  </a:lnTo>
                  <a:lnTo>
                    <a:pt x="5941" y="179"/>
                  </a:lnTo>
                  <a:cubicBezTo>
                    <a:pt x="5941" y="71"/>
                    <a:pt x="5870" y="0"/>
                    <a:pt x="576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30" name="Google Shape;9030;p76"/>
          <p:cNvSpPr/>
          <p:nvPr/>
        </p:nvSpPr>
        <p:spPr>
          <a:xfrm>
            <a:off x="4797127" y="3186157"/>
            <a:ext cx="83230" cy="379536"/>
          </a:xfrm>
          <a:custGeom>
            <a:avLst/>
            <a:gdLst/>
            <a:ahLst/>
            <a:cxnLst/>
            <a:rect l="l" t="t" r="r" b="b"/>
            <a:pathLst>
              <a:path w="2621" h="11952" extrusionOk="0">
                <a:moveTo>
                  <a:pt x="1310" y="572"/>
                </a:moveTo>
                <a:cubicBezTo>
                  <a:pt x="1537" y="976"/>
                  <a:pt x="1560" y="1060"/>
                  <a:pt x="1560" y="1060"/>
                </a:cubicBezTo>
                <a:lnTo>
                  <a:pt x="1560" y="1072"/>
                </a:lnTo>
                <a:cubicBezTo>
                  <a:pt x="1489" y="1119"/>
                  <a:pt x="1382" y="1131"/>
                  <a:pt x="1298" y="1131"/>
                </a:cubicBezTo>
                <a:cubicBezTo>
                  <a:pt x="1203" y="1131"/>
                  <a:pt x="1120" y="1095"/>
                  <a:pt x="1025" y="1072"/>
                </a:cubicBezTo>
                <a:lnTo>
                  <a:pt x="1310" y="572"/>
                </a:lnTo>
                <a:close/>
                <a:moveTo>
                  <a:pt x="1739" y="1369"/>
                </a:moveTo>
                <a:lnTo>
                  <a:pt x="2156" y="2155"/>
                </a:lnTo>
                <a:lnTo>
                  <a:pt x="465" y="2155"/>
                </a:lnTo>
                <a:lnTo>
                  <a:pt x="882" y="1369"/>
                </a:lnTo>
                <a:cubicBezTo>
                  <a:pt x="1013" y="1441"/>
                  <a:pt x="1156" y="1476"/>
                  <a:pt x="1310" y="1476"/>
                </a:cubicBezTo>
                <a:cubicBezTo>
                  <a:pt x="1453" y="1476"/>
                  <a:pt x="1608" y="1441"/>
                  <a:pt x="1739" y="1369"/>
                </a:cubicBezTo>
                <a:close/>
                <a:moveTo>
                  <a:pt x="2263" y="9763"/>
                </a:moveTo>
                <a:lnTo>
                  <a:pt x="2263" y="10454"/>
                </a:lnTo>
                <a:lnTo>
                  <a:pt x="358" y="10454"/>
                </a:lnTo>
                <a:lnTo>
                  <a:pt x="358" y="9763"/>
                </a:lnTo>
                <a:close/>
                <a:moveTo>
                  <a:pt x="1310" y="0"/>
                </a:moveTo>
                <a:cubicBezTo>
                  <a:pt x="1251" y="0"/>
                  <a:pt x="1191" y="36"/>
                  <a:pt x="1144" y="95"/>
                </a:cubicBezTo>
                <a:lnTo>
                  <a:pt x="656" y="1024"/>
                </a:lnTo>
                <a:lnTo>
                  <a:pt x="132" y="2012"/>
                </a:lnTo>
                <a:cubicBezTo>
                  <a:pt x="48" y="2179"/>
                  <a:pt x="1" y="2357"/>
                  <a:pt x="1" y="2548"/>
                </a:cubicBezTo>
                <a:lnTo>
                  <a:pt x="1" y="5727"/>
                </a:lnTo>
                <a:cubicBezTo>
                  <a:pt x="1" y="5834"/>
                  <a:pt x="72" y="5906"/>
                  <a:pt x="179" y="5906"/>
                </a:cubicBezTo>
                <a:cubicBezTo>
                  <a:pt x="286" y="5906"/>
                  <a:pt x="358" y="5834"/>
                  <a:pt x="358" y="5727"/>
                </a:cubicBezTo>
                <a:lnTo>
                  <a:pt x="358" y="2512"/>
                </a:lnTo>
                <a:lnTo>
                  <a:pt x="1132" y="2512"/>
                </a:lnTo>
                <a:lnTo>
                  <a:pt x="1132" y="9406"/>
                </a:lnTo>
                <a:lnTo>
                  <a:pt x="1132" y="9418"/>
                </a:lnTo>
                <a:lnTo>
                  <a:pt x="358" y="9418"/>
                </a:lnTo>
                <a:lnTo>
                  <a:pt x="358" y="6465"/>
                </a:lnTo>
                <a:cubicBezTo>
                  <a:pt x="358" y="6358"/>
                  <a:pt x="286" y="6287"/>
                  <a:pt x="179" y="6287"/>
                </a:cubicBezTo>
                <a:cubicBezTo>
                  <a:pt x="72" y="6287"/>
                  <a:pt x="1" y="6358"/>
                  <a:pt x="1" y="6465"/>
                </a:cubicBezTo>
                <a:lnTo>
                  <a:pt x="1" y="10644"/>
                </a:lnTo>
                <a:cubicBezTo>
                  <a:pt x="1" y="10882"/>
                  <a:pt x="60" y="11120"/>
                  <a:pt x="191" y="11311"/>
                </a:cubicBezTo>
                <a:cubicBezTo>
                  <a:pt x="227" y="11370"/>
                  <a:pt x="286" y="11406"/>
                  <a:pt x="346" y="11406"/>
                </a:cubicBezTo>
                <a:cubicBezTo>
                  <a:pt x="477" y="11406"/>
                  <a:pt x="560" y="11251"/>
                  <a:pt x="489" y="11132"/>
                </a:cubicBezTo>
                <a:cubicBezTo>
                  <a:pt x="429" y="11025"/>
                  <a:pt x="382" y="10930"/>
                  <a:pt x="370" y="10823"/>
                </a:cubicBezTo>
                <a:lnTo>
                  <a:pt x="2227" y="10823"/>
                </a:lnTo>
                <a:cubicBezTo>
                  <a:pt x="2144" y="11251"/>
                  <a:pt x="1775" y="11597"/>
                  <a:pt x="1310" y="11597"/>
                </a:cubicBezTo>
                <a:cubicBezTo>
                  <a:pt x="1179" y="11597"/>
                  <a:pt x="1037" y="11561"/>
                  <a:pt x="917" y="11525"/>
                </a:cubicBezTo>
                <a:cubicBezTo>
                  <a:pt x="895" y="11512"/>
                  <a:pt x="870" y="11506"/>
                  <a:pt x="845" y="11506"/>
                </a:cubicBezTo>
                <a:cubicBezTo>
                  <a:pt x="780" y="11506"/>
                  <a:pt x="714" y="11548"/>
                  <a:pt x="679" y="11609"/>
                </a:cubicBezTo>
                <a:cubicBezTo>
                  <a:pt x="644" y="11704"/>
                  <a:pt x="679" y="11799"/>
                  <a:pt x="775" y="11847"/>
                </a:cubicBezTo>
                <a:cubicBezTo>
                  <a:pt x="941" y="11918"/>
                  <a:pt x="1111" y="11951"/>
                  <a:pt x="1277" y="11951"/>
                </a:cubicBezTo>
                <a:cubicBezTo>
                  <a:pt x="1966" y="11951"/>
                  <a:pt x="2584" y="11383"/>
                  <a:pt x="2584" y="10644"/>
                </a:cubicBezTo>
                <a:cubicBezTo>
                  <a:pt x="2620" y="10608"/>
                  <a:pt x="2620" y="9596"/>
                  <a:pt x="2620" y="9585"/>
                </a:cubicBezTo>
                <a:lnTo>
                  <a:pt x="2620" y="8049"/>
                </a:lnTo>
                <a:cubicBezTo>
                  <a:pt x="2620" y="7953"/>
                  <a:pt x="2549" y="7870"/>
                  <a:pt x="2441" y="7870"/>
                </a:cubicBezTo>
                <a:cubicBezTo>
                  <a:pt x="2334" y="7870"/>
                  <a:pt x="2263" y="7953"/>
                  <a:pt x="2263" y="8049"/>
                </a:cubicBezTo>
                <a:lnTo>
                  <a:pt x="2263" y="9406"/>
                </a:lnTo>
                <a:lnTo>
                  <a:pt x="1489" y="9406"/>
                </a:lnTo>
                <a:lnTo>
                  <a:pt x="1489" y="9394"/>
                </a:lnTo>
                <a:lnTo>
                  <a:pt x="1489" y="2500"/>
                </a:lnTo>
                <a:lnTo>
                  <a:pt x="2263" y="2500"/>
                </a:lnTo>
                <a:lnTo>
                  <a:pt x="2263" y="2548"/>
                </a:lnTo>
                <a:lnTo>
                  <a:pt x="2263" y="7334"/>
                </a:lnTo>
                <a:cubicBezTo>
                  <a:pt x="2263" y="7441"/>
                  <a:pt x="2334" y="7513"/>
                  <a:pt x="2441" y="7513"/>
                </a:cubicBezTo>
                <a:cubicBezTo>
                  <a:pt x="2549" y="7513"/>
                  <a:pt x="2620" y="7441"/>
                  <a:pt x="2620" y="7334"/>
                </a:cubicBezTo>
                <a:lnTo>
                  <a:pt x="2620" y="2548"/>
                </a:lnTo>
                <a:cubicBezTo>
                  <a:pt x="2620" y="2369"/>
                  <a:pt x="2572" y="2191"/>
                  <a:pt x="2489" y="2012"/>
                </a:cubicBezTo>
                <a:lnTo>
                  <a:pt x="1477" y="95"/>
                </a:lnTo>
                <a:cubicBezTo>
                  <a:pt x="1441" y="36"/>
                  <a:pt x="1382" y="0"/>
                  <a:pt x="131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31" name="Google Shape;9031;p76"/>
          <p:cNvGrpSpPr/>
          <p:nvPr/>
        </p:nvGrpSpPr>
        <p:grpSpPr>
          <a:xfrm>
            <a:off x="6876953" y="3216007"/>
            <a:ext cx="322917" cy="347876"/>
            <a:chOff x="6896644" y="3216007"/>
            <a:chExt cx="322917" cy="34787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32" name="Google Shape;9032;p76"/>
            <p:cNvSpPr/>
            <p:nvPr/>
          </p:nvSpPr>
          <p:spPr>
            <a:xfrm>
              <a:off x="6896644" y="3216007"/>
              <a:ext cx="301387" cy="347876"/>
            </a:xfrm>
            <a:custGeom>
              <a:avLst/>
              <a:gdLst/>
              <a:ahLst/>
              <a:cxnLst/>
              <a:rect l="l" t="t" r="r" b="b"/>
              <a:pathLst>
                <a:path w="9491" h="10955" extrusionOk="0">
                  <a:moveTo>
                    <a:pt x="5192" y="382"/>
                  </a:moveTo>
                  <a:lnTo>
                    <a:pt x="6490" y="1679"/>
                  </a:lnTo>
                  <a:lnTo>
                    <a:pt x="3906" y="1679"/>
                  </a:lnTo>
                  <a:lnTo>
                    <a:pt x="5192" y="382"/>
                  </a:lnTo>
                  <a:close/>
                  <a:moveTo>
                    <a:pt x="5186" y="1"/>
                  </a:moveTo>
                  <a:cubicBezTo>
                    <a:pt x="5144" y="1"/>
                    <a:pt x="5103" y="13"/>
                    <a:pt x="5073" y="36"/>
                  </a:cubicBezTo>
                  <a:lnTo>
                    <a:pt x="3442" y="1679"/>
                  </a:lnTo>
                  <a:lnTo>
                    <a:pt x="870" y="1679"/>
                  </a:lnTo>
                  <a:cubicBezTo>
                    <a:pt x="775" y="1679"/>
                    <a:pt x="703" y="1751"/>
                    <a:pt x="703" y="1846"/>
                  </a:cubicBezTo>
                  <a:lnTo>
                    <a:pt x="703" y="4501"/>
                  </a:lnTo>
                  <a:lnTo>
                    <a:pt x="168" y="4501"/>
                  </a:lnTo>
                  <a:cubicBezTo>
                    <a:pt x="72" y="4501"/>
                    <a:pt x="1" y="4585"/>
                    <a:pt x="1" y="4668"/>
                  </a:cubicBezTo>
                  <a:lnTo>
                    <a:pt x="1" y="10788"/>
                  </a:lnTo>
                  <a:cubicBezTo>
                    <a:pt x="1" y="10883"/>
                    <a:pt x="72" y="10954"/>
                    <a:pt x="168" y="10954"/>
                  </a:cubicBezTo>
                  <a:lnTo>
                    <a:pt x="1846" y="10954"/>
                  </a:lnTo>
                  <a:cubicBezTo>
                    <a:pt x="1942" y="10954"/>
                    <a:pt x="2013" y="10883"/>
                    <a:pt x="2013" y="10788"/>
                  </a:cubicBezTo>
                  <a:cubicBezTo>
                    <a:pt x="2013" y="10704"/>
                    <a:pt x="1942" y="10621"/>
                    <a:pt x="1846" y="10621"/>
                  </a:cubicBezTo>
                  <a:lnTo>
                    <a:pt x="334" y="10621"/>
                  </a:lnTo>
                  <a:lnTo>
                    <a:pt x="334" y="4989"/>
                  </a:lnTo>
                  <a:lnTo>
                    <a:pt x="1084" y="5537"/>
                  </a:lnTo>
                  <a:cubicBezTo>
                    <a:pt x="1115" y="5554"/>
                    <a:pt x="1147" y="5562"/>
                    <a:pt x="1178" y="5562"/>
                  </a:cubicBezTo>
                  <a:cubicBezTo>
                    <a:pt x="1231" y="5562"/>
                    <a:pt x="1280" y="5539"/>
                    <a:pt x="1311" y="5501"/>
                  </a:cubicBezTo>
                  <a:cubicBezTo>
                    <a:pt x="1358" y="5430"/>
                    <a:pt x="1346" y="5323"/>
                    <a:pt x="1275" y="5287"/>
                  </a:cubicBezTo>
                  <a:lnTo>
                    <a:pt x="1049" y="5096"/>
                  </a:lnTo>
                  <a:lnTo>
                    <a:pt x="1049" y="4692"/>
                  </a:lnTo>
                  <a:lnTo>
                    <a:pt x="1049" y="4668"/>
                  </a:lnTo>
                  <a:lnTo>
                    <a:pt x="1049" y="4656"/>
                  </a:lnTo>
                  <a:lnTo>
                    <a:pt x="1049" y="2013"/>
                  </a:lnTo>
                  <a:lnTo>
                    <a:pt x="9169" y="2013"/>
                  </a:lnTo>
                  <a:lnTo>
                    <a:pt x="9169" y="2620"/>
                  </a:lnTo>
                  <a:cubicBezTo>
                    <a:pt x="9169" y="2703"/>
                    <a:pt x="9240" y="2787"/>
                    <a:pt x="9335" y="2787"/>
                  </a:cubicBezTo>
                  <a:cubicBezTo>
                    <a:pt x="9419" y="2787"/>
                    <a:pt x="9490" y="2703"/>
                    <a:pt x="9490" y="2620"/>
                  </a:cubicBezTo>
                  <a:lnTo>
                    <a:pt x="9490" y="1846"/>
                  </a:lnTo>
                  <a:cubicBezTo>
                    <a:pt x="9466" y="1751"/>
                    <a:pt x="9395" y="1679"/>
                    <a:pt x="9300" y="1679"/>
                  </a:cubicBezTo>
                  <a:lnTo>
                    <a:pt x="6930" y="1679"/>
                  </a:lnTo>
                  <a:lnTo>
                    <a:pt x="5299" y="36"/>
                  </a:lnTo>
                  <a:cubicBezTo>
                    <a:pt x="5269" y="13"/>
                    <a:pt x="5228" y="1"/>
                    <a:pt x="518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3" name="Google Shape;9033;p76"/>
            <p:cNvSpPr/>
            <p:nvPr/>
          </p:nvSpPr>
          <p:spPr>
            <a:xfrm>
              <a:off x="6954883" y="3306382"/>
              <a:ext cx="42012" cy="41980"/>
            </a:xfrm>
            <a:custGeom>
              <a:avLst/>
              <a:gdLst/>
              <a:ahLst/>
              <a:cxnLst/>
              <a:rect l="l" t="t" r="r" b="b"/>
              <a:pathLst>
                <a:path w="1323" h="1322" extrusionOk="0">
                  <a:moveTo>
                    <a:pt x="1001" y="322"/>
                  </a:moveTo>
                  <a:lnTo>
                    <a:pt x="1001" y="988"/>
                  </a:lnTo>
                  <a:lnTo>
                    <a:pt x="322" y="988"/>
                  </a:lnTo>
                  <a:lnTo>
                    <a:pt x="322" y="322"/>
                  </a:lnTo>
                  <a:close/>
                  <a:moveTo>
                    <a:pt x="167" y="0"/>
                  </a:moveTo>
                  <a:cubicBezTo>
                    <a:pt x="72" y="0"/>
                    <a:pt x="1" y="72"/>
                    <a:pt x="1" y="155"/>
                  </a:cubicBezTo>
                  <a:lnTo>
                    <a:pt x="1" y="1155"/>
                  </a:lnTo>
                  <a:cubicBezTo>
                    <a:pt x="1" y="1250"/>
                    <a:pt x="72" y="1322"/>
                    <a:pt x="167" y="1322"/>
                  </a:cubicBezTo>
                  <a:lnTo>
                    <a:pt x="1155" y="1322"/>
                  </a:lnTo>
                  <a:cubicBezTo>
                    <a:pt x="1251" y="1322"/>
                    <a:pt x="1322" y="1250"/>
                    <a:pt x="1322" y="1155"/>
                  </a:cubicBezTo>
                  <a:lnTo>
                    <a:pt x="1322" y="155"/>
                  </a:lnTo>
                  <a:cubicBezTo>
                    <a:pt x="1310" y="72"/>
                    <a:pt x="1239" y="0"/>
                    <a:pt x="11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4" name="Google Shape;9034;p76"/>
            <p:cNvSpPr/>
            <p:nvPr/>
          </p:nvSpPr>
          <p:spPr>
            <a:xfrm>
              <a:off x="7013122" y="3306382"/>
              <a:ext cx="32168" cy="10225"/>
            </a:xfrm>
            <a:custGeom>
              <a:avLst/>
              <a:gdLst/>
              <a:ahLst/>
              <a:cxnLst/>
              <a:rect l="l" t="t" r="r" b="b"/>
              <a:pathLst>
                <a:path w="1013" h="322" extrusionOk="0">
                  <a:moveTo>
                    <a:pt x="155" y="0"/>
                  </a:moveTo>
                  <a:cubicBezTo>
                    <a:pt x="72" y="0"/>
                    <a:pt x="0" y="72"/>
                    <a:pt x="0" y="155"/>
                  </a:cubicBezTo>
                  <a:cubicBezTo>
                    <a:pt x="0" y="250"/>
                    <a:pt x="72" y="322"/>
                    <a:pt x="155" y="322"/>
                  </a:cubicBezTo>
                  <a:lnTo>
                    <a:pt x="845" y="322"/>
                  </a:lnTo>
                  <a:cubicBezTo>
                    <a:pt x="929" y="322"/>
                    <a:pt x="1012" y="250"/>
                    <a:pt x="1012" y="155"/>
                  </a:cubicBezTo>
                  <a:cubicBezTo>
                    <a:pt x="1012" y="72"/>
                    <a:pt x="929" y="0"/>
                    <a:pt x="84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5" name="Google Shape;9035;p76"/>
            <p:cNvSpPr/>
            <p:nvPr/>
          </p:nvSpPr>
          <p:spPr>
            <a:xfrm>
              <a:off x="7013471" y="3333596"/>
              <a:ext cx="105903" cy="10606"/>
            </a:xfrm>
            <a:custGeom>
              <a:avLst/>
              <a:gdLst/>
              <a:ahLst/>
              <a:cxnLst/>
              <a:rect l="l" t="t" r="r" b="b"/>
              <a:pathLst>
                <a:path w="3335" h="334" extrusionOk="0">
                  <a:moveTo>
                    <a:pt x="168" y="0"/>
                  </a:moveTo>
                  <a:cubicBezTo>
                    <a:pt x="72" y="0"/>
                    <a:pt x="1" y="72"/>
                    <a:pt x="1" y="167"/>
                  </a:cubicBezTo>
                  <a:cubicBezTo>
                    <a:pt x="1" y="250"/>
                    <a:pt x="72" y="334"/>
                    <a:pt x="168" y="334"/>
                  </a:cubicBezTo>
                  <a:lnTo>
                    <a:pt x="3168" y="334"/>
                  </a:lnTo>
                  <a:cubicBezTo>
                    <a:pt x="3251" y="334"/>
                    <a:pt x="3335" y="250"/>
                    <a:pt x="3335" y="167"/>
                  </a:cubicBezTo>
                  <a:cubicBezTo>
                    <a:pt x="3335" y="60"/>
                    <a:pt x="3263" y="0"/>
                    <a:pt x="31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6" name="Google Shape;9036;p76"/>
            <p:cNvSpPr/>
            <p:nvPr/>
          </p:nvSpPr>
          <p:spPr>
            <a:xfrm>
              <a:off x="6966982" y="3375576"/>
              <a:ext cx="63923" cy="10606"/>
            </a:xfrm>
            <a:custGeom>
              <a:avLst/>
              <a:gdLst/>
              <a:ahLst/>
              <a:cxnLst/>
              <a:rect l="l" t="t" r="r" b="b"/>
              <a:pathLst>
                <a:path w="2013" h="334" extrusionOk="0">
                  <a:moveTo>
                    <a:pt x="167" y="0"/>
                  </a:moveTo>
                  <a:cubicBezTo>
                    <a:pt x="84" y="0"/>
                    <a:pt x="1" y="71"/>
                    <a:pt x="1" y="167"/>
                  </a:cubicBezTo>
                  <a:cubicBezTo>
                    <a:pt x="1" y="262"/>
                    <a:pt x="84" y="333"/>
                    <a:pt x="167" y="333"/>
                  </a:cubicBezTo>
                  <a:lnTo>
                    <a:pt x="1846" y="333"/>
                  </a:lnTo>
                  <a:cubicBezTo>
                    <a:pt x="1941" y="333"/>
                    <a:pt x="2013" y="262"/>
                    <a:pt x="2013" y="167"/>
                  </a:cubicBezTo>
                  <a:cubicBezTo>
                    <a:pt x="2013" y="71"/>
                    <a:pt x="1941" y="0"/>
                    <a:pt x="184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7" name="Google Shape;9037;p76"/>
            <p:cNvSpPr/>
            <p:nvPr/>
          </p:nvSpPr>
          <p:spPr>
            <a:xfrm>
              <a:off x="6928781" y="3524157"/>
              <a:ext cx="52237" cy="10225"/>
            </a:xfrm>
            <a:custGeom>
              <a:avLst/>
              <a:gdLst/>
              <a:ahLst/>
              <a:cxnLst/>
              <a:rect l="l" t="t" r="r" b="b"/>
              <a:pathLst>
                <a:path w="1645" h="322" extrusionOk="0">
                  <a:moveTo>
                    <a:pt x="168" y="0"/>
                  </a:moveTo>
                  <a:cubicBezTo>
                    <a:pt x="72" y="0"/>
                    <a:pt x="1" y="72"/>
                    <a:pt x="1" y="167"/>
                  </a:cubicBezTo>
                  <a:cubicBezTo>
                    <a:pt x="1" y="250"/>
                    <a:pt x="72" y="322"/>
                    <a:pt x="168" y="322"/>
                  </a:cubicBezTo>
                  <a:lnTo>
                    <a:pt x="1477" y="322"/>
                  </a:lnTo>
                  <a:cubicBezTo>
                    <a:pt x="1561" y="322"/>
                    <a:pt x="1644" y="250"/>
                    <a:pt x="1644" y="167"/>
                  </a:cubicBezTo>
                  <a:cubicBezTo>
                    <a:pt x="1644" y="72"/>
                    <a:pt x="1561" y="0"/>
                    <a:pt x="1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38" name="Google Shape;9038;p76"/>
            <p:cNvSpPr/>
            <p:nvPr/>
          </p:nvSpPr>
          <p:spPr>
            <a:xfrm>
              <a:off x="6945420" y="3314701"/>
              <a:ext cx="274141" cy="248800"/>
            </a:xfrm>
            <a:custGeom>
              <a:avLst/>
              <a:gdLst/>
              <a:ahLst/>
              <a:cxnLst/>
              <a:rect l="l" t="t" r="r" b="b"/>
              <a:pathLst>
                <a:path w="8633" h="7835" extrusionOk="0">
                  <a:moveTo>
                    <a:pt x="5835" y="3274"/>
                  </a:moveTo>
                  <a:lnTo>
                    <a:pt x="5323" y="3632"/>
                  </a:lnTo>
                  <a:lnTo>
                    <a:pt x="1787" y="3632"/>
                  </a:lnTo>
                  <a:lnTo>
                    <a:pt x="1275" y="3274"/>
                  </a:lnTo>
                  <a:close/>
                  <a:moveTo>
                    <a:pt x="4882" y="3965"/>
                  </a:moveTo>
                  <a:lnTo>
                    <a:pt x="4370" y="4322"/>
                  </a:lnTo>
                  <a:lnTo>
                    <a:pt x="2739" y="4322"/>
                  </a:lnTo>
                  <a:lnTo>
                    <a:pt x="2227" y="3965"/>
                  </a:lnTo>
                  <a:close/>
                  <a:moveTo>
                    <a:pt x="3930" y="4632"/>
                  </a:moveTo>
                  <a:lnTo>
                    <a:pt x="3561" y="4894"/>
                  </a:lnTo>
                  <a:lnTo>
                    <a:pt x="3180" y="4632"/>
                  </a:lnTo>
                  <a:close/>
                  <a:moveTo>
                    <a:pt x="7752" y="0"/>
                  </a:moveTo>
                  <a:cubicBezTo>
                    <a:pt x="7668" y="0"/>
                    <a:pt x="7585" y="72"/>
                    <a:pt x="7585" y="167"/>
                  </a:cubicBezTo>
                  <a:lnTo>
                    <a:pt x="7585" y="1560"/>
                  </a:lnTo>
                  <a:lnTo>
                    <a:pt x="7585" y="1977"/>
                  </a:lnTo>
                  <a:lnTo>
                    <a:pt x="6252" y="2929"/>
                  </a:lnTo>
                  <a:lnTo>
                    <a:pt x="799" y="2929"/>
                  </a:lnTo>
                  <a:lnTo>
                    <a:pt x="263" y="2548"/>
                  </a:lnTo>
                  <a:cubicBezTo>
                    <a:pt x="233" y="2528"/>
                    <a:pt x="197" y="2519"/>
                    <a:pt x="162" y="2519"/>
                  </a:cubicBezTo>
                  <a:cubicBezTo>
                    <a:pt x="114" y="2519"/>
                    <a:pt x="69" y="2537"/>
                    <a:pt x="48" y="2572"/>
                  </a:cubicBezTo>
                  <a:cubicBezTo>
                    <a:pt x="1" y="2643"/>
                    <a:pt x="13" y="2750"/>
                    <a:pt x="72" y="2798"/>
                  </a:cubicBezTo>
                  <a:lnTo>
                    <a:pt x="3442" y="5215"/>
                  </a:lnTo>
                  <a:cubicBezTo>
                    <a:pt x="3472" y="5233"/>
                    <a:pt x="3504" y="5242"/>
                    <a:pt x="3537" y="5242"/>
                  </a:cubicBezTo>
                  <a:cubicBezTo>
                    <a:pt x="3570" y="5242"/>
                    <a:pt x="3602" y="5233"/>
                    <a:pt x="3632" y="5215"/>
                  </a:cubicBezTo>
                  <a:lnTo>
                    <a:pt x="8300" y="1858"/>
                  </a:lnTo>
                  <a:lnTo>
                    <a:pt x="8300" y="7501"/>
                  </a:lnTo>
                  <a:lnTo>
                    <a:pt x="941" y="7501"/>
                  </a:lnTo>
                  <a:cubicBezTo>
                    <a:pt x="846" y="7501"/>
                    <a:pt x="775" y="7572"/>
                    <a:pt x="775" y="7668"/>
                  </a:cubicBezTo>
                  <a:cubicBezTo>
                    <a:pt x="775" y="7751"/>
                    <a:pt x="846" y="7834"/>
                    <a:pt x="941" y="7834"/>
                  </a:cubicBezTo>
                  <a:lnTo>
                    <a:pt x="8454" y="7834"/>
                  </a:lnTo>
                  <a:cubicBezTo>
                    <a:pt x="8538" y="7834"/>
                    <a:pt x="8621" y="7751"/>
                    <a:pt x="8621" y="7668"/>
                  </a:cubicBezTo>
                  <a:lnTo>
                    <a:pt x="8621" y="1548"/>
                  </a:lnTo>
                  <a:cubicBezTo>
                    <a:pt x="8625" y="1552"/>
                    <a:pt x="8628" y="1553"/>
                    <a:pt x="8629" y="1553"/>
                  </a:cubicBezTo>
                  <a:cubicBezTo>
                    <a:pt x="8633" y="1553"/>
                    <a:pt x="8633" y="1548"/>
                    <a:pt x="8633" y="1548"/>
                  </a:cubicBezTo>
                  <a:cubicBezTo>
                    <a:pt x="8621" y="1477"/>
                    <a:pt x="8561" y="1417"/>
                    <a:pt x="8466" y="1417"/>
                  </a:cubicBezTo>
                  <a:lnTo>
                    <a:pt x="7919" y="1417"/>
                  </a:lnTo>
                  <a:lnTo>
                    <a:pt x="7919" y="167"/>
                  </a:lnTo>
                  <a:cubicBezTo>
                    <a:pt x="7919" y="72"/>
                    <a:pt x="7847" y="0"/>
                    <a:pt x="775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39" name="Google Shape;9039;p76"/>
          <p:cNvGrpSpPr/>
          <p:nvPr/>
        </p:nvGrpSpPr>
        <p:grpSpPr>
          <a:xfrm>
            <a:off x="7409674" y="3223183"/>
            <a:ext cx="334634" cy="333904"/>
            <a:chOff x="7429366" y="3223183"/>
            <a:chExt cx="334634" cy="3339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0" name="Google Shape;9040;p76"/>
            <p:cNvSpPr/>
            <p:nvPr/>
          </p:nvSpPr>
          <p:spPr>
            <a:xfrm>
              <a:off x="7429366" y="3223183"/>
              <a:ext cx="334634" cy="333904"/>
            </a:xfrm>
            <a:custGeom>
              <a:avLst/>
              <a:gdLst/>
              <a:ahLst/>
              <a:cxnLst/>
              <a:rect l="l" t="t" r="r" b="b"/>
              <a:pathLst>
                <a:path w="10538" h="10515" extrusionOk="0">
                  <a:moveTo>
                    <a:pt x="6978" y="322"/>
                  </a:moveTo>
                  <a:cubicBezTo>
                    <a:pt x="7930" y="322"/>
                    <a:pt x="8716" y="1096"/>
                    <a:pt x="8716" y="2061"/>
                  </a:cubicBezTo>
                  <a:cubicBezTo>
                    <a:pt x="8716" y="2334"/>
                    <a:pt x="8633" y="2644"/>
                    <a:pt x="8478" y="2942"/>
                  </a:cubicBezTo>
                  <a:cubicBezTo>
                    <a:pt x="8478" y="2954"/>
                    <a:pt x="8466" y="2977"/>
                    <a:pt x="8466" y="2977"/>
                  </a:cubicBezTo>
                  <a:cubicBezTo>
                    <a:pt x="8061" y="3823"/>
                    <a:pt x="7276" y="4704"/>
                    <a:pt x="6978" y="5025"/>
                  </a:cubicBezTo>
                  <a:cubicBezTo>
                    <a:pt x="6680" y="4716"/>
                    <a:pt x="5894" y="3835"/>
                    <a:pt x="5490" y="2989"/>
                  </a:cubicBezTo>
                  <a:cubicBezTo>
                    <a:pt x="5490" y="2977"/>
                    <a:pt x="5478" y="2954"/>
                    <a:pt x="5478" y="2942"/>
                  </a:cubicBezTo>
                  <a:cubicBezTo>
                    <a:pt x="5323" y="2632"/>
                    <a:pt x="5240" y="2334"/>
                    <a:pt x="5240" y="2061"/>
                  </a:cubicBezTo>
                  <a:cubicBezTo>
                    <a:pt x="5240" y="1096"/>
                    <a:pt x="6025" y="322"/>
                    <a:pt x="6978" y="322"/>
                  </a:cubicBezTo>
                  <a:close/>
                  <a:moveTo>
                    <a:pt x="5252" y="3227"/>
                  </a:moveTo>
                  <a:cubicBezTo>
                    <a:pt x="5728" y="4192"/>
                    <a:pt x="6597" y="5121"/>
                    <a:pt x="6811" y="5335"/>
                  </a:cubicBezTo>
                  <a:lnTo>
                    <a:pt x="6811" y="5811"/>
                  </a:lnTo>
                  <a:lnTo>
                    <a:pt x="3751" y="6728"/>
                  </a:lnTo>
                  <a:lnTo>
                    <a:pt x="3751" y="3668"/>
                  </a:lnTo>
                  <a:lnTo>
                    <a:pt x="5252" y="3227"/>
                  </a:lnTo>
                  <a:close/>
                  <a:moveTo>
                    <a:pt x="8704" y="3239"/>
                  </a:moveTo>
                  <a:lnTo>
                    <a:pt x="10205" y="3668"/>
                  </a:lnTo>
                  <a:lnTo>
                    <a:pt x="10205" y="6728"/>
                  </a:lnTo>
                  <a:lnTo>
                    <a:pt x="7145" y="5811"/>
                  </a:lnTo>
                  <a:lnTo>
                    <a:pt x="7145" y="5335"/>
                  </a:lnTo>
                  <a:cubicBezTo>
                    <a:pt x="7371" y="5121"/>
                    <a:pt x="8228" y="4192"/>
                    <a:pt x="8704" y="3239"/>
                  </a:cubicBezTo>
                  <a:close/>
                  <a:moveTo>
                    <a:pt x="358" y="2763"/>
                  </a:moveTo>
                  <a:lnTo>
                    <a:pt x="3418" y="3668"/>
                  </a:lnTo>
                  <a:lnTo>
                    <a:pt x="3418" y="6728"/>
                  </a:lnTo>
                  <a:lnTo>
                    <a:pt x="2263" y="6383"/>
                  </a:lnTo>
                  <a:cubicBezTo>
                    <a:pt x="2244" y="6375"/>
                    <a:pt x="2225" y="6372"/>
                    <a:pt x="2208" y="6372"/>
                  </a:cubicBezTo>
                  <a:cubicBezTo>
                    <a:pt x="2136" y="6372"/>
                    <a:pt x="2077" y="6425"/>
                    <a:pt x="2049" y="6502"/>
                  </a:cubicBezTo>
                  <a:cubicBezTo>
                    <a:pt x="2025" y="6585"/>
                    <a:pt x="2084" y="6680"/>
                    <a:pt x="2168" y="6704"/>
                  </a:cubicBezTo>
                  <a:lnTo>
                    <a:pt x="3418" y="7085"/>
                  </a:lnTo>
                  <a:lnTo>
                    <a:pt x="3418" y="10121"/>
                  </a:lnTo>
                  <a:lnTo>
                    <a:pt x="358" y="9204"/>
                  </a:lnTo>
                  <a:lnTo>
                    <a:pt x="358" y="6168"/>
                  </a:lnTo>
                  <a:lnTo>
                    <a:pt x="1513" y="6514"/>
                  </a:lnTo>
                  <a:lnTo>
                    <a:pt x="1561" y="6514"/>
                  </a:lnTo>
                  <a:cubicBezTo>
                    <a:pt x="1632" y="6514"/>
                    <a:pt x="1692" y="6466"/>
                    <a:pt x="1727" y="6394"/>
                  </a:cubicBezTo>
                  <a:cubicBezTo>
                    <a:pt x="1751" y="6311"/>
                    <a:pt x="1692" y="6216"/>
                    <a:pt x="1608" y="6192"/>
                  </a:cubicBezTo>
                  <a:lnTo>
                    <a:pt x="358" y="5811"/>
                  </a:lnTo>
                  <a:lnTo>
                    <a:pt x="358" y="2763"/>
                  </a:lnTo>
                  <a:close/>
                  <a:moveTo>
                    <a:pt x="7145" y="6156"/>
                  </a:moveTo>
                  <a:lnTo>
                    <a:pt x="10205" y="7061"/>
                  </a:lnTo>
                  <a:lnTo>
                    <a:pt x="10205" y="10121"/>
                  </a:lnTo>
                  <a:lnTo>
                    <a:pt x="7145" y="9204"/>
                  </a:lnTo>
                  <a:lnTo>
                    <a:pt x="7145" y="7990"/>
                  </a:lnTo>
                  <a:cubicBezTo>
                    <a:pt x="7145" y="7895"/>
                    <a:pt x="7073" y="7823"/>
                    <a:pt x="6978" y="7823"/>
                  </a:cubicBezTo>
                  <a:cubicBezTo>
                    <a:pt x="6895" y="7823"/>
                    <a:pt x="6811" y="7895"/>
                    <a:pt x="6811" y="7990"/>
                  </a:cubicBezTo>
                  <a:lnTo>
                    <a:pt x="6811" y="9204"/>
                  </a:lnTo>
                  <a:lnTo>
                    <a:pt x="3751" y="10121"/>
                  </a:lnTo>
                  <a:lnTo>
                    <a:pt x="3751" y="7061"/>
                  </a:lnTo>
                  <a:lnTo>
                    <a:pt x="6811" y="6156"/>
                  </a:lnTo>
                  <a:lnTo>
                    <a:pt x="6811" y="7311"/>
                  </a:lnTo>
                  <a:cubicBezTo>
                    <a:pt x="6811" y="7407"/>
                    <a:pt x="6895" y="7478"/>
                    <a:pt x="6978" y="7478"/>
                  </a:cubicBezTo>
                  <a:cubicBezTo>
                    <a:pt x="7073" y="7478"/>
                    <a:pt x="7145" y="7407"/>
                    <a:pt x="7145" y="7311"/>
                  </a:cubicBezTo>
                  <a:lnTo>
                    <a:pt x="7145" y="6156"/>
                  </a:lnTo>
                  <a:close/>
                  <a:moveTo>
                    <a:pt x="6966" y="1"/>
                  </a:moveTo>
                  <a:cubicBezTo>
                    <a:pt x="5823" y="1"/>
                    <a:pt x="4894" y="918"/>
                    <a:pt x="4894" y="2061"/>
                  </a:cubicBezTo>
                  <a:cubicBezTo>
                    <a:pt x="4894" y="2334"/>
                    <a:pt x="4966" y="2632"/>
                    <a:pt x="5085" y="2930"/>
                  </a:cubicBezTo>
                  <a:lnTo>
                    <a:pt x="3573" y="3370"/>
                  </a:lnTo>
                  <a:lnTo>
                    <a:pt x="215" y="2382"/>
                  </a:lnTo>
                  <a:cubicBezTo>
                    <a:pt x="205" y="2375"/>
                    <a:pt x="192" y="2372"/>
                    <a:pt x="179" y="2372"/>
                  </a:cubicBezTo>
                  <a:cubicBezTo>
                    <a:pt x="146" y="2372"/>
                    <a:pt x="106" y="2389"/>
                    <a:pt x="72" y="2406"/>
                  </a:cubicBezTo>
                  <a:cubicBezTo>
                    <a:pt x="25" y="2442"/>
                    <a:pt x="1" y="2477"/>
                    <a:pt x="1" y="2537"/>
                  </a:cubicBezTo>
                  <a:lnTo>
                    <a:pt x="1" y="5954"/>
                  </a:lnTo>
                  <a:lnTo>
                    <a:pt x="1" y="9335"/>
                  </a:lnTo>
                  <a:cubicBezTo>
                    <a:pt x="1" y="9419"/>
                    <a:pt x="37" y="9478"/>
                    <a:pt x="120" y="9502"/>
                  </a:cubicBezTo>
                  <a:lnTo>
                    <a:pt x="3513" y="10514"/>
                  </a:lnTo>
                  <a:lnTo>
                    <a:pt x="3573" y="10514"/>
                  </a:lnTo>
                  <a:lnTo>
                    <a:pt x="6847" y="9550"/>
                  </a:lnTo>
                  <a:cubicBezTo>
                    <a:pt x="6859" y="9562"/>
                    <a:pt x="6883" y="9562"/>
                    <a:pt x="6918" y="9562"/>
                  </a:cubicBezTo>
                  <a:cubicBezTo>
                    <a:pt x="6942" y="9562"/>
                    <a:pt x="6966" y="9562"/>
                    <a:pt x="6990" y="9550"/>
                  </a:cubicBezTo>
                  <a:lnTo>
                    <a:pt x="10264" y="10514"/>
                  </a:lnTo>
                  <a:lnTo>
                    <a:pt x="10312" y="10514"/>
                  </a:lnTo>
                  <a:cubicBezTo>
                    <a:pt x="10335" y="10514"/>
                    <a:pt x="10383" y="10502"/>
                    <a:pt x="10419" y="10490"/>
                  </a:cubicBezTo>
                  <a:cubicBezTo>
                    <a:pt x="10455" y="10454"/>
                    <a:pt x="10490" y="10407"/>
                    <a:pt x="10490" y="10347"/>
                  </a:cubicBezTo>
                  <a:lnTo>
                    <a:pt x="10538" y="6942"/>
                  </a:lnTo>
                  <a:lnTo>
                    <a:pt x="10538" y="3549"/>
                  </a:lnTo>
                  <a:cubicBezTo>
                    <a:pt x="10538" y="3477"/>
                    <a:pt x="10490" y="3418"/>
                    <a:pt x="10419" y="3394"/>
                  </a:cubicBezTo>
                  <a:lnTo>
                    <a:pt x="8835" y="2930"/>
                  </a:lnTo>
                  <a:cubicBezTo>
                    <a:pt x="8954" y="2632"/>
                    <a:pt x="9038" y="2334"/>
                    <a:pt x="9038" y="2061"/>
                  </a:cubicBezTo>
                  <a:cubicBezTo>
                    <a:pt x="9038" y="918"/>
                    <a:pt x="8109" y="1"/>
                    <a:pt x="696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1" name="Google Shape;9041;p76"/>
            <p:cNvSpPr/>
            <p:nvPr/>
          </p:nvSpPr>
          <p:spPr>
            <a:xfrm>
              <a:off x="7613514" y="3251541"/>
              <a:ext cx="74878" cy="74529"/>
            </a:xfrm>
            <a:custGeom>
              <a:avLst/>
              <a:gdLst/>
              <a:ahLst/>
              <a:cxnLst/>
              <a:rect l="l" t="t" r="r" b="b"/>
              <a:pathLst>
                <a:path w="2358" h="2347" extrusionOk="0">
                  <a:moveTo>
                    <a:pt x="1179" y="322"/>
                  </a:moveTo>
                  <a:cubicBezTo>
                    <a:pt x="1643" y="322"/>
                    <a:pt x="2012" y="691"/>
                    <a:pt x="2012" y="1156"/>
                  </a:cubicBezTo>
                  <a:cubicBezTo>
                    <a:pt x="2012" y="1620"/>
                    <a:pt x="1643" y="1989"/>
                    <a:pt x="1179" y="1989"/>
                  </a:cubicBezTo>
                  <a:cubicBezTo>
                    <a:pt x="715" y="1989"/>
                    <a:pt x="345" y="1620"/>
                    <a:pt x="345" y="1156"/>
                  </a:cubicBezTo>
                  <a:cubicBezTo>
                    <a:pt x="334" y="703"/>
                    <a:pt x="715" y="322"/>
                    <a:pt x="1179" y="322"/>
                  </a:cubicBezTo>
                  <a:close/>
                  <a:moveTo>
                    <a:pt x="1179" y="1"/>
                  </a:moveTo>
                  <a:cubicBezTo>
                    <a:pt x="524" y="1"/>
                    <a:pt x="0" y="513"/>
                    <a:pt x="0" y="1168"/>
                  </a:cubicBezTo>
                  <a:cubicBezTo>
                    <a:pt x="0" y="1811"/>
                    <a:pt x="524" y="2346"/>
                    <a:pt x="1179" y="2346"/>
                  </a:cubicBezTo>
                  <a:cubicBezTo>
                    <a:pt x="1834" y="2346"/>
                    <a:pt x="2358" y="1822"/>
                    <a:pt x="2358" y="1168"/>
                  </a:cubicBezTo>
                  <a:cubicBezTo>
                    <a:pt x="2358" y="513"/>
                    <a:pt x="1834" y="1"/>
                    <a:pt x="117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42" name="Google Shape;9042;p76"/>
          <p:cNvSpPr/>
          <p:nvPr/>
        </p:nvSpPr>
        <p:spPr>
          <a:xfrm>
            <a:off x="8059604" y="3207306"/>
            <a:ext cx="229906" cy="364135"/>
          </a:xfrm>
          <a:custGeom>
            <a:avLst/>
            <a:gdLst/>
            <a:ahLst/>
            <a:cxnLst/>
            <a:rect l="l" t="t" r="r" b="b"/>
            <a:pathLst>
              <a:path w="7240" h="11467" extrusionOk="0">
                <a:moveTo>
                  <a:pt x="1048" y="346"/>
                </a:moveTo>
                <a:cubicBezTo>
                  <a:pt x="1156" y="346"/>
                  <a:pt x="1239" y="441"/>
                  <a:pt x="1239" y="537"/>
                </a:cubicBezTo>
                <a:cubicBezTo>
                  <a:pt x="1239" y="644"/>
                  <a:pt x="1156" y="727"/>
                  <a:pt x="1048" y="727"/>
                </a:cubicBezTo>
                <a:cubicBezTo>
                  <a:pt x="941" y="727"/>
                  <a:pt x="858" y="644"/>
                  <a:pt x="858" y="537"/>
                </a:cubicBezTo>
                <a:cubicBezTo>
                  <a:pt x="858" y="429"/>
                  <a:pt x="941" y="346"/>
                  <a:pt x="1048" y="346"/>
                </a:cubicBezTo>
                <a:close/>
                <a:moveTo>
                  <a:pt x="3549" y="1203"/>
                </a:moveTo>
                <a:lnTo>
                  <a:pt x="3906" y="1453"/>
                </a:lnTo>
                <a:lnTo>
                  <a:pt x="3549" y="1453"/>
                </a:lnTo>
                <a:lnTo>
                  <a:pt x="3549" y="1203"/>
                </a:lnTo>
                <a:close/>
                <a:moveTo>
                  <a:pt x="6883" y="1060"/>
                </a:moveTo>
                <a:lnTo>
                  <a:pt x="6883" y="1072"/>
                </a:lnTo>
                <a:lnTo>
                  <a:pt x="6097" y="2799"/>
                </a:lnTo>
                <a:cubicBezTo>
                  <a:pt x="6085" y="2846"/>
                  <a:pt x="6085" y="2894"/>
                  <a:pt x="6097" y="2942"/>
                </a:cubicBezTo>
                <a:lnTo>
                  <a:pt x="6883" y="4680"/>
                </a:lnTo>
                <a:lnTo>
                  <a:pt x="4620" y="4680"/>
                </a:lnTo>
                <a:lnTo>
                  <a:pt x="4620" y="1608"/>
                </a:lnTo>
                <a:cubicBezTo>
                  <a:pt x="4620" y="1549"/>
                  <a:pt x="4597" y="1501"/>
                  <a:pt x="4549" y="1477"/>
                </a:cubicBezTo>
                <a:lnTo>
                  <a:pt x="3942" y="1060"/>
                </a:lnTo>
                <a:close/>
                <a:moveTo>
                  <a:pt x="6883" y="4680"/>
                </a:moveTo>
                <a:cubicBezTo>
                  <a:pt x="6883" y="4686"/>
                  <a:pt x="6880" y="4689"/>
                  <a:pt x="6878" y="4689"/>
                </a:cubicBezTo>
                <a:cubicBezTo>
                  <a:pt x="6877" y="4689"/>
                  <a:pt x="6877" y="4686"/>
                  <a:pt x="6883" y="4680"/>
                </a:cubicBezTo>
                <a:close/>
                <a:moveTo>
                  <a:pt x="4299" y="1787"/>
                </a:moveTo>
                <a:lnTo>
                  <a:pt x="4299" y="5394"/>
                </a:lnTo>
                <a:lnTo>
                  <a:pt x="1941" y="5406"/>
                </a:lnTo>
                <a:lnTo>
                  <a:pt x="1941" y="2692"/>
                </a:lnTo>
                <a:cubicBezTo>
                  <a:pt x="1941" y="2608"/>
                  <a:pt x="1870" y="2537"/>
                  <a:pt x="1787" y="2537"/>
                </a:cubicBezTo>
                <a:cubicBezTo>
                  <a:pt x="1691" y="2537"/>
                  <a:pt x="1620" y="2608"/>
                  <a:pt x="1620" y="2692"/>
                </a:cubicBezTo>
                <a:lnTo>
                  <a:pt x="1620" y="5406"/>
                </a:lnTo>
                <a:lnTo>
                  <a:pt x="1227" y="5406"/>
                </a:lnTo>
                <a:lnTo>
                  <a:pt x="1227" y="1787"/>
                </a:lnTo>
                <a:lnTo>
                  <a:pt x="1620" y="1787"/>
                </a:lnTo>
                <a:lnTo>
                  <a:pt x="1620" y="1989"/>
                </a:lnTo>
                <a:cubicBezTo>
                  <a:pt x="1620" y="2072"/>
                  <a:pt x="1691" y="2144"/>
                  <a:pt x="1787" y="2144"/>
                </a:cubicBezTo>
                <a:cubicBezTo>
                  <a:pt x="1870" y="2144"/>
                  <a:pt x="1941" y="2072"/>
                  <a:pt x="1941" y="1989"/>
                </a:cubicBezTo>
                <a:lnTo>
                  <a:pt x="1941" y="1787"/>
                </a:lnTo>
                <a:close/>
                <a:moveTo>
                  <a:pt x="1584" y="10764"/>
                </a:moveTo>
                <a:cubicBezTo>
                  <a:pt x="1691" y="10764"/>
                  <a:pt x="1787" y="10859"/>
                  <a:pt x="1787" y="10954"/>
                </a:cubicBezTo>
                <a:lnTo>
                  <a:pt x="1787" y="11145"/>
                </a:lnTo>
                <a:lnTo>
                  <a:pt x="322" y="11145"/>
                </a:lnTo>
                <a:lnTo>
                  <a:pt x="322" y="10954"/>
                </a:lnTo>
                <a:cubicBezTo>
                  <a:pt x="322" y="10847"/>
                  <a:pt x="417" y="10764"/>
                  <a:pt x="513" y="10764"/>
                </a:cubicBezTo>
                <a:close/>
                <a:moveTo>
                  <a:pt x="1048" y="1"/>
                </a:moveTo>
                <a:cubicBezTo>
                  <a:pt x="775" y="1"/>
                  <a:pt x="536" y="239"/>
                  <a:pt x="536" y="525"/>
                </a:cubicBezTo>
                <a:cubicBezTo>
                  <a:pt x="536" y="763"/>
                  <a:pt x="679" y="953"/>
                  <a:pt x="894" y="1037"/>
                </a:cubicBezTo>
                <a:lnTo>
                  <a:pt x="894" y="10419"/>
                </a:lnTo>
                <a:lnTo>
                  <a:pt x="513" y="10419"/>
                </a:lnTo>
                <a:cubicBezTo>
                  <a:pt x="215" y="10419"/>
                  <a:pt x="1" y="10657"/>
                  <a:pt x="1" y="10943"/>
                </a:cubicBezTo>
                <a:lnTo>
                  <a:pt x="1" y="11300"/>
                </a:lnTo>
                <a:cubicBezTo>
                  <a:pt x="1" y="11395"/>
                  <a:pt x="72" y="11466"/>
                  <a:pt x="155" y="11466"/>
                </a:cubicBezTo>
                <a:lnTo>
                  <a:pt x="1965" y="11466"/>
                </a:lnTo>
                <a:cubicBezTo>
                  <a:pt x="2049" y="11466"/>
                  <a:pt x="2120" y="11395"/>
                  <a:pt x="2120" y="11300"/>
                </a:cubicBezTo>
                <a:lnTo>
                  <a:pt x="2120" y="10943"/>
                </a:lnTo>
                <a:cubicBezTo>
                  <a:pt x="2120" y="10645"/>
                  <a:pt x="1882" y="10419"/>
                  <a:pt x="1608" y="10419"/>
                </a:cubicBezTo>
                <a:lnTo>
                  <a:pt x="1227" y="10419"/>
                </a:lnTo>
                <a:lnTo>
                  <a:pt x="1227" y="5740"/>
                </a:lnTo>
                <a:lnTo>
                  <a:pt x="4299" y="5740"/>
                </a:lnTo>
                <a:cubicBezTo>
                  <a:pt x="4489" y="5740"/>
                  <a:pt x="4632" y="5585"/>
                  <a:pt x="4632" y="5394"/>
                </a:cubicBezTo>
                <a:lnTo>
                  <a:pt x="4632" y="5025"/>
                </a:lnTo>
                <a:lnTo>
                  <a:pt x="6883" y="5025"/>
                </a:lnTo>
                <a:cubicBezTo>
                  <a:pt x="7002" y="5025"/>
                  <a:pt x="7109" y="4966"/>
                  <a:pt x="7180" y="4859"/>
                </a:cubicBezTo>
                <a:cubicBezTo>
                  <a:pt x="7228" y="4763"/>
                  <a:pt x="7240" y="4632"/>
                  <a:pt x="7180" y="4525"/>
                </a:cubicBezTo>
                <a:lnTo>
                  <a:pt x="6442" y="2882"/>
                </a:lnTo>
                <a:lnTo>
                  <a:pt x="7180" y="1227"/>
                </a:lnTo>
                <a:cubicBezTo>
                  <a:pt x="7228" y="1120"/>
                  <a:pt x="7228" y="989"/>
                  <a:pt x="7156" y="894"/>
                </a:cubicBezTo>
                <a:cubicBezTo>
                  <a:pt x="7097" y="787"/>
                  <a:pt x="6978" y="727"/>
                  <a:pt x="6859" y="727"/>
                </a:cubicBezTo>
                <a:lnTo>
                  <a:pt x="3358" y="727"/>
                </a:lnTo>
                <a:cubicBezTo>
                  <a:pt x="3275" y="727"/>
                  <a:pt x="3192" y="810"/>
                  <a:pt x="3192" y="894"/>
                </a:cubicBezTo>
                <a:lnTo>
                  <a:pt x="3192" y="1453"/>
                </a:lnTo>
                <a:lnTo>
                  <a:pt x="1215" y="1453"/>
                </a:lnTo>
                <a:lnTo>
                  <a:pt x="1215" y="1037"/>
                </a:lnTo>
                <a:cubicBezTo>
                  <a:pt x="1429" y="953"/>
                  <a:pt x="1572" y="763"/>
                  <a:pt x="1572" y="525"/>
                </a:cubicBezTo>
                <a:cubicBezTo>
                  <a:pt x="1572" y="227"/>
                  <a:pt x="1334" y="1"/>
                  <a:pt x="1048"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43" name="Google Shape;9043;p76"/>
          <p:cNvGrpSpPr/>
          <p:nvPr/>
        </p:nvGrpSpPr>
        <p:grpSpPr>
          <a:xfrm>
            <a:off x="5196764" y="3725484"/>
            <a:ext cx="356196" cy="265631"/>
            <a:chOff x="5216456" y="3725484"/>
            <a:chExt cx="356196" cy="26563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4" name="Google Shape;9044;p76"/>
            <p:cNvSpPr/>
            <p:nvPr/>
          </p:nvSpPr>
          <p:spPr>
            <a:xfrm>
              <a:off x="5216456" y="3814335"/>
              <a:ext cx="296465" cy="176780"/>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5" name="Google Shape;9045;p76"/>
            <p:cNvSpPr/>
            <p:nvPr/>
          </p:nvSpPr>
          <p:spPr>
            <a:xfrm>
              <a:off x="5304925" y="3725484"/>
              <a:ext cx="267726" cy="170715"/>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46" name="Google Shape;9046;p76"/>
          <p:cNvGrpSpPr/>
          <p:nvPr/>
        </p:nvGrpSpPr>
        <p:grpSpPr>
          <a:xfrm>
            <a:off x="6829701" y="3733994"/>
            <a:ext cx="355053" cy="248038"/>
            <a:chOff x="6849393" y="3733994"/>
            <a:chExt cx="355053" cy="24803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47" name="Google Shape;9047;p76"/>
            <p:cNvSpPr/>
            <p:nvPr/>
          </p:nvSpPr>
          <p:spPr>
            <a:xfrm>
              <a:off x="6849393" y="3733994"/>
              <a:ext cx="355053" cy="248038"/>
            </a:xfrm>
            <a:custGeom>
              <a:avLst/>
              <a:gdLst/>
              <a:ahLst/>
              <a:cxnLst/>
              <a:rect l="l" t="t" r="r" b="b"/>
              <a:pathLst>
                <a:path w="11181" h="7811" extrusionOk="0">
                  <a:moveTo>
                    <a:pt x="10800" y="357"/>
                  </a:moveTo>
                  <a:cubicBezTo>
                    <a:pt x="10800" y="357"/>
                    <a:pt x="10823" y="357"/>
                    <a:pt x="10823" y="369"/>
                  </a:cubicBezTo>
                  <a:lnTo>
                    <a:pt x="10823" y="5227"/>
                  </a:lnTo>
                  <a:lnTo>
                    <a:pt x="346" y="5239"/>
                  </a:lnTo>
                  <a:cubicBezTo>
                    <a:pt x="346" y="5239"/>
                    <a:pt x="334" y="5239"/>
                    <a:pt x="334" y="5227"/>
                  </a:cubicBezTo>
                  <a:lnTo>
                    <a:pt x="334" y="369"/>
                  </a:lnTo>
                  <a:cubicBezTo>
                    <a:pt x="334" y="369"/>
                    <a:pt x="334" y="357"/>
                    <a:pt x="346" y="357"/>
                  </a:cubicBezTo>
                  <a:close/>
                  <a:moveTo>
                    <a:pt x="10835" y="5572"/>
                  </a:moveTo>
                  <a:lnTo>
                    <a:pt x="10823" y="5977"/>
                  </a:lnTo>
                  <a:lnTo>
                    <a:pt x="10252" y="5977"/>
                  </a:lnTo>
                  <a:cubicBezTo>
                    <a:pt x="10169" y="5977"/>
                    <a:pt x="10073" y="6060"/>
                    <a:pt x="10073" y="6156"/>
                  </a:cubicBezTo>
                  <a:cubicBezTo>
                    <a:pt x="10073" y="6263"/>
                    <a:pt x="10157" y="6334"/>
                    <a:pt x="10252" y="6334"/>
                  </a:cubicBezTo>
                  <a:lnTo>
                    <a:pt x="10823" y="6334"/>
                  </a:lnTo>
                  <a:lnTo>
                    <a:pt x="10823" y="6739"/>
                  </a:lnTo>
                  <a:lnTo>
                    <a:pt x="8014" y="6739"/>
                  </a:lnTo>
                  <a:cubicBezTo>
                    <a:pt x="7918" y="6739"/>
                    <a:pt x="7823" y="6811"/>
                    <a:pt x="7823" y="6918"/>
                  </a:cubicBezTo>
                  <a:cubicBezTo>
                    <a:pt x="7823" y="7013"/>
                    <a:pt x="7906" y="7096"/>
                    <a:pt x="8014" y="7096"/>
                  </a:cubicBezTo>
                  <a:lnTo>
                    <a:pt x="10823" y="7096"/>
                  </a:lnTo>
                  <a:lnTo>
                    <a:pt x="10823" y="7489"/>
                  </a:lnTo>
                  <a:cubicBezTo>
                    <a:pt x="10823" y="7489"/>
                    <a:pt x="10823" y="7501"/>
                    <a:pt x="10812" y="7501"/>
                  </a:cubicBezTo>
                  <a:lnTo>
                    <a:pt x="358" y="7501"/>
                  </a:lnTo>
                  <a:cubicBezTo>
                    <a:pt x="358" y="7501"/>
                    <a:pt x="346" y="7501"/>
                    <a:pt x="346" y="7489"/>
                  </a:cubicBezTo>
                  <a:lnTo>
                    <a:pt x="346" y="7096"/>
                  </a:lnTo>
                  <a:lnTo>
                    <a:pt x="7263" y="7096"/>
                  </a:lnTo>
                  <a:cubicBezTo>
                    <a:pt x="7359" y="7096"/>
                    <a:pt x="7442" y="7025"/>
                    <a:pt x="7442" y="6918"/>
                  </a:cubicBezTo>
                  <a:cubicBezTo>
                    <a:pt x="7442" y="6834"/>
                    <a:pt x="7371" y="6739"/>
                    <a:pt x="7263" y="6739"/>
                  </a:cubicBezTo>
                  <a:lnTo>
                    <a:pt x="346" y="6739"/>
                  </a:lnTo>
                  <a:lnTo>
                    <a:pt x="346" y="6334"/>
                  </a:lnTo>
                  <a:lnTo>
                    <a:pt x="9514" y="6334"/>
                  </a:lnTo>
                  <a:cubicBezTo>
                    <a:pt x="9597" y="6334"/>
                    <a:pt x="9692" y="6263"/>
                    <a:pt x="9692" y="6156"/>
                  </a:cubicBezTo>
                  <a:cubicBezTo>
                    <a:pt x="9692" y="6072"/>
                    <a:pt x="9621" y="5977"/>
                    <a:pt x="9514" y="5977"/>
                  </a:cubicBezTo>
                  <a:lnTo>
                    <a:pt x="346" y="5977"/>
                  </a:lnTo>
                  <a:lnTo>
                    <a:pt x="346" y="5572"/>
                  </a:lnTo>
                  <a:close/>
                  <a:moveTo>
                    <a:pt x="358" y="0"/>
                  </a:moveTo>
                  <a:cubicBezTo>
                    <a:pt x="167" y="0"/>
                    <a:pt x="1" y="167"/>
                    <a:pt x="1" y="357"/>
                  </a:cubicBezTo>
                  <a:lnTo>
                    <a:pt x="1" y="7453"/>
                  </a:lnTo>
                  <a:cubicBezTo>
                    <a:pt x="1" y="7644"/>
                    <a:pt x="167" y="7811"/>
                    <a:pt x="358" y="7811"/>
                  </a:cubicBezTo>
                  <a:lnTo>
                    <a:pt x="10823" y="7811"/>
                  </a:lnTo>
                  <a:cubicBezTo>
                    <a:pt x="11014" y="7811"/>
                    <a:pt x="11181" y="7644"/>
                    <a:pt x="11181" y="7453"/>
                  </a:cubicBezTo>
                  <a:lnTo>
                    <a:pt x="11181" y="357"/>
                  </a:lnTo>
                  <a:cubicBezTo>
                    <a:pt x="11181" y="167"/>
                    <a:pt x="11014" y="0"/>
                    <a:pt x="1082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8" name="Google Shape;9048;p76"/>
            <p:cNvSpPr/>
            <p:nvPr/>
          </p:nvSpPr>
          <p:spPr>
            <a:xfrm>
              <a:off x="7080411" y="3758192"/>
              <a:ext cx="100219" cy="129687"/>
            </a:xfrm>
            <a:custGeom>
              <a:avLst/>
              <a:gdLst/>
              <a:ahLst/>
              <a:cxnLst/>
              <a:rect l="l" t="t" r="r" b="b"/>
              <a:pathLst>
                <a:path w="3156" h="4084" extrusionOk="0">
                  <a:moveTo>
                    <a:pt x="179" y="0"/>
                  </a:moveTo>
                  <a:cubicBezTo>
                    <a:pt x="96" y="0"/>
                    <a:pt x="0" y="72"/>
                    <a:pt x="0" y="179"/>
                  </a:cubicBezTo>
                  <a:cubicBezTo>
                    <a:pt x="0" y="274"/>
                    <a:pt x="84" y="357"/>
                    <a:pt x="179" y="357"/>
                  </a:cubicBezTo>
                  <a:lnTo>
                    <a:pt x="2072" y="357"/>
                  </a:lnTo>
                  <a:cubicBezTo>
                    <a:pt x="2144" y="726"/>
                    <a:pt x="2429" y="1012"/>
                    <a:pt x="2798" y="1084"/>
                  </a:cubicBezTo>
                  <a:lnTo>
                    <a:pt x="2798" y="3001"/>
                  </a:lnTo>
                  <a:cubicBezTo>
                    <a:pt x="2429" y="3072"/>
                    <a:pt x="2144" y="3358"/>
                    <a:pt x="2072" y="3727"/>
                  </a:cubicBezTo>
                  <a:lnTo>
                    <a:pt x="179" y="3727"/>
                  </a:lnTo>
                  <a:cubicBezTo>
                    <a:pt x="96" y="3727"/>
                    <a:pt x="0" y="3810"/>
                    <a:pt x="0" y="3905"/>
                  </a:cubicBezTo>
                  <a:cubicBezTo>
                    <a:pt x="0" y="4013"/>
                    <a:pt x="84" y="4084"/>
                    <a:pt x="179" y="4084"/>
                  </a:cubicBezTo>
                  <a:lnTo>
                    <a:pt x="2239" y="4084"/>
                  </a:lnTo>
                  <a:cubicBezTo>
                    <a:pt x="2322" y="4084"/>
                    <a:pt x="2417" y="4013"/>
                    <a:pt x="2417" y="3905"/>
                  </a:cubicBezTo>
                  <a:cubicBezTo>
                    <a:pt x="2417" y="3596"/>
                    <a:pt x="2667" y="3346"/>
                    <a:pt x="2977" y="3346"/>
                  </a:cubicBezTo>
                  <a:cubicBezTo>
                    <a:pt x="3072" y="3346"/>
                    <a:pt x="3156" y="3274"/>
                    <a:pt x="3156" y="3167"/>
                  </a:cubicBezTo>
                  <a:lnTo>
                    <a:pt x="3156" y="917"/>
                  </a:lnTo>
                  <a:cubicBezTo>
                    <a:pt x="3156" y="810"/>
                    <a:pt x="3072" y="738"/>
                    <a:pt x="2977" y="738"/>
                  </a:cubicBezTo>
                  <a:cubicBezTo>
                    <a:pt x="2667" y="738"/>
                    <a:pt x="2417" y="488"/>
                    <a:pt x="2417" y="179"/>
                  </a:cubicBezTo>
                  <a:cubicBezTo>
                    <a:pt x="2417" y="83"/>
                    <a:pt x="2346" y="0"/>
                    <a:pt x="2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49" name="Google Shape;9049;p76"/>
            <p:cNvSpPr/>
            <p:nvPr/>
          </p:nvSpPr>
          <p:spPr>
            <a:xfrm>
              <a:off x="6873209" y="3757811"/>
              <a:ext cx="100219" cy="130068"/>
            </a:xfrm>
            <a:custGeom>
              <a:avLst/>
              <a:gdLst/>
              <a:ahLst/>
              <a:cxnLst/>
              <a:rect l="l" t="t" r="r" b="b"/>
              <a:pathLst>
                <a:path w="3156" h="4096" extrusionOk="0">
                  <a:moveTo>
                    <a:pt x="918" y="0"/>
                  </a:moveTo>
                  <a:cubicBezTo>
                    <a:pt x="834" y="0"/>
                    <a:pt x="739" y="84"/>
                    <a:pt x="739" y="191"/>
                  </a:cubicBezTo>
                  <a:cubicBezTo>
                    <a:pt x="739" y="500"/>
                    <a:pt x="489" y="750"/>
                    <a:pt x="179" y="750"/>
                  </a:cubicBezTo>
                  <a:cubicBezTo>
                    <a:pt x="84" y="750"/>
                    <a:pt x="1" y="822"/>
                    <a:pt x="1" y="929"/>
                  </a:cubicBezTo>
                  <a:lnTo>
                    <a:pt x="1" y="3179"/>
                  </a:lnTo>
                  <a:cubicBezTo>
                    <a:pt x="1" y="3263"/>
                    <a:pt x="72" y="3358"/>
                    <a:pt x="179" y="3358"/>
                  </a:cubicBezTo>
                  <a:cubicBezTo>
                    <a:pt x="489" y="3358"/>
                    <a:pt x="739" y="3608"/>
                    <a:pt x="739" y="3917"/>
                  </a:cubicBezTo>
                  <a:cubicBezTo>
                    <a:pt x="739" y="4013"/>
                    <a:pt x="810" y="4096"/>
                    <a:pt x="918" y="4096"/>
                  </a:cubicBezTo>
                  <a:lnTo>
                    <a:pt x="2977" y="4096"/>
                  </a:lnTo>
                  <a:cubicBezTo>
                    <a:pt x="3061" y="4096"/>
                    <a:pt x="3156" y="4025"/>
                    <a:pt x="3156" y="3917"/>
                  </a:cubicBezTo>
                  <a:cubicBezTo>
                    <a:pt x="3132" y="3822"/>
                    <a:pt x="3061" y="3739"/>
                    <a:pt x="2977" y="3739"/>
                  </a:cubicBezTo>
                  <a:lnTo>
                    <a:pt x="1084" y="3739"/>
                  </a:lnTo>
                  <a:cubicBezTo>
                    <a:pt x="1013" y="3370"/>
                    <a:pt x="727" y="3084"/>
                    <a:pt x="346" y="3013"/>
                  </a:cubicBezTo>
                  <a:lnTo>
                    <a:pt x="346" y="1096"/>
                  </a:lnTo>
                  <a:cubicBezTo>
                    <a:pt x="727" y="1024"/>
                    <a:pt x="1013" y="738"/>
                    <a:pt x="1084" y="369"/>
                  </a:cubicBezTo>
                  <a:lnTo>
                    <a:pt x="2977" y="369"/>
                  </a:lnTo>
                  <a:cubicBezTo>
                    <a:pt x="3061" y="369"/>
                    <a:pt x="3156" y="286"/>
                    <a:pt x="3156" y="191"/>
                  </a:cubicBezTo>
                  <a:cubicBezTo>
                    <a:pt x="3156" y="95"/>
                    <a:pt x="3073" y="0"/>
                    <a:pt x="29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0" name="Google Shape;9050;p76"/>
            <p:cNvSpPr/>
            <p:nvPr/>
          </p:nvSpPr>
          <p:spPr>
            <a:xfrm>
              <a:off x="6962060" y="3758192"/>
              <a:ext cx="129338" cy="129338"/>
            </a:xfrm>
            <a:custGeom>
              <a:avLst/>
              <a:gdLst/>
              <a:ahLst/>
              <a:cxnLst/>
              <a:rect l="l" t="t" r="r" b="b"/>
              <a:pathLst>
                <a:path w="4073" h="4073" extrusionOk="0">
                  <a:moveTo>
                    <a:pt x="2037" y="334"/>
                  </a:moveTo>
                  <a:cubicBezTo>
                    <a:pt x="2977" y="334"/>
                    <a:pt x="3727" y="1096"/>
                    <a:pt x="3727" y="2036"/>
                  </a:cubicBezTo>
                  <a:cubicBezTo>
                    <a:pt x="3727" y="2977"/>
                    <a:pt x="2977" y="3727"/>
                    <a:pt x="2037" y="3727"/>
                  </a:cubicBezTo>
                  <a:cubicBezTo>
                    <a:pt x="1096" y="3727"/>
                    <a:pt x="334" y="2977"/>
                    <a:pt x="334" y="2036"/>
                  </a:cubicBezTo>
                  <a:cubicBezTo>
                    <a:pt x="334" y="1096"/>
                    <a:pt x="1096" y="334"/>
                    <a:pt x="2037" y="334"/>
                  </a:cubicBezTo>
                  <a:close/>
                  <a:moveTo>
                    <a:pt x="2037" y="0"/>
                  </a:moveTo>
                  <a:cubicBezTo>
                    <a:pt x="906" y="0"/>
                    <a:pt x="1" y="917"/>
                    <a:pt x="1" y="2036"/>
                  </a:cubicBezTo>
                  <a:cubicBezTo>
                    <a:pt x="1" y="3155"/>
                    <a:pt x="918" y="4072"/>
                    <a:pt x="2037" y="4072"/>
                  </a:cubicBezTo>
                  <a:cubicBezTo>
                    <a:pt x="3156" y="4072"/>
                    <a:pt x="4073" y="3155"/>
                    <a:pt x="4073" y="2036"/>
                  </a:cubicBezTo>
                  <a:cubicBezTo>
                    <a:pt x="4073" y="905"/>
                    <a:pt x="3168" y="0"/>
                    <a:pt x="203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1" name="Google Shape;9051;p76"/>
            <p:cNvSpPr/>
            <p:nvPr/>
          </p:nvSpPr>
          <p:spPr>
            <a:xfrm>
              <a:off x="6997244" y="3781627"/>
              <a:ext cx="59382" cy="82436"/>
            </a:xfrm>
            <a:custGeom>
              <a:avLst/>
              <a:gdLst/>
              <a:ahLst/>
              <a:cxnLst/>
              <a:rect l="l" t="t" r="r" b="b"/>
              <a:pathLst>
                <a:path w="1870" h="2596" extrusionOk="0">
                  <a:moveTo>
                    <a:pt x="750" y="536"/>
                  </a:moveTo>
                  <a:lnTo>
                    <a:pt x="750" y="1060"/>
                  </a:lnTo>
                  <a:cubicBezTo>
                    <a:pt x="452" y="965"/>
                    <a:pt x="345" y="881"/>
                    <a:pt x="345" y="762"/>
                  </a:cubicBezTo>
                  <a:cubicBezTo>
                    <a:pt x="345" y="691"/>
                    <a:pt x="500" y="584"/>
                    <a:pt x="750" y="536"/>
                  </a:cubicBezTo>
                  <a:close/>
                  <a:moveTo>
                    <a:pt x="1107" y="1524"/>
                  </a:moveTo>
                  <a:cubicBezTo>
                    <a:pt x="1405" y="1608"/>
                    <a:pt x="1512" y="1703"/>
                    <a:pt x="1512" y="1822"/>
                  </a:cubicBezTo>
                  <a:cubicBezTo>
                    <a:pt x="1512" y="1893"/>
                    <a:pt x="1357" y="2001"/>
                    <a:pt x="1107" y="2036"/>
                  </a:cubicBezTo>
                  <a:lnTo>
                    <a:pt x="1107" y="1524"/>
                  </a:lnTo>
                  <a:close/>
                  <a:moveTo>
                    <a:pt x="941" y="0"/>
                  </a:moveTo>
                  <a:cubicBezTo>
                    <a:pt x="857" y="0"/>
                    <a:pt x="762" y="72"/>
                    <a:pt x="762" y="179"/>
                  </a:cubicBezTo>
                  <a:lnTo>
                    <a:pt x="762" y="191"/>
                  </a:lnTo>
                  <a:cubicBezTo>
                    <a:pt x="333" y="238"/>
                    <a:pt x="24" y="477"/>
                    <a:pt x="24" y="774"/>
                  </a:cubicBezTo>
                  <a:cubicBezTo>
                    <a:pt x="24" y="1191"/>
                    <a:pt x="441" y="1346"/>
                    <a:pt x="762" y="1429"/>
                  </a:cubicBezTo>
                  <a:lnTo>
                    <a:pt x="762" y="2036"/>
                  </a:lnTo>
                  <a:cubicBezTo>
                    <a:pt x="512" y="2001"/>
                    <a:pt x="357" y="1893"/>
                    <a:pt x="357" y="1822"/>
                  </a:cubicBezTo>
                  <a:cubicBezTo>
                    <a:pt x="357" y="1727"/>
                    <a:pt x="286" y="1643"/>
                    <a:pt x="179" y="1643"/>
                  </a:cubicBezTo>
                  <a:cubicBezTo>
                    <a:pt x="83" y="1643"/>
                    <a:pt x="0" y="1715"/>
                    <a:pt x="0" y="1822"/>
                  </a:cubicBezTo>
                  <a:cubicBezTo>
                    <a:pt x="0" y="2120"/>
                    <a:pt x="310" y="2334"/>
                    <a:pt x="750" y="2393"/>
                  </a:cubicBezTo>
                  <a:lnTo>
                    <a:pt x="750" y="2417"/>
                  </a:lnTo>
                  <a:cubicBezTo>
                    <a:pt x="750" y="2501"/>
                    <a:pt x="822" y="2596"/>
                    <a:pt x="929" y="2596"/>
                  </a:cubicBezTo>
                  <a:cubicBezTo>
                    <a:pt x="1036" y="2596"/>
                    <a:pt x="1107" y="2513"/>
                    <a:pt x="1107" y="2417"/>
                  </a:cubicBezTo>
                  <a:lnTo>
                    <a:pt x="1107" y="2393"/>
                  </a:lnTo>
                  <a:cubicBezTo>
                    <a:pt x="1536" y="2358"/>
                    <a:pt x="1845" y="2120"/>
                    <a:pt x="1845" y="1822"/>
                  </a:cubicBezTo>
                  <a:cubicBezTo>
                    <a:pt x="1845" y="1417"/>
                    <a:pt x="1453" y="1250"/>
                    <a:pt x="1107" y="1167"/>
                  </a:cubicBezTo>
                  <a:lnTo>
                    <a:pt x="1107" y="548"/>
                  </a:lnTo>
                  <a:cubicBezTo>
                    <a:pt x="1357" y="596"/>
                    <a:pt x="1512" y="703"/>
                    <a:pt x="1512" y="774"/>
                  </a:cubicBezTo>
                  <a:cubicBezTo>
                    <a:pt x="1512" y="869"/>
                    <a:pt x="1584" y="953"/>
                    <a:pt x="1691" y="953"/>
                  </a:cubicBezTo>
                  <a:cubicBezTo>
                    <a:pt x="1774" y="953"/>
                    <a:pt x="1869" y="881"/>
                    <a:pt x="1869" y="774"/>
                  </a:cubicBezTo>
                  <a:cubicBezTo>
                    <a:pt x="1869" y="477"/>
                    <a:pt x="1548" y="250"/>
                    <a:pt x="1119" y="191"/>
                  </a:cubicBezTo>
                  <a:lnTo>
                    <a:pt x="1119" y="179"/>
                  </a:lnTo>
                  <a:cubicBezTo>
                    <a:pt x="1119" y="84"/>
                    <a:pt x="1048" y="0"/>
                    <a:pt x="94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52" name="Google Shape;9052;p76"/>
          <p:cNvGrpSpPr/>
          <p:nvPr/>
        </p:nvGrpSpPr>
        <p:grpSpPr>
          <a:xfrm>
            <a:off x="7899305" y="3714687"/>
            <a:ext cx="392111" cy="280206"/>
            <a:chOff x="7918997" y="3714687"/>
            <a:chExt cx="392111" cy="28020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53" name="Google Shape;9053;p76"/>
            <p:cNvSpPr/>
            <p:nvPr/>
          </p:nvSpPr>
          <p:spPr>
            <a:xfrm>
              <a:off x="7918997" y="3781246"/>
              <a:ext cx="309675" cy="213648"/>
            </a:xfrm>
            <a:custGeom>
              <a:avLst/>
              <a:gdLst/>
              <a:ahLst/>
              <a:cxnLst/>
              <a:rect l="l" t="t" r="r" b="b"/>
              <a:pathLst>
                <a:path w="9752" h="6728" extrusionOk="0">
                  <a:moveTo>
                    <a:pt x="774" y="3644"/>
                  </a:moveTo>
                  <a:cubicBezTo>
                    <a:pt x="965" y="3644"/>
                    <a:pt x="1132" y="3810"/>
                    <a:pt x="1132" y="4001"/>
                  </a:cubicBezTo>
                  <a:cubicBezTo>
                    <a:pt x="1132" y="4191"/>
                    <a:pt x="965" y="4358"/>
                    <a:pt x="774" y="4358"/>
                  </a:cubicBezTo>
                  <a:cubicBezTo>
                    <a:pt x="560" y="4358"/>
                    <a:pt x="417" y="4191"/>
                    <a:pt x="417" y="4001"/>
                  </a:cubicBezTo>
                  <a:cubicBezTo>
                    <a:pt x="417" y="3810"/>
                    <a:pt x="584" y="3644"/>
                    <a:pt x="774" y="3644"/>
                  </a:cubicBezTo>
                  <a:close/>
                  <a:moveTo>
                    <a:pt x="715" y="0"/>
                  </a:moveTo>
                  <a:cubicBezTo>
                    <a:pt x="310" y="0"/>
                    <a:pt x="0" y="322"/>
                    <a:pt x="0" y="715"/>
                  </a:cubicBezTo>
                  <a:cubicBezTo>
                    <a:pt x="0" y="1072"/>
                    <a:pt x="250" y="1370"/>
                    <a:pt x="596" y="1429"/>
                  </a:cubicBezTo>
                  <a:lnTo>
                    <a:pt x="596" y="3346"/>
                  </a:lnTo>
                  <a:cubicBezTo>
                    <a:pt x="298" y="3429"/>
                    <a:pt x="72" y="3703"/>
                    <a:pt x="72" y="4025"/>
                  </a:cubicBezTo>
                  <a:cubicBezTo>
                    <a:pt x="72" y="4358"/>
                    <a:pt x="298" y="4644"/>
                    <a:pt x="596" y="4715"/>
                  </a:cubicBezTo>
                  <a:lnTo>
                    <a:pt x="596" y="5442"/>
                  </a:lnTo>
                  <a:cubicBezTo>
                    <a:pt x="322" y="5513"/>
                    <a:pt x="120" y="5775"/>
                    <a:pt x="120" y="6073"/>
                  </a:cubicBezTo>
                  <a:cubicBezTo>
                    <a:pt x="120" y="6430"/>
                    <a:pt x="417" y="6727"/>
                    <a:pt x="774" y="6727"/>
                  </a:cubicBezTo>
                  <a:lnTo>
                    <a:pt x="2215" y="6727"/>
                  </a:lnTo>
                  <a:cubicBezTo>
                    <a:pt x="2322" y="6727"/>
                    <a:pt x="2394" y="6644"/>
                    <a:pt x="2394" y="6549"/>
                  </a:cubicBezTo>
                  <a:cubicBezTo>
                    <a:pt x="2394" y="6442"/>
                    <a:pt x="2286" y="6335"/>
                    <a:pt x="2191" y="6335"/>
                  </a:cubicBezTo>
                  <a:lnTo>
                    <a:pt x="739" y="6335"/>
                  </a:lnTo>
                  <a:cubicBezTo>
                    <a:pt x="584" y="6335"/>
                    <a:pt x="441" y="6204"/>
                    <a:pt x="441" y="6037"/>
                  </a:cubicBezTo>
                  <a:cubicBezTo>
                    <a:pt x="441" y="5882"/>
                    <a:pt x="584" y="5739"/>
                    <a:pt x="739" y="5739"/>
                  </a:cubicBezTo>
                  <a:lnTo>
                    <a:pt x="9561" y="5739"/>
                  </a:lnTo>
                  <a:cubicBezTo>
                    <a:pt x="9668" y="5739"/>
                    <a:pt x="9752" y="5668"/>
                    <a:pt x="9752" y="5561"/>
                  </a:cubicBezTo>
                  <a:cubicBezTo>
                    <a:pt x="9752" y="5465"/>
                    <a:pt x="9668" y="5382"/>
                    <a:pt x="9561" y="5382"/>
                  </a:cubicBezTo>
                  <a:lnTo>
                    <a:pt x="929" y="5382"/>
                  </a:lnTo>
                  <a:lnTo>
                    <a:pt x="929" y="4703"/>
                  </a:lnTo>
                  <a:cubicBezTo>
                    <a:pt x="1251" y="4632"/>
                    <a:pt x="1489" y="4346"/>
                    <a:pt x="1489" y="4001"/>
                  </a:cubicBezTo>
                  <a:cubicBezTo>
                    <a:pt x="1489" y="3656"/>
                    <a:pt x="1251" y="3370"/>
                    <a:pt x="929" y="3298"/>
                  </a:cubicBezTo>
                  <a:lnTo>
                    <a:pt x="929" y="1215"/>
                  </a:lnTo>
                  <a:cubicBezTo>
                    <a:pt x="929" y="1167"/>
                    <a:pt x="917" y="1108"/>
                    <a:pt x="870" y="1084"/>
                  </a:cubicBezTo>
                  <a:cubicBezTo>
                    <a:pt x="834" y="1060"/>
                    <a:pt x="786" y="1036"/>
                    <a:pt x="739" y="1036"/>
                  </a:cubicBezTo>
                  <a:lnTo>
                    <a:pt x="715" y="1036"/>
                  </a:lnTo>
                  <a:cubicBezTo>
                    <a:pt x="512" y="1036"/>
                    <a:pt x="358" y="870"/>
                    <a:pt x="358" y="679"/>
                  </a:cubicBezTo>
                  <a:cubicBezTo>
                    <a:pt x="358" y="489"/>
                    <a:pt x="512" y="322"/>
                    <a:pt x="715" y="322"/>
                  </a:cubicBezTo>
                  <a:cubicBezTo>
                    <a:pt x="905" y="322"/>
                    <a:pt x="1072" y="489"/>
                    <a:pt x="1072" y="679"/>
                  </a:cubicBezTo>
                  <a:cubicBezTo>
                    <a:pt x="1072" y="715"/>
                    <a:pt x="1072" y="762"/>
                    <a:pt x="1048" y="786"/>
                  </a:cubicBezTo>
                  <a:cubicBezTo>
                    <a:pt x="1036" y="858"/>
                    <a:pt x="1048" y="941"/>
                    <a:pt x="1120" y="977"/>
                  </a:cubicBezTo>
                  <a:lnTo>
                    <a:pt x="2906" y="2525"/>
                  </a:lnTo>
                  <a:cubicBezTo>
                    <a:pt x="2940" y="2553"/>
                    <a:pt x="2985" y="2568"/>
                    <a:pt x="3029" y="2568"/>
                  </a:cubicBezTo>
                  <a:cubicBezTo>
                    <a:pt x="3077" y="2568"/>
                    <a:pt x="3124" y="2550"/>
                    <a:pt x="3156" y="2513"/>
                  </a:cubicBezTo>
                  <a:lnTo>
                    <a:pt x="4287" y="1274"/>
                  </a:lnTo>
                  <a:cubicBezTo>
                    <a:pt x="4358" y="1203"/>
                    <a:pt x="4346" y="1084"/>
                    <a:pt x="4275" y="1024"/>
                  </a:cubicBezTo>
                  <a:cubicBezTo>
                    <a:pt x="4237" y="992"/>
                    <a:pt x="4191" y="976"/>
                    <a:pt x="4147" y="976"/>
                  </a:cubicBezTo>
                  <a:cubicBezTo>
                    <a:pt x="4095" y="976"/>
                    <a:pt x="4045" y="998"/>
                    <a:pt x="4013" y="1036"/>
                  </a:cubicBezTo>
                  <a:lnTo>
                    <a:pt x="3001" y="2155"/>
                  </a:lnTo>
                  <a:lnTo>
                    <a:pt x="1429" y="798"/>
                  </a:lnTo>
                  <a:lnTo>
                    <a:pt x="1429" y="715"/>
                  </a:lnTo>
                  <a:cubicBezTo>
                    <a:pt x="1429" y="310"/>
                    <a:pt x="1096" y="0"/>
                    <a:pt x="7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4" name="Google Shape;9054;p76"/>
            <p:cNvSpPr/>
            <p:nvPr/>
          </p:nvSpPr>
          <p:spPr>
            <a:xfrm>
              <a:off x="8080439" y="3862920"/>
              <a:ext cx="68083" cy="68083"/>
            </a:xfrm>
            <a:custGeom>
              <a:avLst/>
              <a:gdLst/>
              <a:ahLst/>
              <a:cxnLst/>
              <a:rect l="l" t="t" r="r" b="b"/>
              <a:pathLst>
                <a:path w="2144" h="2144" extrusionOk="0">
                  <a:moveTo>
                    <a:pt x="1072" y="357"/>
                  </a:moveTo>
                  <a:cubicBezTo>
                    <a:pt x="1465" y="357"/>
                    <a:pt x="1786" y="691"/>
                    <a:pt x="1786" y="1072"/>
                  </a:cubicBezTo>
                  <a:cubicBezTo>
                    <a:pt x="1786" y="1465"/>
                    <a:pt x="1465" y="1786"/>
                    <a:pt x="1072" y="1786"/>
                  </a:cubicBezTo>
                  <a:cubicBezTo>
                    <a:pt x="691" y="1786"/>
                    <a:pt x="358" y="1465"/>
                    <a:pt x="358" y="1072"/>
                  </a:cubicBezTo>
                  <a:cubicBezTo>
                    <a:pt x="358" y="691"/>
                    <a:pt x="691" y="357"/>
                    <a:pt x="1072" y="357"/>
                  </a:cubicBezTo>
                  <a:close/>
                  <a:moveTo>
                    <a:pt x="1072" y="0"/>
                  </a:moveTo>
                  <a:cubicBezTo>
                    <a:pt x="477" y="0"/>
                    <a:pt x="0" y="476"/>
                    <a:pt x="0" y="1072"/>
                  </a:cubicBezTo>
                  <a:cubicBezTo>
                    <a:pt x="0" y="1667"/>
                    <a:pt x="477" y="2143"/>
                    <a:pt x="1072" y="2143"/>
                  </a:cubicBezTo>
                  <a:cubicBezTo>
                    <a:pt x="1667" y="2143"/>
                    <a:pt x="2144" y="1655"/>
                    <a:pt x="2144" y="1072"/>
                  </a:cubicBezTo>
                  <a:cubicBezTo>
                    <a:pt x="2144" y="476"/>
                    <a:pt x="1667" y="0"/>
                    <a:pt x="107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5" name="Google Shape;9055;p76"/>
            <p:cNvSpPr/>
            <p:nvPr/>
          </p:nvSpPr>
          <p:spPr>
            <a:xfrm>
              <a:off x="8000290" y="3885593"/>
              <a:ext cx="45410" cy="45410"/>
            </a:xfrm>
            <a:custGeom>
              <a:avLst/>
              <a:gdLst/>
              <a:ahLst/>
              <a:cxnLst/>
              <a:rect l="l" t="t" r="r" b="b"/>
              <a:pathLst>
                <a:path w="1430" h="1430" extrusionOk="0">
                  <a:moveTo>
                    <a:pt x="727" y="358"/>
                  </a:moveTo>
                  <a:cubicBezTo>
                    <a:pt x="917" y="358"/>
                    <a:pt x="1084" y="524"/>
                    <a:pt x="1084" y="715"/>
                  </a:cubicBezTo>
                  <a:cubicBezTo>
                    <a:pt x="1084" y="905"/>
                    <a:pt x="917" y="1072"/>
                    <a:pt x="727" y="1072"/>
                  </a:cubicBezTo>
                  <a:cubicBezTo>
                    <a:pt x="536" y="1072"/>
                    <a:pt x="369" y="905"/>
                    <a:pt x="369" y="715"/>
                  </a:cubicBezTo>
                  <a:cubicBezTo>
                    <a:pt x="369" y="524"/>
                    <a:pt x="536" y="358"/>
                    <a:pt x="727" y="358"/>
                  </a:cubicBezTo>
                  <a:close/>
                  <a:moveTo>
                    <a:pt x="694" y="0"/>
                  </a:moveTo>
                  <a:cubicBezTo>
                    <a:pt x="310" y="0"/>
                    <a:pt x="0" y="317"/>
                    <a:pt x="0" y="715"/>
                  </a:cubicBezTo>
                  <a:cubicBezTo>
                    <a:pt x="0" y="1120"/>
                    <a:pt x="322" y="1429"/>
                    <a:pt x="715" y="1429"/>
                  </a:cubicBezTo>
                  <a:cubicBezTo>
                    <a:pt x="1096" y="1429"/>
                    <a:pt x="1429" y="1096"/>
                    <a:pt x="1429" y="715"/>
                  </a:cubicBezTo>
                  <a:cubicBezTo>
                    <a:pt x="1429" y="310"/>
                    <a:pt x="1096" y="1"/>
                    <a:pt x="715" y="1"/>
                  </a:cubicBezTo>
                  <a:cubicBezTo>
                    <a:pt x="708" y="0"/>
                    <a:pt x="701" y="0"/>
                    <a:pt x="69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6" name="Google Shape;9056;p76"/>
            <p:cNvSpPr/>
            <p:nvPr/>
          </p:nvSpPr>
          <p:spPr>
            <a:xfrm>
              <a:off x="8006323" y="3714687"/>
              <a:ext cx="304784" cy="277920"/>
            </a:xfrm>
            <a:custGeom>
              <a:avLst/>
              <a:gdLst/>
              <a:ahLst/>
              <a:cxnLst/>
              <a:rect l="l" t="t" r="r" b="b"/>
              <a:pathLst>
                <a:path w="9598" h="8752" extrusionOk="0">
                  <a:moveTo>
                    <a:pt x="8800" y="5740"/>
                  </a:moveTo>
                  <a:cubicBezTo>
                    <a:pt x="8990" y="5740"/>
                    <a:pt x="9157" y="5906"/>
                    <a:pt x="9157" y="6097"/>
                  </a:cubicBezTo>
                  <a:cubicBezTo>
                    <a:pt x="9157" y="6287"/>
                    <a:pt x="9002" y="6454"/>
                    <a:pt x="8800" y="6454"/>
                  </a:cubicBezTo>
                  <a:cubicBezTo>
                    <a:pt x="8609" y="6454"/>
                    <a:pt x="8442" y="6287"/>
                    <a:pt x="8442" y="6097"/>
                  </a:cubicBezTo>
                  <a:cubicBezTo>
                    <a:pt x="8442" y="5906"/>
                    <a:pt x="8597" y="5740"/>
                    <a:pt x="8800" y="5740"/>
                  </a:cubicBezTo>
                  <a:close/>
                  <a:moveTo>
                    <a:pt x="3430" y="1"/>
                  </a:moveTo>
                  <a:cubicBezTo>
                    <a:pt x="2989" y="1"/>
                    <a:pt x="2632" y="358"/>
                    <a:pt x="2632" y="787"/>
                  </a:cubicBezTo>
                  <a:cubicBezTo>
                    <a:pt x="2632" y="989"/>
                    <a:pt x="2727" y="1203"/>
                    <a:pt x="2858" y="1334"/>
                  </a:cubicBezTo>
                  <a:lnTo>
                    <a:pt x="1739" y="2561"/>
                  </a:lnTo>
                  <a:cubicBezTo>
                    <a:pt x="1668" y="2632"/>
                    <a:pt x="1680" y="2751"/>
                    <a:pt x="1763" y="2811"/>
                  </a:cubicBezTo>
                  <a:cubicBezTo>
                    <a:pt x="1796" y="2844"/>
                    <a:pt x="1838" y="2859"/>
                    <a:pt x="1881" y="2859"/>
                  </a:cubicBezTo>
                  <a:cubicBezTo>
                    <a:pt x="1931" y="2859"/>
                    <a:pt x="1981" y="2838"/>
                    <a:pt x="2013" y="2799"/>
                  </a:cubicBezTo>
                  <a:lnTo>
                    <a:pt x="3251" y="1430"/>
                  </a:lnTo>
                  <a:cubicBezTo>
                    <a:pt x="3287" y="1382"/>
                    <a:pt x="3311" y="1323"/>
                    <a:pt x="3287" y="1275"/>
                  </a:cubicBezTo>
                  <a:cubicBezTo>
                    <a:pt x="3275" y="1215"/>
                    <a:pt x="3251" y="1168"/>
                    <a:pt x="3204" y="1144"/>
                  </a:cubicBezTo>
                  <a:cubicBezTo>
                    <a:pt x="3073" y="1072"/>
                    <a:pt x="2977" y="918"/>
                    <a:pt x="2977" y="775"/>
                  </a:cubicBezTo>
                  <a:cubicBezTo>
                    <a:pt x="2977" y="537"/>
                    <a:pt x="3168" y="334"/>
                    <a:pt x="3406" y="334"/>
                  </a:cubicBezTo>
                  <a:cubicBezTo>
                    <a:pt x="3644" y="334"/>
                    <a:pt x="3847" y="537"/>
                    <a:pt x="3847" y="775"/>
                  </a:cubicBezTo>
                  <a:cubicBezTo>
                    <a:pt x="3847" y="918"/>
                    <a:pt x="3751" y="1072"/>
                    <a:pt x="3620" y="1144"/>
                  </a:cubicBezTo>
                  <a:cubicBezTo>
                    <a:pt x="3573" y="1168"/>
                    <a:pt x="3525" y="1215"/>
                    <a:pt x="3525" y="1275"/>
                  </a:cubicBezTo>
                  <a:cubicBezTo>
                    <a:pt x="3513" y="1334"/>
                    <a:pt x="3525" y="1382"/>
                    <a:pt x="3573" y="1430"/>
                  </a:cubicBezTo>
                  <a:lnTo>
                    <a:pt x="6430" y="4561"/>
                  </a:lnTo>
                  <a:cubicBezTo>
                    <a:pt x="6462" y="4606"/>
                    <a:pt x="6512" y="4627"/>
                    <a:pt x="6562" y="4627"/>
                  </a:cubicBezTo>
                  <a:cubicBezTo>
                    <a:pt x="6605" y="4627"/>
                    <a:pt x="6647" y="4612"/>
                    <a:pt x="6680" y="4585"/>
                  </a:cubicBezTo>
                  <a:lnTo>
                    <a:pt x="8466" y="3037"/>
                  </a:lnTo>
                  <a:cubicBezTo>
                    <a:pt x="8526" y="2989"/>
                    <a:pt x="8549" y="2918"/>
                    <a:pt x="8526" y="2835"/>
                  </a:cubicBezTo>
                  <a:cubicBezTo>
                    <a:pt x="8514" y="2811"/>
                    <a:pt x="8514" y="2763"/>
                    <a:pt x="8514" y="2739"/>
                  </a:cubicBezTo>
                  <a:cubicBezTo>
                    <a:pt x="8514" y="2537"/>
                    <a:pt x="8680" y="2382"/>
                    <a:pt x="8871" y="2382"/>
                  </a:cubicBezTo>
                  <a:cubicBezTo>
                    <a:pt x="9061" y="2382"/>
                    <a:pt x="9228" y="2537"/>
                    <a:pt x="9228" y="2739"/>
                  </a:cubicBezTo>
                  <a:cubicBezTo>
                    <a:pt x="9228" y="2930"/>
                    <a:pt x="9061" y="3097"/>
                    <a:pt x="8871" y="3097"/>
                  </a:cubicBezTo>
                  <a:lnTo>
                    <a:pt x="8847" y="3097"/>
                  </a:lnTo>
                  <a:cubicBezTo>
                    <a:pt x="8800" y="3097"/>
                    <a:pt x="8740" y="3108"/>
                    <a:pt x="8704" y="3132"/>
                  </a:cubicBezTo>
                  <a:cubicBezTo>
                    <a:pt x="8680" y="3168"/>
                    <a:pt x="8645" y="3228"/>
                    <a:pt x="8645" y="3275"/>
                  </a:cubicBezTo>
                  <a:lnTo>
                    <a:pt x="8645" y="5359"/>
                  </a:lnTo>
                  <a:cubicBezTo>
                    <a:pt x="8335" y="5430"/>
                    <a:pt x="8097" y="5716"/>
                    <a:pt x="8097" y="6049"/>
                  </a:cubicBezTo>
                  <a:cubicBezTo>
                    <a:pt x="8097" y="6395"/>
                    <a:pt x="8335" y="6680"/>
                    <a:pt x="8645" y="6752"/>
                  </a:cubicBezTo>
                  <a:lnTo>
                    <a:pt x="8645" y="7442"/>
                  </a:lnTo>
                  <a:lnTo>
                    <a:pt x="7561" y="7442"/>
                  </a:lnTo>
                  <a:cubicBezTo>
                    <a:pt x="7454" y="7442"/>
                    <a:pt x="7383" y="7514"/>
                    <a:pt x="7383" y="7621"/>
                  </a:cubicBezTo>
                  <a:cubicBezTo>
                    <a:pt x="7383" y="7716"/>
                    <a:pt x="7454" y="7800"/>
                    <a:pt x="7561" y="7800"/>
                  </a:cubicBezTo>
                  <a:lnTo>
                    <a:pt x="8823" y="7800"/>
                  </a:lnTo>
                  <a:cubicBezTo>
                    <a:pt x="8990" y="7800"/>
                    <a:pt x="9121" y="7930"/>
                    <a:pt x="9121" y="8097"/>
                  </a:cubicBezTo>
                  <a:cubicBezTo>
                    <a:pt x="9121" y="8252"/>
                    <a:pt x="8990" y="8395"/>
                    <a:pt x="8823" y="8395"/>
                  </a:cubicBezTo>
                  <a:lnTo>
                    <a:pt x="179" y="8395"/>
                  </a:lnTo>
                  <a:cubicBezTo>
                    <a:pt x="72" y="8395"/>
                    <a:pt x="1" y="8466"/>
                    <a:pt x="1" y="8573"/>
                  </a:cubicBezTo>
                  <a:cubicBezTo>
                    <a:pt x="1" y="8669"/>
                    <a:pt x="72" y="8752"/>
                    <a:pt x="179" y="8752"/>
                  </a:cubicBezTo>
                  <a:lnTo>
                    <a:pt x="8823" y="8752"/>
                  </a:lnTo>
                  <a:cubicBezTo>
                    <a:pt x="9181" y="8752"/>
                    <a:pt x="9478" y="8454"/>
                    <a:pt x="9478" y="8097"/>
                  </a:cubicBezTo>
                  <a:cubicBezTo>
                    <a:pt x="9478" y="7800"/>
                    <a:pt x="9276" y="7538"/>
                    <a:pt x="9002" y="7466"/>
                  </a:cubicBezTo>
                  <a:lnTo>
                    <a:pt x="9002" y="6752"/>
                  </a:lnTo>
                  <a:cubicBezTo>
                    <a:pt x="9300" y="6704"/>
                    <a:pt x="9526" y="6430"/>
                    <a:pt x="9526" y="6097"/>
                  </a:cubicBezTo>
                  <a:cubicBezTo>
                    <a:pt x="9526" y="5775"/>
                    <a:pt x="9300" y="5490"/>
                    <a:pt x="9002" y="5394"/>
                  </a:cubicBezTo>
                  <a:lnTo>
                    <a:pt x="9002" y="3478"/>
                  </a:lnTo>
                  <a:cubicBezTo>
                    <a:pt x="9347" y="3418"/>
                    <a:pt x="9597" y="3120"/>
                    <a:pt x="9597" y="2763"/>
                  </a:cubicBezTo>
                  <a:cubicBezTo>
                    <a:pt x="9597" y="2358"/>
                    <a:pt x="9276" y="2049"/>
                    <a:pt x="8883" y="2049"/>
                  </a:cubicBezTo>
                  <a:cubicBezTo>
                    <a:pt x="8502" y="2049"/>
                    <a:pt x="8168" y="2382"/>
                    <a:pt x="8168" y="2763"/>
                  </a:cubicBezTo>
                  <a:lnTo>
                    <a:pt x="8168" y="2858"/>
                  </a:lnTo>
                  <a:lnTo>
                    <a:pt x="6597" y="4204"/>
                  </a:lnTo>
                  <a:lnTo>
                    <a:pt x="3989" y="1334"/>
                  </a:lnTo>
                  <a:cubicBezTo>
                    <a:pt x="4144" y="1192"/>
                    <a:pt x="4216" y="989"/>
                    <a:pt x="4216" y="787"/>
                  </a:cubicBezTo>
                  <a:cubicBezTo>
                    <a:pt x="4216" y="358"/>
                    <a:pt x="3858" y="1"/>
                    <a:pt x="343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57" name="Google Shape;9057;p76"/>
            <p:cNvSpPr/>
            <p:nvPr/>
          </p:nvSpPr>
          <p:spPr>
            <a:xfrm>
              <a:off x="8183643" y="3885593"/>
              <a:ext cx="45410" cy="45410"/>
            </a:xfrm>
            <a:custGeom>
              <a:avLst/>
              <a:gdLst/>
              <a:ahLst/>
              <a:cxnLst/>
              <a:rect l="l" t="t" r="r" b="b"/>
              <a:pathLst>
                <a:path w="1430" h="1430" extrusionOk="0">
                  <a:moveTo>
                    <a:pt x="703" y="358"/>
                  </a:moveTo>
                  <a:cubicBezTo>
                    <a:pt x="894" y="358"/>
                    <a:pt x="1060" y="524"/>
                    <a:pt x="1060" y="715"/>
                  </a:cubicBezTo>
                  <a:cubicBezTo>
                    <a:pt x="1060" y="905"/>
                    <a:pt x="894" y="1072"/>
                    <a:pt x="703" y="1072"/>
                  </a:cubicBezTo>
                  <a:cubicBezTo>
                    <a:pt x="501" y="1072"/>
                    <a:pt x="346" y="905"/>
                    <a:pt x="346" y="715"/>
                  </a:cubicBezTo>
                  <a:cubicBezTo>
                    <a:pt x="346" y="524"/>
                    <a:pt x="501" y="358"/>
                    <a:pt x="703" y="358"/>
                  </a:cubicBezTo>
                  <a:close/>
                  <a:moveTo>
                    <a:pt x="715" y="1"/>
                  </a:moveTo>
                  <a:cubicBezTo>
                    <a:pt x="310" y="1"/>
                    <a:pt x="1" y="334"/>
                    <a:pt x="1" y="715"/>
                  </a:cubicBezTo>
                  <a:cubicBezTo>
                    <a:pt x="1" y="1120"/>
                    <a:pt x="322" y="1429"/>
                    <a:pt x="715" y="1429"/>
                  </a:cubicBezTo>
                  <a:cubicBezTo>
                    <a:pt x="1096" y="1429"/>
                    <a:pt x="1430" y="1108"/>
                    <a:pt x="1430" y="715"/>
                  </a:cubicBezTo>
                  <a:cubicBezTo>
                    <a:pt x="1430" y="310"/>
                    <a:pt x="1096" y="1"/>
                    <a:pt x="71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58" name="Google Shape;9058;p76"/>
          <p:cNvSpPr/>
          <p:nvPr/>
        </p:nvSpPr>
        <p:spPr>
          <a:xfrm>
            <a:off x="847662" y="3694364"/>
            <a:ext cx="355434" cy="326981"/>
          </a:xfrm>
          <a:custGeom>
            <a:avLst/>
            <a:gdLst/>
            <a:ahLst/>
            <a:cxnLst/>
            <a:rect l="l" t="t" r="r" b="b"/>
            <a:pathLst>
              <a:path w="11193" h="10297" extrusionOk="0">
                <a:moveTo>
                  <a:pt x="6014" y="2129"/>
                </a:moveTo>
                <a:lnTo>
                  <a:pt x="6014" y="3034"/>
                </a:lnTo>
                <a:lnTo>
                  <a:pt x="5097" y="3034"/>
                </a:lnTo>
                <a:lnTo>
                  <a:pt x="5097" y="2129"/>
                </a:lnTo>
                <a:close/>
                <a:moveTo>
                  <a:pt x="8704" y="347"/>
                </a:moveTo>
                <a:cubicBezTo>
                  <a:pt x="8745" y="347"/>
                  <a:pt x="8785" y="350"/>
                  <a:pt x="8824" y="355"/>
                </a:cubicBezTo>
                <a:cubicBezTo>
                  <a:pt x="9133" y="403"/>
                  <a:pt x="9371" y="617"/>
                  <a:pt x="9550" y="1058"/>
                </a:cubicBezTo>
                <a:cubicBezTo>
                  <a:pt x="9824" y="1689"/>
                  <a:pt x="9847" y="2201"/>
                  <a:pt x="9645" y="2558"/>
                </a:cubicBezTo>
                <a:cubicBezTo>
                  <a:pt x="9419" y="2939"/>
                  <a:pt x="8966" y="3034"/>
                  <a:pt x="8907" y="3046"/>
                </a:cubicBezTo>
                <a:lnTo>
                  <a:pt x="6335" y="3046"/>
                </a:lnTo>
                <a:lnTo>
                  <a:pt x="6335" y="2034"/>
                </a:lnTo>
                <a:cubicBezTo>
                  <a:pt x="6442" y="1903"/>
                  <a:pt x="6764" y="1498"/>
                  <a:pt x="7204" y="1141"/>
                </a:cubicBezTo>
                <a:cubicBezTo>
                  <a:pt x="7798" y="612"/>
                  <a:pt x="8304" y="347"/>
                  <a:pt x="8704" y="347"/>
                </a:cubicBezTo>
                <a:close/>
                <a:moveTo>
                  <a:pt x="4585" y="3356"/>
                </a:moveTo>
                <a:lnTo>
                  <a:pt x="4585" y="4653"/>
                </a:lnTo>
                <a:lnTo>
                  <a:pt x="299" y="4653"/>
                </a:lnTo>
                <a:lnTo>
                  <a:pt x="299" y="3356"/>
                </a:lnTo>
                <a:close/>
                <a:moveTo>
                  <a:pt x="6204" y="3356"/>
                </a:moveTo>
                <a:lnTo>
                  <a:pt x="6204" y="9987"/>
                </a:lnTo>
                <a:lnTo>
                  <a:pt x="4906" y="9987"/>
                </a:lnTo>
                <a:lnTo>
                  <a:pt x="4906" y="3356"/>
                </a:lnTo>
                <a:close/>
                <a:moveTo>
                  <a:pt x="10812" y="3356"/>
                </a:moveTo>
                <a:lnTo>
                  <a:pt x="10812" y="4653"/>
                </a:lnTo>
                <a:lnTo>
                  <a:pt x="9074" y="4653"/>
                </a:lnTo>
                <a:cubicBezTo>
                  <a:pt x="8990" y="4653"/>
                  <a:pt x="8907" y="4725"/>
                  <a:pt x="8907" y="4820"/>
                </a:cubicBezTo>
                <a:cubicBezTo>
                  <a:pt x="8907" y="4903"/>
                  <a:pt x="8990" y="4987"/>
                  <a:pt x="9074" y="4987"/>
                </a:cubicBezTo>
                <a:lnTo>
                  <a:pt x="10002" y="4987"/>
                </a:lnTo>
                <a:lnTo>
                  <a:pt x="10002" y="9594"/>
                </a:lnTo>
                <a:cubicBezTo>
                  <a:pt x="10002" y="9809"/>
                  <a:pt x="9824" y="9987"/>
                  <a:pt x="9609" y="9987"/>
                </a:cubicBezTo>
                <a:lnTo>
                  <a:pt x="6526" y="9987"/>
                </a:lnTo>
                <a:lnTo>
                  <a:pt x="6526" y="4987"/>
                </a:lnTo>
                <a:lnTo>
                  <a:pt x="8419" y="4987"/>
                </a:lnTo>
                <a:cubicBezTo>
                  <a:pt x="8514" y="4987"/>
                  <a:pt x="8585" y="4903"/>
                  <a:pt x="8585" y="4820"/>
                </a:cubicBezTo>
                <a:cubicBezTo>
                  <a:pt x="8585" y="4725"/>
                  <a:pt x="8514" y="4653"/>
                  <a:pt x="8419" y="4653"/>
                </a:cubicBezTo>
                <a:lnTo>
                  <a:pt x="6526" y="4653"/>
                </a:lnTo>
                <a:lnTo>
                  <a:pt x="6526" y="3356"/>
                </a:lnTo>
                <a:close/>
                <a:moveTo>
                  <a:pt x="2416" y="1"/>
                </a:moveTo>
                <a:cubicBezTo>
                  <a:pt x="2282" y="1"/>
                  <a:pt x="2156" y="24"/>
                  <a:pt x="2037" y="69"/>
                </a:cubicBezTo>
                <a:cubicBezTo>
                  <a:pt x="1727" y="188"/>
                  <a:pt x="1465" y="474"/>
                  <a:pt x="1287" y="903"/>
                </a:cubicBezTo>
                <a:cubicBezTo>
                  <a:pt x="977" y="1653"/>
                  <a:pt x="965" y="2248"/>
                  <a:pt x="1215" y="2689"/>
                </a:cubicBezTo>
                <a:cubicBezTo>
                  <a:pt x="1287" y="2820"/>
                  <a:pt x="1382" y="2927"/>
                  <a:pt x="1489" y="3022"/>
                </a:cubicBezTo>
                <a:lnTo>
                  <a:pt x="156" y="3022"/>
                </a:lnTo>
                <a:cubicBezTo>
                  <a:pt x="72" y="3022"/>
                  <a:pt x="1" y="3094"/>
                  <a:pt x="1" y="3177"/>
                </a:cubicBezTo>
                <a:lnTo>
                  <a:pt x="1" y="4808"/>
                </a:lnTo>
                <a:cubicBezTo>
                  <a:pt x="1" y="4891"/>
                  <a:pt x="72" y="4963"/>
                  <a:pt x="156" y="4963"/>
                </a:cubicBezTo>
                <a:lnTo>
                  <a:pt x="834" y="4963"/>
                </a:lnTo>
                <a:lnTo>
                  <a:pt x="834" y="9583"/>
                </a:lnTo>
                <a:cubicBezTo>
                  <a:pt x="834" y="9964"/>
                  <a:pt x="1156" y="10297"/>
                  <a:pt x="1549" y="10297"/>
                </a:cubicBezTo>
                <a:lnTo>
                  <a:pt x="2656" y="10297"/>
                </a:lnTo>
                <a:cubicBezTo>
                  <a:pt x="2751" y="10297"/>
                  <a:pt x="2823" y="10225"/>
                  <a:pt x="2823" y="10130"/>
                </a:cubicBezTo>
                <a:cubicBezTo>
                  <a:pt x="2823" y="10047"/>
                  <a:pt x="2751" y="9964"/>
                  <a:pt x="2656" y="9964"/>
                </a:cubicBezTo>
                <a:lnTo>
                  <a:pt x="1549" y="9964"/>
                </a:lnTo>
                <a:cubicBezTo>
                  <a:pt x="1334" y="9964"/>
                  <a:pt x="1156" y="9785"/>
                  <a:pt x="1156" y="9583"/>
                </a:cubicBezTo>
                <a:lnTo>
                  <a:pt x="1156" y="4963"/>
                </a:lnTo>
                <a:lnTo>
                  <a:pt x="4609" y="4963"/>
                </a:lnTo>
                <a:lnTo>
                  <a:pt x="4609" y="9964"/>
                </a:lnTo>
                <a:lnTo>
                  <a:pt x="3311" y="9964"/>
                </a:lnTo>
                <a:cubicBezTo>
                  <a:pt x="3228" y="9964"/>
                  <a:pt x="3156" y="10047"/>
                  <a:pt x="3156" y="10130"/>
                </a:cubicBezTo>
                <a:cubicBezTo>
                  <a:pt x="3156" y="10225"/>
                  <a:pt x="3228" y="10297"/>
                  <a:pt x="3311" y="10297"/>
                </a:cubicBezTo>
                <a:lnTo>
                  <a:pt x="9645" y="10297"/>
                </a:lnTo>
                <a:cubicBezTo>
                  <a:pt x="10026" y="10297"/>
                  <a:pt x="10359" y="9964"/>
                  <a:pt x="10359" y="9583"/>
                </a:cubicBezTo>
                <a:lnTo>
                  <a:pt x="10359" y="4963"/>
                </a:lnTo>
                <a:lnTo>
                  <a:pt x="11026" y="4963"/>
                </a:lnTo>
                <a:cubicBezTo>
                  <a:pt x="11110" y="4963"/>
                  <a:pt x="11193" y="4891"/>
                  <a:pt x="11193" y="4808"/>
                </a:cubicBezTo>
                <a:lnTo>
                  <a:pt x="11193" y="3177"/>
                </a:lnTo>
                <a:cubicBezTo>
                  <a:pt x="11145" y="3106"/>
                  <a:pt x="11074" y="3034"/>
                  <a:pt x="10979" y="3034"/>
                </a:cubicBezTo>
                <a:lnTo>
                  <a:pt x="9657" y="3034"/>
                </a:lnTo>
                <a:cubicBezTo>
                  <a:pt x="9752" y="2939"/>
                  <a:pt x="9847" y="2844"/>
                  <a:pt x="9919" y="2701"/>
                </a:cubicBezTo>
                <a:cubicBezTo>
                  <a:pt x="10181" y="2260"/>
                  <a:pt x="10157" y="1641"/>
                  <a:pt x="9847" y="915"/>
                </a:cubicBezTo>
                <a:cubicBezTo>
                  <a:pt x="9621" y="379"/>
                  <a:pt x="9300" y="81"/>
                  <a:pt x="8871" y="22"/>
                </a:cubicBezTo>
                <a:cubicBezTo>
                  <a:pt x="8824" y="16"/>
                  <a:pt x="8776" y="13"/>
                  <a:pt x="8728" y="13"/>
                </a:cubicBezTo>
                <a:cubicBezTo>
                  <a:pt x="7648" y="13"/>
                  <a:pt x="6371" y="1489"/>
                  <a:pt x="6097" y="1808"/>
                </a:cubicBezTo>
                <a:lnTo>
                  <a:pt x="5025" y="1808"/>
                </a:lnTo>
                <a:cubicBezTo>
                  <a:pt x="4859" y="1617"/>
                  <a:pt x="4359" y="1022"/>
                  <a:pt x="3751" y="581"/>
                </a:cubicBezTo>
                <a:cubicBezTo>
                  <a:pt x="3715" y="556"/>
                  <a:pt x="3677" y="543"/>
                  <a:pt x="3642" y="543"/>
                </a:cubicBezTo>
                <a:cubicBezTo>
                  <a:pt x="3595" y="543"/>
                  <a:pt x="3552" y="565"/>
                  <a:pt x="3525" y="605"/>
                </a:cubicBezTo>
                <a:cubicBezTo>
                  <a:pt x="3466" y="677"/>
                  <a:pt x="3478" y="784"/>
                  <a:pt x="3549" y="831"/>
                </a:cubicBezTo>
                <a:cubicBezTo>
                  <a:pt x="4144" y="1260"/>
                  <a:pt x="4656" y="1855"/>
                  <a:pt x="4787" y="2022"/>
                </a:cubicBezTo>
                <a:lnTo>
                  <a:pt x="4787" y="3034"/>
                </a:lnTo>
                <a:lnTo>
                  <a:pt x="2216" y="3034"/>
                </a:lnTo>
                <a:cubicBezTo>
                  <a:pt x="2144" y="3022"/>
                  <a:pt x="1692" y="2927"/>
                  <a:pt x="1489" y="2546"/>
                </a:cubicBezTo>
                <a:cubicBezTo>
                  <a:pt x="1275" y="2189"/>
                  <a:pt x="1323" y="1677"/>
                  <a:pt x="1573" y="1034"/>
                </a:cubicBezTo>
                <a:cubicBezTo>
                  <a:pt x="1727" y="700"/>
                  <a:pt x="1906" y="474"/>
                  <a:pt x="2144" y="379"/>
                </a:cubicBezTo>
                <a:cubicBezTo>
                  <a:pt x="2224" y="348"/>
                  <a:pt x="2314" y="332"/>
                  <a:pt x="2413" y="332"/>
                </a:cubicBezTo>
                <a:cubicBezTo>
                  <a:pt x="2578" y="332"/>
                  <a:pt x="2769" y="377"/>
                  <a:pt x="2978" y="474"/>
                </a:cubicBezTo>
                <a:cubicBezTo>
                  <a:pt x="3001" y="488"/>
                  <a:pt x="3025" y="493"/>
                  <a:pt x="3049" y="493"/>
                </a:cubicBezTo>
                <a:cubicBezTo>
                  <a:pt x="3109" y="493"/>
                  <a:pt x="3166" y="454"/>
                  <a:pt x="3192" y="403"/>
                </a:cubicBezTo>
                <a:cubicBezTo>
                  <a:pt x="3239" y="308"/>
                  <a:pt x="3192" y="224"/>
                  <a:pt x="3120" y="177"/>
                </a:cubicBezTo>
                <a:cubicBezTo>
                  <a:pt x="2864" y="59"/>
                  <a:pt x="2630" y="1"/>
                  <a:pt x="2416"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59" name="Google Shape;9059;p76"/>
          <p:cNvGrpSpPr/>
          <p:nvPr/>
        </p:nvGrpSpPr>
        <p:grpSpPr>
          <a:xfrm>
            <a:off x="1389085" y="3680964"/>
            <a:ext cx="357720" cy="355148"/>
            <a:chOff x="1408777"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60" name="Google Shape;9060;p76"/>
            <p:cNvSpPr/>
            <p:nvPr/>
          </p:nvSpPr>
          <p:spPr>
            <a:xfrm>
              <a:off x="1510488" y="3814144"/>
              <a:ext cx="37852" cy="49188"/>
            </a:xfrm>
            <a:custGeom>
              <a:avLst/>
              <a:gdLst/>
              <a:ahLst/>
              <a:cxnLst/>
              <a:rect l="l" t="t" r="r" b="b"/>
              <a:pathLst>
                <a:path w="1192" h="1549" extrusionOk="0">
                  <a:moveTo>
                    <a:pt x="596" y="0"/>
                  </a:moveTo>
                  <a:cubicBezTo>
                    <a:pt x="262" y="0"/>
                    <a:pt x="1" y="274"/>
                    <a:pt x="1" y="596"/>
                  </a:cubicBezTo>
                  <a:lnTo>
                    <a:pt x="1" y="953"/>
                  </a:lnTo>
                  <a:cubicBezTo>
                    <a:pt x="1" y="1286"/>
                    <a:pt x="262" y="1548"/>
                    <a:pt x="596" y="1548"/>
                  </a:cubicBezTo>
                  <a:cubicBezTo>
                    <a:pt x="917" y="1548"/>
                    <a:pt x="1191" y="1286"/>
                    <a:pt x="1191" y="953"/>
                  </a:cubicBezTo>
                  <a:lnTo>
                    <a:pt x="1191" y="691"/>
                  </a:lnTo>
                  <a:cubicBezTo>
                    <a:pt x="1191" y="596"/>
                    <a:pt x="1108" y="524"/>
                    <a:pt x="1024" y="524"/>
                  </a:cubicBezTo>
                  <a:cubicBezTo>
                    <a:pt x="941" y="524"/>
                    <a:pt x="858" y="596"/>
                    <a:pt x="858" y="691"/>
                  </a:cubicBezTo>
                  <a:lnTo>
                    <a:pt x="858" y="953"/>
                  </a:lnTo>
                  <a:cubicBezTo>
                    <a:pt x="858" y="1108"/>
                    <a:pt x="739" y="1227"/>
                    <a:pt x="596" y="1227"/>
                  </a:cubicBezTo>
                  <a:cubicBezTo>
                    <a:pt x="441" y="1227"/>
                    <a:pt x="322" y="1108"/>
                    <a:pt x="322" y="953"/>
                  </a:cubicBezTo>
                  <a:lnTo>
                    <a:pt x="322" y="596"/>
                  </a:lnTo>
                  <a:cubicBezTo>
                    <a:pt x="322" y="453"/>
                    <a:pt x="441" y="334"/>
                    <a:pt x="596" y="334"/>
                  </a:cubicBezTo>
                  <a:cubicBezTo>
                    <a:pt x="679" y="334"/>
                    <a:pt x="763" y="262"/>
                    <a:pt x="763" y="167"/>
                  </a:cubicBezTo>
                  <a:cubicBezTo>
                    <a:pt x="763" y="84"/>
                    <a:pt x="679"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1" name="Google Shape;9061;p76"/>
            <p:cNvSpPr/>
            <p:nvPr/>
          </p:nvSpPr>
          <p:spPr>
            <a:xfrm>
              <a:off x="1627315" y="3814144"/>
              <a:ext cx="37852" cy="49188"/>
            </a:xfrm>
            <a:custGeom>
              <a:avLst/>
              <a:gdLst/>
              <a:ahLst/>
              <a:cxnLst/>
              <a:rect l="l" t="t" r="r" b="b"/>
              <a:pathLst>
                <a:path w="1192" h="1549" extrusionOk="0">
                  <a:moveTo>
                    <a:pt x="596" y="0"/>
                  </a:moveTo>
                  <a:cubicBezTo>
                    <a:pt x="262" y="0"/>
                    <a:pt x="1" y="274"/>
                    <a:pt x="1" y="596"/>
                  </a:cubicBezTo>
                  <a:lnTo>
                    <a:pt x="1" y="953"/>
                  </a:lnTo>
                  <a:cubicBezTo>
                    <a:pt x="1" y="1286"/>
                    <a:pt x="262" y="1548"/>
                    <a:pt x="596" y="1548"/>
                  </a:cubicBezTo>
                  <a:cubicBezTo>
                    <a:pt x="917" y="1548"/>
                    <a:pt x="1191" y="1286"/>
                    <a:pt x="1191" y="953"/>
                  </a:cubicBezTo>
                  <a:lnTo>
                    <a:pt x="1191" y="691"/>
                  </a:lnTo>
                  <a:cubicBezTo>
                    <a:pt x="1191" y="596"/>
                    <a:pt x="1108" y="524"/>
                    <a:pt x="1024" y="524"/>
                  </a:cubicBezTo>
                  <a:cubicBezTo>
                    <a:pt x="929" y="524"/>
                    <a:pt x="858" y="596"/>
                    <a:pt x="858" y="691"/>
                  </a:cubicBezTo>
                  <a:lnTo>
                    <a:pt x="858" y="953"/>
                  </a:lnTo>
                  <a:cubicBezTo>
                    <a:pt x="858" y="1108"/>
                    <a:pt x="739" y="1227"/>
                    <a:pt x="596" y="1227"/>
                  </a:cubicBezTo>
                  <a:cubicBezTo>
                    <a:pt x="441" y="1227"/>
                    <a:pt x="322" y="1108"/>
                    <a:pt x="322" y="953"/>
                  </a:cubicBezTo>
                  <a:lnTo>
                    <a:pt x="322" y="596"/>
                  </a:lnTo>
                  <a:cubicBezTo>
                    <a:pt x="322" y="453"/>
                    <a:pt x="441" y="334"/>
                    <a:pt x="596" y="334"/>
                  </a:cubicBezTo>
                  <a:cubicBezTo>
                    <a:pt x="679" y="334"/>
                    <a:pt x="751" y="262"/>
                    <a:pt x="751" y="167"/>
                  </a:cubicBezTo>
                  <a:cubicBezTo>
                    <a:pt x="751" y="84"/>
                    <a:pt x="679"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2" name="Google Shape;9062;p76"/>
            <p:cNvSpPr/>
            <p:nvPr/>
          </p:nvSpPr>
          <p:spPr>
            <a:xfrm>
              <a:off x="1525604" y="3908806"/>
              <a:ext cx="123305" cy="33152"/>
            </a:xfrm>
            <a:custGeom>
              <a:avLst/>
              <a:gdLst/>
              <a:ahLst/>
              <a:cxnLst/>
              <a:rect l="l" t="t" r="r" b="b"/>
              <a:pathLst>
                <a:path w="3883" h="1044" extrusionOk="0">
                  <a:moveTo>
                    <a:pt x="3714" y="0"/>
                  </a:moveTo>
                  <a:cubicBezTo>
                    <a:pt x="3669" y="0"/>
                    <a:pt x="3622" y="18"/>
                    <a:pt x="3585" y="55"/>
                  </a:cubicBezTo>
                  <a:cubicBezTo>
                    <a:pt x="3215" y="460"/>
                    <a:pt x="2596" y="710"/>
                    <a:pt x="1953" y="710"/>
                  </a:cubicBezTo>
                  <a:cubicBezTo>
                    <a:pt x="1299" y="710"/>
                    <a:pt x="679" y="472"/>
                    <a:pt x="310" y="55"/>
                  </a:cubicBezTo>
                  <a:cubicBezTo>
                    <a:pt x="278" y="23"/>
                    <a:pt x="231" y="4"/>
                    <a:pt x="183" y="4"/>
                  </a:cubicBezTo>
                  <a:cubicBezTo>
                    <a:pt x="144" y="4"/>
                    <a:pt x="104" y="17"/>
                    <a:pt x="72" y="43"/>
                  </a:cubicBezTo>
                  <a:cubicBezTo>
                    <a:pt x="13" y="103"/>
                    <a:pt x="1" y="210"/>
                    <a:pt x="60" y="282"/>
                  </a:cubicBezTo>
                  <a:cubicBezTo>
                    <a:pt x="489" y="758"/>
                    <a:pt x="1191" y="1044"/>
                    <a:pt x="1930" y="1044"/>
                  </a:cubicBezTo>
                  <a:cubicBezTo>
                    <a:pt x="2680" y="1044"/>
                    <a:pt x="3370" y="758"/>
                    <a:pt x="3811" y="282"/>
                  </a:cubicBezTo>
                  <a:cubicBezTo>
                    <a:pt x="3882" y="210"/>
                    <a:pt x="3882" y="103"/>
                    <a:pt x="3823" y="43"/>
                  </a:cubicBezTo>
                  <a:cubicBezTo>
                    <a:pt x="3794" y="15"/>
                    <a:pt x="3755" y="0"/>
                    <a:pt x="37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3" name="Google Shape;9063;p76"/>
            <p:cNvSpPr/>
            <p:nvPr/>
          </p:nvSpPr>
          <p:spPr>
            <a:xfrm>
              <a:off x="1408777" y="3680964"/>
              <a:ext cx="298338" cy="296528"/>
            </a:xfrm>
            <a:custGeom>
              <a:avLst/>
              <a:gdLst/>
              <a:ahLst/>
              <a:cxnLst/>
              <a:rect l="l" t="t" r="r" b="b"/>
              <a:pathLst>
                <a:path w="9395" h="9338" extrusionOk="0">
                  <a:moveTo>
                    <a:pt x="5655" y="0"/>
                  </a:moveTo>
                  <a:cubicBezTo>
                    <a:pt x="5592" y="0"/>
                    <a:pt x="5529" y="1"/>
                    <a:pt x="5466" y="3"/>
                  </a:cubicBezTo>
                  <a:cubicBezTo>
                    <a:pt x="4037" y="51"/>
                    <a:pt x="2692" y="622"/>
                    <a:pt x="1680" y="1634"/>
                  </a:cubicBezTo>
                  <a:cubicBezTo>
                    <a:pt x="667" y="2646"/>
                    <a:pt x="96" y="3992"/>
                    <a:pt x="48" y="5421"/>
                  </a:cubicBezTo>
                  <a:cubicBezTo>
                    <a:pt x="1" y="6849"/>
                    <a:pt x="489" y="8219"/>
                    <a:pt x="1429" y="9278"/>
                  </a:cubicBezTo>
                  <a:cubicBezTo>
                    <a:pt x="1465" y="9302"/>
                    <a:pt x="1501" y="9338"/>
                    <a:pt x="1549" y="9338"/>
                  </a:cubicBezTo>
                  <a:cubicBezTo>
                    <a:pt x="1596" y="9338"/>
                    <a:pt x="1620" y="9314"/>
                    <a:pt x="1656" y="9290"/>
                  </a:cubicBezTo>
                  <a:cubicBezTo>
                    <a:pt x="1727" y="9231"/>
                    <a:pt x="1727" y="9123"/>
                    <a:pt x="1668" y="9052"/>
                  </a:cubicBezTo>
                  <a:cubicBezTo>
                    <a:pt x="787" y="8052"/>
                    <a:pt x="310" y="6754"/>
                    <a:pt x="358" y="5421"/>
                  </a:cubicBezTo>
                  <a:cubicBezTo>
                    <a:pt x="406" y="4075"/>
                    <a:pt x="941" y="2813"/>
                    <a:pt x="1894" y="1861"/>
                  </a:cubicBezTo>
                  <a:cubicBezTo>
                    <a:pt x="2846" y="908"/>
                    <a:pt x="4108" y="360"/>
                    <a:pt x="5454" y="325"/>
                  </a:cubicBezTo>
                  <a:cubicBezTo>
                    <a:pt x="5500" y="323"/>
                    <a:pt x="5547" y="323"/>
                    <a:pt x="5594" y="323"/>
                  </a:cubicBezTo>
                  <a:cubicBezTo>
                    <a:pt x="6878" y="323"/>
                    <a:pt x="8120" y="796"/>
                    <a:pt x="9085" y="1634"/>
                  </a:cubicBezTo>
                  <a:cubicBezTo>
                    <a:pt x="9119" y="1663"/>
                    <a:pt x="9162" y="1678"/>
                    <a:pt x="9203" y="1678"/>
                  </a:cubicBezTo>
                  <a:cubicBezTo>
                    <a:pt x="9248" y="1678"/>
                    <a:pt x="9292" y="1660"/>
                    <a:pt x="9323" y="1623"/>
                  </a:cubicBezTo>
                  <a:cubicBezTo>
                    <a:pt x="9395" y="1551"/>
                    <a:pt x="9395" y="1444"/>
                    <a:pt x="9323" y="1384"/>
                  </a:cubicBezTo>
                  <a:cubicBezTo>
                    <a:pt x="8300" y="486"/>
                    <a:pt x="7004" y="0"/>
                    <a:pt x="56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4" name="Google Shape;9064;p76"/>
            <p:cNvSpPr/>
            <p:nvPr/>
          </p:nvSpPr>
          <p:spPr>
            <a:xfrm>
              <a:off x="1468508" y="3739075"/>
              <a:ext cx="297989" cy="297036"/>
            </a:xfrm>
            <a:custGeom>
              <a:avLst/>
              <a:gdLst/>
              <a:ahLst/>
              <a:cxnLst/>
              <a:rect l="l" t="t" r="r" b="b"/>
              <a:pathLst>
                <a:path w="9384" h="9354" extrusionOk="0">
                  <a:moveTo>
                    <a:pt x="7834" y="1"/>
                  </a:moveTo>
                  <a:cubicBezTo>
                    <a:pt x="7795" y="1"/>
                    <a:pt x="7754" y="15"/>
                    <a:pt x="7716" y="43"/>
                  </a:cubicBezTo>
                  <a:cubicBezTo>
                    <a:pt x="7645" y="102"/>
                    <a:pt x="7645" y="209"/>
                    <a:pt x="7704" y="281"/>
                  </a:cubicBezTo>
                  <a:cubicBezTo>
                    <a:pt x="8585" y="1281"/>
                    <a:pt x="9062" y="2579"/>
                    <a:pt x="9014" y="3912"/>
                  </a:cubicBezTo>
                  <a:cubicBezTo>
                    <a:pt x="8966" y="5257"/>
                    <a:pt x="8431" y="6520"/>
                    <a:pt x="7478" y="7472"/>
                  </a:cubicBezTo>
                  <a:cubicBezTo>
                    <a:pt x="6526" y="8425"/>
                    <a:pt x="5263" y="8972"/>
                    <a:pt x="3918" y="9008"/>
                  </a:cubicBezTo>
                  <a:cubicBezTo>
                    <a:pt x="3870" y="9009"/>
                    <a:pt x="3823" y="9010"/>
                    <a:pt x="3775" y="9010"/>
                  </a:cubicBezTo>
                  <a:cubicBezTo>
                    <a:pt x="2492" y="9010"/>
                    <a:pt x="1251" y="8548"/>
                    <a:pt x="299" y="7698"/>
                  </a:cubicBezTo>
                  <a:cubicBezTo>
                    <a:pt x="259" y="7670"/>
                    <a:pt x="216" y="7655"/>
                    <a:pt x="175" y="7655"/>
                  </a:cubicBezTo>
                  <a:cubicBezTo>
                    <a:pt x="130" y="7655"/>
                    <a:pt x="86" y="7673"/>
                    <a:pt x="49" y="7710"/>
                  </a:cubicBezTo>
                  <a:cubicBezTo>
                    <a:pt x="1" y="7782"/>
                    <a:pt x="1" y="7889"/>
                    <a:pt x="72" y="7948"/>
                  </a:cubicBezTo>
                  <a:cubicBezTo>
                    <a:pt x="1096" y="8853"/>
                    <a:pt x="2394" y="9353"/>
                    <a:pt x="3763" y="9353"/>
                  </a:cubicBezTo>
                  <a:lnTo>
                    <a:pt x="3930" y="9353"/>
                  </a:lnTo>
                  <a:cubicBezTo>
                    <a:pt x="5359" y="9306"/>
                    <a:pt x="6692" y="8722"/>
                    <a:pt x="7704" y="7710"/>
                  </a:cubicBezTo>
                  <a:cubicBezTo>
                    <a:pt x="8716" y="6698"/>
                    <a:pt x="9300" y="5365"/>
                    <a:pt x="9347" y="3936"/>
                  </a:cubicBezTo>
                  <a:cubicBezTo>
                    <a:pt x="9383" y="2507"/>
                    <a:pt x="8895" y="1126"/>
                    <a:pt x="7954" y="66"/>
                  </a:cubicBezTo>
                  <a:cubicBezTo>
                    <a:pt x="7922" y="21"/>
                    <a:pt x="7879" y="1"/>
                    <a:pt x="78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65" name="Google Shape;9065;p76"/>
          <p:cNvGrpSpPr/>
          <p:nvPr/>
        </p:nvGrpSpPr>
        <p:grpSpPr>
          <a:xfrm>
            <a:off x="1933144" y="3680964"/>
            <a:ext cx="357720" cy="355148"/>
            <a:chOff x="1952836"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66" name="Google Shape;9066;p76"/>
            <p:cNvSpPr/>
            <p:nvPr/>
          </p:nvSpPr>
          <p:spPr>
            <a:xfrm>
              <a:off x="2054166" y="3814144"/>
              <a:ext cx="38233" cy="49188"/>
            </a:xfrm>
            <a:custGeom>
              <a:avLst/>
              <a:gdLst/>
              <a:ahLst/>
              <a:cxnLst/>
              <a:rect l="l" t="t" r="r" b="b"/>
              <a:pathLst>
                <a:path w="1204" h="1549" extrusionOk="0">
                  <a:moveTo>
                    <a:pt x="596" y="0"/>
                  </a:moveTo>
                  <a:cubicBezTo>
                    <a:pt x="275" y="0"/>
                    <a:pt x="1" y="274"/>
                    <a:pt x="1" y="596"/>
                  </a:cubicBezTo>
                  <a:lnTo>
                    <a:pt x="1" y="953"/>
                  </a:lnTo>
                  <a:cubicBezTo>
                    <a:pt x="1" y="1286"/>
                    <a:pt x="275" y="1548"/>
                    <a:pt x="596" y="1548"/>
                  </a:cubicBezTo>
                  <a:cubicBezTo>
                    <a:pt x="929" y="1548"/>
                    <a:pt x="1191" y="1286"/>
                    <a:pt x="1191" y="953"/>
                  </a:cubicBezTo>
                  <a:lnTo>
                    <a:pt x="1191" y="691"/>
                  </a:lnTo>
                  <a:cubicBezTo>
                    <a:pt x="1203" y="596"/>
                    <a:pt x="1120" y="524"/>
                    <a:pt x="1037" y="524"/>
                  </a:cubicBezTo>
                  <a:cubicBezTo>
                    <a:pt x="941" y="524"/>
                    <a:pt x="870" y="596"/>
                    <a:pt x="870" y="691"/>
                  </a:cubicBezTo>
                  <a:lnTo>
                    <a:pt x="870" y="953"/>
                  </a:lnTo>
                  <a:cubicBezTo>
                    <a:pt x="870" y="1108"/>
                    <a:pt x="751" y="1227"/>
                    <a:pt x="596" y="1227"/>
                  </a:cubicBezTo>
                  <a:cubicBezTo>
                    <a:pt x="453" y="1227"/>
                    <a:pt x="334" y="1108"/>
                    <a:pt x="334" y="953"/>
                  </a:cubicBezTo>
                  <a:lnTo>
                    <a:pt x="334" y="596"/>
                  </a:lnTo>
                  <a:cubicBezTo>
                    <a:pt x="334" y="453"/>
                    <a:pt x="453" y="334"/>
                    <a:pt x="596" y="334"/>
                  </a:cubicBezTo>
                  <a:cubicBezTo>
                    <a:pt x="691" y="334"/>
                    <a:pt x="763" y="262"/>
                    <a:pt x="763" y="167"/>
                  </a:cubicBezTo>
                  <a:cubicBezTo>
                    <a:pt x="763" y="84"/>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7" name="Google Shape;9067;p76"/>
            <p:cNvSpPr/>
            <p:nvPr/>
          </p:nvSpPr>
          <p:spPr>
            <a:xfrm>
              <a:off x="2170992" y="3814144"/>
              <a:ext cx="37852" cy="49188"/>
            </a:xfrm>
            <a:custGeom>
              <a:avLst/>
              <a:gdLst/>
              <a:ahLst/>
              <a:cxnLst/>
              <a:rect l="l" t="t" r="r" b="b"/>
              <a:pathLst>
                <a:path w="1192" h="1549" extrusionOk="0">
                  <a:moveTo>
                    <a:pt x="596" y="0"/>
                  </a:moveTo>
                  <a:cubicBezTo>
                    <a:pt x="275" y="0"/>
                    <a:pt x="1" y="274"/>
                    <a:pt x="1" y="596"/>
                  </a:cubicBezTo>
                  <a:lnTo>
                    <a:pt x="1" y="953"/>
                  </a:lnTo>
                  <a:cubicBezTo>
                    <a:pt x="1" y="1286"/>
                    <a:pt x="275" y="1548"/>
                    <a:pt x="596" y="1548"/>
                  </a:cubicBezTo>
                  <a:cubicBezTo>
                    <a:pt x="929" y="1548"/>
                    <a:pt x="1191" y="1286"/>
                    <a:pt x="1191" y="953"/>
                  </a:cubicBezTo>
                  <a:lnTo>
                    <a:pt x="1191" y="691"/>
                  </a:lnTo>
                  <a:cubicBezTo>
                    <a:pt x="1191" y="596"/>
                    <a:pt x="1120" y="524"/>
                    <a:pt x="1037" y="524"/>
                  </a:cubicBezTo>
                  <a:cubicBezTo>
                    <a:pt x="941" y="524"/>
                    <a:pt x="870" y="596"/>
                    <a:pt x="870" y="691"/>
                  </a:cubicBezTo>
                  <a:lnTo>
                    <a:pt x="870" y="953"/>
                  </a:lnTo>
                  <a:cubicBezTo>
                    <a:pt x="870" y="1108"/>
                    <a:pt x="751" y="1227"/>
                    <a:pt x="596" y="1227"/>
                  </a:cubicBezTo>
                  <a:cubicBezTo>
                    <a:pt x="453" y="1227"/>
                    <a:pt x="334" y="1108"/>
                    <a:pt x="334" y="953"/>
                  </a:cubicBezTo>
                  <a:lnTo>
                    <a:pt x="334" y="596"/>
                  </a:lnTo>
                  <a:cubicBezTo>
                    <a:pt x="334" y="453"/>
                    <a:pt x="453" y="334"/>
                    <a:pt x="596" y="334"/>
                  </a:cubicBezTo>
                  <a:cubicBezTo>
                    <a:pt x="691" y="334"/>
                    <a:pt x="763" y="262"/>
                    <a:pt x="763" y="167"/>
                  </a:cubicBezTo>
                  <a:cubicBezTo>
                    <a:pt x="763" y="84"/>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8" name="Google Shape;9068;p76"/>
            <p:cNvSpPr/>
            <p:nvPr/>
          </p:nvSpPr>
          <p:spPr>
            <a:xfrm>
              <a:off x="2070043" y="3908647"/>
              <a:ext cx="122924" cy="33311"/>
            </a:xfrm>
            <a:custGeom>
              <a:avLst/>
              <a:gdLst/>
              <a:ahLst/>
              <a:cxnLst/>
              <a:rect l="l" t="t" r="r" b="b"/>
              <a:pathLst>
                <a:path w="3871" h="1049" extrusionOk="0">
                  <a:moveTo>
                    <a:pt x="1930" y="1"/>
                  </a:moveTo>
                  <a:cubicBezTo>
                    <a:pt x="1191" y="1"/>
                    <a:pt x="489" y="287"/>
                    <a:pt x="60" y="763"/>
                  </a:cubicBezTo>
                  <a:cubicBezTo>
                    <a:pt x="1" y="822"/>
                    <a:pt x="1" y="930"/>
                    <a:pt x="72" y="1001"/>
                  </a:cubicBezTo>
                  <a:cubicBezTo>
                    <a:pt x="101" y="1029"/>
                    <a:pt x="140" y="1044"/>
                    <a:pt x="181" y="1044"/>
                  </a:cubicBezTo>
                  <a:cubicBezTo>
                    <a:pt x="226" y="1044"/>
                    <a:pt x="273" y="1026"/>
                    <a:pt x="310" y="989"/>
                  </a:cubicBezTo>
                  <a:cubicBezTo>
                    <a:pt x="679" y="584"/>
                    <a:pt x="1299" y="334"/>
                    <a:pt x="1953" y="334"/>
                  </a:cubicBezTo>
                  <a:cubicBezTo>
                    <a:pt x="2596" y="334"/>
                    <a:pt x="3215" y="572"/>
                    <a:pt x="3585" y="989"/>
                  </a:cubicBezTo>
                  <a:cubicBezTo>
                    <a:pt x="3620" y="1013"/>
                    <a:pt x="3656" y="1049"/>
                    <a:pt x="3704" y="1049"/>
                  </a:cubicBezTo>
                  <a:cubicBezTo>
                    <a:pt x="3751" y="1049"/>
                    <a:pt x="3775" y="1037"/>
                    <a:pt x="3811" y="1001"/>
                  </a:cubicBezTo>
                  <a:cubicBezTo>
                    <a:pt x="3870" y="930"/>
                    <a:pt x="3870" y="822"/>
                    <a:pt x="3811" y="763"/>
                  </a:cubicBezTo>
                  <a:cubicBezTo>
                    <a:pt x="3382" y="287"/>
                    <a:pt x="2680" y="1"/>
                    <a:pt x="193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69" name="Google Shape;9069;p76"/>
            <p:cNvSpPr/>
            <p:nvPr/>
          </p:nvSpPr>
          <p:spPr>
            <a:xfrm>
              <a:off x="1952836" y="3680964"/>
              <a:ext cx="298338" cy="296528"/>
            </a:xfrm>
            <a:custGeom>
              <a:avLst/>
              <a:gdLst/>
              <a:ahLst/>
              <a:cxnLst/>
              <a:rect l="l" t="t" r="r" b="b"/>
              <a:pathLst>
                <a:path w="9395" h="9338" extrusionOk="0">
                  <a:moveTo>
                    <a:pt x="5654" y="0"/>
                  </a:moveTo>
                  <a:cubicBezTo>
                    <a:pt x="5591" y="0"/>
                    <a:pt x="5528" y="1"/>
                    <a:pt x="5466" y="3"/>
                  </a:cubicBezTo>
                  <a:cubicBezTo>
                    <a:pt x="4037" y="51"/>
                    <a:pt x="2692" y="622"/>
                    <a:pt x="1680" y="1634"/>
                  </a:cubicBezTo>
                  <a:cubicBezTo>
                    <a:pt x="668" y="2646"/>
                    <a:pt x="84" y="3992"/>
                    <a:pt x="48" y="5421"/>
                  </a:cubicBezTo>
                  <a:cubicBezTo>
                    <a:pt x="1" y="6849"/>
                    <a:pt x="489" y="8219"/>
                    <a:pt x="1430" y="9278"/>
                  </a:cubicBezTo>
                  <a:cubicBezTo>
                    <a:pt x="1453" y="9302"/>
                    <a:pt x="1501" y="9338"/>
                    <a:pt x="1549" y="9338"/>
                  </a:cubicBezTo>
                  <a:cubicBezTo>
                    <a:pt x="1596" y="9338"/>
                    <a:pt x="1620" y="9314"/>
                    <a:pt x="1656" y="9290"/>
                  </a:cubicBezTo>
                  <a:cubicBezTo>
                    <a:pt x="1727" y="9231"/>
                    <a:pt x="1727" y="9123"/>
                    <a:pt x="1668" y="9052"/>
                  </a:cubicBezTo>
                  <a:cubicBezTo>
                    <a:pt x="787" y="8052"/>
                    <a:pt x="310" y="6754"/>
                    <a:pt x="358" y="5421"/>
                  </a:cubicBezTo>
                  <a:cubicBezTo>
                    <a:pt x="406" y="4075"/>
                    <a:pt x="941" y="2813"/>
                    <a:pt x="1894" y="1861"/>
                  </a:cubicBezTo>
                  <a:cubicBezTo>
                    <a:pt x="2846" y="908"/>
                    <a:pt x="4108" y="360"/>
                    <a:pt x="5442" y="325"/>
                  </a:cubicBezTo>
                  <a:cubicBezTo>
                    <a:pt x="5489" y="323"/>
                    <a:pt x="5536" y="323"/>
                    <a:pt x="5583" y="323"/>
                  </a:cubicBezTo>
                  <a:cubicBezTo>
                    <a:pt x="6878" y="323"/>
                    <a:pt x="8120" y="796"/>
                    <a:pt x="9073" y="1634"/>
                  </a:cubicBezTo>
                  <a:cubicBezTo>
                    <a:pt x="9113" y="1663"/>
                    <a:pt x="9156" y="1678"/>
                    <a:pt x="9196" y="1678"/>
                  </a:cubicBezTo>
                  <a:cubicBezTo>
                    <a:pt x="9239" y="1678"/>
                    <a:pt x="9280" y="1660"/>
                    <a:pt x="9312" y="1623"/>
                  </a:cubicBezTo>
                  <a:cubicBezTo>
                    <a:pt x="9395" y="1551"/>
                    <a:pt x="9395" y="1444"/>
                    <a:pt x="9312" y="1384"/>
                  </a:cubicBezTo>
                  <a:cubicBezTo>
                    <a:pt x="8288" y="486"/>
                    <a:pt x="6992" y="0"/>
                    <a:pt x="565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0" name="Google Shape;9070;p76"/>
            <p:cNvSpPr/>
            <p:nvPr/>
          </p:nvSpPr>
          <p:spPr>
            <a:xfrm>
              <a:off x="2012217" y="3739075"/>
              <a:ext cx="298338" cy="297036"/>
            </a:xfrm>
            <a:custGeom>
              <a:avLst/>
              <a:gdLst/>
              <a:ahLst/>
              <a:cxnLst/>
              <a:rect l="l" t="t" r="r" b="b"/>
              <a:pathLst>
                <a:path w="9395" h="9354" extrusionOk="0">
                  <a:moveTo>
                    <a:pt x="7840" y="1"/>
                  </a:moveTo>
                  <a:cubicBezTo>
                    <a:pt x="7800" y="1"/>
                    <a:pt x="7760" y="15"/>
                    <a:pt x="7727" y="43"/>
                  </a:cubicBezTo>
                  <a:cubicBezTo>
                    <a:pt x="7656" y="102"/>
                    <a:pt x="7656" y="209"/>
                    <a:pt x="7715" y="281"/>
                  </a:cubicBezTo>
                  <a:cubicBezTo>
                    <a:pt x="8585" y="1281"/>
                    <a:pt x="9073" y="2579"/>
                    <a:pt x="9025" y="3912"/>
                  </a:cubicBezTo>
                  <a:cubicBezTo>
                    <a:pt x="8977" y="5257"/>
                    <a:pt x="8442" y="6520"/>
                    <a:pt x="7489" y="7472"/>
                  </a:cubicBezTo>
                  <a:cubicBezTo>
                    <a:pt x="6537" y="8425"/>
                    <a:pt x="5275" y="8972"/>
                    <a:pt x="3929" y="9008"/>
                  </a:cubicBezTo>
                  <a:cubicBezTo>
                    <a:pt x="3881" y="9009"/>
                    <a:pt x="3834" y="9010"/>
                    <a:pt x="3786" y="9010"/>
                  </a:cubicBezTo>
                  <a:cubicBezTo>
                    <a:pt x="2503" y="9010"/>
                    <a:pt x="1262" y="8548"/>
                    <a:pt x="298" y="7698"/>
                  </a:cubicBezTo>
                  <a:cubicBezTo>
                    <a:pt x="264" y="7670"/>
                    <a:pt x="221" y="7655"/>
                    <a:pt x="180" y="7655"/>
                  </a:cubicBezTo>
                  <a:cubicBezTo>
                    <a:pt x="135" y="7655"/>
                    <a:pt x="91" y="7673"/>
                    <a:pt x="60" y="7710"/>
                  </a:cubicBezTo>
                  <a:cubicBezTo>
                    <a:pt x="0" y="7782"/>
                    <a:pt x="0" y="7889"/>
                    <a:pt x="83" y="7948"/>
                  </a:cubicBezTo>
                  <a:cubicBezTo>
                    <a:pt x="1107" y="8853"/>
                    <a:pt x="2405" y="9353"/>
                    <a:pt x="3774" y="9353"/>
                  </a:cubicBezTo>
                  <a:lnTo>
                    <a:pt x="3929" y="9353"/>
                  </a:lnTo>
                  <a:cubicBezTo>
                    <a:pt x="5358" y="9306"/>
                    <a:pt x="6703" y="8722"/>
                    <a:pt x="7715" y="7710"/>
                  </a:cubicBezTo>
                  <a:cubicBezTo>
                    <a:pt x="8727" y="6698"/>
                    <a:pt x="9311" y="5365"/>
                    <a:pt x="9347" y="3936"/>
                  </a:cubicBezTo>
                  <a:cubicBezTo>
                    <a:pt x="9394" y="2507"/>
                    <a:pt x="8906" y="1126"/>
                    <a:pt x="7965" y="66"/>
                  </a:cubicBezTo>
                  <a:cubicBezTo>
                    <a:pt x="7933" y="21"/>
                    <a:pt x="7887" y="1"/>
                    <a:pt x="78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71" name="Google Shape;9071;p76"/>
          <p:cNvGrpSpPr/>
          <p:nvPr/>
        </p:nvGrpSpPr>
        <p:grpSpPr>
          <a:xfrm>
            <a:off x="2477202" y="3680964"/>
            <a:ext cx="357720" cy="355148"/>
            <a:chOff x="2496894" y="3680964"/>
            <a:chExt cx="357720" cy="3551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72" name="Google Shape;9072;p76"/>
            <p:cNvSpPr/>
            <p:nvPr/>
          </p:nvSpPr>
          <p:spPr>
            <a:xfrm>
              <a:off x="2598224" y="3786549"/>
              <a:ext cx="37852" cy="59763"/>
            </a:xfrm>
            <a:custGeom>
              <a:avLst/>
              <a:gdLst/>
              <a:ahLst/>
              <a:cxnLst/>
              <a:rect l="l" t="t" r="r" b="b"/>
              <a:pathLst>
                <a:path w="1192" h="1882" extrusionOk="0">
                  <a:moveTo>
                    <a:pt x="596" y="0"/>
                  </a:moveTo>
                  <a:cubicBezTo>
                    <a:pt x="275" y="0"/>
                    <a:pt x="1" y="262"/>
                    <a:pt x="1" y="595"/>
                  </a:cubicBezTo>
                  <a:lnTo>
                    <a:pt x="1" y="1286"/>
                  </a:lnTo>
                  <a:cubicBezTo>
                    <a:pt x="1" y="1619"/>
                    <a:pt x="275" y="1881"/>
                    <a:pt x="596" y="1881"/>
                  </a:cubicBezTo>
                  <a:cubicBezTo>
                    <a:pt x="929" y="1881"/>
                    <a:pt x="1191" y="1619"/>
                    <a:pt x="1191" y="1286"/>
                  </a:cubicBezTo>
                  <a:lnTo>
                    <a:pt x="1191" y="679"/>
                  </a:lnTo>
                  <a:cubicBezTo>
                    <a:pt x="1191" y="595"/>
                    <a:pt x="1120" y="512"/>
                    <a:pt x="1037" y="512"/>
                  </a:cubicBezTo>
                  <a:cubicBezTo>
                    <a:pt x="941" y="512"/>
                    <a:pt x="870" y="595"/>
                    <a:pt x="870" y="679"/>
                  </a:cubicBezTo>
                  <a:lnTo>
                    <a:pt x="870" y="1286"/>
                  </a:lnTo>
                  <a:cubicBezTo>
                    <a:pt x="870" y="1441"/>
                    <a:pt x="751" y="1560"/>
                    <a:pt x="596" y="1560"/>
                  </a:cubicBezTo>
                  <a:cubicBezTo>
                    <a:pt x="453" y="1560"/>
                    <a:pt x="334" y="1441"/>
                    <a:pt x="334" y="1286"/>
                  </a:cubicBezTo>
                  <a:lnTo>
                    <a:pt x="334" y="595"/>
                  </a:lnTo>
                  <a:cubicBezTo>
                    <a:pt x="334" y="441"/>
                    <a:pt x="453" y="322"/>
                    <a:pt x="596" y="322"/>
                  </a:cubicBezTo>
                  <a:cubicBezTo>
                    <a:pt x="691" y="322"/>
                    <a:pt x="763" y="250"/>
                    <a:pt x="763" y="155"/>
                  </a:cubicBezTo>
                  <a:cubicBezTo>
                    <a:pt x="763" y="72"/>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3" name="Google Shape;9073;p76"/>
            <p:cNvSpPr/>
            <p:nvPr/>
          </p:nvSpPr>
          <p:spPr>
            <a:xfrm>
              <a:off x="2715051" y="3786549"/>
              <a:ext cx="37852" cy="59763"/>
            </a:xfrm>
            <a:custGeom>
              <a:avLst/>
              <a:gdLst/>
              <a:ahLst/>
              <a:cxnLst/>
              <a:rect l="l" t="t" r="r" b="b"/>
              <a:pathLst>
                <a:path w="1192" h="1882" extrusionOk="0">
                  <a:moveTo>
                    <a:pt x="596" y="0"/>
                  </a:moveTo>
                  <a:cubicBezTo>
                    <a:pt x="275" y="0"/>
                    <a:pt x="1" y="262"/>
                    <a:pt x="1" y="595"/>
                  </a:cubicBezTo>
                  <a:lnTo>
                    <a:pt x="1" y="1286"/>
                  </a:lnTo>
                  <a:cubicBezTo>
                    <a:pt x="1" y="1619"/>
                    <a:pt x="275" y="1881"/>
                    <a:pt x="596" y="1881"/>
                  </a:cubicBezTo>
                  <a:cubicBezTo>
                    <a:pt x="930" y="1881"/>
                    <a:pt x="1191" y="1619"/>
                    <a:pt x="1191" y="1286"/>
                  </a:cubicBezTo>
                  <a:lnTo>
                    <a:pt x="1191" y="679"/>
                  </a:lnTo>
                  <a:cubicBezTo>
                    <a:pt x="1191" y="595"/>
                    <a:pt x="1120" y="512"/>
                    <a:pt x="1025" y="512"/>
                  </a:cubicBezTo>
                  <a:cubicBezTo>
                    <a:pt x="941" y="512"/>
                    <a:pt x="870" y="595"/>
                    <a:pt x="870" y="679"/>
                  </a:cubicBezTo>
                  <a:lnTo>
                    <a:pt x="870" y="1286"/>
                  </a:lnTo>
                  <a:cubicBezTo>
                    <a:pt x="870" y="1441"/>
                    <a:pt x="751" y="1560"/>
                    <a:pt x="596" y="1560"/>
                  </a:cubicBezTo>
                  <a:cubicBezTo>
                    <a:pt x="453" y="1560"/>
                    <a:pt x="334" y="1441"/>
                    <a:pt x="334" y="1286"/>
                  </a:cubicBezTo>
                  <a:lnTo>
                    <a:pt x="334" y="595"/>
                  </a:lnTo>
                  <a:cubicBezTo>
                    <a:pt x="334" y="441"/>
                    <a:pt x="453" y="322"/>
                    <a:pt x="596" y="322"/>
                  </a:cubicBezTo>
                  <a:cubicBezTo>
                    <a:pt x="691" y="322"/>
                    <a:pt x="763" y="250"/>
                    <a:pt x="763" y="155"/>
                  </a:cubicBezTo>
                  <a:cubicBezTo>
                    <a:pt x="763" y="72"/>
                    <a:pt x="691" y="0"/>
                    <a:pt x="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4" name="Google Shape;9074;p76"/>
            <p:cNvSpPr/>
            <p:nvPr/>
          </p:nvSpPr>
          <p:spPr>
            <a:xfrm>
              <a:off x="2496894" y="3680964"/>
              <a:ext cx="297989" cy="296528"/>
            </a:xfrm>
            <a:custGeom>
              <a:avLst/>
              <a:gdLst/>
              <a:ahLst/>
              <a:cxnLst/>
              <a:rect l="l" t="t" r="r" b="b"/>
              <a:pathLst>
                <a:path w="9384" h="9338" extrusionOk="0">
                  <a:moveTo>
                    <a:pt x="5643" y="0"/>
                  </a:moveTo>
                  <a:cubicBezTo>
                    <a:pt x="5580" y="0"/>
                    <a:pt x="5517" y="1"/>
                    <a:pt x="5454" y="3"/>
                  </a:cubicBezTo>
                  <a:cubicBezTo>
                    <a:pt x="4025" y="51"/>
                    <a:pt x="2692" y="622"/>
                    <a:pt x="1680" y="1634"/>
                  </a:cubicBezTo>
                  <a:cubicBezTo>
                    <a:pt x="668" y="2646"/>
                    <a:pt x="84" y="3992"/>
                    <a:pt x="37" y="5421"/>
                  </a:cubicBezTo>
                  <a:cubicBezTo>
                    <a:pt x="1" y="6849"/>
                    <a:pt x="489" y="8219"/>
                    <a:pt x="1430" y="9278"/>
                  </a:cubicBezTo>
                  <a:cubicBezTo>
                    <a:pt x="1453" y="9302"/>
                    <a:pt x="1501" y="9338"/>
                    <a:pt x="1549" y="9338"/>
                  </a:cubicBezTo>
                  <a:cubicBezTo>
                    <a:pt x="1584" y="9338"/>
                    <a:pt x="1620" y="9314"/>
                    <a:pt x="1644" y="9290"/>
                  </a:cubicBezTo>
                  <a:cubicBezTo>
                    <a:pt x="1727" y="9231"/>
                    <a:pt x="1727" y="9123"/>
                    <a:pt x="1668" y="9052"/>
                  </a:cubicBezTo>
                  <a:cubicBezTo>
                    <a:pt x="787" y="8052"/>
                    <a:pt x="310" y="6754"/>
                    <a:pt x="358" y="5421"/>
                  </a:cubicBezTo>
                  <a:cubicBezTo>
                    <a:pt x="394" y="4075"/>
                    <a:pt x="930" y="2813"/>
                    <a:pt x="1882" y="1861"/>
                  </a:cubicBezTo>
                  <a:cubicBezTo>
                    <a:pt x="2835" y="908"/>
                    <a:pt x="4109" y="360"/>
                    <a:pt x="5442" y="325"/>
                  </a:cubicBezTo>
                  <a:cubicBezTo>
                    <a:pt x="5489" y="323"/>
                    <a:pt x="5536" y="323"/>
                    <a:pt x="5583" y="323"/>
                  </a:cubicBezTo>
                  <a:cubicBezTo>
                    <a:pt x="6877" y="323"/>
                    <a:pt x="8108" y="796"/>
                    <a:pt x="9073" y="1634"/>
                  </a:cubicBezTo>
                  <a:cubicBezTo>
                    <a:pt x="9108" y="1663"/>
                    <a:pt x="9150" y="1678"/>
                    <a:pt x="9191" y="1678"/>
                  </a:cubicBezTo>
                  <a:cubicBezTo>
                    <a:pt x="9236" y="1678"/>
                    <a:pt x="9280" y="1660"/>
                    <a:pt x="9312" y="1623"/>
                  </a:cubicBezTo>
                  <a:cubicBezTo>
                    <a:pt x="9383" y="1551"/>
                    <a:pt x="9383" y="1444"/>
                    <a:pt x="9312" y="1384"/>
                  </a:cubicBezTo>
                  <a:cubicBezTo>
                    <a:pt x="8288" y="486"/>
                    <a:pt x="6992" y="0"/>
                    <a:pt x="56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5" name="Google Shape;9075;p76"/>
            <p:cNvSpPr/>
            <p:nvPr/>
          </p:nvSpPr>
          <p:spPr>
            <a:xfrm>
              <a:off x="2555895" y="3739075"/>
              <a:ext cx="298719" cy="297036"/>
            </a:xfrm>
            <a:custGeom>
              <a:avLst/>
              <a:gdLst/>
              <a:ahLst/>
              <a:cxnLst/>
              <a:rect l="l" t="t" r="r" b="b"/>
              <a:pathLst>
                <a:path w="9407" h="9354" extrusionOk="0">
                  <a:moveTo>
                    <a:pt x="7840" y="1"/>
                  </a:moveTo>
                  <a:cubicBezTo>
                    <a:pt x="7800" y="1"/>
                    <a:pt x="7760" y="15"/>
                    <a:pt x="7727" y="43"/>
                  </a:cubicBezTo>
                  <a:cubicBezTo>
                    <a:pt x="7644" y="102"/>
                    <a:pt x="7644" y="209"/>
                    <a:pt x="7704" y="281"/>
                  </a:cubicBezTo>
                  <a:cubicBezTo>
                    <a:pt x="8585" y="1281"/>
                    <a:pt x="9061" y="2579"/>
                    <a:pt x="9013" y="3912"/>
                  </a:cubicBezTo>
                  <a:cubicBezTo>
                    <a:pt x="8978" y="5257"/>
                    <a:pt x="8430" y="6520"/>
                    <a:pt x="7489" y="7472"/>
                  </a:cubicBezTo>
                  <a:cubicBezTo>
                    <a:pt x="6537" y="8425"/>
                    <a:pt x="5263" y="8972"/>
                    <a:pt x="3929" y="9008"/>
                  </a:cubicBezTo>
                  <a:cubicBezTo>
                    <a:pt x="3881" y="9009"/>
                    <a:pt x="3833" y="9010"/>
                    <a:pt x="3785" y="9010"/>
                  </a:cubicBezTo>
                  <a:cubicBezTo>
                    <a:pt x="2491" y="9010"/>
                    <a:pt x="1251" y="8548"/>
                    <a:pt x="298" y="7698"/>
                  </a:cubicBezTo>
                  <a:cubicBezTo>
                    <a:pt x="264" y="7670"/>
                    <a:pt x="222" y="7655"/>
                    <a:pt x="180" y="7655"/>
                  </a:cubicBezTo>
                  <a:cubicBezTo>
                    <a:pt x="135" y="7655"/>
                    <a:pt x="91" y="7673"/>
                    <a:pt x="60" y="7710"/>
                  </a:cubicBezTo>
                  <a:cubicBezTo>
                    <a:pt x="0" y="7782"/>
                    <a:pt x="0" y="7889"/>
                    <a:pt x="72" y="7948"/>
                  </a:cubicBezTo>
                  <a:cubicBezTo>
                    <a:pt x="1096" y="8853"/>
                    <a:pt x="2393" y="9353"/>
                    <a:pt x="3763" y="9353"/>
                  </a:cubicBezTo>
                  <a:lnTo>
                    <a:pt x="3929" y="9353"/>
                  </a:lnTo>
                  <a:cubicBezTo>
                    <a:pt x="5358" y="9306"/>
                    <a:pt x="6692" y="8722"/>
                    <a:pt x="7704" y="7710"/>
                  </a:cubicBezTo>
                  <a:cubicBezTo>
                    <a:pt x="8716" y="6698"/>
                    <a:pt x="9299" y="5365"/>
                    <a:pt x="9347" y="3936"/>
                  </a:cubicBezTo>
                  <a:cubicBezTo>
                    <a:pt x="9406" y="2507"/>
                    <a:pt x="8894" y="1126"/>
                    <a:pt x="7966" y="66"/>
                  </a:cubicBezTo>
                  <a:cubicBezTo>
                    <a:pt x="7933" y="21"/>
                    <a:pt x="7887" y="1"/>
                    <a:pt x="78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6" name="Google Shape;9076;p76"/>
            <p:cNvSpPr/>
            <p:nvPr/>
          </p:nvSpPr>
          <p:spPr>
            <a:xfrm>
              <a:off x="2569867" y="3875336"/>
              <a:ext cx="211393" cy="99139"/>
            </a:xfrm>
            <a:custGeom>
              <a:avLst/>
              <a:gdLst/>
              <a:ahLst/>
              <a:cxnLst/>
              <a:rect l="l" t="t" r="r" b="b"/>
              <a:pathLst>
                <a:path w="6657" h="3122" extrusionOk="0">
                  <a:moveTo>
                    <a:pt x="5692" y="478"/>
                  </a:moveTo>
                  <a:lnTo>
                    <a:pt x="5692" y="478"/>
                  </a:lnTo>
                  <a:cubicBezTo>
                    <a:pt x="5644" y="562"/>
                    <a:pt x="5597" y="657"/>
                    <a:pt x="5537" y="728"/>
                  </a:cubicBezTo>
                  <a:cubicBezTo>
                    <a:pt x="5466" y="859"/>
                    <a:pt x="5311" y="931"/>
                    <a:pt x="5156" y="966"/>
                  </a:cubicBezTo>
                  <a:cubicBezTo>
                    <a:pt x="4537" y="1038"/>
                    <a:pt x="3918" y="1074"/>
                    <a:pt x="3323" y="1074"/>
                  </a:cubicBezTo>
                  <a:cubicBezTo>
                    <a:pt x="2715" y="1074"/>
                    <a:pt x="2096" y="1038"/>
                    <a:pt x="1489" y="966"/>
                  </a:cubicBezTo>
                  <a:cubicBezTo>
                    <a:pt x="1334" y="955"/>
                    <a:pt x="1191" y="859"/>
                    <a:pt x="1108" y="740"/>
                  </a:cubicBezTo>
                  <a:cubicBezTo>
                    <a:pt x="1049" y="657"/>
                    <a:pt x="1001" y="574"/>
                    <a:pt x="953" y="490"/>
                  </a:cubicBezTo>
                  <a:lnTo>
                    <a:pt x="953" y="490"/>
                  </a:lnTo>
                  <a:cubicBezTo>
                    <a:pt x="1727" y="609"/>
                    <a:pt x="2525" y="681"/>
                    <a:pt x="3323" y="681"/>
                  </a:cubicBezTo>
                  <a:cubicBezTo>
                    <a:pt x="4120" y="681"/>
                    <a:pt x="4918" y="609"/>
                    <a:pt x="5692" y="478"/>
                  </a:cubicBezTo>
                  <a:close/>
                  <a:moveTo>
                    <a:pt x="6347" y="324"/>
                  </a:moveTo>
                  <a:cubicBezTo>
                    <a:pt x="6311" y="335"/>
                    <a:pt x="6311" y="335"/>
                    <a:pt x="6311" y="359"/>
                  </a:cubicBezTo>
                  <a:cubicBezTo>
                    <a:pt x="6121" y="1050"/>
                    <a:pt x="5716" y="1681"/>
                    <a:pt x="5180" y="2121"/>
                  </a:cubicBezTo>
                  <a:cubicBezTo>
                    <a:pt x="4644" y="2574"/>
                    <a:pt x="3989" y="2812"/>
                    <a:pt x="3323" y="2812"/>
                  </a:cubicBezTo>
                  <a:cubicBezTo>
                    <a:pt x="2656" y="2812"/>
                    <a:pt x="2001" y="2574"/>
                    <a:pt x="1465" y="2121"/>
                  </a:cubicBezTo>
                  <a:cubicBezTo>
                    <a:pt x="941" y="1693"/>
                    <a:pt x="537" y="1050"/>
                    <a:pt x="334" y="359"/>
                  </a:cubicBezTo>
                  <a:lnTo>
                    <a:pt x="334" y="335"/>
                  </a:lnTo>
                  <a:cubicBezTo>
                    <a:pt x="406" y="359"/>
                    <a:pt x="477" y="371"/>
                    <a:pt x="572" y="395"/>
                  </a:cubicBezTo>
                  <a:cubicBezTo>
                    <a:pt x="644" y="574"/>
                    <a:pt x="739" y="752"/>
                    <a:pt x="834" y="907"/>
                  </a:cubicBezTo>
                  <a:cubicBezTo>
                    <a:pt x="965" y="1109"/>
                    <a:pt x="1203" y="1264"/>
                    <a:pt x="1465" y="1276"/>
                  </a:cubicBezTo>
                  <a:cubicBezTo>
                    <a:pt x="2084" y="1347"/>
                    <a:pt x="2715" y="1383"/>
                    <a:pt x="3335" y="1383"/>
                  </a:cubicBezTo>
                  <a:cubicBezTo>
                    <a:pt x="3954" y="1383"/>
                    <a:pt x="4585" y="1347"/>
                    <a:pt x="5216" y="1276"/>
                  </a:cubicBezTo>
                  <a:cubicBezTo>
                    <a:pt x="5466" y="1240"/>
                    <a:pt x="5704" y="1109"/>
                    <a:pt x="5835" y="883"/>
                  </a:cubicBezTo>
                  <a:cubicBezTo>
                    <a:pt x="5942" y="728"/>
                    <a:pt x="6037" y="562"/>
                    <a:pt x="6109" y="383"/>
                  </a:cubicBezTo>
                  <a:cubicBezTo>
                    <a:pt x="6180" y="371"/>
                    <a:pt x="6252" y="347"/>
                    <a:pt x="6347" y="324"/>
                  </a:cubicBezTo>
                  <a:close/>
                  <a:moveTo>
                    <a:pt x="334" y="0"/>
                  </a:moveTo>
                  <a:cubicBezTo>
                    <a:pt x="256" y="0"/>
                    <a:pt x="181" y="36"/>
                    <a:pt x="120" y="97"/>
                  </a:cubicBezTo>
                  <a:cubicBezTo>
                    <a:pt x="37" y="193"/>
                    <a:pt x="1" y="324"/>
                    <a:pt x="37" y="443"/>
                  </a:cubicBezTo>
                  <a:cubicBezTo>
                    <a:pt x="251" y="1217"/>
                    <a:pt x="668" y="1883"/>
                    <a:pt x="1263" y="2360"/>
                  </a:cubicBezTo>
                  <a:cubicBezTo>
                    <a:pt x="1858" y="2871"/>
                    <a:pt x="2596" y="3122"/>
                    <a:pt x="3335" y="3122"/>
                  </a:cubicBezTo>
                  <a:cubicBezTo>
                    <a:pt x="4097" y="3122"/>
                    <a:pt x="4811" y="2860"/>
                    <a:pt x="5406" y="2360"/>
                  </a:cubicBezTo>
                  <a:cubicBezTo>
                    <a:pt x="5990" y="1871"/>
                    <a:pt x="6418" y="1205"/>
                    <a:pt x="6645" y="443"/>
                  </a:cubicBezTo>
                  <a:cubicBezTo>
                    <a:pt x="6656" y="324"/>
                    <a:pt x="6633" y="193"/>
                    <a:pt x="6549" y="97"/>
                  </a:cubicBezTo>
                  <a:cubicBezTo>
                    <a:pt x="6495" y="43"/>
                    <a:pt x="6412" y="2"/>
                    <a:pt x="6328" y="2"/>
                  </a:cubicBezTo>
                  <a:cubicBezTo>
                    <a:pt x="6302" y="2"/>
                    <a:pt x="6277" y="6"/>
                    <a:pt x="6252" y="14"/>
                  </a:cubicBezTo>
                  <a:cubicBezTo>
                    <a:pt x="5323" y="240"/>
                    <a:pt x="4335" y="359"/>
                    <a:pt x="3335" y="359"/>
                  </a:cubicBezTo>
                  <a:cubicBezTo>
                    <a:pt x="2334" y="359"/>
                    <a:pt x="1346" y="240"/>
                    <a:pt x="418" y="14"/>
                  </a:cubicBezTo>
                  <a:cubicBezTo>
                    <a:pt x="390" y="5"/>
                    <a:pt x="362" y="0"/>
                    <a:pt x="33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77" name="Google Shape;9077;p76"/>
          <p:cNvGrpSpPr/>
          <p:nvPr/>
        </p:nvGrpSpPr>
        <p:grpSpPr>
          <a:xfrm>
            <a:off x="3021292" y="3681059"/>
            <a:ext cx="356164" cy="355815"/>
            <a:chOff x="3040984" y="3681059"/>
            <a:chExt cx="356164" cy="3558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78" name="Google Shape;9078;p76"/>
            <p:cNvSpPr/>
            <p:nvPr/>
          </p:nvSpPr>
          <p:spPr>
            <a:xfrm>
              <a:off x="3040984" y="3681059"/>
              <a:ext cx="356164" cy="355815"/>
            </a:xfrm>
            <a:custGeom>
              <a:avLst/>
              <a:gdLst/>
              <a:ahLst/>
              <a:cxnLst/>
              <a:rect l="l" t="t" r="r" b="b"/>
              <a:pathLst>
                <a:path w="11216" h="11205" extrusionOk="0">
                  <a:moveTo>
                    <a:pt x="5620" y="0"/>
                  </a:moveTo>
                  <a:cubicBezTo>
                    <a:pt x="4274" y="0"/>
                    <a:pt x="2965" y="488"/>
                    <a:pt x="1953" y="1369"/>
                  </a:cubicBezTo>
                  <a:cubicBezTo>
                    <a:pt x="1881" y="1429"/>
                    <a:pt x="1881" y="1536"/>
                    <a:pt x="1941" y="1608"/>
                  </a:cubicBezTo>
                  <a:cubicBezTo>
                    <a:pt x="1972" y="1645"/>
                    <a:pt x="2016" y="1663"/>
                    <a:pt x="2061" y="1663"/>
                  </a:cubicBezTo>
                  <a:cubicBezTo>
                    <a:pt x="2103" y="1663"/>
                    <a:pt x="2145" y="1648"/>
                    <a:pt x="2179" y="1620"/>
                  </a:cubicBezTo>
                  <a:cubicBezTo>
                    <a:pt x="3131" y="786"/>
                    <a:pt x="4358" y="346"/>
                    <a:pt x="5620" y="346"/>
                  </a:cubicBezTo>
                  <a:cubicBezTo>
                    <a:pt x="7013" y="346"/>
                    <a:pt x="8346" y="893"/>
                    <a:pt x="9335" y="1893"/>
                  </a:cubicBezTo>
                  <a:cubicBezTo>
                    <a:pt x="10335" y="2882"/>
                    <a:pt x="10882" y="4215"/>
                    <a:pt x="10882" y="5608"/>
                  </a:cubicBezTo>
                  <a:cubicBezTo>
                    <a:pt x="10882" y="7013"/>
                    <a:pt x="10335" y="8335"/>
                    <a:pt x="9335" y="9335"/>
                  </a:cubicBezTo>
                  <a:cubicBezTo>
                    <a:pt x="8346" y="10323"/>
                    <a:pt x="7013" y="10883"/>
                    <a:pt x="5620" y="10883"/>
                  </a:cubicBezTo>
                  <a:cubicBezTo>
                    <a:pt x="4215" y="10883"/>
                    <a:pt x="2893" y="10323"/>
                    <a:pt x="1893" y="9335"/>
                  </a:cubicBezTo>
                  <a:cubicBezTo>
                    <a:pt x="893" y="8335"/>
                    <a:pt x="345" y="7013"/>
                    <a:pt x="345" y="5608"/>
                  </a:cubicBezTo>
                  <a:cubicBezTo>
                    <a:pt x="345" y="4298"/>
                    <a:pt x="822" y="3048"/>
                    <a:pt x="1703" y="2084"/>
                  </a:cubicBezTo>
                  <a:cubicBezTo>
                    <a:pt x="1762" y="2012"/>
                    <a:pt x="1762" y="1905"/>
                    <a:pt x="1691" y="1846"/>
                  </a:cubicBezTo>
                  <a:cubicBezTo>
                    <a:pt x="1657" y="1817"/>
                    <a:pt x="1614" y="1802"/>
                    <a:pt x="1573" y="1802"/>
                  </a:cubicBezTo>
                  <a:cubicBezTo>
                    <a:pt x="1528" y="1802"/>
                    <a:pt x="1484" y="1820"/>
                    <a:pt x="1453" y="1858"/>
                  </a:cubicBezTo>
                  <a:cubicBezTo>
                    <a:pt x="512" y="2882"/>
                    <a:pt x="0" y="4227"/>
                    <a:pt x="0" y="5608"/>
                  </a:cubicBezTo>
                  <a:cubicBezTo>
                    <a:pt x="0" y="7096"/>
                    <a:pt x="583" y="8513"/>
                    <a:pt x="1643" y="9573"/>
                  </a:cubicBezTo>
                  <a:cubicBezTo>
                    <a:pt x="2703" y="10621"/>
                    <a:pt x="4096" y="11204"/>
                    <a:pt x="5608" y="11204"/>
                  </a:cubicBezTo>
                  <a:cubicBezTo>
                    <a:pt x="7108" y="11204"/>
                    <a:pt x="8501" y="10621"/>
                    <a:pt x="9561" y="9573"/>
                  </a:cubicBezTo>
                  <a:cubicBezTo>
                    <a:pt x="10620" y="8513"/>
                    <a:pt x="11204" y="7108"/>
                    <a:pt x="11204" y="5608"/>
                  </a:cubicBezTo>
                  <a:cubicBezTo>
                    <a:pt x="11216" y="4096"/>
                    <a:pt x="10632" y="2691"/>
                    <a:pt x="9573" y="1631"/>
                  </a:cubicBezTo>
                  <a:cubicBezTo>
                    <a:pt x="8525" y="572"/>
                    <a:pt x="7120" y="0"/>
                    <a:pt x="562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79" name="Google Shape;9079;p76"/>
            <p:cNvSpPr/>
            <p:nvPr/>
          </p:nvSpPr>
          <p:spPr>
            <a:xfrm>
              <a:off x="3183120" y="3921508"/>
              <a:ext cx="59414" cy="59382"/>
            </a:xfrm>
            <a:custGeom>
              <a:avLst/>
              <a:gdLst/>
              <a:ahLst/>
              <a:cxnLst/>
              <a:rect l="l" t="t" r="r" b="b"/>
              <a:pathLst>
                <a:path w="1871" h="1870" extrusionOk="0">
                  <a:moveTo>
                    <a:pt x="929" y="334"/>
                  </a:moveTo>
                  <a:cubicBezTo>
                    <a:pt x="1263" y="334"/>
                    <a:pt x="1549" y="608"/>
                    <a:pt x="1549" y="941"/>
                  </a:cubicBezTo>
                  <a:cubicBezTo>
                    <a:pt x="1549" y="1263"/>
                    <a:pt x="1263" y="1548"/>
                    <a:pt x="929" y="1548"/>
                  </a:cubicBezTo>
                  <a:cubicBezTo>
                    <a:pt x="608" y="1548"/>
                    <a:pt x="334" y="1287"/>
                    <a:pt x="334" y="941"/>
                  </a:cubicBezTo>
                  <a:cubicBezTo>
                    <a:pt x="334" y="596"/>
                    <a:pt x="608" y="334"/>
                    <a:pt x="929" y="334"/>
                  </a:cubicBezTo>
                  <a:close/>
                  <a:moveTo>
                    <a:pt x="929" y="1"/>
                  </a:moveTo>
                  <a:cubicBezTo>
                    <a:pt x="429" y="1"/>
                    <a:pt x="1" y="417"/>
                    <a:pt x="1" y="941"/>
                  </a:cubicBezTo>
                  <a:cubicBezTo>
                    <a:pt x="1" y="1453"/>
                    <a:pt x="417" y="1870"/>
                    <a:pt x="929" y="1870"/>
                  </a:cubicBezTo>
                  <a:cubicBezTo>
                    <a:pt x="1191" y="1870"/>
                    <a:pt x="1430" y="1775"/>
                    <a:pt x="1608" y="1596"/>
                  </a:cubicBezTo>
                  <a:cubicBezTo>
                    <a:pt x="1787" y="1417"/>
                    <a:pt x="1870" y="1179"/>
                    <a:pt x="1870" y="941"/>
                  </a:cubicBezTo>
                  <a:cubicBezTo>
                    <a:pt x="1870" y="679"/>
                    <a:pt x="1763" y="453"/>
                    <a:pt x="1584" y="263"/>
                  </a:cubicBezTo>
                  <a:cubicBezTo>
                    <a:pt x="1406" y="108"/>
                    <a:pt x="1191" y="1"/>
                    <a:pt x="92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0" name="Google Shape;9080;p76"/>
            <p:cNvSpPr/>
            <p:nvPr/>
          </p:nvSpPr>
          <p:spPr>
            <a:xfrm>
              <a:off x="3149110" y="3735868"/>
              <a:ext cx="141056" cy="174716"/>
            </a:xfrm>
            <a:custGeom>
              <a:avLst/>
              <a:gdLst/>
              <a:ahLst/>
              <a:cxnLst/>
              <a:rect l="l" t="t" r="r" b="b"/>
              <a:pathLst>
                <a:path w="4442" h="5502" extrusionOk="0">
                  <a:moveTo>
                    <a:pt x="2143" y="1"/>
                  </a:moveTo>
                  <a:cubicBezTo>
                    <a:pt x="1322" y="1"/>
                    <a:pt x="810" y="286"/>
                    <a:pt x="536" y="501"/>
                  </a:cubicBezTo>
                  <a:cubicBezTo>
                    <a:pt x="191" y="786"/>
                    <a:pt x="0" y="1156"/>
                    <a:pt x="0" y="1513"/>
                  </a:cubicBezTo>
                  <a:cubicBezTo>
                    <a:pt x="0" y="1739"/>
                    <a:pt x="84" y="1941"/>
                    <a:pt x="262" y="2084"/>
                  </a:cubicBezTo>
                  <a:cubicBezTo>
                    <a:pt x="393" y="2203"/>
                    <a:pt x="596" y="2263"/>
                    <a:pt x="774" y="2263"/>
                  </a:cubicBezTo>
                  <a:cubicBezTo>
                    <a:pt x="1084" y="2263"/>
                    <a:pt x="1227" y="2049"/>
                    <a:pt x="1334" y="1894"/>
                  </a:cubicBezTo>
                  <a:cubicBezTo>
                    <a:pt x="1465" y="1679"/>
                    <a:pt x="1596" y="1489"/>
                    <a:pt x="2108" y="1489"/>
                  </a:cubicBezTo>
                  <a:cubicBezTo>
                    <a:pt x="2286" y="1489"/>
                    <a:pt x="2858" y="1525"/>
                    <a:pt x="2858" y="2001"/>
                  </a:cubicBezTo>
                  <a:cubicBezTo>
                    <a:pt x="2858" y="2358"/>
                    <a:pt x="2512" y="2632"/>
                    <a:pt x="2227" y="2858"/>
                  </a:cubicBezTo>
                  <a:cubicBezTo>
                    <a:pt x="2155" y="2918"/>
                    <a:pt x="2072" y="2965"/>
                    <a:pt x="2024" y="3025"/>
                  </a:cubicBezTo>
                  <a:cubicBezTo>
                    <a:pt x="1679" y="3323"/>
                    <a:pt x="1286" y="3763"/>
                    <a:pt x="1286" y="4668"/>
                  </a:cubicBezTo>
                  <a:cubicBezTo>
                    <a:pt x="1286" y="5180"/>
                    <a:pt x="1405" y="5501"/>
                    <a:pt x="2000" y="5501"/>
                  </a:cubicBezTo>
                  <a:cubicBezTo>
                    <a:pt x="2274" y="5501"/>
                    <a:pt x="2465" y="5442"/>
                    <a:pt x="2596" y="5323"/>
                  </a:cubicBezTo>
                  <a:cubicBezTo>
                    <a:pt x="2703" y="5216"/>
                    <a:pt x="2762" y="5085"/>
                    <a:pt x="2762" y="4918"/>
                  </a:cubicBezTo>
                  <a:cubicBezTo>
                    <a:pt x="2762" y="4430"/>
                    <a:pt x="2762" y="4192"/>
                    <a:pt x="3263" y="3787"/>
                  </a:cubicBezTo>
                  <a:lnTo>
                    <a:pt x="3286" y="3787"/>
                  </a:lnTo>
                  <a:cubicBezTo>
                    <a:pt x="3298" y="3775"/>
                    <a:pt x="3322" y="3763"/>
                    <a:pt x="3358" y="3727"/>
                  </a:cubicBezTo>
                  <a:cubicBezTo>
                    <a:pt x="3429" y="3680"/>
                    <a:pt x="3453" y="3573"/>
                    <a:pt x="3393" y="3489"/>
                  </a:cubicBezTo>
                  <a:cubicBezTo>
                    <a:pt x="3360" y="3449"/>
                    <a:pt x="3311" y="3427"/>
                    <a:pt x="3261" y="3427"/>
                  </a:cubicBezTo>
                  <a:cubicBezTo>
                    <a:pt x="3224" y="3427"/>
                    <a:pt x="3186" y="3440"/>
                    <a:pt x="3155" y="3465"/>
                  </a:cubicBezTo>
                  <a:cubicBezTo>
                    <a:pt x="3120" y="3477"/>
                    <a:pt x="3108" y="3513"/>
                    <a:pt x="3072" y="3525"/>
                  </a:cubicBezTo>
                  <a:lnTo>
                    <a:pt x="3060" y="3525"/>
                  </a:lnTo>
                  <a:cubicBezTo>
                    <a:pt x="2465" y="3989"/>
                    <a:pt x="2429" y="4346"/>
                    <a:pt x="2429" y="4906"/>
                  </a:cubicBezTo>
                  <a:cubicBezTo>
                    <a:pt x="2429" y="4977"/>
                    <a:pt x="2429" y="5156"/>
                    <a:pt x="2000" y="5156"/>
                  </a:cubicBezTo>
                  <a:cubicBezTo>
                    <a:pt x="1798" y="5156"/>
                    <a:pt x="1739" y="5120"/>
                    <a:pt x="1703" y="5085"/>
                  </a:cubicBezTo>
                  <a:cubicBezTo>
                    <a:pt x="1643" y="5025"/>
                    <a:pt x="1619" y="4882"/>
                    <a:pt x="1619" y="4656"/>
                  </a:cubicBezTo>
                  <a:cubicBezTo>
                    <a:pt x="1619" y="3882"/>
                    <a:pt x="1929" y="3513"/>
                    <a:pt x="2227" y="3251"/>
                  </a:cubicBezTo>
                  <a:cubicBezTo>
                    <a:pt x="2286" y="3215"/>
                    <a:pt x="2346" y="3156"/>
                    <a:pt x="2417" y="3108"/>
                  </a:cubicBezTo>
                  <a:cubicBezTo>
                    <a:pt x="2762" y="2858"/>
                    <a:pt x="3179" y="2525"/>
                    <a:pt x="3179" y="1989"/>
                  </a:cubicBezTo>
                  <a:cubicBezTo>
                    <a:pt x="3179" y="1465"/>
                    <a:pt x="2762" y="1144"/>
                    <a:pt x="2108" y="1144"/>
                  </a:cubicBezTo>
                  <a:cubicBezTo>
                    <a:pt x="1417" y="1144"/>
                    <a:pt x="1215" y="1453"/>
                    <a:pt x="1048" y="1691"/>
                  </a:cubicBezTo>
                  <a:cubicBezTo>
                    <a:pt x="941" y="1858"/>
                    <a:pt x="881" y="1918"/>
                    <a:pt x="750" y="1918"/>
                  </a:cubicBezTo>
                  <a:cubicBezTo>
                    <a:pt x="572" y="1918"/>
                    <a:pt x="322" y="1810"/>
                    <a:pt x="322" y="1513"/>
                  </a:cubicBezTo>
                  <a:cubicBezTo>
                    <a:pt x="322" y="1322"/>
                    <a:pt x="429" y="1025"/>
                    <a:pt x="738" y="775"/>
                  </a:cubicBezTo>
                  <a:cubicBezTo>
                    <a:pt x="977" y="572"/>
                    <a:pt x="1405" y="334"/>
                    <a:pt x="2131" y="334"/>
                  </a:cubicBezTo>
                  <a:cubicBezTo>
                    <a:pt x="3298" y="334"/>
                    <a:pt x="4120" y="953"/>
                    <a:pt x="4120" y="1822"/>
                  </a:cubicBezTo>
                  <a:cubicBezTo>
                    <a:pt x="4120" y="2227"/>
                    <a:pt x="3941" y="2644"/>
                    <a:pt x="3596" y="3037"/>
                  </a:cubicBezTo>
                  <a:cubicBezTo>
                    <a:pt x="3524" y="3096"/>
                    <a:pt x="3536" y="3203"/>
                    <a:pt x="3596" y="3263"/>
                  </a:cubicBezTo>
                  <a:cubicBezTo>
                    <a:pt x="3629" y="3290"/>
                    <a:pt x="3669" y="3305"/>
                    <a:pt x="3709" y="3305"/>
                  </a:cubicBezTo>
                  <a:cubicBezTo>
                    <a:pt x="3755" y="3305"/>
                    <a:pt x="3802" y="3284"/>
                    <a:pt x="3834" y="3239"/>
                  </a:cubicBezTo>
                  <a:cubicBezTo>
                    <a:pt x="4239" y="2787"/>
                    <a:pt x="4441" y="2310"/>
                    <a:pt x="4441" y="1810"/>
                  </a:cubicBezTo>
                  <a:cubicBezTo>
                    <a:pt x="4441" y="1287"/>
                    <a:pt x="4203" y="834"/>
                    <a:pt x="3786" y="501"/>
                  </a:cubicBezTo>
                  <a:cubicBezTo>
                    <a:pt x="3370" y="179"/>
                    <a:pt x="2798" y="1"/>
                    <a:pt x="214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81" name="Google Shape;9081;p76"/>
          <p:cNvGrpSpPr/>
          <p:nvPr/>
        </p:nvGrpSpPr>
        <p:grpSpPr>
          <a:xfrm>
            <a:off x="3564589" y="3699191"/>
            <a:ext cx="358069" cy="317995"/>
            <a:chOff x="3584280" y="3699191"/>
            <a:chExt cx="358069" cy="3179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82" name="Google Shape;9082;p76"/>
            <p:cNvSpPr/>
            <p:nvPr/>
          </p:nvSpPr>
          <p:spPr>
            <a:xfrm>
              <a:off x="3584280" y="3699191"/>
              <a:ext cx="358069" cy="317995"/>
            </a:xfrm>
            <a:custGeom>
              <a:avLst/>
              <a:gdLst/>
              <a:ahLst/>
              <a:cxnLst/>
              <a:rect l="l" t="t" r="r" b="b"/>
              <a:pathLst>
                <a:path w="11276" h="10014" extrusionOk="0">
                  <a:moveTo>
                    <a:pt x="5644" y="1"/>
                  </a:moveTo>
                  <a:cubicBezTo>
                    <a:pt x="5203" y="1"/>
                    <a:pt x="4810" y="227"/>
                    <a:pt x="4596" y="620"/>
                  </a:cubicBezTo>
                  <a:lnTo>
                    <a:pt x="822" y="7168"/>
                  </a:lnTo>
                  <a:cubicBezTo>
                    <a:pt x="774" y="7240"/>
                    <a:pt x="798" y="7347"/>
                    <a:pt x="881" y="7395"/>
                  </a:cubicBezTo>
                  <a:cubicBezTo>
                    <a:pt x="903" y="7406"/>
                    <a:pt x="929" y="7411"/>
                    <a:pt x="955" y="7411"/>
                  </a:cubicBezTo>
                  <a:cubicBezTo>
                    <a:pt x="1012" y="7411"/>
                    <a:pt x="1071" y="7384"/>
                    <a:pt x="1096" y="7335"/>
                  </a:cubicBezTo>
                  <a:lnTo>
                    <a:pt x="4882" y="787"/>
                  </a:lnTo>
                  <a:cubicBezTo>
                    <a:pt x="5049" y="513"/>
                    <a:pt x="5322" y="346"/>
                    <a:pt x="5644" y="346"/>
                  </a:cubicBezTo>
                  <a:cubicBezTo>
                    <a:pt x="5953" y="346"/>
                    <a:pt x="6239" y="513"/>
                    <a:pt x="6394" y="787"/>
                  </a:cubicBezTo>
                  <a:lnTo>
                    <a:pt x="10775" y="8359"/>
                  </a:lnTo>
                  <a:cubicBezTo>
                    <a:pt x="10942" y="8621"/>
                    <a:pt x="10942" y="8954"/>
                    <a:pt x="10775" y="9240"/>
                  </a:cubicBezTo>
                  <a:cubicBezTo>
                    <a:pt x="10609" y="9502"/>
                    <a:pt x="10323" y="9669"/>
                    <a:pt x="10013" y="9669"/>
                  </a:cubicBezTo>
                  <a:lnTo>
                    <a:pt x="1262" y="9669"/>
                  </a:lnTo>
                  <a:cubicBezTo>
                    <a:pt x="953" y="9669"/>
                    <a:pt x="667" y="9502"/>
                    <a:pt x="500" y="9240"/>
                  </a:cubicBezTo>
                  <a:cubicBezTo>
                    <a:pt x="346" y="8966"/>
                    <a:pt x="346" y="8645"/>
                    <a:pt x="500" y="8359"/>
                  </a:cubicBezTo>
                  <a:lnTo>
                    <a:pt x="774" y="7895"/>
                  </a:lnTo>
                  <a:cubicBezTo>
                    <a:pt x="822" y="7823"/>
                    <a:pt x="786" y="7716"/>
                    <a:pt x="715" y="7668"/>
                  </a:cubicBezTo>
                  <a:cubicBezTo>
                    <a:pt x="693" y="7657"/>
                    <a:pt x="667" y="7652"/>
                    <a:pt x="641" y="7652"/>
                  </a:cubicBezTo>
                  <a:cubicBezTo>
                    <a:pt x="583" y="7652"/>
                    <a:pt x="521" y="7679"/>
                    <a:pt x="488" y="7728"/>
                  </a:cubicBezTo>
                  <a:lnTo>
                    <a:pt x="227" y="8192"/>
                  </a:lnTo>
                  <a:cubicBezTo>
                    <a:pt x="0" y="8561"/>
                    <a:pt x="0" y="9026"/>
                    <a:pt x="227" y="9395"/>
                  </a:cubicBezTo>
                  <a:cubicBezTo>
                    <a:pt x="441" y="9776"/>
                    <a:pt x="834" y="10014"/>
                    <a:pt x="1262" y="10014"/>
                  </a:cubicBezTo>
                  <a:lnTo>
                    <a:pt x="10013" y="10014"/>
                  </a:lnTo>
                  <a:cubicBezTo>
                    <a:pt x="10442" y="10014"/>
                    <a:pt x="10847" y="9788"/>
                    <a:pt x="11061" y="9395"/>
                  </a:cubicBezTo>
                  <a:cubicBezTo>
                    <a:pt x="11276" y="9026"/>
                    <a:pt x="11276" y="8585"/>
                    <a:pt x="11061" y="8192"/>
                  </a:cubicBezTo>
                  <a:lnTo>
                    <a:pt x="6680" y="620"/>
                  </a:lnTo>
                  <a:cubicBezTo>
                    <a:pt x="6453" y="251"/>
                    <a:pt x="6072" y="1"/>
                    <a:pt x="564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3" name="Google Shape;9083;p76"/>
            <p:cNvSpPr/>
            <p:nvPr/>
          </p:nvSpPr>
          <p:spPr>
            <a:xfrm>
              <a:off x="3613400" y="3727167"/>
              <a:ext cx="299831" cy="261661"/>
            </a:xfrm>
            <a:custGeom>
              <a:avLst/>
              <a:gdLst/>
              <a:ahLst/>
              <a:cxnLst/>
              <a:rect l="l" t="t" r="r" b="b"/>
              <a:pathLst>
                <a:path w="9442" h="8240" extrusionOk="0">
                  <a:moveTo>
                    <a:pt x="4727" y="358"/>
                  </a:moveTo>
                  <a:lnTo>
                    <a:pt x="9085" y="7907"/>
                  </a:lnTo>
                  <a:lnTo>
                    <a:pt x="381" y="7907"/>
                  </a:lnTo>
                  <a:lnTo>
                    <a:pt x="4727" y="358"/>
                  </a:lnTo>
                  <a:close/>
                  <a:moveTo>
                    <a:pt x="4727" y="1"/>
                  </a:moveTo>
                  <a:cubicBezTo>
                    <a:pt x="4608" y="1"/>
                    <a:pt x="4501" y="60"/>
                    <a:pt x="4441" y="168"/>
                  </a:cubicBezTo>
                  <a:lnTo>
                    <a:pt x="60" y="7740"/>
                  </a:lnTo>
                  <a:cubicBezTo>
                    <a:pt x="0" y="7847"/>
                    <a:pt x="0" y="7966"/>
                    <a:pt x="60" y="8073"/>
                  </a:cubicBezTo>
                  <a:cubicBezTo>
                    <a:pt x="119" y="8192"/>
                    <a:pt x="226" y="8240"/>
                    <a:pt x="345" y="8240"/>
                  </a:cubicBezTo>
                  <a:lnTo>
                    <a:pt x="9096" y="8240"/>
                  </a:lnTo>
                  <a:cubicBezTo>
                    <a:pt x="9216" y="8240"/>
                    <a:pt x="9323" y="8180"/>
                    <a:pt x="9382" y="8073"/>
                  </a:cubicBezTo>
                  <a:cubicBezTo>
                    <a:pt x="9442" y="7966"/>
                    <a:pt x="9442" y="7847"/>
                    <a:pt x="9382" y="7740"/>
                  </a:cubicBezTo>
                  <a:lnTo>
                    <a:pt x="5001" y="168"/>
                  </a:lnTo>
                  <a:cubicBezTo>
                    <a:pt x="4941" y="60"/>
                    <a:pt x="4846" y="1"/>
                    <a:pt x="47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4" name="Google Shape;9084;p76"/>
            <p:cNvSpPr/>
            <p:nvPr/>
          </p:nvSpPr>
          <p:spPr>
            <a:xfrm>
              <a:off x="3735879" y="3910171"/>
              <a:ext cx="54873" cy="54841"/>
            </a:xfrm>
            <a:custGeom>
              <a:avLst/>
              <a:gdLst/>
              <a:ahLst/>
              <a:cxnLst/>
              <a:rect l="l" t="t" r="r" b="b"/>
              <a:pathLst>
                <a:path w="1728" h="1727" extrusionOk="0">
                  <a:moveTo>
                    <a:pt x="870" y="322"/>
                  </a:moveTo>
                  <a:cubicBezTo>
                    <a:pt x="1168" y="322"/>
                    <a:pt x="1406" y="572"/>
                    <a:pt x="1406" y="870"/>
                  </a:cubicBezTo>
                  <a:cubicBezTo>
                    <a:pt x="1406" y="1167"/>
                    <a:pt x="1168" y="1405"/>
                    <a:pt x="870" y="1405"/>
                  </a:cubicBezTo>
                  <a:cubicBezTo>
                    <a:pt x="572" y="1405"/>
                    <a:pt x="334" y="1167"/>
                    <a:pt x="334" y="870"/>
                  </a:cubicBezTo>
                  <a:cubicBezTo>
                    <a:pt x="334" y="572"/>
                    <a:pt x="572" y="322"/>
                    <a:pt x="870" y="322"/>
                  </a:cubicBezTo>
                  <a:close/>
                  <a:moveTo>
                    <a:pt x="870" y="0"/>
                  </a:moveTo>
                  <a:cubicBezTo>
                    <a:pt x="394" y="0"/>
                    <a:pt x="1" y="393"/>
                    <a:pt x="1" y="870"/>
                  </a:cubicBezTo>
                  <a:cubicBezTo>
                    <a:pt x="1" y="1346"/>
                    <a:pt x="394" y="1727"/>
                    <a:pt x="870" y="1727"/>
                  </a:cubicBezTo>
                  <a:cubicBezTo>
                    <a:pt x="1346" y="1727"/>
                    <a:pt x="1727" y="1334"/>
                    <a:pt x="1727" y="870"/>
                  </a:cubicBezTo>
                  <a:cubicBezTo>
                    <a:pt x="1727" y="393"/>
                    <a:pt x="1346" y="0"/>
                    <a:pt x="87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5" name="Google Shape;9085;p76"/>
            <p:cNvSpPr/>
            <p:nvPr/>
          </p:nvSpPr>
          <p:spPr>
            <a:xfrm>
              <a:off x="3738896" y="3788422"/>
              <a:ext cx="49188" cy="114604"/>
            </a:xfrm>
            <a:custGeom>
              <a:avLst/>
              <a:gdLst/>
              <a:ahLst/>
              <a:cxnLst/>
              <a:rect l="l" t="t" r="r" b="b"/>
              <a:pathLst>
                <a:path w="1549" h="3609" extrusionOk="0">
                  <a:moveTo>
                    <a:pt x="572" y="1"/>
                  </a:moveTo>
                  <a:cubicBezTo>
                    <a:pt x="263" y="1"/>
                    <a:pt x="1" y="251"/>
                    <a:pt x="1" y="572"/>
                  </a:cubicBezTo>
                  <a:lnTo>
                    <a:pt x="1" y="3037"/>
                  </a:lnTo>
                  <a:cubicBezTo>
                    <a:pt x="1" y="3346"/>
                    <a:pt x="263" y="3608"/>
                    <a:pt x="572" y="3608"/>
                  </a:cubicBezTo>
                  <a:lnTo>
                    <a:pt x="965" y="3608"/>
                  </a:lnTo>
                  <a:cubicBezTo>
                    <a:pt x="1275" y="3608"/>
                    <a:pt x="1549" y="3358"/>
                    <a:pt x="1549" y="3037"/>
                  </a:cubicBezTo>
                  <a:lnTo>
                    <a:pt x="1549" y="1560"/>
                  </a:lnTo>
                  <a:cubicBezTo>
                    <a:pt x="1549" y="1465"/>
                    <a:pt x="1465" y="1394"/>
                    <a:pt x="1382" y="1394"/>
                  </a:cubicBezTo>
                  <a:cubicBezTo>
                    <a:pt x="1287" y="1394"/>
                    <a:pt x="1215" y="1465"/>
                    <a:pt x="1215" y="1560"/>
                  </a:cubicBezTo>
                  <a:lnTo>
                    <a:pt x="1215" y="3037"/>
                  </a:lnTo>
                  <a:cubicBezTo>
                    <a:pt x="1215" y="3168"/>
                    <a:pt x="1108" y="3275"/>
                    <a:pt x="977" y="3275"/>
                  </a:cubicBezTo>
                  <a:lnTo>
                    <a:pt x="584" y="3275"/>
                  </a:lnTo>
                  <a:cubicBezTo>
                    <a:pt x="453" y="3275"/>
                    <a:pt x="346" y="3168"/>
                    <a:pt x="346" y="3037"/>
                  </a:cubicBezTo>
                  <a:lnTo>
                    <a:pt x="346" y="572"/>
                  </a:lnTo>
                  <a:cubicBezTo>
                    <a:pt x="346" y="441"/>
                    <a:pt x="453" y="334"/>
                    <a:pt x="584" y="334"/>
                  </a:cubicBezTo>
                  <a:lnTo>
                    <a:pt x="977" y="334"/>
                  </a:lnTo>
                  <a:cubicBezTo>
                    <a:pt x="1108" y="334"/>
                    <a:pt x="1215" y="441"/>
                    <a:pt x="1215" y="572"/>
                  </a:cubicBezTo>
                  <a:lnTo>
                    <a:pt x="1215" y="906"/>
                  </a:lnTo>
                  <a:cubicBezTo>
                    <a:pt x="1215" y="989"/>
                    <a:pt x="1287" y="1072"/>
                    <a:pt x="1382" y="1072"/>
                  </a:cubicBezTo>
                  <a:cubicBezTo>
                    <a:pt x="1465" y="1072"/>
                    <a:pt x="1549" y="989"/>
                    <a:pt x="1549" y="906"/>
                  </a:cubicBezTo>
                  <a:lnTo>
                    <a:pt x="1549" y="572"/>
                  </a:lnTo>
                  <a:cubicBezTo>
                    <a:pt x="1549" y="263"/>
                    <a:pt x="1287"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86" name="Google Shape;9086;p76"/>
          <p:cNvGrpSpPr/>
          <p:nvPr/>
        </p:nvGrpSpPr>
        <p:grpSpPr>
          <a:xfrm>
            <a:off x="4109790" y="3681059"/>
            <a:ext cx="355402" cy="354291"/>
            <a:chOff x="4129482" y="3681059"/>
            <a:chExt cx="355402" cy="3542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87" name="Google Shape;9087;p76"/>
            <p:cNvSpPr/>
            <p:nvPr/>
          </p:nvSpPr>
          <p:spPr>
            <a:xfrm>
              <a:off x="4313979" y="3719578"/>
              <a:ext cx="133117" cy="225016"/>
            </a:xfrm>
            <a:custGeom>
              <a:avLst/>
              <a:gdLst/>
              <a:ahLst/>
              <a:cxnLst/>
              <a:rect l="l" t="t" r="r" b="b"/>
              <a:pathLst>
                <a:path w="4192" h="7086" extrusionOk="0">
                  <a:moveTo>
                    <a:pt x="173" y="0"/>
                  </a:moveTo>
                  <a:cubicBezTo>
                    <a:pt x="96" y="0"/>
                    <a:pt x="23" y="68"/>
                    <a:pt x="12" y="156"/>
                  </a:cubicBezTo>
                  <a:cubicBezTo>
                    <a:pt x="0" y="240"/>
                    <a:pt x="72" y="323"/>
                    <a:pt x="167" y="335"/>
                  </a:cubicBezTo>
                  <a:cubicBezTo>
                    <a:pt x="1167" y="418"/>
                    <a:pt x="2108" y="883"/>
                    <a:pt x="2798" y="1633"/>
                  </a:cubicBezTo>
                  <a:cubicBezTo>
                    <a:pt x="3501" y="2383"/>
                    <a:pt x="3870" y="3359"/>
                    <a:pt x="3870" y="4383"/>
                  </a:cubicBezTo>
                  <a:cubicBezTo>
                    <a:pt x="3870" y="5217"/>
                    <a:pt x="3620" y="6002"/>
                    <a:pt x="3156" y="6693"/>
                  </a:cubicBezTo>
                  <a:lnTo>
                    <a:pt x="893" y="4407"/>
                  </a:lnTo>
                  <a:cubicBezTo>
                    <a:pt x="864" y="4377"/>
                    <a:pt x="822" y="4362"/>
                    <a:pt x="779" y="4362"/>
                  </a:cubicBezTo>
                  <a:cubicBezTo>
                    <a:pt x="736" y="4362"/>
                    <a:pt x="691" y="4377"/>
                    <a:pt x="655" y="4407"/>
                  </a:cubicBezTo>
                  <a:cubicBezTo>
                    <a:pt x="596" y="4467"/>
                    <a:pt x="596" y="4574"/>
                    <a:pt x="655" y="4645"/>
                  </a:cubicBezTo>
                  <a:lnTo>
                    <a:pt x="3048" y="7050"/>
                  </a:lnTo>
                  <a:cubicBezTo>
                    <a:pt x="3084" y="7074"/>
                    <a:pt x="3120" y="7086"/>
                    <a:pt x="3167" y="7086"/>
                  </a:cubicBezTo>
                  <a:lnTo>
                    <a:pt x="3179" y="7086"/>
                  </a:lnTo>
                  <a:cubicBezTo>
                    <a:pt x="3227" y="7086"/>
                    <a:pt x="3275" y="7062"/>
                    <a:pt x="3298" y="7026"/>
                  </a:cubicBezTo>
                  <a:cubicBezTo>
                    <a:pt x="3882" y="6252"/>
                    <a:pt x="4191" y="5348"/>
                    <a:pt x="4191" y="4383"/>
                  </a:cubicBezTo>
                  <a:cubicBezTo>
                    <a:pt x="4191" y="3276"/>
                    <a:pt x="3775" y="2228"/>
                    <a:pt x="3036" y="1407"/>
                  </a:cubicBezTo>
                  <a:cubicBezTo>
                    <a:pt x="2286" y="597"/>
                    <a:pt x="1274" y="97"/>
                    <a:pt x="191" y="2"/>
                  </a:cubicBezTo>
                  <a:cubicBezTo>
                    <a:pt x="185" y="1"/>
                    <a:pt x="179" y="0"/>
                    <a:pt x="17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8" name="Google Shape;9088;p76"/>
            <p:cNvSpPr/>
            <p:nvPr/>
          </p:nvSpPr>
          <p:spPr>
            <a:xfrm>
              <a:off x="4220968" y="3719197"/>
              <a:ext cx="106284" cy="132387"/>
            </a:xfrm>
            <a:custGeom>
              <a:avLst/>
              <a:gdLst/>
              <a:ahLst/>
              <a:cxnLst/>
              <a:rect l="l" t="t" r="r" b="b"/>
              <a:pathLst>
                <a:path w="3347" h="4169" extrusionOk="0">
                  <a:moveTo>
                    <a:pt x="2340" y="1"/>
                  </a:moveTo>
                  <a:cubicBezTo>
                    <a:pt x="2334" y="1"/>
                    <a:pt x="2328" y="1"/>
                    <a:pt x="2322" y="2"/>
                  </a:cubicBezTo>
                  <a:cubicBezTo>
                    <a:pt x="1501" y="73"/>
                    <a:pt x="715" y="371"/>
                    <a:pt x="60" y="883"/>
                  </a:cubicBezTo>
                  <a:cubicBezTo>
                    <a:pt x="12" y="907"/>
                    <a:pt x="0" y="954"/>
                    <a:pt x="0" y="1002"/>
                  </a:cubicBezTo>
                  <a:cubicBezTo>
                    <a:pt x="0" y="1038"/>
                    <a:pt x="12" y="1085"/>
                    <a:pt x="36" y="1133"/>
                  </a:cubicBezTo>
                  <a:lnTo>
                    <a:pt x="3048" y="4121"/>
                  </a:lnTo>
                  <a:cubicBezTo>
                    <a:pt x="3072" y="4157"/>
                    <a:pt x="3120" y="4169"/>
                    <a:pt x="3167" y="4169"/>
                  </a:cubicBezTo>
                  <a:cubicBezTo>
                    <a:pt x="3203" y="4169"/>
                    <a:pt x="3251" y="4157"/>
                    <a:pt x="3287" y="4121"/>
                  </a:cubicBezTo>
                  <a:cubicBezTo>
                    <a:pt x="3346" y="4062"/>
                    <a:pt x="3346" y="3955"/>
                    <a:pt x="3287" y="3883"/>
                  </a:cubicBezTo>
                  <a:lnTo>
                    <a:pt x="429" y="1026"/>
                  </a:lnTo>
                  <a:cubicBezTo>
                    <a:pt x="1001" y="645"/>
                    <a:pt x="1655" y="383"/>
                    <a:pt x="2358" y="323"/>
                  </a:cubicBezTo>
                  <a:cubicBezTo>
                    <a:pt x="2363" y="324"/>
                    <a:pt x="2367" y="324"/>
                    <a:pt x="2372" y="324"/>
                  </a:cubicBezTo>
                  <a:cubicBezTo>
                    <a:pt x="2449" y="324"/>
                    <a:pt x="2512" y="235"/>
                    <a:pt x="2501" y="157"/>
                  </a:cubicBezTo>
                  <a:cubicBezTo>
                    <a:pt x="2479" y="68"/>
                    <a:pt x="2416" y="1"/>
                    <a:pt x="234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89" name="Google Shape;9089;p76"/>
            <p:cNvSpPr/>
            <p:nvPr/>
          </p:nvSpPr>
          <p:spPr>
            <a:xfrm>
              <a:off x="4167270" y="3772545"/>
              <a:ext cx="226127" cy="225746"/>
            </a:xfrm>
            <a:custGeom>
              <a:avLst/>
              <a:gdLst/>
              <a:ahLst/>
              <a:cxnLst/>
              <a:rect l="l" t="t" r="r" b="b"/>
              <a:pathLst>
                <a:path w="7121" h="7109" extrusionOk="0">
                  <a:moveTo>
                    <a:pt x="1037" y="405"/>
                  </a:moveTo>
                  <a:lnTo>
                    <a:pt x="6704" y="6061"/>
                  </a:lnTo>
                  <a:cubicBezTo>
                    <a:pt x="6013" y="6537"/>
                    <a:pt x="5228" y="6775"/>
                    <a:pt x="4406" y="6775"/>
                  </a:cubicBezTo>
                  <a:cubicBezTo>
                    <a:pt x="2168" y="6775"/>
                    <a:pt x="334" y="4942"/>
                    <a:pt x="334" y="2703"/>
                  </a:cubicBezTo>
                  <a:cubicBezTo>
                    <a:pt x="334" y="1882"/>
                    <a:pt x="572" y="1096"/>
                    <a:pt x="1037" y="405"/>
                  </a:cubicBezTo>
                  <a:close/>
                  <a:moveTo>
                    <a:pt x="1001" y="1"/>
                  </a:moveTo>
                  <a:cubicBezTo>
                    <a:pt x="953" y="1"/>
                    <a:pt x="918" y="36"/>
                    <a:pt x="882" y="60"/>
                  </a:cubicBezTo>
                  <a:cubicBezTo>
                    <a:pt x="298" y="822"/>
                    <a:pt x="1" y="1739"/>
                    <a:pt x="1" y="2703"/>
                  </a:cubicBezTo>
                  <a:cubicBezTo>
                    <a:pt x="1" y="5120"/>
                    <a:pt x="1989" y="7109"/>
                    <a:pt x="4406" y="7109"/>
                  </a:cubicBezTo>
                  <a:cubicBezTo>
                    <a:pt x="5382" y="7109"/>
                    <a:pt x="6287" y="6811"/>
                    <a:pt x="7061" y="6228"/>
                  </a:cubicBezTo>
                  <a:cubicBezTo>
                    <a:pt x="7109" y="6192"/>
                    <a:pt x="7121" y="6156"/>
                    <a:pt x="7121" y="6108"/>
                  </a:cubicBezTo>
                  <a:cubicBezTo>
                    <a:pt x="7121" y="6061"/>
                    <a:pt x="7109" y="6013"/>
                    <a:pt x="7073" y="5978"/>
                  </a:cubicBezTo>
                  <a:lnTo>
                    <a:pt x="1132" y="36"/>
                  </a:lnTo>
                  <a:cubicBezTo>
                    <a:pt x="1096" y="24"/>
                    <a:pt x="1048" y="1"/>
                    <a:pt x="100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0" name="Google Shape;9090;p76"/>
            <p:cNvSpPr/>
            <p:nvPr/>
          </p:nvSpPr>
          <p:spPr>
            <a:xfrm>
              <a:off x="4129482" y="3681059"/>
              <a:ext cx="355402" cy="354291"/>
            </a:xfrm>
            <a:custGeom>
              <a:avLst/>
              <a:gdLst/>
              <a:ahLst/>
              <a:cxnLst/>
              <a:rect l="l" t="t" r="r" b="b"/>
              <a:pathLst>
                <a:path w="11192" h="11157" extrusionOk="0">
                  <a:moveTo>
                    <a:pt x="5596" y="0"/>
                  </a:moveTo>
                  <a:cubicBezTo>
                    <a:pt x="4096" y="0"/>
                    <a:pt x="2703" y="572"/>
                    <a:pt x="1643" y="1631"/>
                  </a:cubicBezTo>
                  <a:cubicBezTo>
                    <a:pt x="584" y="2691"/>
                    <a:pt x="0" y="4096"/>
                    <a:pt x="0" y="5584"/>
                  </a:cubicBezTo>
                  <a:cubicBezTo>
                    <a:pt x="0" y="7013"/>
                    <a:pt x="536" y="8358"/>
                    <a:pt x="1512" y="9406"/>
                  </a:cubicBezTo>
                  <a:cubicBezTo>
                    <a:pt x="2477" y="10430"/>
                    <a:pt x="3786" y="11061"/>
                    <a:pt x="5191" y="11156"/>
                  </a:cubicBezTo>
                  <a:cubicBezTo>
                    <a:pt x="5286" y="11156"/>
                    <a:pt x="5358" y="11097"/>
                    <a:pt x="5382" y="11014"/>
                  </a:cubicBezTo>
                  <a:cubicBezTo>
                    <a:pt x="5382" y="10918"/>
                    <a:pt x="5322" y="10847"/>
                    <a:pt x="5227" y="10835"/>
                  </a:cubicBezTo>
                  <a:cubicBezTo>
                    <a:pt x="3905" y="10740"/>
                    <a:pt x="2667" y="10144"/>
                    <a:pt x="1762" y="9180"/>
                  </a:cubicBezTo>
                  <a:cubicBezTo>
                    <a:pt x="834" y="8192"/>
                    <a:pt x="333" y="6930"/>
                    <a:pt x="333" y="5572"/>
                  </a:cubicBezTo>
                  <a:cubicBezTo>
                    <a:pt x="333" y="4179"/>
                    <a:pt x="881" y="2858"/>
                    <a:pt x="1881" y="1858"/>
                  </a:cubicBezTo>
                  <a:cubicBezTo>
                    <a:pt x="2881" y="858"/>
                    <a:pt x="4203" y="310"/>
                    <a:pt x="5596" y="310"/>
                  </a:cubicBezTo>
                  <a:cubicBezTo>
                    <a:pt x="7001" y="310"/>
                    <a:pt x="8323" y="858"/>
                    <a:pt x="9323" y="1858"/>
                  </a:cubicBezTo>
                  <a:cubicBezTo>
                    <a:pt x="10323" y="2858"/>
                    <a:pt x="10871" y="4179"/>
                    <a:pt x="10871" y="5572"/>
                  </a:cubicBezTo>
                  <a:cubicBezTo>
                    <a:pt x="10871" y="6918"/>
                    <a:pt x="10359" y="8192"/>
                    <a:pt x="9442" y="9180"/>
                  </a:cubicBezTo>
                  <a:cubicBezTo>
                    <a:pt x="8525" y="10144"/>
                    <a:pt x="7299" y="10740"/>
                    <a:pt x="5977" y="10835"/>
                  </a:cubicBezTo>
                  <a:cubicBezTo>
                    <a:pt x="5882" y="10835"/>
                    <a:pt x="5810" y="10918"/>
                    <a:pt x="5822" y="11014"/>
                  </a:cubicBezTo>
                  <a:cubicBezTo>
                    <a:pt x="5822" y="11097"/>
                    <a:pt x="5894" y="11156"/>
                    <a:pt x="5989" y="11156"/>
                  </a:cubicBezTo>
                  <a:lnTo>
                    <a:pt x="6001" y="11156"/>
                  </a:lnTo>
                  <a:cubicBezTo>
                    <a:pt x="7418" y="11061"/>
                    <a:pt x="8727" y="10442"/>
                    <a:pt x="9692" y="9406"/>
                  </a:cubicBezTo>
                  <a:cubicBezTo>
                    <a:pt x="10656" y="8358"/>
                    <a:pt x="11192" y="7013"/>
                    <a:pt x="11192" y="5584"/>
                  </a:cubicBezTo>
                  <a:cubicBezTo>
                    <a:pt x="11192" y="4096"/>
                    <a:pt x="10597" y="2691"/>
                    <a:pt x="9561" y="1631"/>
                  </a:cubicBezTo>
                  <a:cubicBezTo>
                    <a:pt x="8501" y="572"/>
                    <a:pt x="7108" y="0"/>
                    <a:pt x="559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91" name="Google Shape;9091;p76"/>
          <p:cNvGrpSpPr/>
          <p:nvPr/>
        </p:nvGrpSpPr>
        <p:grpSpPr>
          <a:xfrm>
            <a:off x="4653849" y="3680297"/>
            <a:ext cx="355434" cy="355815"/>
            <a:chOff x="4673540" y="3680297"/>
            <a:chExt cx="355434" cy="3558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92" name="Google Shape;9092;p76"/>
            <p:cNvSpPr/>
            <p:nvPr/>
          </p:nvSpPr>
          <p:spPr>
            <a:xfrm>
              <a:off x="4673540" y="3680297"/>
              <a:ext cx="355434" cy="355815"/>
            </a:xfrm>
            <a:custGeom>
              <a:avLst/>
              <a:gdLst/>
              <a:ahLst/>
              <a:cxnLst/>
              <a:rect l="l" t="t" r="r" b="b"/>
              <a:pathLst>
                <a:path w="11193" h="11205" extrusionOk="0">
                  <a:moveTo>
                    <a:pt x="2012" y="0"/>
                  </a:moveTo>
                  <a:cubicBezTo>
                    <a:pt x="905" y="0"/>
                    <a:pt x="0" y="893"/>
                    <a:pt x="0" y="2013"/>
                  </a:cubicBezTo>
                  <a:lnTo>
                    <a:pt x="0" y="9192"/>
                  </a:lnTo>
                  <a:cubicBezTo>
                    <a:pt x="0" y="10287"/>
                    <a:pt x="893" y="11204"/>
                    <a:pt x="2012" y="11204"/>
                  </a:cubicBezTo>
                  <a:lnTo>
                    <a:pt x="9180" y="11204"/>
                  </a:lnTo>
                  <a:cubicBezTo>
                    <a:pt x="10287" y="11204"/>
                    <a:pt x="11192" y="10311"/>
                    <a:pt x="11192" y="9192"/>
                  </a:cubicBezTo>
                  <a:lnTo>
                    <a:pt x="11192" y="2013"/>
                  </a:lnTo>
                  <a:cubicBezTo>
                    <a:pt x="11180" y="917"/>
                    <a:pt x="10287" y="0"/>
                    <a:pt x="9180" y="0"/>
                  </a:cubicBezTo>
                  <a:lnTo>
                    <a:pt x="8085" y="0"/>
                  </a:lnTo>
                  <a:cubicBezTo>
                    <a:pt x="7989" y="0"/>
                    <a:pt x="7918" y="84"/>
                    <a:pt x="7918" y="167"/>
                  </a:cubicBezTo>
                  <a:cubicBezTo>
                    <a:pt x="7918" y="262"/>
                    <a:pt x="7989" y="334"/>
                    <a:pt x="8085" y="334"/>
                  </a:cubicBezTo>
                  <a:lnTo>
                    <a:pt x="9180" y="334"/>
                  </a:lnTo>
                  <a:cubicBezTo>
                    <a:pt x="10109" y="334"/>
                    <a:pt x="10847" y="1084"/>
                    <a:pt x="10847" y="2001"/>
                  </a:cubicBezTo>
                  <a:lnTo>
                    <a:pt x="10847" y="9180"/>
                  </a:lnTo>
                  <a:cubicBezTo>
                    <a:pt x="10847" y="10097"/>
                    <a:pt x="10109" y="10847"/>
                    <a:pt x="9180" y="10847"/>
                  </a:cubicBezTo>
                  <a:lnTo>
                    <a:pt x="2012" y="10847"/>
                  </a:lnTo>
                  <a:cubicBezTo>
                    <a:pt x="1084" y="10847"/>
                    <a:pt x="345" y="10097"/>
                    <a:pt x="345" y="9180"/>
                  </a:cubicBezTo>
                  <a:lnTo>
                    <a:pt x="345" y="2001"/>
                  </a:lnTo>
                  <a:cubicBezTo>
                    <a:pt x="345" y="1084"/>
                    <a:pt x="1084" y="334"/>
                    <a:pt x="2012" y="334"/>
                  </a:cubicBezTo>
                  <a:lnTo>
                    <a:pt x="7418" y="334"/>
                  </a:lnTo>
                  <a:cubicBezTo>
                    <a:pt x="7501" y="334"/>
                    <a:pt x="7573" y="262"/>
                    <a:pt x="7573" y="167"/>
                  </a:cubicBezTo>
                  <a:cubicBezTo>
                    <a:pt x="7573" y="84"/>
                    <a:pt x="7501" y="0"/>
                    <a:pt x="741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3" name="Google Shape;9093;p76"/>
            <p:cNvSpPr/>
            <p:nvPr/>
          </p:nvSpPr>
          <p:spPr>
            <a:xfrm>
              <a:off x="4805864" y="3736630"/>
              <a:ext cx="93042" cy="92661"/>
            </a:xfrm>
            <a:custGeom>
              <a:avLst/>
              <a:gdLst/>
              <a:ahLst/>
              <a:cxnLst/>
              <a:rect l="l" t="t" r="r" b="b"/>
              <a:pathLst>
                <a:path w="2930" h="2918" extrusionOk="0">
                  <a:moveTo>
                    <a:pt x="1477" y="334"/>
                  </a:moveTo>
                  <a:cubicBezTo>
                    <a:pt x="2096" y="334"/>
                    <a:pt x="2608" y="834"/>
                    <a:pt x="2608" y="1465"/>
                  </a:cubicBezTo>
                  <a:cubicBezTo>
                    <a:pt x="2608" y="2084"/>
                    <a:pt x="2096" y="2596"/>
                    <a:pt x="1477" y="2596"/>
                  </a:cubicBezTo>
                  <a:cubicBezTo>
                    <a:pt x="846" y="2596"/>
                    <a:pt x="346" y="2084"/>
                    <a:pt x="346" y="1465"/>
                  </a:cubicBezTo>
                  <a:cubicBezTo>
                    <a:pt x="346" y="834"/>
                    <a:pt x="846" y="334"/>
                    <a:pt x="1477" y="334"/>
                  </a:cubicBezTo>
                  <a:close/>
                  <a:moveTo>
                    <a:pt x="1477" y="0"/>
                  </a:moveTo>
                  <a:cubicBezTo>
                    <a:pt x="667" y="0"/>
                    <a:pt x="12" y="655"/>
                    <a:pt x="12" y="1465"/>
                  </a:cubicBezTo>
                  <a:cubicBezTo>
                    <a:pt x="0" y="2263"/>
                    <a:pt x="655" y="2918"/>
                    <a:pt x="1477" y="2918"/>
                  </a:cubicBezTo>
                  <a:cubicBezTo>
                    <a:pt x="2274" y="2918"/>
                    <a:pt x="2929" y="2263"/>
                    <a:pt x="2929" y="1465"/>
                  </a:cubicBezTo>
                  <a:cubicBezTo>
                    <a:pt x="2929" y="655"/>
                    <a:pt x="2274" y="0"/>
                    <a:pt x="147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4" name="Google Shape;9094;p76"/>
            <p:cNvSpPr/>
            <p:nvPr/>
          </p:nvSpPr>
          <p:spPr>
            <a:xfrm>
              <a:off x="4779380" y="3841358"/>
              <a:ext cx="143723" cy="138801"/>
            </a:xfrm>
            <a:custGeom>
              <a:avLst/>
              <a:gdLst/>
              <a:ahLst/>
              <a:cxnLst/>
              <a:rect l="l" t="t" r="r" b="b"/>
              <a:pathLst>
                <a:path w="4526" h="4371" extrusionOk="0">
                  <a:moveTo>
                    <a:pt x="477" y="1"/>
                  </a:moveTo>
                  <a:cubicBezTo>
                    <a:pt x="215" y="1"/>
                    <a:pt x="1" y="203"/>
                    <a:pt x="1" y="477"/>
                  </a:cubicBezTo>
                  <a:lnTo>
                    <a:pt x="1" y="893"/>
                  </a:lnTo>
                  <a:cubicBezTo>
                    <a:pt x="1" y="1155"/>
                    <a:pt x="203" y="1370"/>
                    <a:pt x="477" y="1370"/>
                  </a:cubicBezTo>
                  <a:lnTo>
                    <a:pt x="763" y="1370"/>
                  </a:lnTo>
                  <a:cubicBezTo>
                    <a:pt x="834" y="1370"/>
                    <a:pt x="906" y="1429"/>
                    <a:pt x="906" y="1513"/>
                  </a:cubicBezTo>
                  <a:lnTo>
                    <a:pt x="906" y="2858"/>
                  </a:lnTo>
                  <a:cubicBezTo>
                    <a:pt x="906" y="2929"/>
                    <a:pt x="846" y="3001"/>
                    <a:pt x="763" y="3001"/>
                  </a:cubicBezTo>
                  <a:lnTo>
                    <a:pt x="572" y="3001"/>
                  </a:lnTo>
                  <a:cubicBezTo>
                    <a:pt x="299" y="3001"/>
                    <a:pt x="96" y="3215"/>
                    <a:pt x="96" y="3477"/>
                  </a:cubicBezTo>
                  <a:lnTo>
                    <a:pt x="96" y="3894"/>
                  </a:lnTo>
                  <a:cubicBezTo>
                    <a:pt x="96" y="4168"/>
                    <a:pt x="299" y="4370"/>
                    <a:pt x="572" y="4370"/>
                  </a:cubicBezTo>
                  <a:lnTo>
                    <a:pt x="4049" y="4370"/>
                  </a:lnTo>
                  <a:cubicBezTo>
                    <a:pt x="4311" y="4370"/>
                    <a:pt x="4525" y="4168"/>
                    <a:pt x="4525" y="3894"/>
                  </a:cubicBezTo>
                  <a:lnTo>
                    <a:pt x="4525" y="3477"/>
                  </a:lnTo>
                  <a:cubicBezTo>
                    <a:pt x="4525" y="3215"/>
                    <a:pt x="4311" y="3001"/>
                    <a:pt x="4049" y="3001"/>
                  </a:cubicBezTo>
                  <a:lnTo>
                    <a:pt x="3859" y="3001"/>
                  </a:lnTo>
                  <a:cubicBezTo>
                    <a:pt x="3787" y="3001"/>
                    <a:pt x="3704" y="2941"/>
                    <a:pt x="3704" y="2858"/>
                  </a:cubicBezTo>
                  <a:lnTo>
                    <a:pt x="3704" y="477"/>
                  </a:lnTo>
                  <a:cubicBezTo>
                    <a:pt x="3704" y="203"/>
                    <a:pt x="3501" y="1"/>
                    <a:pt x="3228" y="1"/>
                  </a:cubicBezTo>
                  <a:lnTo>
                    <a:pt x="1442" y="1"/>
                  </a:lnTo>
                  <a:cubicBezTo>
                    <a:pt x="1358" y="1"/>
                    <a:pt x="1287" y="72"/>
                    <a:pt x="1287" y="155"/>
                  </a:cubicBezTo>
                  <a:cubicBezTo>
                    <a:pt x="1287" y="251"/>
                    <a:pt x="1358" y="322"/>
                    <a:pt x="1442" y="322"/>
                  </a:cubicBezTo>
                  <a:lnTo>
                    <a:pt x="3228" y="322"/>
                  </a:lnTo>
                  <a:cubicBezTo>
                    <a:pt x="3311" y="322"/>
                    <a:pt x="3382" y="382"/>
                    <a:pt x="3382" y="477"/>
                  </a:cubicBezTo>
                  <a:lnTo>
                    <a:pt x="3382" y="2858"/>
                  </a:lnTo>
                  <a:cubicBezTo>
                    <a:pt x="3382" y="3120"/>
                    <a:pt x="3585" y="3334"/>
                    <a:pt x="3859" y="3334"/>
                  </a:cubicBezTo>
                  <a:lnTo>
                    <a:pt x="4049" y="3334"/>
                  </a:lnTo>
                  <a:cubicBezTo>
                    <a:pt x="4121" y="3334"/>
                    <a:pt x="4204" y="3394"/>
                    <a:pt x="4204" y="3477"/>
                  </a:cubicBezTo>
                  <a:lnTo>
                    <a:pt x="4204" y="3894"/>
                  </a:lnTo>
                  <a:cubicBezTo>
                    <a:pt x="4204" y="3965"/>
                    <a:pt x="4132" y="4049"/>
                    <a:pt x="4049" y="4049"/>
                  </a:cubicBezTo>
                  <a:lnTo>
                    <a:pt x="572" y="4049"/>
                  </a:lnTo>
                  <a:cubicBezTo>
                    <a:pt x="489" y="4049"/>
                    <a:pt x="418" y="3989"/>
                    <a:pt x="418" y="3894"/>
                  </a:cubicBezTo>
                  <a:lnTo>
                    <a:pt x="418" y="3477"/>
                  </a:lnTo>
                  <a:cubicBezTo>
                    <a:pt x="418" y="3406"/>
                    <a:pt x="477" y="3334"/>
                    <a:pt x="572" y="3334"/>
                  </a:cubicBezTo>
                  <a:lnTo>
                    <a:pt x="763" y="3334"/>
                  </a:lnTo>
                  <a:cubicBezTo>
                    <a:pt x="1025" y="3334"/>
                    <a:pt x="1239" y="3120"/>
                    <a:pt x="1239" y="2858"/>
                  </a:cubicBezTo>
                  <a:lnTo>
                    <a:pt x="1239" y="1513"/>
                  </a:lnTo>
                  <a:cubicBezTo>
                    <a:pt x="1239" y="1251"/>
                    <a:pt x="1025" y="1036"/>
                    <a:pt x="763" y="1036"/>
                  </a:cubicBezTo>
                  <a:lnTo>
                    <a:pt x="477" y="1036"/>
                  </a:lnTo>
                  <a:cubicBezTo>
                    <a:pt x="406" y="1036"/>
                    <a:pt x="334" y="977"/>
                    <a:pt x="334" y="893"/>
                  </a:cubicBezTo>
                  <a:lnTo>
                    <a:pt x="334" y="477"/>
                  </a:lnTo>
                  <a:cubicBezTo>
                    <a:pt x="334" y="393"/>
                    <a:pt x="394" y="322"/>
                    <a:pt x="477" y="322"/>
                  </a:cubicBezTo>
                  <a:lnTo>
                    <a:pt x="787" y="322"/>
                  </a:lnTo>
                  <a:cubicBezTo>
                    <a:pt x="882" y="322"/>
                    <a:pt x="953" y="251"/>
                    <a:pt x="953" y="155"/>
                  </a:cubicBezTo>
                  <a:cubicBezTo>
                    <a:pt x="953" y="72"/>
                    <a:pt x="882" y="1"/>
                    <a:pt x="78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095" name="Google Shape;9095;p76"/>
          <p:cNvGrpSpPr/>
          <p:nvPr/>
        </p:nvGrpSpPr>
        <p:grpSpPr>
          <a:xfrm>
            <a:off x="5759716" y="3699191"/>
            <a:ext cx="317645" cy="318757"/>
            <a:chOff x="5779408" y="3699191"/>
            <a:chExt cx="317645" cy="31875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096" name="Google Shape;9096;p76"/>
            <p:cNvSpPr/>
            <p:nvPr/>
          </p:nvSpPr>
          <p:spPr>
            <a:xfrm>
              <a:off x="5892837" y="3700334"/>
              <a:ext cx="204216" cy="317614"/>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097" name="Google Shape;9097;p76"/>
            <p:cNvSpPr/>
            <p:nvPr/>
          </p:nvSpPr>
          <p:spPr>
            <a:xfrm>
              <a:off x="5779408" y="3699191"/>
              <a:ext cx="195134" cy="316883"/>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098" name="Google Shape;9098;p76"/>
          <p:cNvSpPr/>
          <p:nvPr/>
        </p:nvSpPr>
        <p:spPr>
          <a:xfrm>
            <a:off x="6284881" y="3694459"/>
            <a:ext cx="356196" cy="328410"/>
          </a:xfrm>
          <a:custGeom>
            <a:avLst/>
            <a:gdLst/>
            <a:ahLst/>
            <a:cxnLst/>
            <a:rect l="l" t="t" r="r" b="b"/>
            <a:pathLst>
              <a:path w="11217" h="10342" extrusionOk="0">
                <a:moveTo>
                  <a:pt x="3394" y="1186"/>
                </a:moveTo>
                <a:lnTo>
                  <a:pt x="3394" y="1507"/>
                </a:lnTo>
                <a:lnTo>
                  <a:pt x="1668" y="1507"/>
                </a:lnTo>
                <a:lnTo>
                  <a:pt x="1668" y="1186"/>
                </a:lnTo>
                <a:close/>
                <a:moveTo>
                  <a:pt x="3096" y="1829"/>
                </a:moveTo>
                <a:lnTo>
                  <a:pt x="3096" y="2090"/>
                </a:lnTo>
                <a:lnTo>
                  <a:pt x="2013" y="3043"/>
                </a:lnTo>
                <a:lnTo>
                  <a:pt x="2013" y="1829"/>
                </a:lnTo>
                <a:close/>
                <a:moveTo>
                  <a:pt x="6740" y="5948"/>
                </a:moveTo>
                <a:cubicBezTo>
                  <a:pt x="6775" y="5948"/>
                  <a:pt x="6799" y="5972"/>
                  <a:pt x="6799" y="6008"/>
                </a:cubicBezTo>
                <a:lnTo>
                  <a:pt x="6799" y="10020"/>
                </a:lnTo>
                <a:lnTo>
                  <a:pt x="4644" y="10020"/>
                </a:lnTo>
                <a:lnTo>
                  <a:pt x="4644" y="6008"/>
                </a:lnTo>
                <a:cubicBezTo>
                  <a:pt x="4644" y="5972"/>
                  <a:pt x="4668" y="5948"/>
                  <a:pt x="4704" y="5948"/>
                </a:cubicBezTo>
                <a:close/>
                <a:moveTo>
                  <a:pt x="5601" y="1"/>
                </a:moveTo>
                <a:cubicBezTo>
                  <a:pt x="5543" y="1"/>
                  <a:pt x="5484" y="19"/>
                  <a:pt x="5430" y="55"/>
                </a:cubicBezTo>
                <a:lnTo>
                  <a:pt x="3692" y="1567"/>
                </a:lnTo>
                <a:lnTo>
                  <a:pt x="3692" y="1126"/>
                </a:lnTo>
                <a:cubicBezTo>
                  <a:pt x="3692" y="995"/>
                  <a:pt x="3573" y="876"/>
                  <a:pt x="3442" y="876"/>
                </a:cubicBezTo>
                <a:lnTo>
                  <a:pt x="1596" y="876"/>
                </a:lnTo>
                <a:cubicBezTo>
                  <a:pt x="1453" y="876"/>
                  <a:pt x="1334" y="995"/>
                  <a:pt x="1334" y="1126"/>
                </a:cubicBezTo>
                <a:lnTo>
                  <a:pt x="1334" y="1590"/>
                </a:lnTo>
                <a:cubicBezTo>
                  <a:pt x="1334" y="1721"/>
                  <a:pt x="1453" y="1840"/>
                  <a:pt x="1596" y="1840"/>
                </a:cubicBezTo>
                <a:lnTo>
                  <a:pt x="1691" y="1840"/>
                </a:lnTo>
                <a:lnTo>
                  <a:pt x="1691" y="3329"/>
                </a:lnTo>
                <a:lnTo>
                  <a:pt x="108" y="4710"/>
                </a:lnTo>
                <a:cubicBezTo>
                  <a:pt x="25" y="4781"/>
                  <a:pt x="1" y="4888"/>
                  <a:pt x="25" y="4984"/>
                </a:cubicBezTo>
                <a:cubicBezTo>
                  <a:pt x="60" y="5079"/>
                  <a:pt x="167" y="5138"/>
                  <a:pt x="251" y="5138"/>
                </a:cubicBezTo>
                <a:lnTo>
                  <a:pt x="1322" y="5138"/>
                </a:lnTo>
                <a:lnTo>
                  <a:pt x="1322" y="7972"/>
                </a:lnTo>
                <a:cubicBezTo>
                  <a:pt x="1322" y="8056"/>
                  <a:pt x="1394" y="8139"/>
                  <a:pt x="1489" y="8139"/>
                </a:cubicBezTo>
                <a:cubicBezTo>
                  <a:pt x="1572" y="8139"/>
                  <a:pt x="1656" y="8056"/>
                  <a:pt x="1656" y="7972"/>
                </a:cubicBezTo>
                <a:lnTo>
                  <a:pt x="1656" y="5055"/>
                </a:lnTo>
                <a:lnTo>
                  <a:pt x="5609" y="1614"/>
                </a:lnTo>
                <a:lnTo>
                  <a:pt x="9561" y="5055"/>
                </a:lnTo>
                <a:lnTo>
                  <a:pt x="9561" y="9937"/>
                </a:lnTo>
                <a:cubicBezTo>
                  <a:pt x="9561" y="9984"/>
                  <a:pt x="9526" y="10020"/>
                  <a:pt x="9478" y="10020"/>
                </a:cubicBezTo>
                <a:lnTo>
                  <a:pt x="7109" y="10020"/>
                </a:lnTo>
                <a:lnTo>
                  <a:pt x="7109" y="6008"/>
                </a:lnTo>
                <a:cubicBezTo>
                  <a:pt x="7109" y="5793"/>
                  <a:pt x="6930" y="5615"/>
                  <a:pt x="6728" y="5615"/>
                </a:cubicBezTo>
                <a:lnTo>
                  <a:pt x="4680" y="5615"/>
                </a:lnTo>
                <a:cubicBezTo>
                  <a:pt x="4478" y="5615"/>
                  <a:pt x="4299" y="5793"/>
                  <a:pt x="4299" y="6008"/>
                </a:cubicBezTo>
                <a:lnTo>
                  <a:pt x="4299" y="10020"/>
                </a:lnTo>
                <a:lnTo>
                  <a:pt x="1739" y="10020"/>
                </a:lnTo>
                <a:cubicBezTo>
                  <a:pt x="1691" y="10020"/>
                  <a:pt x="1656" y="9984"/>
                  <a:pt x="1656" y="9937"/>
                </a:cubicBezTo>
                <a:lnTo>
                  <a:pt x="1656" y="8734"/>
                </a:lnTo>
                <a:cubicBezTo>
                  <a:pt x="1656" y="8639"/>
                  <a:pt x="1572" y="8567"/>
                  <a:pt x="1489" y="8567"/>
                </a:cubicBezTo>
                <a:cubicBezTo>
                  <a:pt x="1394" y="8567"/>
                  <a:pt x="1322" y="8639"/>
                  <a:pt x="1322" y="8734"/>
                </a:cubicBezTo>
                <a:lnTo>
                  <a:pt x="1322" y="9937"/>
                </a:lnTo>
                <a:cubicBezTo>
                  <a:pt x="1322" y="10163"/>
                  <a:pt x="1501" y="10342"/>
                  <a:pt x="1727" y="10342"/>
                </a:cubicBezTo>
                <a:lnTo>
                  <a:pt x="9466" y="10342"/>
                </a:lnTo>
                <a:cubicBezTo>
                  <a:pt x="9692" y="10342"/>
                  <a:pt x="9871" y="10163"/>
                  <a:pt x="9871" y="9937"/>
                </a:cubicBezTo>
                <a:lnTo>
                  <a:pt x="9871" y="5127"/>
                </a:lnTo>
                <a:lnTo>
                  <a:pt x="10943" y="5127"/>
                </a:lnTo>
                <a:cubicBezTo>
                  <a:pt x="11038" y="5127"/>
                  <a:pt x="11133" y="5067"/>
                  <a:pt x="11157" y="4960"/>
                </a:cubicBezTo>
                <a:cubicBezTo>
                  <a:pt x="11216" y="4877"/>
                  <a:pt x="11205" y="4769"/>
                  <a:pt x="11121" y="4698"/>
                </a:cubicBezTo>
                <a:lnTo>
                  <a:pt x="8811" y="2686"/>
                </a:lnTo>
                <a:cubicBezTo>
                  <a:pt x="8785" y="2659"/>
                  <a:pt x="8748" y="2647"/>
                  <a:pt x="8711" y="2647"/>
                </a:cubicBezTo>
                <a:cubicBezTo>
                  <a:pt x="8665" y="2647"/>
                  <a:pt x="8618" y="2665"/>
                  <a:pt x="8585" y="2698"/>
                </a:cubicBezTo>
                <a:cubicBezTo>
                  <a:pt x="8526" y="2757"/>
                  <a:pt x="8538" y="2864"/>
                  <a:pt x="8597" y="2924"/>
                </a:cubicBezTo>
                <a:lnTo>
                  <a:pt x="10764" y="4805"/>
                </a:lnTo>
                <a:lnTo>
                  <a:pt x="9776" y="4805"/>
                </a:lnTo>
                <a:lnTo>
                  <a:pt x="5763" y="1305"/>
                </a:lnTo>
                <a:cubicBezTo>
                  <a:pt x="5716" y="1269"/>
                  <a:pt x="5659" y="1251"/>
                  <a:pt x="5601" y="1251"/>
                </a:cubicBezTo>
                <a:cubicBezTo>
                  <a:pt x="5543" y="1251"/>
                  <a:pt x="5484" y="1269"/>
                  <a:pt x="5430" y="1305"/>
                </a:cubicBezTo>
                <a:lnTo>
                  <a:pt x="1418" y="4805"/>
                </a:lnTo>
                <a:lnTo>
                  <a:pt x="429" y="4805"/>
                </a:lnTo>
                <a:lnTo>
                  <a:pt x="1918" y="3507"/>
                </a:lnTo>
                <a:lnTo>
                  <a:pt x="3335" y="2281"/>
                </a:lnTo>
                <a:lnTo>
                  <a:pt x="5609" y="340"/>
                </a:lnTo>
                <a:lnTo>
                  <a:pt x="8026" y="2436"/>
                </a:lnTo>
                <a:cubicBezTo>
                  <a:pt x="8052" y="2463"/>
                  <a:pt x="8086" y="2475"/>
                  <a:pt x="8121" y="2475"/>
                </a:cubicBezTo>
                <a:cubicBezTo>
                  <a:pt x="8164" y="2475"/>
                  <a:pt x="8207" y="2457"/>
                  <a:pt x="8240" y="2424"/>
                </a:cubicBezTo>
                <a:cubicBezTo>
                  <a:pt x="8299" y="2364"/>
                  <a:pt x="8288" y="2257"/>
                  <a:pt x="8228" y="2198"/>
                </a:cubicBezTo>
                <a:lnTo>
                  <a:pt x="5763" y="55"/>
                </a:lnTo>
                <a:cubicBezTo>
                  <a:pt x="5716" y="19"/>
                  <a:pt x="5659" y="1"/>
                  <a:pt x="5601"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099" name="Google Shape;9099;p76"/>
          <p:cNvGrpSpPr/>
          <p:nvPr/>
        </p:nvGrpSpPr>
        <p:grpSpPr>
          <a:xfrm>
            <a:off x="7370743" y="3680868"/>
            <a:ext cx="372073" cy="355243"/>
            <a:chOff x="7390435" y="3680868"/>
            <a:chExt cx="372073" cy="3552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00" name="Google Shape;9100;p76"/>
            <p:cNvSpPr/>
            <p:nvPr/>
          </p:nvSpPr>
          <p:spPr>
            <a:xfrm>
              <a:off x="7390435" y="3744950"/>
              <a:ext cx="294178" cy="291162"/>
            </a:xfrm>
            <a:custGeom>
              <a:avLst/>
              <a:gdLst/>
              <a:ahLst/>
              <a:cxnLst/>
              <a:rect l="l" t="t" r="r" b="b"/>
              <a:pathLst>
                <a:path w="9264" h="9169" extrusionOk="0">
                  <a:moveTo>
                    <a:pt x="4668" y="0"/>
                  </a:moveTo>
                  <a:cubicBezTo>
                    <a:pt x="3441" y="0"/>
                    <a:pt x="2287" y="477"/>
                    <a:pt x="1417" y="1334"/>
                  </a:cubicBezTo>
                  <a:cubicBezTo>
                    <a:pt x="1358" y="1393"/>
                    <a:pt x="1358" y="1501"/>
                    <a:pt x="1417" y="1572"/>
                  </a:cubicBezTo>
                  <a:cubicBezTo>
                    <a:pt x="1447" y="1602"/>
                    <a:pt x="1489" y="1617"/>
                    <a:pt x="1532" y="1617"/>
                  </a:cubicBezTo>
                  <a:cubicBezTo>
                    <a:pt x="1575" y="1617"/>
                    <a:pt x="1620" y="1602"/>
                    <a:pt x="1655" y="1572"/>
                  </a:cubicBezTo>
                  <a:cubicBezTo>
                    <a:pt x="2465" y="774"/>
                    <a:pt x="3537" y="322"/>
                    <a:pt x="4668" y="322"/>
                  </a:cubicBezTo>
                  <a:cubicBezTo>
                    <a:pt x="5799" y="322"/>
                    <a:pt x="6870" y="774"/>
                    <a:pt x="7668" y="1572"/>
                  </a:cubicBezTo>
                  <a:cubicBezTo>
                    <a:pt x="8478" y="2382"/>
                    <a:pt x="8918" y="3453"/>
                    <a:pt x="8918" y="4584"/>
                  </a:cubicBezTo>
                  <a:cubicBezTo>
                    <a:pt x="8918" y="5715"/>
                    <a:pt x="8478" y="6787"/>
                    <a:pt x="7668" y="7585"/>
                  </a:cubicBezTo>
                  <a:cubicBezTo>
                    <a:pt x="6841" y="8412"/>
                    <a:pt x="5751" y="8826"/>
                    <a:pt x="4662" y="8826"/>
                  </a:cubicBezTo>
                  <a:cubicBezTo>
                    <a:pt x="3572" y="8826"/>
                    <a:pt x="2483" y="8412"/>
                    <a:pt x="1655" y="7585"/>
                  </a:cubicBezTo>
                  <a:cubicBezTo>
                    <a:pt x="953" y="6882"/>
                    <a:pt x="524" y="5965"/>
                    <a:pt x="441" y="4977"/>
                  </a:cubicBezTo>
                  <a:cubicBezTo>
                    <a:pt x="346" y="4013"/>
                    <a:pt x="596" y="3037"/>
                    <a:pt x="1132" y="2227"/>
                  </a:cubicBezTo>
                  <a:cubicBezTo>
                    <a:pt x="1179" y="2155"/>
                    <a:pt x="1167" y="2048"/>
                    <a:pt x="1096" y="1989"/>
                  </a:cubicBezTo>
                  <a:cubicBezTo>
                    <a:pt x="1066" y="1972"/>
                    <a:pt x="1035" y="1964"/>
                    <a:pt x="1005" y="1964"/>
                  </a:cubicBezTo>
                  <a:cubicBezTo>
                    <a:pt x="950" y="1964"/>
                    <a:pt x="896" y="1990"/>
                    <a:pt x="858" y="2036"/>
                  </a:cubicBezTo>
                  <a:cubicBezTo>
                    <a:pt x="274" y="2894"/>
                    <a:pt x="1" y="3953"/>
                    <a:pt x="108" y="5013"/>
                  </a:cubicBezTo>
                  <a:cubicBezTo>
                    <a:pt x="215" y="6073"/>
                    <a:pt x="679" y="7085"/>
                    <a:pt x="1429" y="7823"/>
                  </a:cubicBezTo>
                  <a:cubicBezTo>
                    <a:pt x="2322" y="8716"/>
                    <a:pt x="3501" y="9168"/>
                    <a:pt x="4680" y="9168"/>
                  </a:cubicBezTo>
                  <a:cubicBezTo>
                    <a:pt x="5858" y="9168"/>
                    <a:pt x="7025" y="8716"/>
                    <a:pt x="7918" y="7823"/>
                  </a:cubicBezTo>
                  <a:cubicBezTo>
                    <a:pt x="8787" y="6966"/>
                    <a:pt x="9264" y="5799"/>
                    <a:pt x="9264" y="4584"/>
                  </a:cubicBezTo>
                  <a:cubicBezTo>
                    <a:pt x="9264" y="3358"/>
                    <a:pt x="8787" y="2203"/>
                    <a:pt x="7906" y="1334"/>
                  </a:cubicBezTo>
                  <a:cubicBezTo>
                    <a:pt x="7049" y="477"/>
                    <a:pt x="5882" y="0"/>
                    <a:pt x="46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1" name="Google Shape;9101;p76"/>
            <p:cNvSpPr/>
            <p:nvPr/>
          </p:nvSpPr>
          <p:spPr>
            <a:xfrm>
              <a:off x="7408948" y="3772259"/>
              <a:ext cx="259407" cy="236257"/>
            </a:xfrm>
            <a:custGeom>
              <a:avLst/>
              <a:gdLst/>
              <a:ahLst/>
              <a:cxnLst/>
              <a:rect l="l" t="t" r="r" b="b"/>
              <a:pathLst>
                <a:path w="8169" h="7440" extrusionOk="0">
                  <a:moveTo>
                    <a:pt x="4085" y="319"/>
                  </a:moveTo>
                  <a:cubicBezTo>
                    <a:pt x="4942" y="319"/>
                    <a:pt x="5823" y="653"/>
                    <a:pt x="6478" y="1319"/>
                  </a:cubicBezTo>
                  <a:cubicBezTo>
                    <a:pt x="7800" y="2653"/>
                    <a:pt x="7800" y="4796"/>
                    <a:pt x="6478" y="6117"/>
                  </a:cubicBezTo>
                  <a:cubicBezTo>
                    <a:pt x="5817" y="6778"/>
                    <a:pt x="4951" y="7109"/>
                    <a:pt x="4083" y="7109"/>
                  </a:cubicBezTo>
                  <a:cubicBezTo>
                    <a:pt x="3216" y="7109"/>
                    <a:pt x="2346" y="6778"/>
                    <a:pt x="1680" y="6117"/>
                  </a:cubicBezTo>
                  <a:cubicBezTo>
                    <a:pt x="358" y="4796"/>
                    <a:pt x="358" y="2653"/>
                    <a:pt x="1680" y="1319"/>
                  </a:cubicBezTo>
                  <a:cubicBezTo>
                    <a:pt x="2335" y="664"/>
                    <a:pt x="3216" y="319"/>
                    <a:pt x="4085" y="319"/>
                  </a:cubicBezTo>
                  <a:close/>
                  <a:moveTo>
                    <a:pt x="4088" y="1"/>
                  </a:moveTo>
                  <a:cubicBezTo>
                    <a:pt x="3132" y="1"/>
                    <a:pt x="2174" y="361"/>
                    <a:pt x="1442" y="1081"/>
                  </a:cubicBezTo>
                  <a:cubicBezTo>
                    <a:pt x="1" y="2534"/>
                    <a:pt x="1" y="4891"/>
                    <a:pt x="1442" y="6356"/>
                  </a:cubicBezTo>
                  <a:cubicBezTo>
                    <a:pt x="2180" y="7082"/>
                    <a:pt x="3120" y="7439"/>
                    <a:pt x="4085" y="7439"/>
                  </a:cubicBezTo>
                  <a:cubicBezTo>
                    <a:pt x="5037" y="7439"/>
                    <a:pt x="5978" y="7082"/>
                    <a:pt x="6716" y="6356"/>
                  </a:cubicBezTo>
                  <a:cubicBezTo>
                    <a:pt x="8169" y="4891"/>
                    <a:pt x="8169" y="2546"/>
                    <a:pt x="6716" y="1081"/>
                  </a:cubicBezTo>
                  <a:cubicBezTo>
                    <a:pt x="5996" y="361"/>
                    <a:pt x="5043" y="1"/>
                    <a:pt x="408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2" name="Google Shape;9102;p76"/>
            <p:cNvSpPr/>
            <p:nvPr/>
          </p:nvSpPr>
          <p:spPr>
            <a:xfrm>
              <a:off x="7487986" y="3680868"/>
              <a:ext cx="274522" cy="259565"/>
            </a:xfrm>
            <a:custGeom>
              <a:avLst/>
              <a:gdLst/>
              <a:ahLst/>
              <a:cxnLst/>
              <a:rect l="l" t="t" r="r" b="b"/>
              <a:pathLst>
                <a:path w="8645" h="8174" extrusionOk="0">
                  <a:moveTo>
                    <a:pt x="3614" y="0"/>
                  </a:moveTo>
                  <a:cubicBezTo>
                    <a:pt x="2438" y="0"/>
                    <a:pt x="1262" y="447"/>
                    <a:pt x="369" y="1340"/>
                  </a:cubicBezTo>
                  <a:cubicBezTo>
                    <a:pt x="262" y="1447"/>
                    <a:pt x="167" y="1566"/>
                    <a:pt x="60" y="1685"/>
                  </a:cubicBezTo>
                  <a:cubicBezTo>
                    <a:pt x="0" y="1756"/>
                    <a:pt x="12" y="1864"/>
                    <a:pt x="84" y="1923"/>
                  </a:cubicBezTo>
                  <a:cubicBezTo>
                    <a:pt x="118" y="1948"/>
                    <a:pt x="155" y="1960"/>
                    <a:pt x="191" y="1960"/>
                  </a:cubicBezTo>
                  <a:cubicBezTo>
                    <a:pt x="240" y="1960"/>
                    <a:pt x="287" y="1936"/>
                    <a:pt x="322" y="1887"/>
                  </a:cubicBezTo>
                  <a:cubicBezTo>
                    <a:pt x="417" y="1792"/>
                    <a:pt x="500" y="1685"/>
                    <a:pt x="608" y="1578"/>
                  </a:cubicBezTo>
                  <a:cubicBezTo>
                    <a:pt x="1435" y="750"/>
                    <a:pt x="2524" y="337"/>
                    <a:pt x="3614" y="337"/>
                  </a:cubicBezTo>
                  <a:cubicBezTo>
                    <a:pt x="4703" y="337"/>
                    <a:pt x="5793" y="750"/>
                    <a:pt x="6620" y="1578"/>
                  </a:cubicBezTo>
                  <a:cubicBezTo>
                    <a:pt x="8275" y="3233"/>
                    <a:pt x="8275" y="5936"/>
                    <a:pt x="6620" y="7591"/>
                  </a:cubicBezTo>
                  <a:cubicBezTo>
                    <a:pt x="6513" y="7698"/>
                    <a:pt x="6418" y="7781"/>
                    <a:pt x="6311" y="7876"/>
                  </a:cubicBezTo>
                  <a:cubicBezTo>
                    <a:pt x="6239" y="7936"/>
                    <a:pt x="6215" y="8043"/>
                    <a:pt x="6275" y="8114"/>
                  </a:cubicBezTo>
                  <a:cubicBezTo>
                    <a:pt x="6311" y="8162"/>
                    <a:pt x="6358" y="8174"/>
                    <a:pt x="6418" y="8174"/>
                  </a:cubicBezTo>
                  <a:cubicBezTo>
                    <a:pt x="6454" y="8174"/>
                    <a:pt x="6489" y="8162"/>
                    <a:pt x="6513" y="8126"/>
                  </a:cubicBezTo>
                  <a:cubicBezTo>
                    <a:pt x="6632" y="8043"/>
                    <a:pt x="6751" y="7936"/>
                    <a:pt x="6858" y="7817"/>
                  </a:cubicBezTo>
                  <a:cubicBezTo>
                    <a:pt x="8644" y="6031"/>
                    <a:pt x="8644" y="3126"/>
                    <a:pt x="6858" y="1340"/>
                  </a:cubicBezTo>
                  <a:cubicBezTo>
                    <a:pt x="5965" y="447"/>
                    <a:pt x="4790" y="0"/>
                    <a:pt x="36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3" name="Google Shape;9103;p76"/>
            <p:cNvSpPr/>
            <p:nvPr/>
          </p:nvSpPr>
          <p:spPr>
            <a:xfrm>
              <a:off x="7691758" y="3789502"/>
              <a:ext cx="34073" cy="102918"/>
            </a:xfrm>
            <a:custGeom>
              <a:avLst/>
              <a:gdLst/>
              <a:ahLst/>
              <a:cxnLst/>
              <a:rect l="l" t="t" r="r" b="b"/>
              <a:pathLst>
                <a:path w="1073" h="3241" extrusionOk="0">
                  <a:moveTo>
                    <a:pt x="589" y="1"/>
                  </a:moveTo>
                  <a:cubicBezTo>
                    <a:pt x="580" y="1"/>
                    <a:pt x="570" y="1"/>
                    <a:pt x="560" y="2"/>
                  </a:cubicBezTo>
                  <a:cubicBezTo>
                    <a:pt x="477" y="38"/>
                    <a:pt x="429" y="121"/>
                    <a:pt x="441" y="217"/>
                  </a:cubicBezTo>
                  <a:cubicBezTo>
                    <a:pt x="715" y="1157"/>
                    <a:pt x="560" y="2145"/>
                    <a:pt x="37" y="2967"/>
                  </a:cubicBezTo>
                  <a:cubicBezTo>
                    <a:pt x="1" y="3038"/>
                    <a:pt x="13" y="3146"/>
                    <a:pt x="84" y="3205"/>
                  </a:cubicBezTo>
                  <a:cubicBezTo>
                    <a:pt x="120" y="3217"/>
                    <a:pt x="144" y="3241"/>
                    <a:pt x="167" y="3241"/>
                  </a:cubicBezTo>
                  <a:cubicBezTo>
                    <a:pt x="239" y="3241"/>
                    <a:pt x="275" y="3205"/>
                    <a:pt x="310" y="3158"/>
                  </a:cubicBezTo>
                  <a:cubicBezTo>
                    <a:pt x="906" y="2265"/>
                    <a:pt x="1072" y="1169"/>
                    <a:pt x="775" y="121"/>
                  </a:cubicBezTo>
                  <a:cubicBezTo>
                    <a:pt x="743" y="47"/>
                    <a:pt x="672" y="1"/>
                    <a:pt x="58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4" name="Google Shape;9104;p76"/>
            <p:cNvSpPr/>
            <p:nvPr/>
          </p:nvSpPr>
          <p:spPr>
            <a:xfrm>
              <a:off x="7536000" y="3708082"/>
              <a:ext cx="173192" cy="72052"/>
            </a:xfrm>
            <a:custGeom>
              <a:avLst/>
              <a:gdLst/>
              <a:ahLst/>
              <a:cxnLst/>
              <a:rect l="l" t="t" r="r" b="b"/>
              <a:pathLst>
                <a:path w="5454" h="2269" extrusionOk="0">
                  <a:moveTo>
                    <a:pt x="2121" y="0"/>
                  </a:moveTo>
                  <a:cubicBezTo>
                    <a:pt x="1410" y="0"/>
                    <a:pt x="707" y="204"/>
                    <a:pt x="108" y="590"/>
                  </a:cubicBezTo>
                  <a:cubicBezTo>
                    <a:pt x="36" y="638"/>
                    <a:pt x="0" y="733"/>
                    <a:pt x="60" y="828"/>
                  </a:cubicBezTo>
                  <a:cubicBezTo>
                    <a:pt x="91" y="874"/>
                    <a:pt x="147" y="906"/>
                    <a:pt x="205" y="906"/>
                  </a:cubicBezTo>
                  <a:cubicBezTo>
                    <a:pt x="237" y="906"/>
                    <a:pt x="269" y="897"/>
                    <a:pt x="298" y="876"/>
                  </a:cubicBezTo>
                  <a:cubicBezTo>
                    <a:pt x="841" y="534"/>
                    <a:pt x="1478" y="344"/>
                    <a:pt x="2123" y="344"/>
                  </a:cubicBezTo>
                  <a:cubicBezTo>
                    <a:pt x="2241" y="344"/>
                    <a:pt x="2359" y="351"/>
                    <a:pt x="2477" y="364"/>
                  </a:cubicBezTo>
                  <a:cubicBezTo>
                    <a:pt x="3251" y="435"/>
                    <a:pt x="3977" y="792"/>
                    <a:pt x="4513" y="1328"/>
                  </a:cubicBezTo>
                  <a:cubicBezTo>
                    <a:pt x="4763" y="1590"/>
                    <a:pt x="4977" y="1864"/>
                    <a:pt x="5120" y="2185"/>
                  </a:cubicBezTo>
                  <a:cubicBezTo>
                    <a:pt x="5156" y="2245"/>
                    <a:pt x="5215" y="2269"/>
                    <a:pt x="5275" y="2269"/>
                  </a:cubicBezTo>
                  <a:cubicBezTo>
                    <a:pt x="5299" y="2269"/>
                    <a:pt x="5323" y="2269"/>
                    <a:pt x="5346" y="2257"/>
                  </a:cubicBezTo>
                  <a:cubicBezTo>
                    <a:pt x="5418" y="2197"/>
                    <a:pt x="5453" y="2102"/>
                    <a:pt x="5406" y="2019"/>
                  </a:cubicBezTo>
                  <a:cubicBezTo>
                    <a:pt x="5227" y="1673"/>
                    <a:pt x="5001" y="1364"/>
                    <a:pt x="4739" y="1102"/>
                  </a:cubicBezTo>
                  <a:cubicBezTo>
                    <a:pt x="4144" y="507"/>
                    <a:pt x="3334" y="114"/>
                    <a:pt x="2489" y="18"/>
                  </a:cubicBezTo>
                  <a:cubicBezTo>
                    <a:pt x="2366" y="6"/>
                    <a:pt x="2243" y="0"/>
                    <a:pt x="21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5" name="Google Shape;9105;p76"/>
            <p:cNvSpPr/>
            <p:nvPr/>
          </p:nvSpPr>
          <p:spPr>
            <a:xfrm>
              <a:off x="7501228" y="3819415"/>
              <a:ext cx="75640" cy="141437"/>
            </a:xfrm>
            <a:custGeom>
              <a:avLst/>
              <a:gdLst/>
              <a:ahLst/>
              <a:cxnLst/>
              <a:rect l="l" t="t" r="r" b="b"/>
              <a:pathLst>
                <a:path w="2382" h="4454" extrusionOk="0">
                  <a:moveTo>
                    <a:pt x="1012" y="692"/>
                  </a:moveTo>
                  <a:lnTo>
                    <a:pt x="1012" y="2061"/>
                  </a:lnTo>
                  <a:cubicBezTo>
                    <a:pt x="607" y="2001"/>
                    <a:pt x="310" y="1715"/>
                    <a:pt x="310" y="1370"/>
                  </a:cubicBezTo>
                  <a:cubicBezTo>
                    <a:pt x="310" y="1025"/>
                    <a:pt x="607" y="763"/>
                    <a:pt x="1012" y="692"/>
                  </a:cubicBezTo>
                  <a:close/>
                  <a:moveTo>
                    <a:pt x="1357" y="2418"/>
                  </a:moveTo>
                  <a:cubicBezTo>
                    <a:pt x="1750" y="2477"/>
                    <a:pt x="2048" y="2751"/>
                    <a:pt x="2048" y="3097"/>
                  </a:cubicBezTo>
                  <a:cubicBezTo>
                    <a:pt x="2048" y="3430"/>
                    <a:pt x="1738" y="3704"/>
                    <a:pt x="1357" y="3763"/>
                  </a:cubicBezTo>
                  <a:lnTo>
                    <a:pt x="1357" y="2418"/>
                  </a:lnTo>
                  <a:close/>
                  <a:moveTo>
                    <a:pt x="1191" y="1"/>
                  </a:moveTo>
                  <a:cubicBezTo>
                    <a:pt x="1095" y="1"/>
                    <a:pt x="1024" y="72"/>
                    <a:pt x="1024" y="168"/>
                  </a:cubicBezTo>
                  <a:lnTo>
                    <a:pt x="1024" y="358"/>
                  </a:lnTo>
                  <a:cubicBezTo>
                    <a:pt x="441" y="430"/>
                    <a:pt x="0" y="870"/>
                    <a:pt x="0" y="1370"/>
                  </a:cubicBezTo>
                  <a:cubicBezTo>
                    <a:pt x="0" y="1882"/>
                    <a:pt x="441" y="2323"/>
                    <a:pt x="1024" y="2382"/>
                  </a:cubicBezTo>
                  <a:lnTo>
                    <a:pt x="1024" y="3763"/>
                  </a:lnTo>
                  <a:cubicBezTo>
                    <a:pt x="619" y="3704"/>
                    <a:pt x="322" y="3430"/>
                    <a:pt x="322" y="3085"/>
                  </a:cubicBezTo>
                  <a:cubicBezTo>
                    <a:pt x="322" y="2989"/>
                    <a:pt x="250" y="2918"/>
                    <a:pt x="167" y="2918"/>
                  </a:cubicBezTo>
                  <a:cubicBezTo>
                    <a:pt x="71" y="2918"/>
                    <a:pt x="0" y="2989"/>
                    <a:pt x="0" y="3085"/>
                  </a:cubicBezTo>
                  <a:cubicBezTo>
                    <a:pt x="0" y="3609"/>
                    <a:pt x="441" y="4037"/>
                    <a:pt x="1024" y="4097"/>
                  </a:cubicBezTo>
                  <a:lnTo>
                    <a:pt x="1024" y="4287"/>
                  </a:lnTo>
                  <a:cubicBezTo>
                    <a:pt x="1024" y="4371"/>
                    <a:pt x="1095" y="4454"/>
                    <a:pt x="1191" y="4454"/>
                  </a:cubicBezTo>
                  <a:cubicBezTo>
                    <a:pt x="1274" y="4454"/>
                    <a:pt x="1357" y="4371"/>
                    <a:pt x="1357" y="4287"/>
                  </a:cubicBezTo>
                  <a:lnTo>
                    <a:pt x="1357" y="4097"/>
                  </a:lnTo>
                  <a:cubicBezTo>
                    <a:pt x="1929" y="4025"/>
                    <a:pt x="2381" y="3585"/>
                    <a:pt x="2381" y="3085"/>
                  </a:cubicBezTo>
                  <a:cubicBezTo>
                    <a:pt x="2381" y="2573"/>
                    <a:pt x="1929" y="2144"/>
                    <a:pt x="1357" y="2073"/>
                  </a:cubicBezTo>
                  <a:lnTo>
                    <a:pt x="1357" y="692"/>
                  </a:lnTo>
                  <a:cubicBezTo>
                    <a:pt x="1750" y="751"/>
                    <a:pt x="2048" y="1025"/>
                    <a:pt x="2048" y="1370"/>
                  </a:cubicBezTo>
                  <a:cubicBezTo>
                    <a:pt x="2048" y="1465"/>
                    <a:pt x="2131" y="1537"/>
                    <a:pt x="2215" y="1537"/>
                  </a:cubicBezTo>
                  <a:cubicBezTo>
                    <a:pt x="2298" y="1537"/>
                    <a:pt x="2381" y="1465"/>
                    <a:pt x="2381" y="1370"/>
                  </a:cubicBezTo>
                  <a:cubicBezTo>
                    <a:pt x="2381" y="846"/>
                    <a:pt x="1929" y="418"/>
                    <a:pt x="1345" y="358"/>
                  </a:cubicBezTo>
                  <a:lnTo>
                    <a:pt x="1345" y="168"/>
                  </a:lnTo>
                  <a:cubicBezTo>
                    <a:pt x="1345" y="72"/>
                    <a:pt x="1274" y="1"/>
                    <a:pt x="119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06" name="Google Shape;9106;p76"/>
          <p:cNvGrpSpPr/>
          <p:nvPr/>
        </p:nvGrpSpPr>
        <p:grpSpPr>
          <a:xfrm>
            <a:off x="1656276" y="4125629"/>
            <a:ext cx="374709" cy="374010"/>
            <a:chOff x="1421638" y="4125629"/>
            <a:chExt cx="374709" cy="37401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07" name="Google Shape;9107;p76"/>
            <p:cNvSpPr/>
            <p:nvPr/>
          </p:nvSpPr>
          <p:spPr>
            <a:xfrm>
              <a:off x="1421638" y="4265954"/>
              <a:ext cx="374709" cy="233685"/>
            </a:xfrm>
            <a:custGeom>
              <a:avLst/>
              <a:gdLst/>
              <a:ahLst/>
              <a:cxnLst/>
              <a:rect l="l" t="t" r="r" b="b"/>
              <a:pathLst>
                <a:path w="11800" h="7359" extrusionOk="0">
                  <a:moveTo>
                    <a:pt x="3180" y="3298"/>
                  </a:moveTo>
                  <a:lnTo>
                    <a:pt x="3180" y="7001"/>
                  </a:lnTo>
                  <a:lnTo>
                    <a:pt x="1691" y="7001"/>
                  </a:lnTo>
                  <a:lnTo>
                    <a:pt x="1691" y="3298"/>
                  </a:lnTo>
                  <a:close/>
                  <a:moveTo>
                    <a:pt x="6680" y="2370"/>
                  </a:moveTo>
                  <a:lnTo>
                    <a:pt x="6680" y="7001"/>
                  </a:lnTo>
                  <a:lnTo>
                    <a:pt x="5192" y="7001"/>
                  </a:lnTo>
                  <a:lnTo>
                    <a:pt x="5192" y="2370"/>
                  </a:lnTo>
                  <a:close/>
                  <a:moveTo>
                    <a:pt x="10180" y="345"/>
                  </a:moveTo>
                  <a:lnTo>
                    <a:pt x="10180" y="7001"/>
                  </a:lnTo>
                  <a:lnTo>
                    <a:pt x="8692" y="7001"/>
                  </a:lnTo>
                  <a:lnTo>
                    <a:pt x="8692" y="345"/>
                  </a:lnTo>
                  <a:close/>
                  <a:moveTo>
                    <a:pt x="8502" y="0"/>
                  </a:moveTo>
                  <a:cubicBezTo>
                    <a:pt x="8406" y="0"/>
                    <a:pt x="8323" y="84"/>
                    <a:pt x="8323" y="179"/>
                  </a:cubicBezTo>
                  <a:lnTo>
                    <a:pt x="8323" y="7001"/>
                  </a:lnTo>
                  <a:lnTo>
                    <a:pt x="7013" y="7001"/>
                  </a:lnTo>
                  <a:lnTo>
                    <a:pt x="7013" y="2203"/>
                  </a:lnTo>
                  <a:cubicBezTo>
                    <a:pt x="7013" y="2120"/>
                    <a:pt x="6930" y="2024"/>
                    <a:pt x="6835" y="2024"/>
                  </a:cubicBezTo>
                  <a:lnTo>
                    <a:pt x="4989" y="2024"/>
                  </a:lnTo>
                  <a:cubicBezTo>
                    <a:pt x="4894" y="2024"/>
                    <a:pt x="4811" y="2108"/>
                    <a:pt x="4811" y="2203"/>
                  </a:cubicBezTo>
                  <a:lnTo>
                    <a:pt x="4811" y="7001"/>
                  </a:lnTo>
                  <a:lnTo>
                    <a:pt x="3501" y="7001"/>
                  </a:lnTo>
                  <a:lnTo>
                    <a:pt x="3501" y="3132"/>
                  </a:lnTo>
                  <a:cubicBezTo>
                    <a:pt x="3501" y="3036"/>
                    <a:pt x="3418" y="2953"/>
                    <a:pt x="3322" y="2953"/>
                  </a:cubicBezTo>
                  <a:lnTo>
                    <a:pt x="1477" y="2953"/>
                  </a:lnTo>
                  <a:cubicBezTo>
                    <a:pt x="1382" y="2953"/>
                    <a:pt x="1298" y="3024"/>
                    <a:pt x="1298" y="3132"/>
                  </a:cubicBezTo>
                  <a:lnTo>
                    <a:pt x="1298" y="7001"/>
                  </a:lnTo>
                  <a:lnTo>
                    <a:pt x="179" y="7001"/>
                  </a:lnTo>
                  <a:cubicBezTo>
                    <a:pt x="84" y="7001"/>
                    <a:pt x="1" y="7073"/>
                    <a:pt x="1" y="7180"/>
                  </a:cubicBezTo>
                  <a:cubicBezTo>
                    <a:pt x="1" y="7287"/>
                    <a:pt x="72" y="7358"/>
                    <a:pt x="179" y="7358"/>
                  </a:cubicBezTo>
                  <a:lnTo>
                    <a:pt x="11597" y="7358"/>
                  </a:lnTo>
                  <a:cubicBezTo>
                    <a:pt x="11681" y="7358"/>
                    <a:pt x="11776" y="7287"/>
                    <a:pt x="11776" y="7180"/>
                  </a:cubicBezTo>
                  <a:cubicBezTo>
                    <a:pt x="11800" y="7073"/>
                    <a:pt x="11728" y="7001"/>
                    <a:pt x="11633" y="7001"/>
                  </a:cubicBezTo>
                  <a:lnTo>
                    <a:pt x="10526" y="7001"/>
                  </a:lnTo>
                  <a:lnTo>
                    <a:pt x="10526" y="179"/>
                  </a:lnTo>
                  <a:cubicBezTo>
                    <a:pt x="10526" y="95"/>
                    <a:pt x="10442" y="0"/>
                    <a:pt x="1034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08" name="Google Shape;9108;p76"/>
            <p:cNvSpPr/>
            <p:nvPr/>
          </p:nvSpPr>
          <p:spPr>
            <a:xfrm>
              <a:off x="1428052" y="4125629"/>
              <a:ext cx="356958" cy="215585"/>
            </a:xfrm>
            <a:custGeom>
              <a:avLst/>
              <a:gdLst/>
              <a:ahLst/>
              <a:cxnLst/>
              <a:rect l="l" t="t" r="r" b="b"/>
              <a:pathLst>
                <a:path w="11241" h="6789" extrusionOk="0">
                  <a:moveTo>
                    <a:pt x="10668" y="0"/>
                  </a:moveTo>
                  <a:cubicBezTo>
                    <a:pt x="10653" y="0"/>
                    <a:pt x="10637" y="1"/>
                    <a:pt x="10621" y="2"/>
                  </a:cubicBezTo>
                  <a:lnTo>
                    <a:pt x="9145" y="181"/>
                  </a:lnTo>
                  <a:cubicBezTo>
                    <a:pt x="8847" y="216"/>
                    <a:pt x="8633" y="490"/>
                    <a:pt x="8669" y="788"/>
                  </a:cubicBezTo>
                  <a:cubicBezTo>
                    <a:pt x="8691" y="1064"/>
                    <a:pt x="8938" y="1268"/>
                    <a:pt x="9211" y="1268"/>
                  </a:cubicBezTo>
                  <a:cubicBezTo>
                    <a:pt x="9232" y="1268"/>
                    <a:pt x="9254" y="1267"/>
                    <a:pt x="9276" y="1264"/>
                  </a:cubicBezTo>
                  <a:lnTo>
                    <a:pt x="9395" y="1252"/>
                  </a:lnTo>
                  <a:lnTo>
                    <a:pt x="9395" y="1252"/>
                  </a:lnTo>
                  <a:cubicBezTo>
                    <a:pt x="7597" y="3348"/>
                    <a:pt x="5442" y="4443"/>
                    <a:pt x="3918" y="4979"/>
                  </a:cubicBezTo>
                  <a:cubicBezTo>
                    <a:pt x="2025" y="5657"/>
                    <a:pt x="561" y="5717"/>
                    <a:pt x="537" y="5717"/>
                  </a:cubicBezTo>
                  <a:cubicBezTo>
                    <a:pt x="239" y="5729"/>
                    <a:pt x="1" y="5967"/>
                    <a:pt x="25" y="6265"/>
                  </a:cubicBezTo>
                  <a:cubicBezTo>
                    <a:pt x="37" y="6562"/>
                    <a:pt x="275" y="6789"/>
                    <a:pt x="561" y="6789"/>
                  </a:cubicBezTo>
                  <a:lnTo>
                    <a:pt x="572" y="6789"/>
                  </a:lnTo>
                  <a:cubicBezTo>
                    <a:pt x="632" y="6789"/>
                    <a:pt x="2192" y="6729"/>
                    <a:pt x="4263" y="6003"/>
                  </a:cubicBezTo>
                  <a:cubicBezTo>
                    <a:pt x="5418" y="5586"/>
                    <a:pt x="6514" y="5050"/>
                    <a:pt x="7490" y="4383"/>
                  </a:cubicBezTo>
                  <a:cubicBezTo>
                    <a:pt x="7561" y="4324"/>
                    <a:pt x="7597" y="4217"/>
                    <a:pt x="7538" y="4145"/>
                  </a:cubicBezTo>
                  <a:cubicBezTo>
                    <a:pt x="7501" y="4093"/>
                    <a:pt x="7445" y="4065"/>
                    <a:pt x="7391" y="4065"/>
                  </a:cubicBezTo>
                  <a:cubicBezTo>
                    <a:pt x="7358" y="4065"/>
                    <a:pt x="7326" y="4075"/>
                    <a:pt x="7299" y="4098"/>
                  </a:cubicBezTo>
                  <a:cubicBezTo>
                    <a:pt x="6335" y="4753"/>
                    <a:pt x="5275" y="5288"/>
                    <a:pt x="4144" y="5693"/>
                  </a:cubicBezTo>
                  <a:cubicBezTo>
                    <a:pt x="2132" y="6408"/>
                    <a:pt x="632" y="6467"/>
                    <a:pt x="561" y="6467"/>
                  </a:cubicBezTo>
                  <a:cubicBezTo>
                    <a:pt x="453" y="6467"/>
                    <a:pt x="358" y="6372"/>
                    <a:pt x="358" y="6265"/>
                  </a:cubicBezTo>
                  <a:cubicBezTo>
                    <a:pt x="358" y="6169"/>
                    <a:pt x="441" y="6074"/>
                    <a:pt x="561" y="6062"/>
                  </a:cubicBezTo>
                  <a:cubicBezTo>
                    <a:pt x="572" y="6062"/>
                    <a:pt x="2085" y="6003"/>
                    <a:pt x="4037" y="5300"/>
                  </a:cubicBezTo>
                  <a:cubicBezTo>
                    <a:pt x="5680" y="4717"/>
                    <a:pt x="8026" y="3514"/>
                    <a:pt x="9943" y="1133"/>
                  </a:cubicBezTo>
                  <a:cubicBezTo>
                    <a:pt x="10035" y="1018"/>
                    <a:pt x="9949" y="847"/>
                    <a:pt x="9813" y="847"/>
                  </a:cubicBezTo>
                  <a:cubicBezTo>
                    <a:pt x="9809" y="847"/>
                    <a:pt x="9804" y="847"/>
                    <a:pt x="9800" y="847"/>
                  </a:cubicBezTo>
                  <a:lnTo>
                    <a:pt x="9252" y="931"/>
                  </a:lnTo>
                  <a:cubicBezTo>
                    <a:pt x="9244" y="932"/>
                    <a:pt x="9236" y="932"/>
                    <a:pt x="9228" y="932"/>
                  </a:cubicBezTo>
                  <a:cubicBezTo>
                    <a:pt x="9139" y="932"/>
                    <a:pt x="9049" y="874"/>
                    <a:pt x="9038" y="776"/>
                  </a:cubicBezTo>
                  <a:cubicBezTo>
                    <a:pt x="9014" y="657"/>
                    <a:pt x="9085" y="550"/>
                    <a:pt x="9204" y="538"/>
                  </a:cubicBezTo>
                  <a:lnTo>
                    <a:pt x="10681" y="359"/>
                  </a:lnTo>
                  <a:cubicBezTo>
                    <a:pt x="10688" y="358"/>
                    <a:pt x="10696" y="358"/>
                    <a:pt x="10703" y="358"/>
                  </a:cubicBezTo>
                  <a:cubicBezTo>
                    <a:pt x="10812" y="358"/>
                    <a:pt x="10895" y="438"/>
                    <a:pt x="10895" y="550"/>
                  </a:cubicBezTo>
                  <a:lnTo>
                    <a:pt x="10895" y="2026"/>
                  </a:lnTo>
                  <a:cubicBezTo>
                    <a:pt x="10895" y="2133"/>
                    <a:pt x="10812" y="2217"/>
                    <a:pt x="10705" y="2217"/>
                  </a:cubicBezTo>
                  <a:cubicBezTo>
                    <a:pt x="10598" y="2217"/>
                    <a:pt x="10514" y="2133"/>
                    <a:pt x="10514" y="2026"/>
                  </a:cubicBezTo>
                  <a:lnTo>
                    <a:pt x="10514" y="1586"/>
                  </a:lnTo>
                  <a:cubicBezTo>
                    <a:pt x="10514" y="1502"/>
                    <a:pt x="10467" y="1443"/>
                    <a:pt x="10407" y="1419"/>
                  </a:cubicBezTo>
                  <a:cubicBezTo>
                    <a:pt x="10387" y="1409"/>
                    <a:pt x="10368" y="1405"/>
                    <a:pt x="10349" y="1405"/>
                  </a:cubicBezTo>
                  <a:cubicBezTo>
                    <a:pt x="10298" y="1405"/>
                    <a:pt x="10251" y="1435"/>
                    <a:pt x="10217" y="1478"/>
                  </a:cubicBezTo>
                  <a:cubicBezTo>
                    <a:pt x="9574" y="2264"/>
                    <a:pt x="8835" y="2979"/>
                    <a:pt x="8026" y="3610"/>
                  </a:cubicBezTo>
                  <a:cubicBezTo>
                    <a:pt x="7954" y="3669"/>
                    <a:pt x="7942" y="3764"/>
                    <a:pt x="8002" y="3848"/>
                  </a:cubicBezTo>
                  <a:cubicBezTo>
                    <a:pt x="8036" y="3888"/>
                    <a:pt x="8081" y="3910"/>
                    <a:pt x="8129" y="3910"/>
                  </a:cubicBezTo>
                  <a:cubicBezTo>
                    <a:pt x="8166" y="3910"/>
                    <a:pt x="8204" y="3897"/>
                    <a:pt x="8240" y="3872"/>
                  </a:cubicBezTo>
                  <a:cubicBezTo>
                    <a:pt x="8931" y="3336"/>
                    <a:pt x="9585" y="2729"/>
                    <a:pt x="10169" y="2062"/>
                  </a:cubicBezTo>
                  <a:cubicBezTo>
                    <a:pt x="10181" y="2336"/>
                    <a:pt x="10419" y="2574"/>
                    <a:pt x="10705" y="2574"/>
                  </a:cubicBezTo>
                  <a:cubicBezTo>
                    <a:pt x="11002" y="2574"/>
                    <a:pt x="11240" y="2336"/>
                    <a:pt x="11240" y="2038"/>
                  </a:cubicBezTo>
                  <a:lnTo>
                    <a:pt x="11240" y="573"/>
                  </a:lnTo>
                  <a:cubicBezTo>
                    <a:pt x="11240" y="395"/>
                    <a:pt x="11169" y="240"/>
                    <a:pt x="11050" y="133"/>
                  </a:cubicBezTo>
                  <a:cubicBezTo>
                    <a:pt x="10943" y="47"/>
                    <a:pt x="10807" y="0"/>
                    <a:pt x="1066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09" name="Google Shape;9109;p76"/>
          <p:cNvGrpSpPr/>
          <p:nvPr/>
        </p:nvGrpSpPr>
        <p:grpSpPr>
          <a:xfrm>
            <a:off x="2207892" y="4156304"/>
            <a:ext cx="357720" cy="342192"/>
            <a:chOff x="1973254" y="4156304"/>
            <a:chExt cx="357720" cy="3421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10" name="Google Shape;9110;p76"/>
            <p:cNvSpPr/>
            <p:nvPr/>
          </p:nvSpPr>
          <p:spPr>
            <a:xfrm>
              <a:off x="2129044" y="4156304"/>
              <a:ext cx="18926" cy="97964"/>
            </a:xfrm>
            <a:custGeom>
              <a:avLst/>
              <a:gdLst/>
              <a:ahLst/>
              <a:cxnLst/>
              <a:rect l="l" t="t" r="r" b="b"/>
              <a:pathLst>
                <a:path w="596" h="3085" extrusionOk="0">
                  <a:moveTo>
                    <a:pt x="417" y="0"/>
                  </a:moveTo>
                  <a:cubicBezTo>
                    <a:pt x="310" y="0"/>
                    <a:pt x="238" y="72"/>
                    <a:pt x="238" y="179"/>
                  </a:cubicBezTo>
                  <a:cubicBezTo>
                    <a:pt x="238" y="358"/>
                    <a:pt x="191" y="453"/>
                    <a:pt x="131" y="560"/>
                  </a:cubicBezTo>
                  <a:cubicBezTo>
                    <a:pt x="72" y="667"/>
                    <a:pt x="0" y="822"/>
                    <a:pt x="0" y="1096"/>
                  </a:cubicBezTo>
                  <a:cubicBezTo>
                    <a:pt x="0" y="1358"/>
                    <a:pt x="72" y="1501"/>
                    <a:pt x="131" y="1632"/>
                  </a:cubicBezTo>
                  <a:cubicBezTo>
                    <a:pt x="191" y="1727"/>
                    <a:pt x="238" y="1822"/>
                    <a:pt x="238" y="2001"/>
                  </a:cubicBezTo>
                  <a:cubicBezTo>
                    <a:pt x="238" y="2179"/>
                    <a:pt x="191" y="2263"/>
                    <a:pt x="131" y="2370"/>
                  </a:cubicBezTo>
                  <a:cubicBezTo>
                    <a:pt x="72" y="2501"/>
                    <a:pt x="0" y="2644"/>
                    <a:pt x="0" y="2906"/>
                  </a:cubicBezTo>
                  <a:cubicBezTo>
                    <a:pt x="0" y="3013"/>
                    <a:pt x="72" y="3084"/>
                    <a:pt x="179" y="3084"/>
                  </a:cubicBezTo>
                  <a:cubicBezTo>
                    <a:pt x="286" y="3084"/>
                    <a:pt x="357" y="3013"/>
                    <a:pt x="357" y="2906"/>
                  </a:cubicBezTo>
                  <a:cubicBezTo>
                    <a:pt x="357" y="2727"/>
                    <a:pt x="405" y="2644"/>
                    <a:pt x="464" y="2536"/>
                  </a:cubicBezTo>
                  <a:cubicBezTo>
                    <a:pt x="524" y="2417"/>
                    <a:pt x="595" y="2263"/>
                    <a:pt x="595" y="2001"/>
                  </a:cubicBezTo>
                  <a:cubicBezTo>
                    <a:pt x="595" y="1727"/>
                    <a:pt x="524" y="1584"/>
                    <a:pt x="464" y="1465"/>
                  </a:cubicBezTo>
                  <a:cubicBezTo>
                    <a:pt x="405" y="1358"/>
                    <a:pt x="357" y="1274"/>
                    <a:pt x="357" y="1096"/>
                  </a:cubicBezTo>
                  <a:cubicBezTo>
                    <a:pt x="357" y="905"/>
                    <a:pt x="405" y="822"/>
                    <a:pt x="464" y="715"/>
                  </a:cubicBezTo>
                  <a:cubicBezTo>
                    <a:pt x="524" y="596"/>
                    <a:pt x="595" y="453"/>
                    <a:pt x="595" y="179"/>
                  </a:cubicBezTo>
                  <a:cubicBezTo>
                    <a:pt x="595" y="72"/>
                    <a:pt x="524" y="0"/>
                    <a:pt x="41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1" name="Google Shape;9111;p76"/>
            <p:cNvSpPr/>
            <p:nvPr/>
          </p:nvSpPr>
          <p:spPr>
            <a:xfrm>
              <a:off x="2174771" y="4156304"/>
              <a:ext cx="18958" cy="97964"/>
            </a:xfrm>
            <a:custGeom>
              <a:avLst/>
              <a:gdLst/>
              <a:ahLst/>
              <a:cxnLst/>
              <a:rect l="l" t="t" r="r" b="b"/>
              <a:pathLst>
                <a:path w="597" h="3085" extrusionOk="0">
                  <a:moveTo>
                    <a:pt x="418" y="0"/>
                  </a:moveTo>
                  <a:cubicBezTo>
                    <a:pt x="322" y="0"/>
                    <a:pt x="239" y="72"/>
                    <a:pt x="239" y="179"/>
                  </a:cubicBezTo>
                  <a:cubicBezTo>
                    <a:pt x="239" y="358"/>
                    <a:pt x="191" y="453"/>
                    <a:pt x="144" y="560"/>
                  </a:cubicBezTo>
                  <a:cubicBezTo>
                    <a:pt x="84" y="667"/>
                    <a:pt x="1" y="822"/>
                    <a:pt x="1" y="1096"/>
                  </a:cubicBezTo>
                  <a:cubicBezTo>
                    <a:pt x="1" y="1358"/>
                    <a:pt x="84" y="1501"/>
                    <a:pt x="144" y="1632"/>
                  </a:cubicBezTo>
                  <a:cubicBezTo>
                    <a:pt x="191" y="1727"/>
                    <a:pt x="239" y="1822"/>
                    <a:pt x="239" y="2001"/>
                  </a:cubicBezTo>
                  <a:cubicBezTo>
                    <a:pt x="239" y="2179"/>
                    <a:pt x="191" y="2263"/>
                    <a:pt x="144" y="2370"/>
                  </a:cubicBezTo>
                  <a:cubicBezTo>
                    <a:pt x="84" y="2501"/>
                    <a:pt x="1" y="2644"/>
                    <a:pt x="1" y="2906"/>
                  </a:cubicBezTo>
                  <a:cubicBezTo>
                    <a:pt x="1" y="3013"/>
                    <a:pt x="84" y="3084"/>
                    <a:pt x="179" y="3084"/>
                  </a:cubicBezTo>
                  <a:cubicBezTo>
                    <a:pt x="287" y="3084"/>
                    <a:pt x="358" y="3013"/>
                    <a:pt x="358" y="2906"/>
                  </a:cubicBezTo>
                  <a:cubicBezTo>
                    <a:pt x="358" y="2727"/>
                    <a:pt x="406" y="2644"/>
                    <a:pt x="465" y="2536"/>
                  </a:cubicBezTo>
                  <a:cubicBezTo>
                    <a:pt x="525" y="2417"/>
                    <a:pt x="596" y="2263"/>
                    <a:pt x="596" y="2001"/>
                  </a:cubicBezTo>
                  <a:cubicBezTo>
                    <a:pt x="596" y="1727"/>
                    <a:pt x="525" y="1584"/>
                    <a:pt x="465" y="1465"/>
                  </a:cubicBezTo>
                  <a:cubicBezTo>
                    <a:pt x="406" y="1358"/>
                    <a:pt x="358" y="1274"/>
                    <a:pt x="358" y="1096"/>
                  </a:cubicBezTo>
                  <a:cubicBezTo>
                    <a:pt x="358" y="905"/>
                    <a:pt x="406" y="822"/>
                    <a:pt x="465" y="715"/>
                  </a:cubicBezTo>
                  <a:cubicBezTo>
                    <a:pt x="525" y="596"/>
                    <a:pt x="596" y="453"/>
                    <a:pt x="596" y="179"/>
                  </a:cubicBezTo>
                  <a:cubicBezTo>
                    <a:pt x="596" y="72"/>
                    <a:pt x="525" y="0"/>
                    <a:pt x="41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2" name="Google Shape;9112;p76"/>
            <p:cNvSpPr/>
            <p:nvPr/>
          </p:nvSpPr>
          <p:spPr>
            <a:xfrm>
              <a:off x="1992529" y="4460644"/>
              <a:ext cx="338445" cy="37852"/>
            </a:xfrm>
            <a:custGeom>
              <a:avLst/>
              <a:gdLst/>
              <a:ahLst/>
              <a:cxnLst/>
              <a:rect l="l" t="t" r="r" b="b"/>
              <a:pathLst>
                <a:path w="10658" h="1192" extrusionOk="0">
                  <a:moveTo>
                    <a:pt x="10002" y="358"/>
                  </a:moveTo>
                  <a:lnTo>
                    <a:pt x="9931" y="632"/>
                  </a:lnTo>
                  <a:cubicBezTo>
                    <a:pt x="9895" y="751"/>
                    <a:pt x="9764" y="834"/>
                    <a:pt x="9645" y="834"/>
                  </a:cubicBezTo>
                  <a:lnTo>
                    <a:pt x="1013" y="834"/>
                  </a:lnTo>
                  <a:cubicBezTo>
                    <a:pt x="894" y="834"/>
                    <a:pt x="763" y="739"/>
                    <a:pt x="727" y="632"/>
                  </a:cubicBezTo>
                  <a:lnTo>
                    <a:pt x="656" y="358"/>
                  </a:lnTo>
                  <a:close/>
                  <a:moveTo>
                    <a:pt x="180" y="1"/>
                  </a:moveTo>
                  <a:cubicBezTo>
                    <a:pt x="72" y="1"/>
                    <a:pt x="1" y="84"/>
                    <a:pt x="1" y="180"/>
                  </a:cubicBezTo>
                  <a:cubicBezTo>
                    <a:pt x="1" y="287"/>
                    <a:pt x="72" y="358"/>
                    <a:pt x="180" y="358"/>
                  </a:cubicBezTo>
                  <a:lnTo>
                    <a:pt x="287" y="358"/>
                  </a:lnTo>
                  <a:lnTo>
                    <a:pt x="382" y="715"/>
                  </a:lnTo>
                  <a:cubicBezTo>
                    <a:pt x="465" y="989"/>
                    <a:pt x="739" y="1192"/>
                    <a:pt x="1013" y="1192"/>
                  </a:cubicBezTo>
                  <a:lnTo>
                    <a:pt x="9645" y="1192"/>
                  </a:lnTo>
                  <a:cubicBezTo>
                    <a:pt x="9931" y="1192"/>
                    <a:pt x="10193" y="989"/>
                    <a:pt x="10264" y="715"/>
                  </a:cubicBezTo>
                  <a:lnTo>
                    <a:pt x="10371" y="358"/>
                  </a:lnTo>
                  <a:lnTo>
                    <a:pt x="10478" y="358"/>
                  </a:lnTo>
                  <a:cubicBezTo>
                    <a:pt x="10574" y="358"/>
                    <a:pt x="10657" y="287"/>
                    <a:pt x="10657" y="180"/>
                  </a:cubicBezTo>
                  <a:cubicBezTo>
                    <a:pt x="10657" y="96"/>
                    <a:pt x="10586" y="1"/>
                    <a:pt x="1047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3" name="Google Shape;9113;p76"/>
            <p:cNvSpPr/>
            <p:nvPr/>
          </p:nvSpPr>
          <p:spPr>
            <a:xfrm>
              <a:off x="1996340" y="4288627"/>
              <a:ext cx="60525" cy="69226"/>
            </a:xfrm>
            <a:custGeom>
              <a:avLst/>
              <a:gdLst/>
              <a:ahLst/>
              <a:cxnLst/>
              <a:rect l="l" t="t" r="r" b="b"/>
              <a:pathLst>
                <a:path w="1906" h="2180" extrusionOk="0">
                  <a:moveTo>
                    <a:pt x="1500" y="358"/>
                  </a:moveTo>
                  <a:lnTo>
                    <a:pt x="1500" y="1346"/>
                  </a:lnTo>
                  <a:cubicBezTo>
                    <a:pt x="1500" y="1513"/>
                    <a:pt x="1512" y="1656"/>
                    <a:pt x="1524" y="1822"/>
                  </a:cubicBezTo>
                  <a:lnTo>
                    <a:pt x="1512" y="1822"/>
                  </a:lnTo>
                  <a:cubicBezTo>
                    <a:pt x="869" y="1822"/>
                    <a:pt x="369" y="1298"/>
                    <a:pt x="369" y="679"/>
                  </a:cubicBezTo>
                  <a:cubicBezTo>
                    <a:pt x="357" y="572"/>
                    <a:pt x="369" y="465"/>
                    <a:pt x="405" y="358"/>
                  </a:cubicBezTo>
                  <a:close/>
                  <a:moveTo>
                    <a:pt x="262" y="1"/>
                  </a:moveTo>
                  <a:cubicBezTo>
                    <a:pt x="191" y="1"/>
                    <a:pt x="131" y="48"/>
                    <a:pt x="107" y="120"/>
                  </a:cubicBezTo>
                  <a:cubicBezTo>
                    <a:pt x="24" y="298"/>
                    <a:pt x="0" y="477"/>
                    <a:pt x="0" y="679"/>
                  </a:cubicBezTo>
                  <a:cubicBezTo>
                    <a:pt x="0" y="1513"/>
                    <a:pt x="667" y="2179"/>
                    <a:pt x="1500" y="2179"/>
                  </a:cubicBezTo>
                  <a:lnTo>
                    <a:pt x="1726" y="2179"/>
                  </a:lnTo>
                  <a:cubicBezTo>
                    <a:pt x="1786" y="2179"/>
                    <a:pt x="1834" y="2144"/>
                    <a:pt x="1857" y="2120"/>
                  </a:cubicBezTo>
                  <a:cubicBezTo>
                    <a:pt x="1893" y="2084"/>
                    <a:pt x="1905" y="2025"/>
                    <a:pt x="1905" y="1965"/>
                  </a:cubicBezTo>
                  <a:cubicBezTo>
                    <a:pt x="1857" y="1763"/>
                    <a:pt x="1846" y="1548"/>
                    <a:pt x="1846" y="1358"/>
                  </a:cubicBezTo>
                  <a:lnTo>
                    <a:pt x="1846" y="179"/>
                  </a:lnTo>
                  <a:cubicBezTo>
                    <a:pt x="1846" y="84"/>
                    <a:pt x="1774" y="1"/>
                    <a:pt x="16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4" name="Google Shape;9114;p76"/>
            <p:cNvSpPr/>
            <p:nvPr/>
          </p:nvSpPr>
          <p:spPr>
            <a:xfrm>
              <a:off x="1973254" y="4265954"/>
              <a:ext cx="306658" cy="184147"/>
            </a:xfrm>
            <a:custGeom>
              <a:avLst/>
              <a:gdLst/>
              <a:ahLst/>
              <a:cxnLst/>
              <a:rect l="l" t="t" r="r" b="b"/>
              <a:pathLst>
                <a:path w="9657" h="5799" extrusionOk="0">
                  <a:moveTo>
                    <a:pt x="9288" y="357"/>
                  </a:moveTo>
                  <a:lnTo>
                    <a:pt x="9288" y="2072"/>
                  </a:lnTo>
                  <a:cubicBezTo>
                    <a:pt x="9288" y="3917"/>
                    <a:pt x="7776" y="5418"/>
                    <a:pt x="5930" y="5418"/>
                  </a:cubicBezTo>
                  <a:cubicBezTo>
                    <a:pt x="4585" y="5418"/>
                    <a:pt x="3358" y="4620"/>
                    <a:pt x="2834" y="3370"/>
                  </a:cubicBezTo>
                  <a:cubicBezTo>
                    <a:pt x="2811" y="3310"/>
                    <a:pt x="2751" y="3263"/>
                    <a:pt x="2668" y="3263"/>
                  </a:cubicBezTo>
                  <a:lnTo>
                    <a:pt x="2227" y="3263"/>
                  </a:lnTo>
                  <a:cubicBezTo>
                    <a:pt x="1203" y="3263"/>
                    <a:pt x="346" y="2429"/>
                    <a:pt x="346" y="1393"/>
                  </a:cubicBezTo>
                  <a:cubicBezTo>
                    <a:pt x="358" y="1012"/>
                    <a:pt x="477" y="655"/>
                    <a:pt x="668" y="357"/>
                  </a:cubicBezTo>
                  <a:lnTo>
                    <a:pt x="8335" y="357"/>
                  </a:lnTo>
                  <a:lnTo>
                    <a:pt x="8335" y="1131"/>
                  </a:lnTo>
                  <a:cubicBezTo>
                    <a:pt x="8335" y="1238"/>
                    <a:pt x="8407" y="1310"/>
                    <a:pt x="8514" y="1310"/>
                  </a:cubicBezTo>
                  <a:cubicBezTo>
                    <a:pt x="8609" y="1310"/>
                    <a:pt x="8692" y="1238"/>
                    <a:pt x="8692" y="1131"/>
                  </a:cubicBezTo>
                  <a:lnTo>
                    <a:pt x="8692" y="357"/>
                  </a:lnTo>
                  <a:close/>
                  <a:moveTo>
                    <a:pt x="572" y="0"/>
                  </a:moveTo>
                  <a:cubicBezTo>
                    <a:pt x="513" y="0"/>
                    <a:pt x="477" y="36"/>
                    <a:pt x="429" y="84"/>
                  </a:cubicBezTo>
                  <a:cubicBezTo>
                    <a:pt x="144" y="465"/>
                    <a:pt x="1" y="917"/>
                    <a:pt x="1" y="1381"/>
                  </a:cubicBezTo>
                  <a:cubicBezTo>
                    <a:pt x="1" y="2620"/>
                    <a:pt x="1013" y="3620"/>
                    <a:pt x="2227" y="3620"/>
                  </a:cubicBezTo>
                  <a:lnTo>
                    <a:pt x="2561" y="3620"/>
                  </a:lnTo>
                  <a:cubicBezTo>
                    <a:pt x="3168" y="4941"/>
                    <a:pt x="4478" y="5799"/>
                    <a:pt x="5930" y="5799"/>
                  </a:cubicBezTo>
                  <a:cubicBezTo>
                    <a:pt x="7990" y="5799"/>
                    <a:pt x="9657" y="4132"/>
                    <a:pt x="9657" y="2072"/>
                  </a:cubicBezTo>
                  <a:lnTo>
                    <a:pt x="9657" y="179"/>
                  </a:lnTo>
                  <a:cubicBezTo>
                    <a:pt x="9657" y="84"/>
                    <a:pt x="9585" y="0"/>
                    <a:pt x="947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5" name="Google Shape;9115;p76"/>
            <p:cNvSpPr/>
            <p:nvPr/>
          </p:nvSpPr>
          <p:spPr>
            <a:xfrm>
              <a:off x="2155877" y="4319620"/>
              <a:ext cx="93423" cy="99488"/>
            </a:xfrm>
            <a:custGeom>
              <a:avLst/>
              <a:gdLst/>
              <a:ahLst/>
              <a:cxnLst/>
              <a:rect l="l" t="t" r="r" b="b"/>
              <a:pathLst>
                <a:path w="2942" h="3133" extrusionOk="0">
                  <a:moveTo>
                    <a:pt x="2763" y="1"/>
                  </a:moveTo>
                  <a:cubicBezTo>
                    <a:pt x="2656" y="1"/>
                    <a:pt x="2584" y="72"/>
                    <a:pt x="2584" y="179"/>
                  </a:cubicBezTo>
                  <a:lnTo>
                    <a:pt x="2584" y="382"/>
                  </a:lnTo>
                  <a:cubicBezTo>
                    <a:pt x="2584" y="1703"/>
                    <a:pt x="1513" y="2775"/>
                    <a:pt x="179" y="2775"/>
                  </a:cubicBezTo>
                  <a:cubicBezTo>
                    <a:pt x="84" y="2775"/>
                    <a:pt x="0" y="2858"/>
                    <a:pt x="0" y="2954"/>
                  </a:cubicBezTo>
                  <a:cubicBezTo>
                    <a:pt x="0" y="3061"/>
                    <a:pt x="84" y="3132"/>
                    <a:pt x="179" y="3132"/>
                  </a:cubicBezTo>
                  <a:cubicBezTo>
                    <a:pt x="1703" y="3132"/>
                    <a:pt x="2941" y="1906"/>
                    <a:pt x="2941" y="382"/>
                  </a:cubicBezTo>
                  <a:lnTo>
                    <a:pt x="2941" y="179"/>
                  </a:lnTo>
                  <a:cubicBezTo>
                    <a:pt x="2941" y="72"/>
                    <a:pt x="2858" y="1"/>
                    <a:pt x="276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16" name="Google Shape;9116;p76"/>
          <p:cNvGrpSpPr/>
          <p:nvPr/>
        </p:nvGrpSpPr>
        <p:grpSpPr>
          <a:xfrm>
            <a:off x="2758397" y="4135505"/>
            <a:ext cx="341049" cy="340318"/>
            <a:chOff x="2523759" y="4135505"/>
            <a:chExt cx="341049" cy="3403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17" name="Google Shape;9117;p76"/>
            <p:cNvSpPr/>
            <p:nvPr/>
          </p:nvSpPr>
          <p:spPr>
            <a:xfrm>
              <a:off x="2523759" y="4135505"/>
              <a:ext cx="341049" cy="340318"/>
            </a:xfrm>
            <a:custGeom>
              <a:avLst/>
              <a:gdLst/>
              <a:ahLst/>
              <a:cxnLst/>
              <a:rect l="l" t="t" r="r" b="b"/>
              <a:pathLst>
                <a:path w="10740" h="10717" extrusionOk="0">
                  <a:moveTo>
                    <a:pt x="7882" y="358"/>
                  </a:moveTo>
                  <a:cubicBezTo>
                    <a:pt x="7501" y="703"/>
                    <a:pt x="6965" y="1286"/>
                    <a:pt x="6751" y="1906"/>
                  </a:cubicBezTo>
                  <a:cubicBezTo>
                    <a:pt x="6215" y="1644"/>
                    <a:pt x="5620" y="1489"/>
                    <a:pt x="5013" y="1489"/>
                  </a:cubicBezTo>
                  <a:cubicBezTo>
                    <a:pt x="4739" y="1489"/>
                    <a:pt x="4489" y="1513"/>
                    <a:pt x="4251" y="1536"/>
                  </a:cubicBezTo>
                  <a:cubicBezTo>
                    <a:pt x="5132" y="1060"/>
                    <a:pt x="6061" y="763"/>
                    <a:pt x="6727" y="584"/>
                  </a:cubicBezTo>
                  <a:cubicBezTo>
                    <a:pt x="7192" y="465"/>
                    <a:pt x="7585" y="405"/>
                    <a:pt x="7882" y="358"/>
                  </a:cubicBezTo>
                  <a:close/>
                  <a:moveTo>
                    <a:pt x="8013" y="3453"/>
                  </a:moveTo>
                  <a:cubicBezTo>
                    <a:pt x="8180" y="3727"/>
                    <a:pt x="8335" y="4025"/>
                    <a:pt x="8418" y="4323"/>
                  </a:cubicBezTo>
                  <a:cubicBezTo>
                    <a:pt x="8466" y="4453"/>
                    <a:pt x="8549" y="4561"/>
                    <a:pt x="8668" y="4620"/>
                  </a:cubicBezTo>
                  <a:cubicBezTo>
                    <a:pt x="8739" y="4650"/>
                    <a:pt x="8811" y="4665"/>
                    <a:pt x="8879" y="4665"/>
                  </a:cubicBezTo>
                  <a:cubicBezTo>
                    <a:pt x="8948" y="4665"/>
                    <a:pt x="9013" y="4650"/>
                    <a:pt x="9073" y="4620"/>
                  </a:cubicBezTo>
                  <a:lnTo>
                    <a:pt x="10299" y="4096"/>
                  </a:lnTo>
                  <a:lnTo>
                    <a:pt x="10002" y="5001"/>
                  </a:lnTo>
                  <a:cubicBezTo>
                    <a:pt x="9930" y="5215"/>
                    <a:pt x="9930" y="5430"/>
                    <a:pt x="10002" y="5632"/>
                  </a:cubicBezTo>
                  <a:lnTo>
                    <a:pt x="10299" y="6537"/>
                  </a:lnTo>
                  <a:lnTo>
                    <a:pt x="9073" y="6049"/>
                  </a:lnTo>
                  <a:cubicBezTo>
                    <a:pt x="9007" y="6019"/>
                    <a:pt x="8939" y="6004"/>
                    <a:pt x="8870" y="6004"/>
                  </a:cubicBezTo>
                  <a:cubicBezTo>
                    <a:pt x="8802" y="6004"/>
                    <a:pt x="8733" y="6019"/>
                    <a:pt x="8668" y="6049"/>
                  </a:cubicBezTo>
                  <a:cubicBezTo>
                    <a:pt x="8549" y="6108"/>
                    <a:pt x="8454" y="6216"/>
                    <a:pt x="8418" y="6347"/>
                  </a:cubicBezTo>
                  <a:cubicBezTo>
                    <a:pt x="8335" y="6656"/>
                    <a:pt x="8192" y="6942"/>
                    <a:pt x="8013" y="7204"/>
                  </a:cubicBezTo>
                  <a:cubicBezTo>
                    <a:pt x="7894" y="6644"/>
                    <a:pt x="7835" y="6001"/>
                    <a:pt x="7835" y="5335"/>
                  </a:cubicBezTo>
                  <a:cubicBezTo>
                    <a:pt x="7835" y="4668"/>
                    <a:pt x="7894" y="4025"/>
                    <a:pt x="8013" y="3453"/>
                  </a:cubicBezTo>
                  <a:close/>
                  <a:moveTo>
                    <a:pt x="3001" y="2298"/>
                  </a:moveTo>
                  <a:lnTo>
                    <a:pt x="3001" y="2298"/>
                  </a:lnTo>
                  <a:cubicBezTo>
                    <a:pt x="2691" y="3203"/>
                    <a:pt x="2548" y="4263"/>
                    <a:pt x="2548" y="5358"/>
                  </a:cubicBezTo>
                  <a:cubicBezTo>
                    <a:pt x="2548" y="6466"/>
                    <a:pt x="2703" y="7501"/>
                    <a:pt x="3001" y="8430"/>
                  </a:cubicBezTo>
                  <a:cubicBezTo>
                    <a:pt x="2858" y="8323"/>
                    <a:pt x="2703" y="8216"/>
                    <a:pt x="2572" y="8121"/>
                  </a:cubicBezTo>
                  <a:cubicBezTo>
                    <a:pt x="1989" y="7656"/>
                    <a:pt x="1572" y="7025"/>
                    <a:pt x="1179" y="6430"/>
                  </a:cubicBezTo>
                  <a:cubicBezTo>
                    <a:pt x="941" y="6061"/>
                    <a:pt x="679" y="5692"/>
                    <a:pt x="381" y="5346"/>
                  </a:cubicBezTo>
                  <a:cubicBezTo>
                    <a:pt x="667" y="5001"/>
                    <a:pt x="917" y="4632"/>
                    <a:pt x="1179" y="4263"/>
                  </a:cubicBezTo>
                  <a:cubicBezTo>
                    <a:pt x="1572" y="3656"/>
                    <a:pt x="1989" y="3025"/>
                    <a:pt x="2572" y="2584"/>
                  </a:cubicBezTo>
                  <a:cubicBezTo>
                    <a:pt x="2703" y="2477"/>
                    <a:pt x="2858" y="2370"/>
                    <a:pt x="3001" y="2298"/>
                  </a:cubicBezTo>
                  <a:close/>
                  <a:moveTo>
                    <a:pt x="6168" y="2013"/>
                  </a:moveTo>
                  <a:cubicBezTo>
                    <a:pt x="6465" y="2120"/>
                    <a:pt x="6751" y="2251"/>
                    <a:pt x="7001" y="2429"/>
                  </a:cubicBezTo>
                  <a:cubicBezTo>
                    <a:pt x="6942" y="2596"/>
                    <a:pt x="6906" y="2775"/>
                    <a:pt x="6858" y="2965"/>
                  </a:cubicBezTo>
                  <a:cubicBezTo>
                    <a:pt x="6846" y="3049"/>
                    <a:pt x="6882" y="3132"/>
                    <a:pt x="6977" y="3156"/>
                  </a:cubicBezTo>
                  <a:lnTo>
                    <a:pt x="7001" y="3156"/>
                  </a:lnTo>
                  <a:cubicBezTo>
                    <a:pt x="7084" y="3156"/>
                    <a:pt x="7144" y="3108"/>
                    <a:pt x="7156" y="3037"/>
                  </a:cubicBezTo>
                  <a:cubicBezTo>
                    <a:pt x="7180" y="2906"/>
                    <a:pt x="7227" y="2775"/>
                    <a:pt x="7263" y="2632"/>
                  </a:cubicBezTo>
                  <a:cubicBezTo>
                    <a:pt x="7442" y="2787"/>
                    <a:pt x="7596" y="2953"/>
                    <a:pt x="7751" y="3132"/>
                  </a:cubicBezTo>
                  <a:cubicBezTo>
                    <a:pt x="7585" y="3787"/>
                    <a:pt x="7513" y="4537"/>
                    <a:pt x="7513" y="5346"/>
                  </a:cubicBezTo>
                  <a:cubicBezTo>
                    <a:pt x="7513" y="6144"/>
                    <a:pt x="7596" y="6906"/>
                    <a:pt x="7751" y="7561"/>
                  </a:cubicBezTo>
                  <a:cubicBezTo>
                    <a:pt x="7632" y="7740"/>
                    <a:pt x="7465" y="7906"/>
                    <a:pt x="7287" y="8061"/>
                  </a:cubicBezTo>
                  <a:cubicBezTo>
                    <a:pt x="7049" y="7287"/>
                    <a:pt x="6918" y="6335"/>
                    <a:pt x="6918" y="5346"/>
                  </a:cubicBezTo>
                  <a:cubicBezTo>
                    <a:pt x="6918" y="4787"/>
                    <a:pt x="6965" y="4215"/>
                    <a:pt x="7037" y="3691"/>
                  </a:cubicBezTo>
                  <a:cubicBezTo>
                    <a:pt x="7049" y="3608"/>
                    <a:pt x="6989" y="3537"/>
                    <a:pt x="6906" y="3513"/>
                  </a:cubicBezTo>
                  <a:cubicBezTo>
                    <a:pt x="6898" y="3512"/>
                    <a:pt x="6890" y="3511"/>
                    <a:pt x="6882" y="3511"/>
                  </a:cubicBezTo>
                  <a:cubicBezTo>
                    <a:pt x="6799" y="3511"/>
                    <a:pt x="6738" y="3568"/>
                    <a:pt x="6727" y="3644"/>
                  </a:cubicBezTo>
                  <a:cubicBezTo>
                    <a:pt x="6632" y="4192"/>
                    <a:pt x="6584" y="4763"/>
                    <a:pt x="6584" y="5346"/>
                  </a:cubicBezTo>
                  <a:cubicBezTo>
                    <a:pt x="6584" y="6406"/>
                    <a:pt x="6739" y="7430"/>
                    <a:pt x="7001" y="8263"/>
                  </a:cubicBezTo>
                  <a:cubicBezTo>
                    <a:pt x="6739" y="8442"/>
                    <a:pt x="6465" y="8573"/>
                    <a:pt x="6168" y="8680"/>
                  </a:cubicBezTo>
                  <a:cubicBezTo>
                    <a:pt x="5977" y="7740"/>
                    <a:pt x="5870" y="6561"/>
                    <a:pt x="5870" y="5346"/>
                  </a:cubicBezTo>
                  <a:cubicBezTo>
                    <a:pt x="5870" y="4120"/>
                    <a:pt x="5977" y="2953"/>
                    <a:pt x="6168" y="2013"/>
                  </a:cubicBezTo>
                  <a:close/>
                  <a:moveTo>
                    <a:pt x="5263" y="1834"/>
                  </a:moveTo>
                  <a:cubicBezTo>
                    <a:pt x="5477" y="1846"/>
                    <a:pt x="5680" y="1882"/>
                    <a:pt x="5870" y="1929"/>
                  </a:cubicBezTo>
                  <a:cubicBezTo>
                    <a:pt x="5668" y="2894"/>
                    <a:pt x="5560" y="4096"/>
                    <a:pt x="5560" y="5346"/>
                  </a:cubicBezTo>
                  <a:cubicBezTo>
                    <a:pt x="5560" y="6597"/>
                    <a:pt x="5680" y="7799"/>
                    <a:pt x="5870" y="8775"/>
                  </a:cubicBezTo>
                  <a:cubicBezTo>
                    <a:pt x="5680" y="8811"/>
                    <a:pt x="5477" y="8847"/>
                    <a:pt x="5263" y="8859"/>
                  </a:cubicBezTo>
                  <a:cubicBezTo>
                    <a:pt x="5025" y="7882"/>
                    <a:pt x="4894" y="6632"/>
                    <a:pt x="4894" y="5346"/>
                  </a:cubicBezTo>
                  <a:cubicBezTo>
                    <a:pt x="4894" y="4049"/>
                    <a:pt x="5025" y="2822"/>
                    <a:pt x="5263" y="1834"/>
                  </a:cubicBezTo>
                  <a:close/>
                  <a:moveTo>
                    <a:pt x="4941" y="1822"/>
                  </a:moveTo>
                  <a:cubicBezTo>
                    <a:pt x="4703" y="2822"/>
                    <a:pt x="4584" y="4072"/>
                    <a:pt x="4584" y="5346"/>
                  </a:cubicBezTo>
                  <a:cubicBezTo>
                    <a:pt x="4584" y="6632"/>
                    <a:pt x="4715" y="7882"/>
                    <a:pt x="4941" y="8871"/>
                  </a:cubicBezTo>
                  <a:cubicBezTo>
                    <a:pt x="4668" y="8871"/>
                    <a:pt x="4429" y="8847"/>
                    <a:pt x="4191" y="8811"/>
                  </a:cubicBezTo>
                  <a:cubicBezTo>
                    <a:pt x="3977" y="7847"/>
                    <a:pt x="3834" y="6609"/>
                    <a:pt x="3834" y="5346"/>
                  </a:cubicBezTo>
                  <a:cubicBezTo>
                    <a:pt x="3834" y="4525"/>
                    <a:pt x="3882" y="3751"/>
                    <a:pt x="3989" y="3025"/>
                  </a:cubicBezTo>
                  <a:cubicBezTo>
                    <a:pt x="4013" y="2941"/>
                    <a:pt x="3953" y="2858"/>
                    <a:pt x="3870" y="2846"/>
                  </a:cubicBezTo>
                  <a:cubicBezTo>
                    <a:pt x="3862" y="2845"/>
                    <a:pt x="3854" y="2845"/>
                    <a:pt x="3846" y="2845"/>
                  </a:cubicBezTo>
                  <a:cubicBezTo>
                    <a:pt x="3763" y="2845"/>
                    <a:pt x="3702" y="2901"/>
                    <a:pt x="3691" y="2977"/>
                  </a:cubicBezTo>
                  <a:cubicBezTo>
                    <a:pt x="3584" y="3727"/>
                    <a:pt x="3536" y="4513"/>
                    <a:pt x="3536" y="5346"/>
                  </a:cubicBezTo>
                  <a:cubicBezTo>
                    <a:pt x="3536" y="6585"/>
                    <a:pt x="3655" y="7775"/>
                    <a:pt x="3870" y="8740"/>
                  </a:cubicBezTo>
                  <a:cubicBezTo>
                    <a:pt x="3703" y="8692"/>
                    <a:pt x="3548" y="8656"/>
                    <a:pt x="3394" y="8597"/>
                  </a:cubicBezTo>
                  <a:cubicBezTo>
                    <a:pt x="3036" y="7656"/>
                    <a:pt x="2834" y="6525"/>
                    <a:pt x="2834" y="5346"/>
                  </a:cubicBezTo>
                  <a:cubicBezTo>
                    <a:pt x="2834" y="4156"/>
                    <a:pt x="3036" y="3037"/>
                    <a:pt x="3394" y="2108"/>
                  </a:cubicBezTo>
                  <a:cubicBezTo>
                    <a:pt x="3536" y="2048"/>
                    <a:pt x="3703" y="2001"/>
                    <a:pt x="3870" y="1953"/>
                  </a:cubicBezTo>
                  <a:lnTo>
                    <a:pt x="3870" y="1953"/>
                  </a:lnTo>
                  <a:cubicBezTo>
                    <a:pt x="3834" y="2072"/>
                    <a:pt x="3822" y="2191"/>
                    <a:pt x="3786" y="2310"/>
                  </a:cubicBezTo>
                  <a:cubicBezTo>
                    <a:pt x="3775" y="2406"/>
                    <a:pt x="3834" y="2477"/>
                    <a:pt x="3906" y="2489"/>
                  </a:cubicBezTo>
                  <a:lnTo>
                    <a:pt x="3941" y="2489"/>
                  </a:lnTo>
                  <a:cubicBezTo>
                    <a:pt x="4013" y="2489"/>
                    <a:pt x="4072" y="2429"/>
                    <a:pt x="4084" y="2358"/>
                  </a:cubicBezTo>
                  <a:cubicBezTo>
                    <a:pt x="4120" y="2191"/>
                    <a:pt x="4144" y="2025"/>
                    <a:pt x="4191" y="1882"/>
                  </a:cubicBezTo>
                  <a:cubicBezTo>
                    <a:pt x="4429" y="1834"/>
                    <a:pt x="4679" y="1822"/>
                    <a:pt x="4941" y="1822"/>
                  </a:cubicBezTo>
                  <a:close/>
                  <a:moveTo>
                    <a:pt x="6751" y="8775"/>
                  </a:moveTo>
                  <a:cubicBezTo>
                    <a:pt x="6965" y="9406"/>
                    <a:pt x="7501" y="9978"/>
                    <a:pt x="7882" y="10335"/>
                  </a:cubicBezTo>
                  <a:cubicBezTo>
                    <a:pt x="7585" y="10288"/>
                    <a:pt x="7180" y="10228"/>
                    <a:pt x="6727" y="10109"/>
                  </a:cubicBezTo>
                  <a:cubicBezTo>
                    <a:pt x="6061" y="9942"/>
                    <a:pt x="5132" y="9645"/>
                    <a:pt x="4251" y="9145"/>
                  </a:cubicBezTo>
                  <a:lnTo>
                    <a:pt x="4251" y="9145"/>
                  </a:lnTo>
                  <a:cubicBezTo>
                    <a:pt x="4489" y="9168"/>
                    <a:pt x="4739" y="9192"/>
                    <a:pt x="5013" y="9192"/>
                  </a:cubicBezTo>
                  <a:cubicBezTo>
                    <a:pt x="5620" y="9192"/>
                    <a:pt x="6215" y="9049"/>
                    <a:pt x="6751" y="8775"/>
                  </a:cubicBezTo>
                  <a:close/>
                  <a:moveTo>
                    <a:pt x="8370" y="1"/>
                  </a:moveTo>
                  <a:cubicBezTo>
                    <a:pt x="8347" y="1"/>
                    <a:pt x="7632" y="48"/>
                    <a:pt x="6644" y="286"/>
                  </a:cubicBezTo>
                  <a:cubicBezTo>
                    <a:pt x="5739" y="513"/>
                    <a:pt x="4429" y="953"/>
                    <a:pt x="3298" y="1798"/>
                  </a:cubicBezTo>
                  <a:cubicBezTo>
                    <a:pt x="2953" y="1941"/>
                    <a:pt x="2655" y="2120"/>
                    <a:pt x="2382" y="2334"/>
                  </a:cubicBezTo>
                  <a:cubicBezTo>
                    <a:pt x="1750" y="2834"/>
                    <a:pt x="1322" y="3465"/>
                    <a:pt x="905" y="4096"/>
                  </a:cubicBezTo>
                  <a:cubicBezTo>
                    <a:pt x="631" y="4513"/>
                    <a:pt x="369" y="4894"/>
                    <a:pt x="60" y="5251"/>
                  </a:cubicBezTo>
                  <a:cubicBezTo>
                    <a:pt x="0" y="5311"/>
                    <a:pt x="0" y="5406"/>
                    <a:pt x="60" y="5466"/>
                  </a:cubicBezTo>
                  <a:cubicBezTo>
                    <a:pt x="369" y="5811"/>
                    <a:pt x="619" y="6204"/>
                    <a:pt x="905" y="6620"/>
                  </a:cubicBezTo>
                  <a:cubicBezTo>
                    <a:pt x="1322" y="7251"/>
                    <a:pt x="1750" y="7894"/>
                    <a:pt x="2382" y="8383"/>
                  </a:cubicBezTo>
                  <a:cubicBezTo>
                    <a:pt x="2655" y="8609"/>
                    <a:pt x="2977" y="8787"/>
                    <a:pt x="3298" y="8918"/>
                  </a:cubicBezTo>
                  <a:cubicBezTo>
                    <a:pt x="4429" y="9752"/>
                    <a:pt x="5751" y="10216"/>
                    <a:pt x="6668" y="10430"/>
                  </a:cubicBezTo>
                  <a:cubicBezTo>
                    <a:pt x="7644" y="10669"/>
                    <a:pt x="8358" y="10716"/>
                    <a:pt x="8394" y="10716"/>
                  </a:cubicBezTo>
                  <a:lnTo>
                    <a:pt x="8406" y="10716"/>
                  </a:lnTo>
                  <a:cubicBezTo>
                    <a:pt x="8466" y="10716"/>
                    <a:pt x="8525" y="10669"/>
                    <a:pt x="8549" y="10609"/>
                  </a:cubicBezTo>
                  <a:cubicBezTo>
                    <a:pt x="8585" y="10549"/>
                    <a:pt x="8549" y="10478"/>
                    <a:pt x="8501" y="10430"/>
                  </a:cubicBezTo>
                  <a:cubicBezTo>
                    <a:pt x="8478" y="10419"/>
                    <a:pt x="7323" y="9573"/>
                    <a:pt x="7049" y="8644"/>
                  </a:cubicBezTo>
                  <a:cubicBezTo>
                    <a:pt x="7156" y="8585"/>
                    <a:pt x="7263" y="8514"/>
                    <a:pt x="7358" y="8442"/>
                  </a:cubicBezTo>
                  <a:cubicBezTo>
                    <a:pt x="8013" y="7954"/>
                    <a:pt x="8513" y="7251"/>
                    <a:pt x="8739" y="6478"/>
                  </a:cubicBezTo>
                  <a:cubicBezTo>
                    <a:pt x="8751" y="6430"/>
                    <a:pt x="8775" y="6406"/>
                    <a:pt x="8823" y="6370"/>
                  </a:cubicBezTo>
                  <a:cubicBezTo>
                    <a:pt x="8850" y="6364"/>
                    <a:pt x="8882" y="6357"/>
                    <a:pt x="8913" y="6357"/>
                  </a:cubicBezTo>
                  <a:cubicBezTo>
                    <a:pt x="8935" y="6357"/>
                    <a:pt x="8957" y="6360"/>
                    <a:pt x="8978" y="6370"/>
                  </a:cubicBezTo>
                  <a:lnTo>
                    <a:pt x="10525" y="7037"/>
                  </a:lnTo>
                  <a:cubicBezTo>
                    <a:pt x="10549" y="7051"/>
                    <a:pt x="10570" y="7058"/>
                    <a:pt x="10591" y="7058"/>
                  </a:cubicBezTo>
                  <a:cubicBezTo>
                    <a:pt x="10622" y="7058"/>
                    <a:pt x="10651" y="7042"/>
                    <a:pt x="10680" y="7013"/>
                  </a:cubicBezTo>
                  <a:cubicBezTo>
                    <a:pt x="10728" y="6966"/>
                    <a:pt x="10740" y="6906"/>
                    <a:pt x="10728" y="6847"/>
                  </a:cubicBezTo>
                  <a:lnTo>
                    <a:pt x="10299" y="5561"/>
                  </a:lnTo>
                  <a:cubicBezTo>
                    <a:pt x="10252" y="5418"/>
                    <a:pt x="10252" y="5263"/>
                    <a:pt x="10299" y="5120"/>
                  </a:cubicBezTo>
                  <a:lnTo>
                    <a:pt x="10716" y="3870"/>
                  </a:lnTo>
                  <a:cubicBezTo>
                    <a:pt x="10728" y="3811"/>
                    <a:pt x="10716" y="3751"/>
                    <a:pt x="10668" y="3715"/>
                  </a:cubicBezTo>
                  <a:cubicBezTo>
                    <a:pt x="10637" y="3684"/>
                    <a:pt x="10599" y="3668"/>
                    <a:pt x="10561" y="3668"/>
                  </a:cubicBezTo>
                  <a:cubicBezTo>
                    <a:pt x="10541" y="3668"/>
                    <a:pt x="10521" y="3672"/>
                    <a:pt x="10502" y="3680"/>
                  </a:cubicBezTo>
                  <a:lnTo>
                    <a:pt x="8954" y="4346"/>
                  </a:lnTo>
                  <a:cubicBezTo>
                    <a:pt x="8936" y="4358"/>
                    <a:pt x="8909" y="4364"/>
                    <a:pt x="8882" y="4364"/>
                  </a:cubicBezTo>
                  <a:cubicBezTo>
                    <a:pt x="8856" y="4364"/>
                    <a:pt x="8829" y="4358"/>
                    <a:pt x="8811" y="4346"/>
                  </a:cubicBezTo>
                  <a:cubicBezTo>
                    <a:pt x="8763" y="4334"/>
                    <a:pt x="8739" y="4287"/>
                    <a:pt x="8716" y="4239"/>
                  </a:cubicBezTo>
                  <a:cubicBezTo>
                    <a:pt x="8478" y="3465"/>
                    <a:pt x="8001" y="2775"/>
                    <a:pt x="7346" y="2275"/>
                  </a:cubicBezTo>
                  <a:cubicBezTo>
                    <a:pt x="7239" y="2203"/>
                    <a:pt x="7144" y="2132"/>
                    <a:pt x="7037" y="2072"/>
                  </a:cubicBezTo>
                  <a:cubicBezTo>
                    <a:pt x="7299" y="1144"/>
                    <a:pt x="8466" y="286"/>
                    <a:pt x="8478" y="286"/>
                  </a:cubicBezTo>
                  <a:cubicBezTo>
                    <a:pt x="8537" y="239"/>
                    <a:pt x="8549" y="167"/>
                    <a:pt x="8537" y="108"/>
                  </a:cubicBezTo>
                  <a:cubicBezTo>
                    <a:pt x="8513" y="48"/>
                    <a:pt x="8454" y="1"/>
                    <a:pt x="837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18" name="Google Shape;9118;p76"/>
            <p:cNvSpPr/>
            <p:nvPr/>
          </p:nvSpPr>
          <p:spPr>
            <a:xfrm>
              <a:off x="2561547" y="4278815"/>
              <a:ext cx="36709" cy="37058"/>
            </a:xfrm>
            <a:custGeom>
              <a:avLst/>
              <a:gdLst/>
              <a:ahLst/>
              <a:cxnLst/>
              <a:rect l="l" t="t" r="r" b="b"/>
              <a:pathLst>
                <a:path w="1156" h="1167" extrusionOk="0">
                  <a:moveTo>
                    <a:pt x="584" y="310"/>
                  </a:moveTo>
                  <a:cubicBezTo>
                    <a:pt x="727" y="310"/>
                    <a:pt x="846" y="429"/>
                    <a:pt x="846" y="583"/>
                  </a:cubicBezTo>
                  <a:cubicBezTo>
                    <a:pt x="846" y="726"/>
                    <a:pt x="727" y="845"/>
                    <a:pt x="584" y="845"/>
                  </a:cubicBezTo>
                  <a:cubicBezTo>
                    <a:pt x="430" y="845"/>
                    <a:pt x="310" y="726"/>
                    <a:pt x="310" y="583"/>
                  </a:cubicBezTo>
                  <a:cubicBezTo>
                    <a:pt x="310" y="429"/>
                    <a:pt x="430" y="310"/>
                    <a:pt x="584" y="310"/>
                  </a:cubicBezTo>
                  <a:close/>
                  <a:moveTo>
                    <a:pt x="584" y="0"/>
                  </a:moveTo>
                  <a:cubicBezTo>
                    <a:pt x="263" y="0"/>
                    <a:pt x="1" y="250"/>
                    <a:pt x="1" y="583"/>
                  </a:cubicBezTo>
                  <a:cubicBezTo>
                    <a:pt x="1" y="893"/>
                    <a:pt x="251" y="1167"/>
                    <a:pt x="584" y="1167"/>
                  </a:cubicBezTo>
                  <a:cubicBezTo>
                    <a:pt x="894" y="1167"/>
                    <a:pt x="1156" y="905"/>
                    <a:pt x="1156" y="583"/>
                  </a:cubicBezTo>
                  <a:cubicBezTo>
                    <a:pt x="1156" y="274"/>
                    <a:pt x="894" y="0"/>
                    <a:pt x="58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19" name="Google Shape;9119;p76"/>
          <p:cNvGrpSpPr/>
          <p:nvPr/>
        </p:nvGrpSpPr>
        <p:grpSpPr>
          <a:xfrm>
            <a:off x="3275241" y="4130360"/>
            <a:ext cx="392079" cy="350353"/>
            <a:chOff x="3040603" y="4130360"/>
            <a:chExt cx="392079" cy="35035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20" name="Google Shape;9120;p76"/>
            <p:cNvSpPr/>
            <p:nvPr/>
          </p:nvSpPr>
          <p:spPr>
            <a:xfrm>
              <a:off x="3081059" y="4144523"/>
              <a:ext cx="62780" cy="66241"/>
            </a:xfrm>
            <a:custGeom>
              <a:avLst/>
              <a:gdLst/>
              <a:ahLst/>
              <a:cxnLst/>
              <a:rect l="l" t="t" r="r" b="b"/>
              <a:pathLst>
                <a:path w="1977" h="2086" extrusionOk="0">
                  <a:moveTo>
                    <a:pt x="857" y="348"/>
                  </a:moveTo>
                  <a:cubicBezTo>
                    <a:pt x="1048" y="348"/>
                    <a:pt x="1250" y="467"/>
                    <a:pt x="1381" y="669"/>
                  </a:cubicBezTo>
                  <a:cubicBezTo>
                    <a:pt x="1524" y="931"/>
                    <a:pt x="1607" y="1264"/>
                    <a:pt x="1548" y="1491"/>
                  </a:cubicBezTo>
                  <a:cubicBezTo>
                    <a:pt x="1524" y="1550"/>
                    <a:pt x="1500" y="1645"/>
                    <a:pt x="1429" y="1681"/>
                  </a:cubicBezTo>
                  <a:cubicBezTo>
                    <a:pt x="1393" y="1705"/>
                    <a:pt x="1345" y="1717"/>
                    <a:pt x="1310" y="1717"/>
                  </a:cubicBezTo>
                  <a:cubicBezTo>
                    <a:pt x="1072" y="1717"/>
                    <a:pt x="714" y="1491"/>
                    <a:pt x="512" y="1193"/>
                  </a:cubicBezTo>
                  <a:cubicBezTo>
                    <a:pt x="417" y="1026"/>
                    <a:pt x="369" y="848"/>
                    <a:pt x="417" y="705"/>
                  </a:cubicBezTo>
                  <a:cubicBezTo>
                    <a:pt x="441" y="586"/>
                    <a:pt x="512" y="479"/>
                    <a:pt x="619" y="419"/>
                  </a:cubicBezTo>
                  <a:cubicBezTo>
                    <a:pt x="691" y="371"/>
                    <a:pt x="786" y="348"/>
                    <a:pt x="857" y="348"/>
                  </a:cubicBezTo>
                  <a:close/>
                  <a:moveTo>
                    <a:pt x="862" y="0"/>
                  </a:moveTo>
                  <a:cubicBezTo>
                    <a:pt x="713" y="0"/>
                    <a:pt x="565" y="40"/>
                    <a:pt x="429" y="121"/>
                  </a:cubicBezTo>
                  <a:cubicBezTo>
                    <a:pt x="238" y="240"/>
                    <a:pt x="119" y="419"/>
                    <a:pt x="60" y="633"/>
                  </a:cubicBezTo>
                  <a:cubicBezTo>
                    <a:pt x="0" y="883"/>
                    <a:pt x="60" y="1145"/>
                    <a:pt x="202" y="1407"/>
                  </a:cubicBezTo>
                  <a:cubicBezTo>
                    <a:pt x="357" y="1622"/>
                    <a:pt x="572" y="1836"/>
                    <a:pt x="834" y="1967"/>
                  </a:cubicBezTo>
                  <a:cubicBezTo>
                    <a:pt x="988" y="2062"/>
                    <a:pt x="1155" y="2086"/>
                    <a:pt x="1286" y="2086"/>
                  </a:cubicBezTo>
                  <a:cubicBezTo>
                    <a:pt x="1405" y="2086"/>
                    <a:pt x="1512" y="2050"/>
                    <a:pt x="1607" y="1991"/>
                  </a:cubicBezTo>
                  <a:cubicBezTo>
                    <a:pt x="1738" y="1907"/>
                    <a:pt x="1846" y="1776"/>
                    <a:pt x="1881" y="1574"/>
                  </a:cubicBezTo>
                  <a:cubicBezTo>
                    <a:pt x="1977" y="1252"/>
                    <a:pt x="1881" y="824"/>
                    <a:pt x="1679" y="490"/>
                  </a:cubicBezTo>
                  <a:cubicBezTo>
                    <a:pt x="1478" y="170"/>
                    <a:pt x="1170" y="0"/>
                    <a:pt x="86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1" name="Google Shape;9121;p76"/>
            <p:cNvSpPr/>
            <p:nvPr/>
          </p:nvSpPr>
          <p:spPr>
            <a:xfrm>
              <a:off x="3040603" y="4192981"/>
              <a:ext cx="58620" cy="55222"/>
            </a:xfrm>
            <a:custGeom>
              <a:avLst/>
              <a:gdLst/>
              <a:ahLst/>
              <a:cxnLst/>
              <a:rect l="l" t="t" r="r" b="b"/>
              <a:pathLst>
                <a:path w="1846" h="1739" extrusionOk="0">
                  <a:moveTo>
                    <a:pt x="750" y="369"/>
                  </a:moveTo>
                  <a:cubicBezTo>
                    <a:pt x="869" y="369"/>
                    <a:pt x="1000" y="429"/>
                    <a:pt x="1119" y="536"/>
                  </a:cubicBezTo>
                  <a:cubicBezTo>
                    <a:pt x="1357" y="727"/>
                    <a:pt x="1548" y="1155"/>
                    <a:pt x="1417" y="1310"/>
                  </a:cubicBezTo>
                  <a:cubicBezTo>
                    <a:pt x="1387" y="1347"/>
                    <a:pt x="1325" y="1366"/>
                    <a:pt x="1247" y="1366"/>
                  </a:cubicBezTo>
                  <a:cubicBezTo>
                    <a:pt x="1201" y="1366"/>
                    <a:pt x="1149" y="1359"/>
                    <a:pt x="1095" y="1346"/>
                  </a:cubicBezTo>
                  <a:cubicBezTo>
                    <a:pt x="905" y="1322"/>
                    <a:pt x="738" y="1227"/>
                    <a:pt x="595" y="1108"/>
                  </a:cubicBezTo>
                  <a:cubicBezTo>
                    <a:pt x="476" y="1000"/>
                    <a:pt x="405" y="893"/>
                    <a:pt x="393" y="774"/>
                  </a:cubicBezTo>
                  <a:cubicBezTo>
                    <a:pt x="381" y="667"/>
                    <a:pt x="405" y="560"/>
                    <a:pt x="476" y="488"/>
                  </a:cubicBezTo>
                  <a:cubicBezTo>
                    <a:pt x="560" y="417"/>
                    <a:pt x="643" y="369"/>
                    <a:pt x="750" y="369"/>
                  </a:cubicBezTo>
                  <a:close/>
                  <a:moveTo>
                    <a:pt x="753" y="0"/>
                  </a:moveTo>
                  <a:cubicBezTo>
                    <a:pt x="548" y="0"/>
                    <a:pt x="351" y="84"/>
                    <a:pt x="203" y="250"/>
                  </a:cubicBezTo>
                  <a:cubicBezTo>
                    <a:pt x="60" y="417"/>
                    <a:pt x="0" y="608"/>
                    <a:pt x="36" y="834"/>
                  </a:cubicBezTo>
                  <a:cubicBezTo>
                    <a:pt x="60" y="1036"/>
                    <a:pt x="179" y="1227"/>
                    <a:pt x="357" y="1393"/>
                  </a:cubicBezTo>
                  <a:cubicBezTo>
                    <a:pt x="536" y="1536"/>
                    <a:pt x="774" y="1655"/>
                    <a:pt x="1012" y="1727"/>
                  </a:cubicBezTo>
                  <a:cubicBezTo>
                    <a:pt x="1095" y="1739"/>
                    <a:pt x="1155" y="1739"/>
                    <a:pt x="1226" y="1739"/>
                  </a:cubicBezTo>
                  <a:cubicBezTo>
                    <a:pt x="1417" y="1739"/>
                    <a:pt x="1584" y="1679"/>
                    <a:pt x="1691" y="1560"/>
                  </a:cubicBezTo>
                  <a:cubicBezTo>
                    <a:pt x="1834" y="1381"/>
                    <a:pt x="1846" y="1143"/>
                    <a:pt x="1762" y="858"/>
                  </a:cubicBezTo>
                  <a:cubicBezTo>
                    <a:pt x="1691" y="631"/>
                    <a:pt x="1536" y="393"/>
                    <a:pt x="1357" y="250"/>
                  </a:cubicBezTo>
                  <a:cubicBezTo>
                    <a:pt x="1173" y="84"/>
                    <a:pt x="959" y="0"/>
                    <a:pt x="75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2" name="Google Shape;9122;p76"/>
            <p:cNvSpPr/>
            <p:nvPr/>
          </p:nvSpPr>
          <p:spPr>
            <a:xfrm>
              <a:off x="3147967" y="4130360"/>
              <a:ext cx="55984" cy="69067"/>
            </a:xfrm>
            <a:custGeom>
              <a:avLst/>
              <a:gdLst/>
              <a:ahLst/>
              <a:cxnLst/>
              <a:rect l="l" t="t" r="r" b="b"/>
              <a:pathLst>
                <a:path w="1763" h="2175" extrusionOk="0">
                  <a:moveTo>
                    <a:pt x="899" y="0"/>
                  </a:moveTo>
                  <a:cubicBezTo>
                    <a:pt x="581" y="0"/>
                    <a:pt x="279" y="177"/>
                    <a:pt x="120" y="496"/>
                  </a:cubicBezTo>
                  <a:cubicBezTo>
                    <a:pt x="72" y="579"/>
                    <a:pt x="108" y="686"/>
                    <a:pt x="191" y="734"/>
                  </a:cubicBezTo>
                  <a:cubicBezTo>
                    <a:pt x="220" y="749"/>
                    <a:pt x="249" y="755"/>
                    <a:pt x="277" y="755"/>
                  </a:cubicBezTo>
                  <a:cubicBezTo>
                    <a:pt x="340" y="755"/>
                    <a:pt x="396" y="720"/>
                    <a:pt x="429" y="663"/>
                  </a:cubicBezTo>
                  <a:cubicBezTo>
                    <a:pt x="524" y="474"/>
                    <a:pt x="701" y="359"/>
                    <a:pt x="881" y="359"/>
                  </a:cubicBezTo>
                  <a:cubicBezTo>
                    <a:pt x="905" y="359"/>
                    <a:pt x="929" y="361"/>
                    <a:pt x="953" y="365"/>
                  </a:cubicBezTo>
                  <a:cubicBezTo>
                    <a:pt x="1072" y="377"/>
                    <a:pt x="1179" y="436"/>
                    <a:pt x="1251" y="544"/>
                  </a:cubicBezTo>
                  <a:cubicBezTo>
                    <a:pt x="1346" y="675"/>
                    <a:pt x="1382" y="841"/>
                    <a:pt x="1358" y="1032"/>
                  </a:cubicBezTo>
                  <a:cubicBezTo>
                    <a:pt x="1301" y="1432"/>
                    <a:pt x="980" y="1832"/>
                    <a:pt x="744" y="1832"/>
                  </a:cubicBezTo>
                  <a:cubicBezTo>
                    <a:pt x="734" y="1832"/>
                    <a:pt x="724" y="1831"/>
                    <a:pt x="715" y="1829"/>
                  </a:cubicBezTo>
                  <a:cubicBezTo>
                    <a:pt x="548" y="1806"/>
                    <a:pt x="405" y="1556"/>
                    <a:pt x="358" y="1210"/>
                  </a:cubicBezTo>
                  <a:cubicBezTo>
                    <a:pt x="346" y="1103"/>
                    <a:pt x="251" y="1044"/>
                    <a:pt x="167" y="1044"/>
                  </a:cubicBezTo>
                  <a:cubicBezTo>
                    <a:pt x="60" y="1056"/>
                    <a:pt x="0" y="1151"/>
                    <a:pt x="0" y="1234"/>
                  </a:cubicBezTo>
                  <a:cubicBezTo>
                    <a:pt x="48" y="1663"/>
                    <a:pt x="274" y="2115"/>
                    <a:pt x="667" y="2175"/>
                  </a:cubicBezTo>
                  <a:lnTo>
                    <a:pt x="751" y="2175"/>
                  </a:lnTo>
                  <a:cubicBezTo>
                    <a:pt x="953" y="2175"/>
                    <a:pt x="1179" y="2056"/>
                    <a:pt x="1370" y="1818"/>
                  </a:cubicBezTo>
                  <a:cubicBezTo>
                    <a:pt x="1548" y="1603"/>
                    <a:pt x="1679" y="1329"/>
                    <a:pt x="1727" y="1056"/>
                  </a:cubicBezTo>
                  <a:cubicBezTo>
                    <a:pt x="1763" y="805"/>
                    <a:pt x="1703" y="544"/>
                    <a:pt x="1548" y="329"/>
                  </a:cubicBezTo>
                  <a:cubicBezTo>
                    <a:pt x="1417" y="151"/>
                    <a:pt x="1215" y="43"/>
                    <a:pt x="1013" y="8"/>
                  </a:cubicBezTo>
                  <a:cubicBezTo>
                    <a:pt x="974" y="3"/>
                    <a:pt x="936" y="0"/>
                    <a:pt x="89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3" name="Google Shape;9123;p76"/>
            <p:cNvSpPr/>
            <p:nvPr/>
          </p:nvSpPr>
          <p:spPr>
            <a:xfrm>
              <a:off x="3205443" y="4158082"/>
              <a:ext cx="52586" cy="59890"/>
            </a:xfrm>
            <a:custGeom>
              <a:avLst/>
              <a:gdLst/>
              <a:ahLst/>
              <a:cxnLst/>
              <a:rect l="l" t="t" r="r" b="b"/>
              <a:pathLst>
                <a:path w="1656" h="1886" extrusionOk="0">
                  <a:moveTo>
                    <a:pt x="905" y="349"/>
                  </a:moveTo>
                  <a:cubicBezTo>
                    <a:pt x="941" y="349"/>
                    <a:pt x="1000" y="361"/>
                    <a:pt x="1048" y="385"/>
                  </a:cubicBezTo>
                  <a:cubicBezTo>
                    <a:pt x="1143" y="421"/>
                    <a:pt x="1215" y="516"/>
                    <a:pt x="1238" y="623"/>
                  </a:cubicBezTo>
                  <a:cubicBezTo>
                    <a:pt x="1286" y="742"/>
                    <a:pt x="1274" y="885"/>
                    <a:pt x="1203" y="1016"/>
                  </a:cubicBezTo>
                  <a:cubicBezTo>
                    <a:pt x="1077" y="1268"/>
                    <a:pt x="774" y="1530"/>
                    <a:pt x="582" y="1530"/>
                  </a:cubicBezTo>
                  <a:cubicBezTo>
                    <a:pt x="556" y="1530"/>
                    <a:pt x="533" y="1526"/>
                    <a:pt x="512" y="1516"/>
                  </a:cubicBezTo>
                  <a:cubicBezTo>
                    <a:pt x="334" y="1421"/>
                    <a:pt x="346" y="945"/>
                    <a:pt x="465" y="683"/>
                  </a:cubicBezTo>
                  <a:cubicBezTo>
                    <a:pt x="524" y="540"/>
                    <a:pt x="631" y="444"/>
                    <a:pt x="750" y="385"/>
                  </a:cubicBezTo>
                  <a:cubicBezTo>
                    <a:pt x="798" y="361"/>
                    <a:pt x="857" y="349"/>
                    <a:pt x="905" y="349"/>
                  </a:cubicBezTo>
                  <a:close/>
                  <a:moveTo>
                    <a:pt x="917" y="1"/>
                  </a:moveTo>
                  <a:cubicBezTo>
                    <a:pt x="816" y="1"/>
                    <a:pt x="715" y="22"/>
                    <a:pt x="619" y="63"/>
                  </a:cubicBezTo>
                  <a:cubicBezTo>
                    <a:pt x="429" y="159"/>
                    <a:pt x="262" y="325"/>
                    <a:pt x="155" y="528"/>
                  </a:cubicBezTo>
                  <a:cubicBezTo>
                    <a:pt x="48" y="742"/>
                    <a:pt x="0" y="1004"/>
                    <a:pt x="24" y="1242"/>
                  </a:cubicBezTo>
                  <a:cubicBezTo>
                    <a:pt x="48" y="1540"/>
                    <a:pt x="167" y="1742"/>
                    <a:pt x="357" y="1837"/>
                  </a:cubicBezTo>
                  <a:cubicBezTo>
                    <a:pt x="441" y="1873"/>
                    <a:pt x="512" y="1885"/>
                    <a:pt x="584" y="1885"/>
                  </a:cubicBezTo>
                  <a:cubicBezTo>
                    <a:pt x="953" y="1885"/>
                    <a:pt x="1358" y="1504"/>
                    <a:pt x="1524" y="1171"/>
                  </a:cubicBezTo>
                  <a:cubicBezTo>
                    <a:pt x="1631" y="956"/>
                    <a:pt x="1655" y="742"/>
                    <a:pt x="1596" y="528"/>
                  </a:cubicBezTo>
                  <a:cubicBezTo>
                    <a:pt x="1536" y="325"/>
                    <a:pt x="1405" y="159"/>
                    <a:pt x="1215" y="63"/>
                  </a:cubicBezTo>
                  <a:cubicBezTo>
                    <a:pt x="1119" y="22"/>
                    <a:pt x="1018" y="1"/>
                    <a:pt x="91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4" name="Google Shape;9124;p76"/>
            <p:cNvSpPr/>
            <p:nvPr/>
          </p:nvSpPr>
          <p:spPr>
            <a:xfrm>
              <a:off x="3092777" y="4212002"/>
              <a:ext cx="144453" cy="102759"/>
            </a:xfrm>
            <a:custGeom>
              <a:avLst/>
              <a:gdLst/>
              <a:ahLst/>
              <a:cxnLst/>
              <a:rect l="l" t="t" r="r" b="b"/>
              <a:pathLst>
                <a:path w="4549" h="3236" extrusionOk="0">
                  <a:moveTo>
                    <a:pt x="2386" y="0"/>
                  </a:moveTo>
                  <a:cubicBezTo>
                    <a:pt x="2223" y="0"/>
                    <a:pt x="2061" y="17"/>
                    <a:pt x="1905" y="56"/>
                  </a:cubicBezTo>
                  <a:cubicBezTo>
                    <a:pt x="1334" y="175"/>
                    <a:pt x="834" y="485"/>
                    <a:pt x="476" y="949"/>
                  </a:cubicBezTo>
                  <a:cubicBezTo>
                    <a:pt x="131" y="1390"/>
                    <a:pt x="0" y="1914"/>
                    <a:pt x="84" y="2378"/>
                  </a:cubicBezTo>
                  <a:cubicBezTo>
                    <a:pt x="179" y="2830"/>
                    <a:pt x="488" y="3116"/>
                    <a:pt x="1000" y="3211"/>
                  </a:cubicBezTo>
                  <a:cubicBezTo>
                    <a:pt x="1119" y="3235"/>
                    <a:pt x="1262" y="3235"/>
                    <a:pt x="1417" y="3235"/>
                  </a:cubicBezTo>
                  <a:cubicBezTo>
                    <a:pt x="1715" y="3235"/>
                    <a:pt x="2084" y="3187"/>
                    <a:pt x="2524" y="3104"/>
                  </a:cubicBezTo>
                  <a:cubicBezTo>
                    <a:pt x="3203" y="2973"/>
                    <a:pt x="3679" y="2806"/>
                    <a:pt x="3989" y="2592"/>
                  </a:cubicBezTo>
                  <a:cubicBezTo>
                    <a:pt x="4394" y="2283"/>
                    <a:pt x="4548" y="1902"/>
                    <a:pt x="4465" y="1437"/>
                  </a:cubicBezTo>
                  <a:cubicBezTo>
                    <a:pt x="4394" y="1044"/>
                    <a:pt x="4132" y="687"/>
                    <a:pt x="3774" y="425"/>
                  </a:cubicBezTo>
                  <a:cubicBezTo>
                    <a:pt x="3746" y="401"/>
                    <a:pt x="3709" y="389"/>
                    <a:pt x="3672" y="389"/>
                  </a:cubicBezTo>
                  <a:cubicBezTo>
                    <a:pt x="3617" y="389"/>
                    <a:pt x="3560" y="416"/>
                    <a:pt x="3524" y="473"/>
                  </a:cubicBezTo>
                  <a:cubicBezTo>
                    <a:pt x="3465" y="544"/>
                    <a:pt x="3477" y="663"/>
                    <a:pt x="3572" y="723"/>
                  </a:cubicBezTo>
                  <a:cubicBezTo>
                    <a:pt x="3870" y="949"/>
                    <a:pt x="4060" y="1211"/>
                    <a:pt x="4120" y="1509"/>
                  </a:cubicBezTo>
                  <a:cubicBezTo>
                    <a:pt x="4179" y="1818"/>
                    <a:pt x="4072" y="2056"/>
                    <a:pt x="3774" y="2271"/>
                  </a:cubicBezTo>
                  <a:cubicBezTo>
                    <a:pt x="3501" y="2449"/>
                    <a:pt x="3084" y="2592"/>
                    <a:pt x="2453" y="2735"/>
                  </a:cubicBezTo>
                  <a:cubicBezTo>
                    <a:pt x="2024" y="2818"/>
                    <a:pt x="1679" y="2866"/>
                    <a:pt x="1417" y="2866"/>
                  </a:cubicBezTo>
                  <a:cubicBezTo>
                    <a:pt x="679" y="2866"/>
                    <a:pt x="500" y="2580"/>
                    <a:pt x="441" y="2283"/>
                  </a:cubicBezTo>
                  <a:cubicBezTo>
                    <a:pt x="298" y="1568"/>
                    <a:pt x="917" y="616"/>
                    <a:pt x="1977" y="390"/>
                  </a:cubicBezTo>
                  <a:cubicBezTo>
                    <a:pt x="2115" y="360"/>
                    <a:pt x="2254" y="344"/>
                    <a:pt x="2393" y="344"/>
                  </a:cubicBezTo>
                  <a:cubicBezTo>
                    <a:pt x="2587" y="344"/>
                    <a:pt x="2782" y="375"/>
                    <a:pt x="2977" y="437"/>
                  </a:cubicBezTo>
                  <a:cubicBezTo>
                    <a:pt x="2992" y="444"/>
                    <a:pt x="3008" y="447"/>
                    <a:pt x="3024" y="447"/>
                  </a:cubicBezTo>
                  <a:cubicBezTo>
                    <a:pt x="3097" y="447"/>
                    <a:pt x="3174" y="386"/>
                    <a:pt x="3203" y="318"/>
                  </a:cubicBezTo>
                  <a:cubicBezTo>
                    <a:pt x="3227" y="235"/>
                    <a:pt x="3167" y="128"/>
                    <a:pt x="3084" y="92"/>
                  </a:cubicBezTo>
                  <a:cubicBezTo>
                    <a:pt x="2859" y="36"/>
                    <a:pt x="2621" y="0"/>
                    <a:pt x="238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5" name="Google Shape;9125;p76"/>
            <p:cNvSpPr/>
            <p:nvPr/>
          </p:nvSpPr>
          <p:spPr>
            <a:xfrm>
              <a:off x="3283307" y="4290469"/>
              <a:ext cx="55254" cy="70782"/>
            </a:xfrm>
            <a:custGeom>
              <a:avLst/>
              <a:gdLst/>
              <a:ahLst/>
              <a:cxnLst/>
              <a:rect l="l" t="t" r="r" b="b"/>
              <a:pathLst>
                <a:path w="1740" h="2229" extrusionOk="0">
                  <a:moveTo>
                    <a:pt x="858" y="347"/>
                  </a:moveTo>
                  <a:cubicBezTo>
                    <a:pt x="1144" y="383"/>
                    <a:pt x="1346" y="645"/>
                    <a:pt x="1334" y="1002"/>
                  </a:cubicBezTo>
                  <a:cubicBezTo>
                    <a:pt x="1334" y="1288"/>
                    <a:pt x="1203" y="1598"/>
                    <a:pt x="1025" y="1764"/>
                  </a:cubicBezTo>
                  <a:cubicBezTo>
                    <a:pt x="985" y="1804"/>
                    <a:pt x="928" y="1853"/>
                    <a:pt x="854" y="1853"/>
                  </a:cubicBezTo>
                  <a:cubicBezTo>
                    <a:pt x="840" y="1853"/>
                    <a:pt x="825" y="1851"/>
                    <a:pt x="811" y="1848"/>
                  </a:cubicBezTo>
                  <a:cubicBezTo>
                    <a:pt x="572" y="1836"/>
                    <a:pt x="322" y="1359"/>
                    <a:pt x="334" y="943"/>
                  </a:cubicBezTo>
                  <a:cubicBezTo>
                    <a:pt x="334" y="752"/>
                    <a:pt x="418" y="586"/>
                    <a:pt x="525" y="466"/>
                  </a:cubicBezTo>
                  <a:cubicBezTo>
                    <a:pt x="620" y="395"/>
                    <a:pt x="727" y="347"/>
                    <a:pt x="822" y="347"/>
                  </a:cubicBezTo>
                  <a:close/>
                  <a:moveTo>
                    <a:pt x="824" y="1"/>
                  </a:moveTo>
                  <a:cubicBezTo>
                    <a:pt x="626" y="1"/>
                    <a:pt x="431" y="73"/>
                    <a:pt x="299" y="216"/>
                  </a:cubicBezTo>
                  <a:cubicBezTo>
                    <a:pt x="96" y="395"/>
                    <a:pt x="1" y="645"/>
                    <a:pt x="1" y="943"/>
                  </a:cubicBezTo>
                  <a:cubicBezTo>
                    <a:pt x="1" y="1205"/>
                    <a:pt x="72" y="1502"/>
                    <a:pt x="203" y="1764"/>
                  </a:cubicBezTo>
                  <a:cubicBezTo>
                    <a:pt x="370" y="2062"/>
                    <a:pt x="596" y="2229"/>
                    <a:pt x="834" y="2229"/>
                  </a:cubicBezTo>
                  <a:lnTo>
                    <a:pt x="858" y="2229"/>
                  </a:lnTo>
                  <a:cubicBezTo>
                    <a:pt x="1013" y="2229"/>
                    <a:pt x="1168" y="2169"/>
                    <a:pt x="1311" y="2026"/>
                  </a:cubicBezTo>
                  <a:cubicBezTo>
                    <a:pt x="1561" y="1812"/>
                    <a:pt x="1727" y="1395"/>
                    <a:pt x="1739" y="1014"/>
                  </a:cubicBezTo>
                  <a:cubicBezTo>
                    <a:pt x="1704" y="466"/>
                    <a:pt x="1346" y="26"/>
                    <a:pt x="870" y="2"/>
                  </a:cubicBezTo>
                  <a:cubicBezTo>
                    <a:pt x="855" y="1"/>
                    <a:pt x="839" y="1"/>
                    <a:pt x="8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6" name="Google Shape;9126;p76"/>
            <p:cNvSpPr/>
            <p:nvPr/>
          </p:nvSpPr>
          <p:spPr>
            <a:xfrm>
              <a:off x="3221702" y="4306728"/>
              <a:ext cx="54460" cy="62462"/>
            </a:xfrm>
            <a:custGeom>
              <a:avLst/>
              <a:gdLst/>
              <a:ahLst/>
              <a:cxnLst/>
              <a:rect l="l" t="t" r="r" b="b"/>
              <a:pathLst>
                <a:path w="1715" h="1967" extrusionOk="0">
                  <a:moveTo>
                    <a:pt x="834" y="359"/>
                  </a:moveTo>
                  <a:cubicBezTo>
                    <a:pt x="905" y="359"/>
                    <a:pt x="988" y="371"/>
                    <a:pt x="1048" y="419"/>
                  </a:cubicBezTo>
                  <a:cubicBezTo>
                    <a:pt x="1143" y="490"/>
                    <a:pt x="1227" y="609"/>
                    <a:pt x="1262" y="752"/>
                  </a:cubicBezTo>
                  <a:cubicBezTo>
                    <a:pt x="1322" y="1074"/>
                    <a:pt x="1250" y="1538"/>
                    <a:pt x="1060" y="1598"/>
                  </a:cubicBezTo>
                  <a:cubicBezTo>
                    <a:pt x="1053" y="1599"/>
                    <a:pt x="1045" y="1599"/>
                    <a:pt x="1037" y="1599"/>
                  </a:cubicBezTo>
                  <a:cubicBezTo>
                    <a:pt x="965" y="1599"/>
                    <a:pt x="859" y="1550"/>
                    <a:pt x="762" y="1443"/>
                  </a:cubicBezTo>
                  <a:cubicBezTo>
                    <a:pt x="643" y="1324"/>
                    <a:pt x="536" y="1145"/>
                    <a:pt x="488" y="966"/>
                  </a:cubicBezTo>
                  <a:cubicBezTo>
                    <a:pt x="417" y="681"/>
                    <a:pt x="524" y="431"/>
                    <a:pt x="750" y="371"/>
                  </a:cubicBezTo>
                  <a:cubicBezTo>
                    <a:pt x="774" y="359"/>
                    <a:pt x="810" y="359"/>
                    <a:pt x="834" y="359"/>
                  </a:cubicBezTo>
                  <a:close/>
                  <a:moveTo>
                    <a:pt x="822" y="0"/>
                  </a:moveTo>
                  <a:cubicBezTo>
                    <a:pt x="762" y="0"/>
                    <a:pt x="702" y="9"/>
                    <a:pt x="643" y="26"/>
                  </a:cubicBezTo>
                  <a:cubicBezTo>
                    <a:pt x="226" y="133"/>
                    <a:pt x="0" y="585"/>
                    <a:pt x="131" y="1074"/>
                  </a:cubicBezTo>
                  <a:cubicBezTo>
                    <a:pt x="191" y="1288"/>
                    <a:pt x="334" y="1526"/>
                    <a:pt x="512" y="1705"/>
                  </a:cubicBezTo>
                  <a:cubicBezTo>
                    <a:pt x="667" y="1871"/>
                    <a:pt x="846" y="1967"/>
                    <a:pt x="1024" y="1967"/>
                  </a:cubicBezTo>
                  <a:cubicBezTo>
                    <a:pt x="1072" y="1967"/>
                    <a:pt x="1119" y="1967"/>
                    <a:pt x="1167" y="1943"/>
                  </a:cubicBezTo>
                  <a:cubicBezTo>
                    <a:pt x="1608" y="1812"/>
                    <a:pt x="1715" y="1121"/>
                    <a:pt x="1596" y="669"/>
                  </a:cubicBezTo>
                  <a:cubicBezTo>
                    <a:pt x="1536" y="431"/>
                    <a:pt x="1405" y="240"/>
                    <a:pt x="1238" y="133"/>
                  </a:cubicBezTo>
                  <a:cubicBezTo>
                    <a:pt x="1112" y="49"/>
                    <a:pt x="968" y="0"/>
                    <a:pt x="822"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7" name="Google Shape;9127;p76"/>
            <p:cNvSpPr/>
            <p:nvPr/>
          </p:nvSpPr>
          <p:spPr>
            <a:xfrm>
              <a:off x="3333606" y="4316667"/>
              <a:ext cx="66940" cy="62748"/>
            </a:xfrm>
            <a:custGeom>
              <a:avLst/>
              <a:gdLst/>
              <a:ahLst/>
              <a:cxnLst/>
              <a:rect l="l" t="t" r="r" b="b"/>
              <a:pathLst>
                <a:path w="2108" h="1976" extrusionOk="0">
                  <a:moveTo>
                    <a:pt x="1255" y="0"/>
                  </a:moveTo>
                  <a:cubicBezTo>
                    <a:pt x="1107" y="0"/>
                    <a:pt x="954" y="38"/>
                    <a:pt x="810" y="118"/>
                  </a:cubicBezTo>
                  <a:cubicBezTo>
                    <a:pt x="715" y="165"/>
                    <a:pt x="691" y="284"/>
                    <a:pt x="739" y="356"/>
                  </a:cubicBezTo>
                  <a:cubicBezTo>
                    <a:pt x="762" y="419"/>
                    <a:pt x="823" y="451"/>
                    <a:pt x="886" y="451"/>
                  </a:cubicBezTo>
                  <a:cubicBezTo>
                    <a:pt x="917" y="451"/>
                    <a:pt x="949" y="443"/>
                    <a:pt x="977" y="427"/>
                  </a:cubicBezTo>
                  <a:cubicBezTo>
                    <a:pt x="1064" y="376"/>
                    <a:pt x="1156" y="351"/>
                    <a:pt x="1246" y="351"/>
                  </a:cubicBezTo>
                  <a:cubicBezTo>
                    <a:pt x="1364" y="351"/>
                    <a:pt x="1477" y="394"/>
                    <a:pt x="1572" y="475"/>
                  </a:cubicBezTo>
                  <a:cubicBezTo>
                    <a:pt x="1655" y="570"/>
                    <a:pt x="1715" y="665"/>
                    <a:pt x="1715" y="784"/>
                  </a:cubicBezTo>
                  <a:cubicBezTo>
                    <a:pt x="1715" y="951"/>
                    <a:pt x="1655" y="1118"/>
                    <a:pt x="1524" y="1249"/>
                  </a:cubicBezTo>
                  <a:cubicBezTo>
                    <a:pt x="1314" y="1468"/>
                    <a:pt x="975" y="1622"/>
                    <a:pt x="739" y="1622"/>
                  </a:cubicBezTo>
                  <a:cubicBezTo>
                    <a:pt x="655" y="1622"/>
                    <a:pt x="583" y="1602"/>
                    <a:pt x="536" y="1558"/>
                  </a:cubicBezTo>
                  <a:cubicBezTo>
                    <a:pt x="417" y="1463"/>
                    <a:pt x="441" y="1142"/>
                    <a:pt x="584" y="844"/>
                  </a:cubicBezTo>
                  <a:cubicBezTo>
                    <a:pt x="631" y="761"/>
                    <a:pt x="596" y="653"/>
                    <a:pt x="512" y="606"/>
                  </a:cubicBezTo>
                  <a:cubicBezTo>
                    <a:pt x="485" y="595"/>
                    <a:pt x="457" y="590"/>
                    <a:pt x="430" y="590"/>
                  </a:cubicBezTo>
                  <a:cubicBezTo>
                    <a:pt x="366" y="590"/>
                    <a:pt x="308" y="622"/>
                    <a:pt x="274" y="689"/>
                  </a:cubicBezTo>
                  <a:cubicBezTo>
                    <a:pt x="84" y="1070"/>
                    <a:pt x="0" y="1558"/>
                    <a:pt x="298" y="1832"/>
                  </a:cubicBezTo>
                  <a:cubicBezTo>
                    <a:pt x="417" y="1939"/>
                    <a:pt x="572" y="1975"/>
                    <a:pt x="751" y="1975"/>
                  </a:cubicBezTo>
                  <a:cubicBezTo>
                    <a:pt x="858" y="1975"/>
                    <a:pt x="953" y="1963"/>
                    <a:pt x="1072" y="1939"/>
                  </a:cubicBezTo>
                  <a:cubicBezTo>
                    <a:pt x="1346" y="1856"/>
                    <a:pt x="1608" y="1701"/>
                    <a:pt x="1786" y="1499"/>
                  </a:cubicBezTo>
                  <a:cubicBezTo>
                    <a:pt x="2001" y="1296"/>
                    <a:pt x="2108" y="1046"/>
                    <a:pt x="2084" y="773"/>
                  </a:cubicBezTo>
                  <a:cubicBezTo>
                    <a:pt x="2072" y="546"/>
                    <a:pt x="1989" y="356"/>
                    <a:pt x="1822" y="213"/>
                  </a:cubicBezTo>
                  <a:cubicBezTo>
                    <a:pt x="1663" y="74"/>
                    <a:pt x="1463" y="0"/>
                    <a:pt x="125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8" name="Google Shape;9128;p76"/>
            <p:cNvSpPr/>
            <p:nvPr/>
          </p:nvSpPr>
          <p:spPr>
            <a:xfrm>
              <a:off x="3371046" y="4372587"/>
              <a:ext cx="61636" cy="51792"/>
            </a:xfrm>
            <a:custGeom>
              <a:avLst/>
              <a:gdLst/>
              <a:ahLst/>
              <a:cxnLst/>
              <a:rect l="l" t="t" r="r" b="b"/>
              <a:pathLst>
                <a:path w="1941" h="1631" extrusionOk="0">
                  <a:moveTo>
                    <a:pt x="1181" y="373"/>
                  </a:moveTo>
                  <a:cubicBezTo>
                    <a:pt x="1315" y="373"/>
                    <a:pt x="1432" y="430"/>
                    <a:pt x="1500" y="547"/>
                  </a:cubicBezTo>
                  <a:cubicBezTo>
                    <a:pt x="1548" y="631"/>
                    <a:pt x="1560" y="738"/>
                    <a:pt x="1536" y="845"/>
                  </a:cubicBezTo>
                  <a:cubicBezTo>
                    <a:pt x="1488" y="964"/>
                    <a:pt x="1405" y="1071"/>
                    <a:pt x="1262" y="1143"/>
                  </a:cubicBezTo>
                  <a:cubicBezTo>
                    <a:pt x="1119" y="1226"/>
                    <a:pt x="929" y="1286"/>
                    <a:pt x="750" y="1286"/>
                  </a:cubicBezTo>
                  <a:cubicBezTo>
                    <a:pt x="595" y="1286"/>
                    <a:pt x="476" y="1250"/>
                    <a:pt x="429" y="1190"/>
                  </a:cubicBezTo>
                  <a:cubicBezTo>
                    <a:pt x="393" y="1131"/>
                    <a:pt x="417" y="988"/>
                    <a:pt x="488" y="857"/>
                  </a:cubicBezTo>
                  <a:cubicBezTo>
                    <a:pt x="584" y="702"/>
                    <a:pt x="726" y="559"/>
                    <a:pt x="869" y="464"/>
                  </a:cubicBezTo>
                  <a:cubicBezTo>
                    <a:pt x="975" y="404"/>
                    <a:pt x="1083" y="373"/>
                    <a:pt x="1181" y="373"/>
                  </a:cubicBezTo>
                  <a:close/>
                  <a:moveTo>
                    <a:pt x="1161" y="0"/>
                  </a:moveTo>
                  <a:cubicBezTo>
                    <a:pt x="998" y="0"/>
                    <a:pt x="826" y="47"/>
                    <a:pt x="667" y="143"/>
                  </a:cubicBezTo>
                  <a:cubicBezTo>
                    <a:pt x="465" y="262"/>
                    <a:pt x="286" y="452"/>
                    <a:pt x="167" y="667"/>
                  </a:cubicBezTo>
                  <a:cubicBezTo>
                    <a:pt x="12" y="917"/>
                    <a:pt x="0" y="1167"/>
                    <a:pt x="107" y="1345"/>
                  </a:cubicBezTo>
                  <a:cubicBezTo>
                    <a:pt x="214" y="1524"/>
                    <a:pt x="429" y="1631"/>
                    <a:pt x="726" y="1631"/>
                  </a:cubicBezTo>
                  <a:cubicBezTo>
                    <a:pt x="965" y="1631"/>
                    <a:pt x="1238" y="1559"/>
                    <a:pt x="1429" y="1440"/>
                  </a:cubicBezTo>
                  <a:cubicBezTo>
                    <a:pt x="1643" y="1321"/>
                    <a:pt x="1786" y="1143"/>
                    <a:pt x="1858" y="952"/>
                  </a:cubicBezTo>
                  <a:cubicBezTo>
                    <a:pt x="1941" y="750"/>
                    <a:pt x="1917" y="536"/>
                    <a:pt x="1798" y="357"/>
                  </a:cubicBezTo>
                  <a:cubicBezTo>
                    <a:pt x="1666" y="122"/>
                    <a:pt x="1425" y="0"/>
                    <a:pt x="116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29" name="Google Shape;9129;p76"/>
            <p:cNvSpPr/>
            <p:nvPr/>
          </p:nvSpPr>
          <p:spPr>
            <a:xfrm>
              <a:off x="3227735" y="4370904"/>
              <a:ext cx="142961" cy="109809"/>
            </a:xfrm>
            <a:custGeom>
              <a:avLst/>
              <a:gdLst/>
              <a:ahLst/>
              <a:cxnLst/>
              <a:rect l="l" t="t" r="r" b="b"/>
              <a:pathLst>
                <a:path w="4502" h="3458" extrusionOk="0">
                  <a:moveTo>
                    <a:pt x="2067" y="1"/>
                  </a:moveTo>
                  <a:cubicBezTo>
                    <a:pt x="1808" y="1"/>
                    <a:pt x="1548" y="43"/>
                    <a:pt x="1298" y="124"/>
                  </a:cubicBezTo>
                  <a:cubicBezTo>
                    <a:pt x="763" y="303"/>
                    <a:pt x="358" y="660"/>
                    <a:pt x="179" y="1089"/>
                  </a:cubicBezTo>
                  <a:cubicBezTo>
                    <a:pt x="1" y="1517"/>
                    <a:pt x="96" y="1934"/>
                    <a:pt x="465" y="2291"/>
                  </a:cubicBezTo>
                  <a:cubicBezTo>
                    <a:pt x="739" y="2565"/>
                    <a:pt x="1168" y="2803"/>
                    <a:pt x="1810" y="3065"/>
                  </a:cubicBezTo>
                  <a:cubicBezTo>
                    <a:pt x="2441" y="3339"/>
                    <a:pt x="2918" y="3458"/>
                    <a:pt x="3299" y="3458"/>
                  </a:cubicBezTo>
                  <a:cubicBezTo>
                    <a:pt x="3799" y="3458"/>
                    <a:pt x="4156" y="3232"/>
                    <a:pt x="4335" y="2803"/>
                  </a:cubicBezTo>
                  <a:cubicBezTo>
                    <a:pt x="4501" y="2434"/>
                    <a:pt x="4501" y="1982"/>
                    <a:pt x="4335" y="1565"/>
                  </a:cubicBezTo>
                  <a:cubicBezTo>
                    <a:pt x="4316" y="1498"/>
                    <a:pt x="4244" y="1447"/>
                    <a:pt x="4167" y="1447"/>
                  </a:cubicBezTo>
                  <a:cubicBezTo>
                    <a:pt x="4147" y="1447"/>
                    <a:pt x="4128" y="1450"/>
                    <a:pt x="4108" y="1458"/>
                  </a:cubicBezTo>
                  <a:cubicBezTo>
                    <a:pt x="4025" y="1493"/>
                    <a:pt x="3965" y="1589"/>
                    <a:pt x="4013" y="1684"/>
                  </a:cubicBezTo>
                  <a:cubicBezTo>
                    <a:pt x="4120" y="2029"/>
                    <a:pt x="4144" y="2374"/>
                    <a:pt x="4025" y="2648"/>
                  </a:cubicBezTo>
                  <a:cubicBezTo>
                    <a:pt x="3927" y="2880"/>
                    <a:pt x="3758" y="3083"/>
                    <a:pt x="3320" y="3083"/>
                  </a:cubicBezTo>
                  <a:cubicBezTo>
                    <a:pt x="3016" y="3083"/>
                    <a:pt x="2583" y="2985"/>
                    <a:pt x="1953" y="2732"/>
                  </a:cubicBezTo>
                  <a:cubicBezTo>
                    <a:pt x="1358" y="2482"/>
                    <a:pt x="977" y="2267"/>
                    <a:pt x="739" y="2029"/>
                  </a:cubicBezTo>
                  <a:cubicBezTo>
                    <a:pt x="477" y="1767"/>
                    <a:pt x="406" y="1517"/>
                    <a:pt x="525" y="1220"/>
                  </a:cubicBezTo>
                  <a:cubicBezTo>
                    <a:pt x="656" y="886"/>
                    <a:pt x="989" y="612"/>
                    <a:pt x="1418" y="458"/>
                  </a:cubicBezTo>
                  <a:cubicBezTo>
                    <a:pt x="1628" y="393"/>
                    <a:pt x="1846" y="360"/>
                    <a:pt x="2065" y="360"/>
                  </a:cubicBezTo>
                  <a:cubicBezTo>
                    <a:pt x="2328" y="360"/>
                    <a:pt x="2593" y="408"/>
                    <a:pt x="2846" y="505"/>
                  </a:cubicBezTo>
                  <a:cubicBezTo>
                    <a:pt x="3156" y="636"/>
                    <a:pt x="3442" y="839"/>
                    <a:pt x="3656" y="1101"/>
                  </a:cubicBezTo>
                  <a:cubicBezTo>
                    <a:pt x="3692" y="1144"/>
                    <a:pt x="3751" y="1170"/>
                    <a:pt x="3807" y="1170"/>
                  </a:cubicBezTo>
                  <a:cubicBezTo>
                    <a:pt x="3843" y="1170"/>
                    <a:pt x="3878" y="1159"/>
                    <a:pt x="3906" y="1136"/>
                  </a:cubicBezTo>
                  <a:cubicBezTo>
                    <a:pt x="3977" y="1077"/>
                    <a:pt x="3989" y="958"/>
                    <a:pt x="3930" y="874"/>
                  </a:cubicBezTo>
                  <a:cubicBezTo>
                    <a:pt x="3680" y="577"/>
                    <a:pt x="3358" y="339"/>
                    <a:pt x="2977" y="184"/>
                  </a:cubicBezTo>
                  <a:cubicBezTo>
                    <a:pt x="2686" y="61"/>
                    <a:pt x="2376" y="1"/>
                    <a:pt x="206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30" name="Google Shape;9130;p76"/>
          <p:cNvGrpSpPr/>
          <p:nvPr/>
        </p:nvGrpSpPr>
        <p:grpSpPr>
          <a:xfrm>
            <a:off x="3896782" y="4135505"/>
            <a:ext cx="232955" cy="340318"/>
            <a:chOff x="3662144" y="4135505"/>
            <a:chExt cx="232955" cy="3403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31" name="Google Shape;9131;p76"/>
            <p:cNvSpPr/>
            <p:nvPr/>
          </p:nvSpPr>
          <p:spPr>
            <a:xfrm>
              <a:off x="3662144" y="4135505"/>
              <a:ext cx="163761" cy="340318"/>
            </a:xfrm>
            <a:custGeom>
              <a:avLst/>
              <a:gdLst/>
              <a:ahLst/>
              <a:cxnLst/>
              <a:rect l="l" t="t" r="r" b="b"/>
              <a:pathLst>
                <a:path w="5157" h="10717" extrusionOk="0">
                  <a:moveTo>
                    <a:pt x="2573" y="1"/>
                  </a:moveTo>
                  <a:cubicBezTo>
                    <a:pt x="1715" y="1"/>
                    <a:pt x="1013" y="703"/>
                    <a:pt x="1013" y="1572"/>
                  </a:cubicBezTo>
                  <a:lnTo>
                    <a:pt x="1013" y="6097"/>
                  </a:lnTo>
                  <a:cubicBezTo>
                    <a:pt x="370" y="6585"/>
                    <a:pt x="1" y="7347"/>
                    <a:pt x="1" y="8144"/>
                  </a:cubicBezTo>
                  <a:cubicBezTo>
                    <a:pt x="1" y="9561"/>
                    <a:pt x="1156" y="10716"/>
                    <a:pt x="2573" y="10716"/>
                  </a:cubicBezTo>
                  <a:cubicBezTo>
                    <a:pt x="3990" y="10716"/>
                    <a:pt x="5144" y="9561"/>
                    <a:pt x="5144" y="8144"/>
                  </a:cubicBezTo>
                  <a:cubicBezTo>
                    <a:pt x="5156" y="7323"/>
                    <a:pt x="4775" y="6573"/>
                    <a:pt x="4144" y="6073"/>
                  </a:cubicBezTo>
                  <a:lnTo>
                    <a:pt x="4144" y="3322"/>
                  </a:lnTo>
                  <a:cubicBezTo>
                    <a:pt x="4144" y="3239"/>
                    <a:pt x="4061" y="3156"/>
                    <a:pt x="3978" y="3156"/>
                  </a:cubicBezTo>
                  <a:cubicBezTo>
                    <a:pt x="3882" y="3156"/>
                    <a:pt x="3811" y="3239"/>
                    <a:pt x="3811" y="3322"/>
                  </a:cubicBezTo>
                  <a:lnTo>
                    <a:pt x="3811" y="6168"/>
                  </a:lnTo>
                  <a:cubicBezTo>
                    <a:pt x="3811" y="6216"/>
                    <a:pt x="3847" y="6275"/>
                    <a:pt x="3871" y="6299"/>
                  </a:cubicBezTo>
                  <a:cubicBezTo>
                    <a:pt x="4466" y="6716"/>
                    <a:pt x="4823" y="7418"/>
                    <a:pt x="4823" y="8133"/>
                  </a:cubicBezTo>
                  <a:cubicBezTo>
                    <a:pt x="4823" y="9359"/>
                    <a:pt x="3811" y="10383"/>
                    <a:pt x="2573" y="10383"/>
                  </a:cubicBezTo>
                  <a:cubicBezTo>
                    <a:pt x="1346" y="10383"/>
                    <a:pt x="322" y="9371"/>
                    <a:pt x="322" y="8133"/>
                  </a:cubicBezTo>
                  <a:cubicBezTo>
                    <a:pt x="322" y="7406"/>
                    <a:pt x="680" y="6716"/>
                    <a:pt x="1275" y="6299"/>
                  </a:cubicBezTo>
                  <a:cubicBezTo>
                    <a:pt x="1323" y="6275"/>
                    <a:pt x="1334" y="6228"/>
                    <a:pt x="1334" y="6168"/>
                  </a:cubicBezTo>
                  <a:lnTo>
                    <a:pt x="1334" y="1572"/>
                  </a:lnTo>
                  <a:cubicBezTo>
                    <a:pt x="1334" y="882"/>
                    <a:pt x="1894" y="334"/>
                    <a:pt x="2573" y="334"/>
                  </a:cubicBezTo>
                  <a:cubicBezTo>
                    <a:pt x="3263" y="334"/>
                    <a:pt x="3811" y="882"/>
                    <a:pt x="3811" y="1572"/>
                  </a:cubicBezTo>
                  <a:lnTo>
                    <a:pt x="3811" y="2703"/>
                  </a:lnTo>
                  <a:cubicBezTo>
                    <a:pt x="3811" y="2787"/>
                    <a:pt x="3882" y="2858"/>
                    <a:pt x="3978" y="2858"/>
                  </a:cubicBezTo>
                  <a:cubicBezTo>
                    <a:pt x="4061" y="2858"/>
                    <a:pt x="4132" y="2787"/>
                    <a:pt x="4132" y="2703"/>
                  </a:cubicBezTo>
                  <a:lnTo>
                    <a:pt x="4132" y="1572"/>
                  </a:lnTo>
                  <a:cubicBezTo>
                    <a:pt x="4132" y="703"/>
                    <a:pt x="3442" y="1"/>
                    <a:pt x="257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2" name="Google Shape;9132;p76"/>
            <p:cNvSpPr/>
            <p:nvPr/>
          </p:nvSpPr>
          <p:spPr>
            <a:xfrm>
              <a:off x="3689771" y="4162719"/>
              <a:ext cx="109650" cy="285859"/>
            </a:xfrm>
            <a:custGeom>
              <a:avLst/>
              <a:gdLst/>
              <a:ahLst/>
              <a:cxnLst/>
              <a:rect l="l" t="t" r="r" b="b"/>
              <a:pathLst>
                <a:path w="3453" h="9002" extrusionOk="0">
                  <a:moveTo>
                    <a:pt x="1727" y="310"/>
                  </a:moveTo>
                  <a:cubicBezTo>
                    <a:pt x="1941" y="310"/>
                    <a:pt x="2108" y="489"/>
                    <a:pt x="2108" y="691"/>
                  </a:cubicBezTo>
                  <a:lnTo>
                    <a:pt x="2108" y="1156"/>
                  </a:lnTo>
                  <a:lnTo>
                    <a:pt x="1322" y="1156"/>
                  </a:lnTo>
                  <a:lnTo>
                    <a:pt x="1322" y="691"/>
                  </a:lnTo>
                  <a:cubicBezTo>
                    <a:pt x="1322" y="489"/>
                    <a:pt x="1500" y="310"/>
                    <a:pt x="1727" y="310"/>
                  </a:cubicBezTo>
                  <a:close/>
                  <a:moveTo>
                    <a:pt x="2108" y="1489"/>
                  </a:moveTo>
                  <a:lnTo>
                    <a:pt x="2108" y="2382"/>
                  </a:lnTo>
                  <a:lnTo>
                    <a:pt x="1322" y="2382"/>
                  </a:lnTo>
                  <a:lnTo>
                    <a:pt x="1322" y="1489"/>
                  </a:lnTo>
                  <a:close/>
                  <a:moveTo>
                    <a:pt x="2108" y="2704"/>
                  </a:moveTo>
                  <a:lnTo>
                    <a:pt x="2108" y="3596"/>
                  </a:lnTo>
                  <a:lnTo>
                    <a:pt x="1322" y="3596"/>
                  </a:lnTo>
                  <a:lnTo>
                    <a:pt x="1322" y="2704"/>
                  </a:lnTo>
                  <a:close/>
                  <a:moveTo>
                    <a:pt x="2108" y="3906"/>
                  </a:moveTo>
                  <a:lnTo>
                    <a:pt x="2108" y="4799"/>
                  </a:lnTo>
                  <a:lnTo>
                    <a:pt x="1322" y="4799"/>
                  </a:lnTo>
                  <a:lnTo>
                    <a:pt x="1322" y="3906"/>
                  </a:lnTo>
                  <a:close/>
                  <a:moveTo>
                    <a:pt x="1727" y="1"/>
                  </a:moveTo>
                  <a:cubicBezTo>
                    <a:pt x="1334" y="1"/>
                    <a:pt x="1012" y="310"/>
                    <a:pt x="1012" y="715"/>
                  </a:cubicBezTo>
                  <a:lnTo>
                    <a:pt x="1012" y="5668"/>
                  </a:lnTo>
                  <a:lnTo>
                    <a:pt x="726" y="5871"/>
                  </a:lnTo>
                  <a:cubicBezTo>
                    <a:pt x="262" y="6204"/>
                    <a:pt x="0" y="6728"/>
                    <a:pt x="0" y="7276"/>
                  </a:cubicBezTo>
                  <a:cubicBezTo>
                    <a:pt x="0" y="7609"/>
                    <a:pt x="95" y="7954"/>
                    <a:pt x="298" y="8240"/>
                  </a:cubicBezTo>
                  <a:cubicBezTo>
                    <a:pt x="321" y="8286"/>
                    <a:pt x="374" y="8312"/>
                    <a:pt x="427" y="8312"/>
                  </a:cubicBezTo>
                  <a:cubicBezTo>
                    <a:pt x="457" y="8312"/>
                    <a:pt x="487" y="8304"/>
                    <a:pt x="512" y="8288"/>
                  </a:cubicBezTo>
                  <a:cubicBezTo>
                    <a:pt x="595" y="8240"/>
                    <a:pt x="607" y="8133"/>
                    <a:pt x="560" y="8061"/>
                  </a:cubicBezTo>
                  <a:cubicBezTo>
                    <a:pt x="393" y="7823"/>
                    <a:pt x="322" y="7549"/>
                    <a:pt x="322" y="7276"/>
                  </a:cubicBezTo>
                  <a:cubicBezTo>
                    <a:pt x="322" y="6811"/>
                    <a:pt x="548" y="6394"/>
                    <a:pt x="917" y="6121"/>
                  </a:cubicBezTo>
                  <a:lnTo>
                    <a:pt x="1274" y="5871"/>
                  </a:lnTo>
                  <a:cubicBezTo>
                    <a:pt x="1322" y="5847"/>
                    <a:pt x="1334" y="5799"/>
                    <a:pt x="1334" y="5740"/>
                  </a:cubicBezTo>
                  <a:lnTo>
                    <a:pt x="1334" y="5132"/>
                  </a:lnTo>
                  <a:lnTo>
                    <a:pt x="2119" y="5132"/>
                  </a:lnTo>
                  <a:lnTo>
                    <a:pt x="2119" y="5740"/>
                  </a:lnTo>
                  <a:cubicBezTo>
                    <a:pt x="2119" y="5787"/>
                    <a:pt x="2155" y="5847"/>
                    <a:pt x="2179" y="5871"/>
                  </a:cubicBezTo>
                  <a:lnTo>
                    <a:pt x="2536" y="6121"/>
                  </a:lnTo>
                  <a:cubicBezTo>
                    <a:pt x="2917" y="6394"/>
                    <a:pt x="3131" y="6823"/>
                    <a:pt x="3131" y="7276"/>
                  </a:cubicBezTo>
                  <a:cubicBezTo>
                    <a:pt x="3120" y="8049"/>
                    <a:pt x="2500" y="8669"/>
                    <a:pt x="1727" y="8669"/>
                  </a:cubicBezTo>
                  <a:cubicBezTo>
                    <a:pt x="1441" y="8669"/>
                    <a:pt x="1155" y="8585"/>
                    <a:pt x="917" y="8419"/>
                  </a:cubicBezTo>
                  <a:cubicBezTo>
                    <a:pt x="892" y="8402"/>
                    <a:pt x="863" y="8394"/>
                    <a:pt x="835" y="8394"/>
                  </a:cubicBezTo>
                  <a:cubicBezTo>
                    <a:pt x="782" y="8394"/>
                    <a:pt x="729" y="8420"/>
                    <a:pt x="691" y="8466"/>
                  </a:cubicBezTo>
                  <a:cubicBezTo>
                    <a:pt x="655" y="8538"/>
                    <a:pt x="667" y="8633"/>
                    <a:pt x="738" y="8692"/>
                  </a:cubicBezTo>
                  <a:cubicBezTo>
                    <a:pt x="1036" y="8895"/>
                    <a:pt x="1369" y="9002"/>
                    <a:pt x="1727" y="9002"/>
                  </a:cubicBezTo>
                  <a:cubicBezTo>
                    <a:pt x="2679" y="9002"/>
                    <a:pt x="3453" y="8228"/>
                    <a:pt x="3453" y="7276"/>
                  </a:cubicBezTo>
                  <a:cubicBezTo>
                    <a:pt x="3453" y="6716"/>
                    <a:pt x="3179" y="6192"/>
                    <a:pt x="2715" y="5871"/>
                  </a:cubicBezTo>
                  <a:lnTo>
                    <a:pt x="2441" y="5668"/>
                  </a:lnTo>
                  <a:lnTo>
                    <a:pt x="2441" y="715"/>
                  </a:lnTo>
                  <a:cubicBezTo>
                    <a:pt x="2441" y="322"/>
                    <a:pt x="2119" y="1"/>
                    <a:pt x="1727"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3" name="Google Shape;9133;p76"/>
            <p:cNvSpPr/>
            <p:nvPr/>
          </p:nvSpPr>
          <p:spPr>
            <a:xfrm>
              <a:off x="3838352" y="4182375"/>
              <a:ext cx="56746" cy="94947"/>
            </a:xfrm>
            <a:custGeom>
              <a:avLst/>
              <a:gdLst/>
              <a:ahLst/>
              <a:cxnLst/>
              <a:rect l="l" t="t" r="r" b="b"/>
              <a:pathLst>
                <a:path w="1787" h="2990" extrusionOk="0">
                  <a:moveTo>
                    <a:pt x="881" y="1"/>
                  </a:moveTo>
                  <a:cubicBezTo>
                    <a:pt x="334" y="1"/>
                    <a:pt x="0" y="334"/>
                    <a:pt x="0" y="894"/>
                  </a:cubicBezTo>
                  <a:lnTo>
                    <a:pt x="0" y="2096"/>
                  </a:lnTo>
                  <a:cubicBezTo>
                    <a:pt x="0" y="2394"/>
                    <a:pt x="96" y="2632"/>
                    <a:pt x="262" y="2787"/>
                  </a:cubicBezTo>
                  <a:cubicBezTo>
                    <a:pt x="405" y="2918"/>
                    <a:pt x="619" y="2989"/>
                    <a:pt x="869" y="2989"/>
                  </a:cubicBezTo>
                  <a:cubicBezTo>
                    <a:pt x="1393" y="2989"/>
                    <a:pt x="1751" y="2692"/>
                    <a:pt x="1751" y="2263"/>
                  </a:cubicBezTo>
                  <a:cubicBezTo>
                    <a:pt x="1786" y="2120"/>
                    <a:pt x="1715" y="2073"/>
                    <a:pt x="1596" y="2073"/>
                  </a:cubicBezTo>
                  <a:cubicBezTo>
                    <a:pt x="1489" y="2073"/>
                    <a:pt x="1417" y="2120"/>
                    <a:pt x="1417" y="2192"/>
                  </a:cubicBezTo>
                  <a:cubicBezTo>
                    <a:pt x="1393" y="2382"/>
                    <a:pt x="1358" y="2668"/>
                    <a:pt x="917" y="2668"/>
                  </a:cubicBezTo>
                  <a:cubicBezTo>
                    <a:pt x="560" y="2668"/>
                    <a:pt x="381" y="2489"/>
                    <a:pt x="381" y="2096"/>
                  </a:cubicBezTo>
                  <a:lnTo>
                    <a:pt x="381" y="894"/>
                  </a:lnTo>
                  <a:cubicBezTo>
                    <a:pt x="381" y="525"/>
                    <a:pt x="560" y="334"/>
                    <a:pt x="893" y="334"/>
                  </a:cubicBezTo>
                  <a:cubicBezTo>
                    <a:pt x="1298" y="334"/>
                    <a:pt x="1405" y="584"/>
                    <a:pt x="1405" y="775"/>
                  </a:cubicBezTo>
                  <a:cubicBezTo>
                    <a:pt x="1405" y="846"/>
                    <a:pt x="1477" y="906"/>
                    <a:pt x="1584" y="906"/>
                  </a:cubicBezTo>
                  <a:cubicBezTo>
                    <a:pt x="1703" y="906"/>
                    <a:pt x="1762" y="882"/>
                    <a:pt x="1762" y="715"/>
                  </a:cubicBezTo>
                  <a:cubicBezTo>
                    <a:pt x="1762" y="299"/>
                    <a:pt x="1405" y="1"/>
                    <a:pt x="88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4" name="Google Shape;9134;p76"/>
            <p:cNvSpPr/>
            <p:nvPr/>
          </p:nvSpPr>
          <p:spPr>
            <a:xfrm>
              <a:off x="3813012" y="4151763"/>
              <a:ext cx="32930" cy="32930"/>
            </a:xfrm>
            <a:custGeom>
              <a:avLst/>
              <a:gdLst/>
              <a:ahLst/>
              <a:cxnLst/>
              <a:rect l="l" t="t" r="r" b="b"/>
              <a:pathLst>
                <a:path w="1037" h="1037" extrusionOk="0">
                  <a:moveTo>
                    <a:pt x="536" y="310"/>
                  </a:moveTo>
                  <a:cubicBezTo>
                    <a:pt x="644" y="310"/>
                    <a:pt x="739" y="405"/>
                    <a:pt x="739" y="524"/>
                  </a:cubicBezTo>
                  <a:cubicBezTo>
                    <a:pt x="727" y="620"/>
                    <a:pt x="644" y="727"/>
                    <a:pt x="536" y="727"/>
                  </a:cubicBezTo>
                  <a:cubicBezTo>
                    <a:pt x="429" y="727"/>
                    <a:pt x="322" y="643"/>
                    <a:pt x="322" y="524"/>
                  </a:cubicBezTo>
                  <a:cubicBezTo>
                    <a:pt x="322" y="417"/>
                    <a:pt x="417" y="310"/>
                    <a:pt x="536" y="310"/>
                  </a:cubicBezTo>
                  <a:close/>
                  <a:moveTo>
                    <a:pt x="524" y="1"/>
                  </a:moveTo>
                  <a:cubicBezTo>
                    <a:pt x="239" y="1"/>
                    <a:pt x="1" y="239"/>
                    <a:pt x="1" y="524"/>
                  </a:cubicBezTo>
                  <a:cubicBezTo>
                    <a:pt x="1" y="798"/>
                    <a:pt x="239" y="1036"/>
                    <a:pt x="524" y="1036"/>
                  </a:cubicBezTo>
                  <a:cubicBezTo>
                    <a:pt x="822" y="1036"/>
                    <a:pt x="1036" y="798"/>
                    <a:pt x="1036" y="524"/>
                  </a:cubicBezTo>
                  <a:cubicBezTo>
                    <a:pt x="1036" y="239"/>
                    <a:pt x="798" y="1"/>
                    <a:pt x="5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35" name="Google Shape;9135;p76"/>
          <p:cNvGrpSpPr/>
          <p:nvPr/>
        </p:nvGrpSpPr>
        <p:grpSpPr>
          <a:xfrm>
            <a:off x="4383776" y="4121151"/>
            <a:ext cx="344065" cy="368644"/>
            <a:chOff x="4149138" y="4121151"/>
            <a:chExt cx="344065" cy="3686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36" name="Google Shape;9136;p76"/>
            <p:cNvSpPr/>
            <p:nvPr/>
          </p:nvSpPr>
          <p:spPr>
            <a:xfrm>
              <a:off x="4205853" y="4182724"/>
              <a:ext cx="225746" cy="307071"/>
            </a:xfrm>
            <a:custGeom>
              <a:avLst/>
              <a:gdLst/>
              <a:ahLst/>
              <a:cxnLst/>
              <a:rect l="l" t="t" r="r" b="b"/>
              <a:pathLst>
                <a:path w="7109" h="9670" extrusionOk="0">
                  <a:moveTo>
                    <a:pt x="3643" y="359"/>
                  </a:moveTo>
                  <a:cubicBezTo>
                    <a:pt x="4417" y="359"/>
                    <a:pt x="5132" y="645"/>
                    <a:pt x="5703" y="1157"/>
                  </a:cubicBezTo>
                  <a:cubicBezTo>
                    <a:pt x="6358" y="1752"/>
                    <a:pt x="6751" y="2597"/>
                    <a:pt x="6751" y="3478"/>
                  </a:cubicBezTo>
                  <a:cubicBezTo>
                    <a:pt x="6739" y="4074"/>
                    <a:pt x="6572" y="4669"/>
                    <a:pt x="6251" y="5157"/>
                  </a:cubicBezTo>
                  <a:cubicBezTo>
                    <a:pt x="5929" y="5645"/>
                    <a:pt x="5489" y="6038"/>
                    <a:pt x="4953" y="6288"/>
                  </a:cubicBezTo>
                  <a:cubicBezTo>
                    <a:pt x="4620" y="6431"/>
                    <a:pt x="4417" y="6776"/>
                    <a:pt x="4417" y="7146"/>
                  </a:cubicBezTo>
                  <a:lnTo>
                    <a:pt x="4417" y="7360"/>
                  </a:lnTo>
                  <a:lnTo>
                    <a:pt x="2834" y="7360"/>
                  </a:lnTo>
                  <a:lnTo>
                    <a:pt x="2834" y="7146"/>
                  </a:lnTo>
                  <a:cubicBezTo>
                    <a:pt x="2834" y="6776"/>
                    <a:pt x="2631" y="6455"/>
                    <a:pt x="2298" y="6288"/>
                  </a:cubicBezTo>
                  <a:cubicBezTo>
                    <a:pt x="1084" y="5705"/>
                    <a:pt x="381" y="4407"/>
                    <a:pt x="548" y="3074"/>
                  </a:cubicBezTo>
                  <a:cubicBezTo>
                    <a:pt x="726" y="1669"/>
                    <a:pt x="1869" y="526"/>
                    <a:pt x="3286" y="383"/>
                  </a:cubicBezTo>
                  <a:cubicBezTo>
                    <a:pt x="3405" y="359"/>
                    <a:pt x="3524" y="359"/>
                    <a:pt x="3643" y="359"/>
                  </a:cubicBezTo>
                  <a:close/>
                  <a:moveTo>
                    <a:pt x="4417" y="7729"/>
                  </a:moveTo>
                  <a:lnTo>
                    <a:pt x="4417" y="8324"/>
                  </a:lnTo>
                  <a:cubicBezTo>
                    <a:pt x="4417" y="8443"/>
                    <a:pt x="4322" y="8539"/>
                    <a:pt x="4203" y="8539"/>
                  </a:cubicBezTo>
                  <a:lnTo>
                    <a:pt x="3048" y="8539"/>
                  </a:lnTo>
                  <a:cubicBezTo>
                    <a:pt x="2929" y="8539"/>
                    <a:pt x="2834" y="8443"/>
                    <a:pt x="2834" y="8324"/>
                  </a:cubicBezTo>
                  <a:lnTo>
                    <a:pt x="2834" y="7729"/>
                  </a:lnTo>
                  <a:close/>
                  <a:moveTo>
                    <a:pt x="4024" y="8896"/>
                  </a:moveTo>
                  <a:lnTo>
                    <a:pt x="4024" y="9098"/>
                  </a:lnTo>
                  <a:cubicBezTo>
                    <a:pt x="4024" y="9217"/>
                    <a:pt x="3941" y="9313"/>
                    <a:pt x="3822" y="9313"/>
                  </a:cubicBezTo>
                  <a:lnTo>
                    <a:pt x="3429" y="9313"/>
                  </a:lnTo>
                  <a:cubicBezTo>
                    <a:pt x="3310" y="9313"/>
                    <a:pt x="3227" y="9217"/>
                    <a:pt x="3227" y="9098"/>
                  </a:cubicBezTo>
                  <a:lnTo>
                    <a:pt x="3227" y="8896"/>
                  </a:lnTo>
                  <a:close/>
                  <a:moveTo>
                    <a:pt x="3658" y="1"/>
                  </a:moveTo>
                  <a:cubicBezTo>
                    <a:pt x="3519" y="1"/>
                    <a:pt x="3379" y="9"/>
                    <a:pt x="3239" y="26"/>
                  </a:cubicBezTo>
                  <a:cubicBezTo>
                    <a:pt x="1667" y="204"/>
                    <a:pt x="381" y="1466"/>
                    <a:pt x="191" y="3026"/>
                  </a:cubicBezTo>
                  <a:cubicBezTo>
                    <a:pt x="0" y="4526"/>
                    <a:pt x="786" y="5979"/>
                    <a:pt x="2155" y="6610"/>
                  </a:cubicBezTo>
                  <a:cubicBezTo>
                    <a:pt x="2358" y="6705"/>
                    <a:pt x="2477" y="6931"/>
                    <a:pt x="2477" y="7146"/>
                  </a:cubicBezTo>
                  <a:lnTo>
                    <a:pt x="2477" y="8324"/>
                  </a:lnTo>
                  <a:cubicBezTo>
                    <a:pt x="2477" y="8574"/>
                    <a:pt x="2643" y="8789"/>
                    <a:pt x="2870" y="8860"/>
                  </a:cubicBezTo>
                  <a:lnTo>
                    <a:pt x="2870" y="9098"/>
                  </a:lnTo>
                  <a:cubicBezTo>
                    <a:pt x="2870" y="9408"/>
                    <a:pt x="3120" y="9670"/>
                    <a:pt x="3429" y="9670"/>
                  </a:cubicBezTo>
                  <a:lnTo>
                    <a:pt x="3822" y="9670"/>
                  </a:lnTo>
                  <a:cubicBezTo>
                    <a:pt x="4132" y="9670"/>
                    <a:pt x="4382" y="9408"/>
                    <a:pt x="4382" y="9098"/>
                  </a:cubicBezTo>
                  <a:lnTo>
                    <a:pt x="4382" y="8860"/>
                  </a:lnTo>
                  <a:cubicBezTo>
                    <a:pt x="4608" y="8789"/>
                    <a:pt x="4775" y="8574"/>
                    <a:pt x="4775" y="8324"/>
                  </a:cubicBezTo>
                  <a:lnTo>
                    <a:pt x="4775" y="7146"/>
                  </a:lnTo>
                  <a:cubicBezTo>
                    <a:pt x="4775" y="6931"/>
                    <a:pt x="4906" y="6717"/>
                    <a:pt x="5096" y="6610"/>
                  </a:cubicBezTo>
                  <a:cubicBezTo>
                    <a:pt x="5691" y="6336"/>
                    <a:pt x="6191" y="5895"/>
                    <a:pt x="6549" y="5348"/>
                  </a:cubicBezTo>
                  <a:cubicBezTo>
                    <a:pt x="6906" y="4788"/>
                    <a:pt x="7096" y="4133"/>
                    <a:pt x="7096" y="3455"/>
                  </a:cubicBezTo>
                  <a:cubicBezTo>
                    <a:pt x="7108" y="2490"/>
                    <a:pt x="6680" y="1538"/>
                    <a:pt x="5953" y="883"/>
                  </a:cubicBezTo>
                  <a:cubicBezTo>
                    <a:pt x="5309" y="310"/>
                    <a:pt x="4506" y="1"/>
                    <a:pt x="365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7" name="Google Shape;9137;p76"/>
            <p:cNvSpPr/>
            <p:nvPr/>
          </p:nvSpPr>
          <p:spPr>
            <a:xfrm>
              <a:off x="4444777" y="4287484"/>
              <a:ext cx="48426" cy="11400"/>
            </a:xfrm>
            <a:custGeom>
              <a:avLst/>
              <a:gdLst/>
              <a:ahLst/>
              <a:cxnLst/>
              <a:rect l="l" t="t" r="r" b="b"/>
              <a:pathLst>
                <a:path w="1525" h="359" extrusionOk="0">
                  <a:moveTo>
                    <a:pt x="180" y="1"/>
                  </a:moveTo>
                  <a:cubicBezTo>
                    <a:pt x="72" y="1"/>
                    <a:pt x="1" y="72"/>
                    <a:pt x="1" y="179"/>
                  </a:cubicBezTo>
                  <a:cubicBezTo>
                    <a:pt x="1" y="275"/>
                    <a:pt x="72" y="358"/>
                    <a:pt x="180" y="358"/>
                  </a:cubicBezTo>
                  <a:lnTo>
                    <a:pt x="1346" y="358"/>
                  </a:lnTo>
                  <a:cubicBezTo>
                    <a:pt x="1442" y="358"/>
                    <a:pt x="1525" y="275"/>
                    <a:pt x="1525" y="179"/>
                  </a:cubicBezTo>
                  <a:cubicBezTo>
                    <a:pt x="1525" y="72"/>
                    <a:pt x="1430" y="1"/>
                    <a:pt x="134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8" name="Google Shape;9138;p76"/>
            <p:cNvSpPr/>
            <p:nvPr/>
          </p:nvSpPr>
          <p:spPr>
            <a:xfrm>
              <a:off x="4149138" y="4287484"/>
              <a:ext cx="48426" cy="11400"/>
            </a:xfrm>
            <a:custGeom>
              <a:avLst/>
              <a:gdLst/>
              <a:ahLst/>
              <a:cxnLst/>
              <a:rect l="l" t="t" r="r" b="b"/>
              <a:pathLst>
                <a:path w="1525" h="359" extrusionOk="0">
                  <a:moveTo>
                    <a:pt x="179" y="1"/>
                  </a:moveTo>
                  <a:cubicBezTo>
                    <a:pt x="72" y="1"/>
                    <a:pt x="0" y="72"/>
                    <a:pt x="0" y="179"/>
                  </a:cubicBezTo>
                  <a:cubicBezTo>
                    <a:pt x="0" y="275"/>
                    <a:pt x="72" y="358"/>
                    <a:pt x="179" y="358"/>
                  </a:cubicBezTo>
                  <a:lnTo>
                    <a:pt x="1334" y="358"/>
                  </a:lnTo>
                  <a:cubicBezTo>
                    <a:pt x="1441" y="358"/>
                    <a:pt x="1512" y="275"/>
                    <a:pt x="1512" y="179"/>
                  </a:cubicBezTo>
                  <a:cubicBezTo>
                    <a:pt x="1524" y="72"/>
                    <a:pt x="1441" y="1"/>
                    <a:pt x="133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39" name="Google Shape;9139;p76"/>
            <p:cNvSpPr/>
            <p:nvPr/>
          </p:nvSpPr>
          <p:spPr>
            <a:xfrm>
              <a:off x="4315471" y="4121151"/>
              <a:ext cx="11400" cy="48045"/>
            </a:xfrm>
            <a:custGeom>
              <a:avLst/>
              <a:gdLst/>
              <a:ahLst/>
              <a:cxnLst/>
              <a:rect l="l" t="t" r="r" b="b"/>
              <a:pathLst>
                <a:path w="359" h="1513" extrusionOk="0">
                  <a:moveTo>
                    <a:pt x="180" y="0"/>
                  </a:moveTo>
                  <a:cubicBezTo>
                    <a:pt x="72" y="0"/>
                    <a:pt x="1" y="72"/>
                    <a:pt x="1" y="179"/>
                  </a:cubicBezTo>
                  <a:lnTo>
                    <a:pt x="1" y="1334"/>
                  </a:lnTo>
                  <a:cubicBezTo>
                    <a:pt x="1" y="1441"/>
                    <a:pt x="72" y="1512"/>
                    <a:pt x="180" y="1512"/>
                  </a:cubicBezTo>
                  <a:cubicBezTo>
                    <a:pt x="275" y="1512"/>
                    <a:pt x="358" y="1441"/>
                    <a:pt x="358" y="1334"/>
                  </a:cubicBezTo>
                  <a:lnTo>
                    <a:pt x="358" y="179"/>
                  </a:lnTo>
                  <a:cubicBezTo>
                    <a:pt x="358" y="72"/>
                    <a:pt x="275" y="0"/>
                    <a:pt x="18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0" name="Google Shape;9140;p76"/>
            <p:cNvSpPr/>
            <p:nvPr/>
          </p:nvSpPr>
          <p:spPr>
            <a:xfrm>
              <a:off x="4378632" y="4159575"/>
              <a:ext cx="22705" cy="27754"/>
            </a:xfrm>
            <a:custGeom>
              <a:avLst/>
              <a:gdLst/>
              <a:ahLst/>
              <a:cxnLst/>
              <a:rect l="l" t="t" r="r" b="b"/>
              <a:pathLst>
                <a:path w="715" h="874" extrusionOk="0">
                  <a:moveTo>
                    <a:pt x="513" y="0"/>
                  </a:moveTo>
                  <a:cubicBezTo>
                    <a:pt x="451" y="0"/>
                    <a:pt x="387" y="27"/>
                    <a:pt x="346" y="76"/>
                  </a:cubicBezTo>
                  <a:lnTo>
                    <a:pt x="48" y="588"/>
                  </a:lnTo>
                  <a:cubicBezTo>
                    <a:pt x="0" y="671"/>
                    <a:pt x="24" y="778"/>
                    <a:pt x="107" y="838"/>
                  </a:cubicBezTo>
                  <a:cubicBezTo>
                    <a:pt x="131" y="850"/>
                    <a:pt x="167" y="874"/>
                    <a:pt x="191" y="874"/>
                  </a:cubicBezTo>
                  <a:cubicBezTo>
                    <a:pt x="250" y="874"/>
                    <a:pt x="310" y="838"/>
                    <a:pt x="358" y="778"/>
                  </a:cubicBezTo>
                  <a:lnTo>
                    <a:pt x="655" y="278"/>
                  </a:lnTo>
                  <a:cubicBezTo>
                    <a:pt x="715" y="171"/>
                    <a:pt x="691" y="64"/>
                    <a:pt x="596" y="16"/>
                  </a:cubicBezTo>
                  <a:cubicBezTo>
                    <a:pt x="570" y="5"/>
                    <a:pt x="542" y="0"/>
                    <a:pt x="51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1" name="Google Shape;9141;p76"/>
            <p:cNvSpPr/>
            <p:nvPr/>
          </p:nvSpPr>
          <p:spPr>
            <a:xfrm>
              <a:off x="4240243" y="4399103"/>
              <a:ext cx="22705" cy="27563"/>
            </a:xfrm>
            <a:custGeom>
              <a:avLst/>
              <a:gdLst/>
              <a:ahLst/>
              <a:cxnLst/>
              <a:rect l="l" t="t" r="r" b="b"/>
              <a:pathLst>
                <a:path w="715" h="868" extrusionOk="0">
                  <a:moveTo>
                    <a:pt x="507" y="0"/>
                  </a:moveTo>
                  <a:cubicBezTo>
                    <a:pt x="444" y="0"/>
                    <a:pt x="387" y="33"/>
                    <a:pt x="346" y="82"/>
                  </a:cubicBezTo>
                  <a:lnTo>
                    <a:pt x="48" y="594"/>
                  </a:lnTo>
                  <a:cubicBezTo>
                    <a:pt x="1" y="677"/>
                    <a:pt x="24" y="784"/>
                    <a:pt x="108" y="844"/>
                  </a:cubicBezTo>
                  <a:cubicBezTo>
                    <a:pt x="132" y="855"/>
                    <a:pt x="155" y="867"/>
                    <a:pt x="191" y="867"/>
                  </a:cubicBezTo>
                  <a:cubicBezTo>
                    <a:pt x="251" y="867"/>
                    <a:pt x="310" y="844"/>
                    <a:pt x="358" y="784"/>
                  </a:cubicBezTo>
                  <a:lnTo>
                    <a:pt x="655" y="272"/>
                  </a:lnTo>
                  <a:cubicBezTo>
                    <a:pt x="715" y="189"/>
                    <a:pt x="679" y="82"/>
                    <a:pt x="596" y="22"/>
                  </a:cubicBezTo>
                  <a:cubicBezTo>
                    <a:pt x="566" y="7"/>
                    <a:pt x="536" y="0"/>
                    <a:pt x="50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2" name="Google Shape;9142;p76"/>
            <p:cNvSpPr/>
            <p:nvPr/>
          </p:nvSpPr>
          <p:spPr>
            <a:xfrm>
              <a:off x="4240243" y="4159130"/>
              <a:ext cx="22705" cy="28198"/>
            </a:xfrm>
            <a:custGeom>
              <a:avLst/>
              <a:gdLst/>
              <a:ahLst/>
              <a:cxnLst/>
              <a:rect l="l" t="t" r="r" b="b"/>
              <a:pathLst>
                <a:path w="715" h="888" extrusionOk="0">
                  <a:moveTo>
                    <a:pt x="213" y="1"/>
                  </a:moveTo>
                  <a:cubicBezTo>
                    <a:pt x="181" y="1"/>
                    <a:pt x="148" y="10"/>
                    <a:pt x="120" y="30"/>
                  </a:cubicBezTo>
                  <a:cubicBezTo>
                    <a:pt x="24" y="78"/>
                    <a:pt x="1" y="197"/>
                    <a:pt x="60" y="292"/>
                  </a:cubicBezTo>
                  <a:lnTo>
                    <a:pt x="358" y="792"/>
                  </a:lnTo>
                  <a:cubicBezTo>
                    <a:pt x="382" y="852"/>
                    <a:pt x="441" y="888"/>
                    <a:pt x="525" y="888"/>
                  </a:cubicBezTo>
                  <a:cubicBezTo>
                    <a:pt x="548" y="888"/>
                    <a:pt x="584" y="864"/>
                    <a:pt x="608" y="852"/>
                  </a:cubicBezTo>
                  <a:cubicBezTo>
                    <a:pt x="679" y="792"/>
                    <a:pt x="715" y="685"/>
                    <a:pt x="667" y="602"/>
                  </a:cubicBezTo>
                  <a:lnTo>
                    <a:pt x="370" y="90"/>
                  </a:lnTo>
                  <a:cubicBezTo>
                    <a:pt x="338" y="35"/>
                    <a:pt x="276" y="1"/>
                    <a:pt x="213"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3" name="Google Shape;9143;p76"/>
            <p:cNvSpPr/>
            <p:nvPr/>
          </p:nvSpPr>
          <p:spPr>
            <a:xfrm>
              <a:off x="4378632" y="4399230"/>
              <a:ext cx="22705" cy="28198"/>
            </a:xfrm>
            <a:custGeom>
              <a:avLst/>
              <a:gdLst/>
              <a:ahLst/>
              <a:cxnLst/>
              <a:rect l="l" t="t" r="r" b="b"/>
              <a:pathLst>
                <a:path w="715" h="888" extrusionOk="0">
                  <a:moveTo>
                    <a:pt x="221" y="0"/>
                  </a:moveTo>
                  <a:cubicBezTo>
                    <a:pt x="187" y="0"/>
                    <a:pt x="152" y="10"/>
                    <a:pt x="119" y="30"/>
                  </a:cubicBezTo>
                  <a:cubicBezTo>
                    <a:pt x="24" y="78"/>
                    <a:pt x="0" y="197"/>
                    <a:pt x="60" y="292"/>
                  </a:cubicBezTo>
                  <a:lnTo>
                    <a:pt x="358" y="792"/>
                  </a:lnTo>
                  <a:cubicBezTo>
                    <a:pt x="393" y="851"/>
                    <a:pt x="453" y="887"/>
                    <a:pt x="524" y="887"/>
                  </a:cubicBezTo>
                  <a:cubicBezTo>
                    <a:pt x="548" y="887"/>
                    <a:pt x="584" y="863"/>
                    <a:pt x="608" y="851"/>
                  </a:cubicBezTo>
                  <a:cubicBezTo>
                    <a:pt x="691" y="792"/>
                    <a:pt x="715" y="673"/>
                    <a:pt x="667" y="601"/>
                  </a:cubicBezTo>
                  <a:lnTo>
                    <a:pt x="369" y="89"/>
                  </a:lnTo>
                  <a:cubicBezTo>
                    <a:pt x="346" y="35"/>
                    <a:pt x="286" y="0"/>
                    <a:pt x="22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4" name="Google Shape;9144;p76"/>
            <p:cNvSpPr/>
            <p:nvPr/>
          </p:nvSpPr>
          <p:spPr>
            <a:xfrm>
              <a:off x="4426264" y="4351851"/>
              <a:ext cx="29532" cy="21117"/>
            </a:xfrm>
            <a:custGeom>
              <a:avLst/>
              <a:gdLst/>
              <a:ahLst/>
              <a:cxnLst/>
              <a:rect l="l" t="t" r="r" b="b"/>
              <a:pathLst>
                <a:path w="930" h="665" extrusionOk="0">
                  <a:moveTo>
                    <a:pt x="215" y="0"/>
                  </a:moveTo>
                  <a:cubicBezTo>
                    <a:pt x="152" y="0"/>
                    <a:pt x="89" y="32"/>
                    <a:pt x="48" y="81"/>
                  </a:cubicBezTo>
                  <a:cubicBezTo>
                    <a:pt x="1" y="177"/>
                    <a:pt x="36" y="272"/>
                    <a:pt x="108" y="331"/>
                  </a:cubicBezTo>
                  <a:lnTo>
                    <a:pt x="608" y="629"/>
                  </a:lnTo>
                  <a:cubicBezTo>
                    <a:pt x="643" y="653"/>
                    <a:pt x="667" y="665"/>
                    <a:pt x="703" y="665"/>
                  </a:cubicBezTo>
                  <a:cubicBezTo>
                    <a:pt x="763" y="665"/>
                    <a:pt x="822" y="629"/>
                    <a:pt x="870" y="569"/>
                  </a:cubicBezTo>
                  <a:cubicBezTo>
                    <a:pt x="929" y="486"/>
                    <a:pt x="893" y="367"/>
                    <a:pt x="810" y="319"/>
                  </a:cubicBezTo>
                  <a:lnTo>
                    <a:pt x="298" y="22"/>
                  </a:lnTo>
                  <a:cubicBezTo>
                    <a:pt x="272" y="7"/>
                    <a:pt x="244" y="0"/>
                    <a:pt x="2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5" name="Google Shape;9145;p76"/>
            <p:cNvSpPr/>
            <p:nvPr/>
          </p:nvSpPr>
          <p:spPr>
            <a:xfrm>
              <a:off x="4186196" y="4213463"/>
              <a:ext cx="29500" cy="21117"/>
            </a:xfrm>
            <a:custGeom>
              <a:avLst/>
              <a:gdLst/>
              <a:ahLst/>
              <a:cxnLst/>
              <a:rect l="l" t="t" r="r" b="b"/>
              <a:pathLst>
                <a:path w="929" h="665" extrusionOk="0">
                  <a:moveTo>
                    <a:pt x="214" y="0"/>
                  </a:moveTo>
                  <a:cubicBezTo>
                    <a:pt x="152" y="0"/>
                    <a:pt x="89" y="33"/>
                    <a:pt x="48" y="82"/>
                  </a:cubicBezTo>
                  <a:cubicBezTo>
                    <a:pt x="0" y="165"/>
                    <a:pt x="36" y="272"/>
                    <a:pt x="107" y="332"/>
                  </a:cubicBezTo>
                  <a:lnTo>
                    <a:pt x="619" y="629"/>
                  </a:lnTo>
                  <a:cubicBezTo>
                    <a:pt x="643" y="641"/>
                    <a:pt x="667" y="665"/>
                    <a:pt x="703" y="665"/>
                  </a:cubicBezTo>
                  <a:cubicBezTo>
                    <a:pt x="762" y="665"/>
                    <a:pt x="822" y="629"/>
                    <a:pt x="869" y="570"/>
                  </a:cubicBezTo>
                  <a:cubicBezTo>
                    <a:pt x="929" y="463"/>
                    <a:pt x="893" y="367"/>
                    <a:pt x="810" y="320"/>
                  </a:cubicBezTo>
                  <a:lnTo>
                    <a:pt x="298" y="22"/>
                  </a:lnTo>
                  <a:cubicBezTo>
                    <a:pt x="272" y="7"/>
                    <a:pt x="243" y="0"/>
                    <a:pt x="214"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6" name="Google Shape;9146;p76"/>
            <p:cNvSpPr/>
            <p:nvPr/>
          </p:nvSpPr>
          <p:spPr>
            <a:xfrm>
              <a:off x="4425883" y="4213590"/>
              <a:ext cx="29913" cy="21371"/>
            </a:xfrm>
            <a:custGeom>
              <a:avLst/>
              <a:gdLst/>
              <a:ahLst/>
              <a:cxnLst/>
              <a:rect l="l" t="t" r="r" b="b"/>
              <a:pathLst>
                <a:path w="942" h="673" extrusionOk="0">
                  <a:moveTo>
                    <a:pt x="725" y="0"/>
                  </a:moveTo>
                  <a:cubicBezTo>
                    <a:pt x="693" y="0"/>
                    <a:pt x="660" y="10"/>
                    <a:pt x="632" y="30"/>
                  </a:cubicBezTo>
                  <a:lnTo>
                    <a:pt x="120" y="328"/>
                  </a:lnTo>
                  <a:cubicBezTo>
                    <a:pt x="36" y="375"/>
                    <a:pt x="1" y="494"/>
                    <a:pt x="60" y="578"/>
                  </a:cubicBezTo>
                  <a:cubicBezTo>
                    <a:pt x="96" y="637"/>
                    <a:pt x="155" y="673"/>
                    <a:pt x="227" y="673"/>
                  </a:cubicBezTo>
                  <a:cubicBezTo>
                    <a:pt x="251" y="673"/>
                    <a:pt x="286" y="661"/>
                    <a:pt x="310" y="637"/>
                  </a:cubicBezTo>
                  <a:lnTo>
                    <a:pt x="822" y="340"/>
                  </a:lnTo>
                  <a:cubicBezTo>
                    <a:pt x="905" y="280"/>
                    <a:pt x="941" y="161"/>
                    <a:pt x="882" y="89"/>
                  </a:cubicBezTo>
                  <a:cubicBezTo>
                    <a:pt x="850" y="35"/>
                    <a:pt x="788" y="0"/>
                    <a:pt x="7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47" name="Google Shape;9147;p76"/>
            <p:cNvSpPr/>
            <p:nvPr/>
          </p:nvSpPr>
          <p:spPr>
            <a:xfrm>
              <a:off x="4186196" y="4351978"/>
              <a:ext cx="29500" cy="21371"/>
            </a:xfrm>
            <a:custGeom>
              <a:avLst/>
              <a:gdLst/>
              <a:ahLst/>
              <a:cxnLst/>
              <a:rect l="l" t="t" r="r" b="b"/>
              <a:pathLst>
                <a:path w="929" h="673" extrusionOk="0">
                  <a:moveTo>
                    <a:pt x="725" y="0"/>
                  </a:moveTo>
                  <a:cubicBezTo>
                    <a:pt x="692" y="0"/>
                    <a:pt x="660" y="9"/>
                    <a:pt x="631" y="30"/>
                  </a:cubicBezTo>
                  <a:lnTo>
                    <a:pt x="119" y="327"/>
                  </a:lnTo>
                  <a:cubicBezTo>
                    <a:pt x="36" y="375"/>
                    <a:pt x="0" y="494"/>
                    <a:pt x="60" y="589"/>
                  </a:cubicBezTo>
                  <a:cubicBezTo>
                    <a:pt x="95" y="649"/>
                    <a:pt x="155" y="673"/>
                    <a:pt x="226" y="673"/>
                  </a:cubicBezTo>
                  <a:cubicBezTo>
                    <a:pt x="262" y="673"/>
                    <a:pt x="286" y="661"/>
                    <a:pt x="322" y="649"/>
                  </a:cubicBezTo>
                  <a:lnTo>
                    <a:pt x="822" y="351"/>
                  </a:lnTo>
                  <a:cubicBezTo>
                    <a:pt x="893" y="292"/>
                    <a:pt x="929" y="173"/>
                    <a:pt x="881" y="89"/>
                  </a:cubicBezTo>
                  <a:cubicBezTo>
                    <a:pt x="850" y="34"/>
                    <a:pt x="787" y="0"/>
                    <a:pt x="72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148" name="Google Shape;9148;p76"/>
          <p:cNvSpPr/>
          <p:nvPr/>
        </p:nvSpPr>
        <p:spPr>
          <a:xfrm>
            <a:off x="4926692" y="4135409"/>
            <a:ext cx="344097" cy="340033"/>
          </a:xfrm>
          <a:custGeom>
            <a:avLst/>
            <a:gdLst/>
            <a:ahLst/>
            <a:cxnLst/>
            <a:rect l="l" t="t" r="r" b="b"/>
            <a:pathLst>
              <a:path w="10836" h="10708" extrusionOk="0">
                <a:moveTo>
                  <a:pt x="7677" y="328"/>
                </a:moveTo>
                <a:cubicBezTo>
                  <a:pt x="7821" y="328"/>
                  <a:pt x="7960" y="378"/>
                  <a:pt x="8061" y="480"/>
                </a:cubicBezTo>
                <a:lnTo>
                  <a:pt x="10288" y="2706"/>
                </a:lnTo>
                <a:cubicBezTo>
                  <a:pt x="10502" y="2897"/>
                  <a:pt x="10490" y="3278"/>
                  <a:pt x="10252" y="3516"/>
                </a:cubicBezTo>
                <a:cubicBezTo>
                  <a:pt x="10125" y="3643"/>
                  <a:pt x="9961" y="3709"/>
                  <a:pt x="9802" y="3709"/>
                </a:cubicBezTo>
                <a:cubicBezTo>
                  <a:pt x="9661" y="3709"/>
                  <a:pt x="9524" y="3657"/>
                  <a:pt x="9418" y="3552"/>
                </a:cubicBezTo>
                <a:lnTo>
                  <a:pt x="8264" y="2385"/>
                </a:lnTo>
                <a:cubicBezTo>
                  <a:pt x="8234" y="2355"/>
                  <a:pt x="8195" y="2340"/>
                  <a:pt x="8156" y="2340"/>
                </a:cubicBezTo>
                <a:cubicBezTo>
                  <a:pt x="8118" y="2340"/>
                  <a:pt x="8079" y="2355"/>
                  <a:pt x="8049" y="2385"/>
                </a:cubicBezTo>
                <a:cubicBezTo>
                  <a:pt x="7990" y="2444"/>
                  <a:pt x="7990" y="2540"/>
                  <a:pt x="8049" y="2599"/>
                </a:cubicBezTo>
                <a:lnTo>
                  <a:pt x="8930" y="3480"/>
                </a:lnTo>
                <a:lnTo>
                  <a:pt x="7811" y="4587"/>
                </a:lnTo>
                <a:cubicBezTo>
                  <a:pt x="7549" y="4861"/>
                  <a:pt x="7382" y="5207"/>
                  <a:pt x="7335" y="5564"/>
                </a:cubicBezTo>
                <a:cubicBezTo>
                  <a:pt x="7287" y="5921"/>
                  <a:pt x="7371" y="6290"/>
                  <a:pt x="7561" y="6588"/>
                </a:cubicBezTo>
                <a:cubicBezTo>
                  <a:pt x="7930" y="7171"/>
                  <a:pt x="7859" y="7838"/>
                  <a:pt x="7728" y="8028"/>
                </a:cubicBezTo>
                <a:cubicBezTo>
                  <a:pt x="7644" y="8016"/>
                  <a:pt x="7406" y="7897"/>
                  <a:pt x="6751" y="7350"/>
                </a:cubicBezTo>
                <a:cubicBezTo>
                  <a:pt x="6335" y="6993"/>
                  <a:pt x="5835" y="6528"/>
                  <a:pt x="5311" y="6004"/>
                </a:cubicBezTo>
                <a:lnTo>
                  <a:pt x="5204" y="5897"/>
                </a:lnTo>
                <a:lnTo>
                  <a:pt x="5180" y="5873"/>
                </a:lnTo>
                <a:cubicBezTo>
                  <a:pt x="5085" y="5778"/>
                  <a:pt x="4977" y="5695"/>
                  <a:pt x="4894" y="5588"/>
                </a:cubicBezTo>
                <a:lnTo>
                  <a:pt x="4846" y="5540"/>
                </a:lnTo>
                <a:lnTo>
                  <a:pt x="4739" y="5445"/>
                </a:lnTo>
                <a:cubicBezTo>
                  <a:pt x="4239" y="4921"/>
                  <a:pt x="3763" y="4409"/>
                  <a:pt x="3406" y="3992"/>
                </a:cubicBezTo>
                <a:cubicBezTo>
                  <a:pt x="2858" y="3337"/>
                  <a:pt x="2751" y="3099"/>
                  <a:pt x="2715" y="3028"/>
                </a:cubicBezTo>
                <a:cubicBezTo>
                  <a:pt x="2805" y="2970"/>
                  <a:pt x="2986" y="2926"/>
                  <a:pt x="3210" y="2926"/>
                </a:cubicBezTo>
                <a:cubicBezTo>
                  <a:pt x="3492" y="2926"/>
                  <a:pt x="3843" y="2995"/>
                  <a:pt x="4168" y="3194"/>
                </a:cubicBezTo>
                <a:cubicBezTo>
                  <a:pt x="4416" y="3353"/>
                  <a:pt x="4715" y="3430"/>
                  <a:pt x="5014" y="3430"/>
                </a:cubicBezTo>
                <a:cubicBezTo>
                  <a:pt x="5073" y="3430"/>
                  <a:pt x="5133" y="3427"/>
                  <a:pt x="5192" y="3421"/>
                </a:cubicBezTo>
                <a:cubicBezTo>
                  <a:pt x="5549" y="3373"/>
                  <a:pt x="5894" y="3194"/>
                  <a:pt x="6156" y="2944"/>
                </a:cubicBezTo>
                <a:lnTo>
                  <a:pt x="7275" y="1825"/>
                </a:lnTo>
                <a:lnTo>
                  <a:pt x="7359" y="1909"/>
                </a:lnTo>
                <a:cubicBezTo>
                  <a:pt x="7394" y="1938"/>
                  <a:pt x="7433" y="1953"/>
                  <a:pt x="7470" y="1953"/>
                </a:cubicBezTo>
                <a:cubicBezTo>
                  <a:pt x="7507" y="1953"/>
                  <a:pt x="7543" y="1938"/>
                  <a:pt x="7573" y="1909"/>
                </a:cubicBezTo>
                <a:cubicBezTo>
                  <a:pt x="7633" y="1849"/>
                  <a:pt x="7633" y="1766"/>
                  <a:pt x="7573" y="1706"/>
                </a:cubicBezTo>
                <a:lnTo>
                  <a:pt x="7204" y="1337"/>
                </a:lnTo>
                <a:lnTo>
                  <a:pt x="7192" y="1313"/>
                </a:lnTo>
                <a:cubicBezTo>
                  <a:pt x="7025" y="1123"/>
                  <a:pt x="7013" y="837"/>
                  <a:pt x="7144" y="635"/>
                </a:cubicBezTo>
                <a:cubicBezTo>
                  <a:pt x="7168" y="587"/>
                  <a:pt x="7204" y="539"/>
                  <a:pt x="7228" y="516"/>
                </a:cubicBezTo>
                <a:cubicBezTo>
                  <a:pt x="7353" y="390"/>
                  <a:pt x="7518" y="328"/>
                  <a:pt x="7677" y="328"/>
                </a:cubicBezTo>
                <a:close/>
                <a:moveTo>
                  <a:pt x="7667" y="0"/>
                </a:moveTo>
                <a:cubicBezTo>
                  <a:pt x="7428" y="0"/>
                  <a:pt x="7186" y="93"/>
                  <a:pt x="7001" y="277"/>
                </a:cubicBezTo>
                <a:cubicBezTo>
                  <a:pt x="6644" y="635"/>
                  <a:pt x="6632" y="1194"/>
                  <a:pt x="6978" y="1539"/>
                </a:cubicBezTo>
                <a:lnTo>
                  <a:pt x="7037" y="1599"/>
                </a:lnTo>
                <a:lnTo>
                  <a:pt x="5918" y="2718"/>
                </a:lnTo>
                <a:cubicBezTo>
                  <a:pt x="5651" y="2985"/>
                  <a:pt x="5292" y="3125"/>
                  <a:pt x="4942" y="3125"/>
                </a:cubicBezTo>
                <a:cubicBezTo>
                  <a:pt x="4715" y="3125"/>
                  <a:pt x="4491" y="3066"/>
                  <a:pt x="4299" y="2944"/>
                </a:cubicBezTo>
                <a:cubicBezTo>
                  <a:pt x="3965" y="2730"/>
                  <a:pt x="3596" y="2623"/>
                  <a:pt x="3215" y="2623"/>
                </a:cubicBezTo>
                <a:cubicBezTo>
                  <a:pt x="2882" y="2623"/>
                  <a:pt x="2584" y="2706"/>
                  <a:pt x="2453" y="2849"/>
                </a:cubicBezTo>
                <a:cubicBezTo>
                  <a:pt x="2322" y="2980"/>
                  <a:pt x="2418" y="3194"/>
                  <a:pt x="2525" y="3385"/>
                </a:cubicBezTo>
                <a:cubicBezTo>
                  <a:pt x="2632" y="3564"/>
                  <a:pt x="2810" y="3802"/>
                  <a:pt x="3049" y="4087"/>
                </a:cubicBezTo>
                <a:cubicBezTo>
                  <a:pt x="3394" y="4504"/>
                  <a:pt x="3846" y="5004"/>
                  <a:pt x="4370" y="5540"/>
                </a:cubicBezTo>
                <a:lnTo>
                  <a:pt x="3180" y="6731"/>
                </a:lnTo>
                <a:cubicBezTo>
                  <a:pt x="2763" y="7147"/>
                  <a:pt x="2346" y="7600"/>
                  <a:pt x="1965" y="8064"/>
                </a:cubicBezTo>
                <a:lnTo>
                  <a:pt x="84" y="10291"/>
                </a:lnTo>
                <a:cubicBezTo>
                  <a:pt x="1" y="10398"/>
                  <a:pt x="1" y="10541"/>
                  <a:pt x="84" y="10636"/>
                </a:cubicBezTo>
                <a:cubicBezTo>
                  <a:pt x="132" y="10683"/>
                  <a:pt x="191" y="10707"/>
                  <a:pt x="251" y="10707"/>
                </a:cubicBezTo>
                <a:cubicBezTo>
                  <a:pt x="310" y="10707"/>
                  <a:pt x="370" y="10683"/>
                  <a:pt x="429" y="10636"/>
                </a:cubicBezTo>
                <a:lnTo>
                  <a:pt x="2572" y="8850"/>
                </a:lnTo>
                <a:cubicBezTo>
                  <a:pt x="2632" y="8790"/>
                  <a:pt x="2644" y="8695"/>
                  <a:pt x="2584" y="8636"/>
                </a:cubicBezTo>
                <a:cubicBezTo>
                  <a:pt x="2552" y="8603"/>
                  <a:pt x="2512" y="8585"/>
                  <a:pt x="2472" y="8585"/>
                </a:cubicBezTo>
                <a:cubicBezTo>
                  <a:pt x="2440" y="8585"/>
                  <a:pt x="2409" y="8597"/>
                  <a:pt x="2382" y="8624"/>
                </a:cubicBezTo>
                <a:lnTo>
                  <a:pt x="739" y="9993"/>
                </a:lnTo>
                <a:lnTo>
                  <a:pt x="2191" y="8266"/>
                </a:lnTo>
                <a:cubicBezTo>
                  <a:pt x="2560" y="7826"/>
                  <a:pt x="2965" y="7374"/>
                  <a:pt x="3382" y="6957"/>
                </a:cubicBezTo>
                <a:lnTo>
                  <a:pt x="4573" y="5766"/>
                </a:lnTo>
                <a:lnTo>
                  <a:pt x="4585" y="5778"/>
                </a:lnTo>
                <a:lnTo>
                  <a:pt x="4763" y="5957"/>
                </a:lnTo>
                <a:lnTo>
                  <a:pt x="4942" y="6135"/>
                </a:lnTo>
                <a:lnTo>
                  <a:pt x="4954" y="6159"/>
                </a:lnTo>
                <a:lnTo>
                  <a:pt x="3763" y="7350"/>
                </a:lnTo>
                <a:cubicBezTo>
                  <a:pt x="3537" y="7564"/>
                  <a:pt x="3299" y="7790"/>
                  <a:pt x="3084" y="8005"/>
                </a:cubicBezTo>
                <a:cubicBezTo>
                  <a:pt x="3025" y="8064"/>
                  <a:pt x="3025" y="8147"/>
                  <a:pt x="3061" y="8207"/>
                </a:cubicBezTo>
                <a:cubicBezTo>
                  <a:pt x="3092" y="8238"/>
                  <a:pt x="3133" y="8253"/>
                  <a:pt x="3174" y="8253"/>
                </a:cubicBezTo>
                <a:cubicBezTo>
                  <a:pt x="3211" y="8253"/>
                  <a:pt x="3247" y="8241"/>
                  <a:pt x="3275" y="8219"/>
                </a:cubicBezTo>
                <a:cubicBezTo>
                  <a:pt x="3513" y="8005"/>
                  <a:pt x="3751" y="7778"/>
                  <a:pt x="3977" y="7552"/>
                </a:cubicBezTo>
                <a:lnTo>
                  <a:pt x="5168" y="6361"/>
                </a:lnTo>
                <a:cubicBezTo>
                  <a:pt x="5704" y="6885"/>
                  <a:pt x="6204" y="7350"/>
                  <a:pt x="6620" y="7683"/>
                </a:cubicBezTo>
                <a:cubicBezTo>
                  <a:pt x="6906" y="7921"/>
                  <a:pt x="7144" y="8088"/>
                  <a:pt x="7323" y="8207"/>
                </a:cubicBezTo>
                <a:cubicBezTo>
                  <a:pt x="7442" y="8278"/>
                  <a:pt x="7573" y="8362"/>
                  <a:pt x="7692" y="8362"/>
                </a:cubicBezTo>
                <a:cubicBezTo>
                  <a:pt x="7752" y="8362"/>
                  <a:pt x="7811" y="8338"/>
                  <a:pt x="7859" y="8302"/>
                </a:cubicBezTo>
                <a:cubicBezTo>
                  <a:pt x="7990" y="8159"/>
                  <a:pt x="8073" y="7862"/>
                  <a:pt x="8073" y="7540"/>
                </a:cubicBezTo>
                <a:cubicBezTo>
                  <a:pt x="8073" y="7171"/>
                  <a:pt x="7954" y="6778"/>
                  <a:pt x="7763" y="6457"/>
                </a:cubicBezTo>
                <a:cubicBezTo>
                  <a:pt x="7454" y="5957"/>
                  <a:pt x="7549" y="5278"/>
                  <a:pt x="7990" y="4826"/>
                </a:cubicBezTo>
                <a:lnTo>
                  <a:pt x="9109" y="3718"/>
                </a:lnTo>
                <a:lnTo>
                  <a:pt x="9168" y="3778"/>
                </a:lnTo>
                <a:lnTo>
                  <a:pt x="9192" y="3802"/>
                </a:lnTo>
                <a:lnTo>
                  <a:pt x="9216" y="3814"/>
                </a:lnTo>
                <a:cubicBezTo>
                  <a:pt x="9216" y="3814"/>
                  <a:pt x="9228" y="3837"/>
                  <a:pt x="9240" y="3837"/>
                </a:cubicBezTo>
                <a:cubicBezTo>
                  <a:pt x="9240" y="3837"/>
                  <a:pt x="9252" y="3837"/>
                  <a:pt x="9252" y="3849"/>
                </a:cubicBezTo>
                <a:lnTo>
                  <a:pt x="9264" y="3861"/>
                </a:lnTo>
                <a:cubicBezTo>
                  <a:pt x="9264" y="3861"/>
                  <a:pt x="9287" y="3861"/>
                  <a:pt x="9287" y="3873"/>
                </a:cubicBezTo>
                <a:lnTo>
                  <a:pt x="9299" y="3897"/>
                </a:lnTo>
                <a:cubicBezTo>
                  <a:pt x="9299" y="3897"/>
                  <a:pt x="9311" y="3897"/>
                  <a:pt x="9311" y="3909"/>
                </a:cubicBezTo>
                <a:lnTo>
                  <a:pt x="9323" y="3921"/>
                </a:lnTo>
                <a:cubicBezTo>
                  <a:pt x="9323" y="3921"/>
                  <a:pt x="9347" y="3921"/>
                  <a:pt x="9347" y="3933"/>
                </a:cubicBezTo>
                <a:lnTo>
                  <a:pt x="9359" y="3956"/>
                </a:lnTo>
                <a:cubicBezTo>
                  <a:pt x="9359" y="3956"/>
                  <a:pt x="9371" y="3956"/>
                  <a:pt x="9371" y="3968"/>
                </a:cubicBezTo>
                <a:cubicBezTo>
                  <a:pt x="9371" y="3968"/>
                  <a:pt x="9383" y="3968"/>
                  <a:pt x="9383" y="3980"/>
                </a:cubicBezTo>
                <a:cubicBezTo>
                  <a:pt x="9383" y="3980"/>
                  <a:pt x="9407" y="3980"/>
                  <a:pt x="9407" y="3992"/>
                </a:cubicBezTo>
                <a:cubicBezTo>
                  <a:pt x="9407" y="3992"/>
                  <a:pt x="9418" y="3992"/>
                  <a:pt x="9418" y="4016"/>
                </a:cubicBezTo>
                <a:lnTo>
                  <a:pt x="9430" y="4016"/>
                </a:lnTo>
                <a:cubicBezTo>
                  <a:pt x="9430" y="4016"/>
                  <a:pt x="9442" y="4016"/>
                  <a:pt x="9442" y="4028"/>
                </a:cubicBezTo>
                <a:lnTo>
                  <a:pt x="9942" y="4028"/>
                </a:lnTo>
                <a:cubicBezTo>
                  <a:pt x="9954" y="4028"/>
                  <a:pt x="9954" y="4028"/>
                  <a:pt x="9966" y="4016"/>
                </a:cubicBezTo>
                <a:lnTo>
                  <a:pt x="9978" y="4016"/>
                </a:lnTo>
                <a:cubicBezTo>
                  <a:pt x="10002" y="4016"/>
                  <a:pt x="10002" y="4016"/>
                  <a:pt x="10014" y="3992"/>
                </a:cubicBezTo>
                <a:lnTo>
                  <a:pt x="10026" y="3992"/>
                </a:lnTo>
                <a:cubicBezTo>
                  <a:pt x="10038" y="3992"/>
                  <a:pt x="10038" y="3992"/>
                  <a:pt x="10061" y="3980"/>
                </a:cubicBezTo>
                <a:cubicBezTo>
                  <a:pt x="10061" y="3980"/>
                  <a:pt x="10073" y="3980"/>
                  <a:pt x="10073" y="3968"/>
                </a:cubicBezTo>
                <a:cubicBezTo>
                  <a:pt x="10085" y="3968"/>
                  <a:pt x="10085" y="3956"/>
                  <a:pt x="10097" y="3956"/>
                </a:cubicBezTo>
                <a:cubicBezTo>
                  <a:pt x="10097" y="3956"/>
                  <a:pt x="10121" y="3956"/>
                  <a:pt x="10121" y="3933"/>
                </a:cubicBezTo>
                <a:cubicBezTo>
                  <a:pt x="10133" y="3933"/>
                  <a:pt x="10133" y="3921"/>
                  <a:pt x="10145" y="3921"/>
                </a:cubicBezTo>
                <a:cubicBezTo>
                  <a:pt x="10145" y="3921"/>
                  <a:pt x="10157" y="3921"/>
                  <a:pt x="10157" y="3909"/>
                </a:cubicBezTo>
                <a:cubicBezTo>
                  <a:pt x="10180" y="3909"/>
                  <a:pt x="10180" y="3897"/>
                  <a:pt x="10192" y="3897"/>
                </a:cubicBezTo>
                <a:cubicBezTo>
                  <a:pt x="10192" y="3897"/>
                  <a:pt x="10204" y="3897"/>
                  <a:pt x="10204" y="3873"/>
                </a:cubicBezTo>
                <a:cubicBezTo>
                  <a:pt x="10216" y="3873"/>
                  <a:pt x="10216" y="3861"/>
                  <a:pt x="10240" y="3861"/>
                </a:cubicBezTo>
                <a:cubicBezTo>
                  <a:pt x="10240" y="3861"/>
                  <a:pt x="10252" y="3861"/>
                  <a:pt x="10252" y="3849"/>
                </a:cubicBezTo>
                <a:cubicBezTo>
                  <a:pt x="10264" y="3849"/>
                  <a:pt x="10264" y="3837"/>
                  <a:pt x="10276" y="3837"/>
                </a:cubicBezTo>
                <a:cubicBezTo>
                  <a:pt x="10276" y="3837"/>
                  <a:pt x="10300" y="3837"/>
                  <a:pt x="10300" y="3814"/>
                </a:cubicBezTo>
                <a:cubicBezTo>
                  <a:pt x="10311" y="3814"/>
                  <a:pt x="10311" y="3802"/>
                  <a:pt x="10323" y="3802"/>
                </a:cubicBezTo>
                <a:cubicBezTo>
                  <a:pt x="10323" y="3802"/>
                  <a:pt x="10335" y="3802"/>
                  <a:pt x="10335" y="3790"/>
                </a:cubicBezTo>
                <a:cubicBezTo>
                  <a:pt x="10359" y="3778"/>
                  <a:pt x="10371" y="3778"/>
                  <a:pt x="10371" y="3754"/>
                </a:cubicBezTo>
                <a:cubicBezTo>
                  <a:pt x="10823" y="3373"/>
                  <a:pt x="10835" y="2802"/>
                  <a:pt x="10490" y="2468"/>
                </a:cubicBezTo>
                <a:lnTo>
                  <a:pt x="8275" y="242"/>
                </a:lnTo>
                <a:cubicBezTo>
                  <a:pt x="8109" y="81"/>
                  <a:pt x="7889" y="0"/>
                  <a:pt x="7667"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nvGrpSpPr>
          <p:cNvPr id="9149" name="Google Shape;9149;p76"/>
          <p:cNvGrpSpPr/>
          <p:nvPr/>
        </p:nvGrpSpPr>
        <p:grpSpPr>
          <a:xfrm>
            <a:off x="5440900" y="4174817"/>
            <a:ext cx="397763" cy="262804"/>
            <a:chOff x="5206262" y="4174817"/>
            <a:chExt cx="397763" cy="2628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50" name="Google Shape;9150;p76"/>
            <p:cNvSpPr/>
            <p:nvPr/>
          </p:nvSpPr>
          <p:spPr>
            <a:xfrm>
              <a:off x="5206262" y="4177104"/>
              <a:ext cx="397763" cy="260518"/>
            </a:xfrm>
            <a:custGeom>
              <a:avLst/>
              <a:gdLst/>
              <a:ahLst/>
              <a:cxnLst/>
              <a:rect l="l" t="t" r="r" b="b"/>
              <a:pathLst>
                <a:path w="12526" h="8204" extrusionOk="0">
                  <a:moveTo>
                    <a:pt x="3655" y="381"/>
                  </a:moveTo>
                  <a:cubicBezTo>
                    <a:pt x="3989" y="381"/>
                    <a:pt x="4298" y="500"/>
                    <a:pt x="4536" y="738"/>
                  </a:cubicBezTo>
                  <a:lnTo>
                    <a:pt x="7049" y="3120"/>
                  </a:lnTo>
                  <a:lnTo>
                    <a:pt x="5644" y="3120"/>
                  </a:lnTo>
                  <a:lnTo>
                    <a:pt x="3512" y="381"/>
                  </a:lnTo>
                  <a:close/>
                  <a:moveTo>
                    <a:pt x="10585" y="3477"/>
                  </a:moveTo>
                  <a:cubicBezTo>
                    <a:pt x="10882" y="3501"/>
                    <a:pt x="11156" y="3620"/>
                    <a:pt x="11382" y="3846"/>
                  </a:cubicBezTo>
                  <a:lnTo>
                    <a:pt x="11502" y="3965"/>
                  </a:lnTo>
                  <a:lnTo>
                    <a:pt x="10763" y="3965"/>
                  </a:lnTo>
                  <a:lnTo>
                    <a:pt x="10763" y="3953"/>
                  </a:lnTo>
                  <a:cubicBezTo>
                    <a:pt x="10656" y="3953"/>
                    <a:pt x="10585" y="3858"/>
                    <a:pt x="10585" y="3775"/>
                  </a:cubicBezTo>
                  <a:lnTo>
                    <a:pt x="10585" y="3477"/>
                  </a:lnTo>
                  <a:close/>
                  <a:moveTo>
                    <a:pt x="7906" y="4263"/>
                  </a:moveTo>
                  <a:lnTo>
                    <a:pt x="4536" y="7430"/>
                  </a:lnTo>
                  <a:cubicBezTo>
                    <a:pt x="4298" y="7656"/>
                    <a:pt x="3989" y="7787"/>
                    <a:pt x="3655" y="7787"/>
                  </a:cubicBezTo>
                  <a:lnTo>
                    <a:pt x="3512" y="7787"/>
                  </a:lnTo>
                  <a:lnTo>
                    <a:pt x="6263" y="4263"/>
                  </a:lnTo>
                  <a:close/>
                  <a:moveTo>
                    <a:pt x="3381" y="0"/>
                  </a:moveTo>
                  <a:cubicBezTo>
                    <a:pt x="3262" y="0"/>
                    <a:pt x="3155" y="60"/>
                    <a:pt x="3108" y="179"/>
                  </a:cubicBezTo>
                  <a:cubicBezTo>
                    <a:pt x="3060" y="286"/>
                    <a:pt x="3060" y="405"/>
                    <a:pt x="3143" y="512"/>
                  </a:cubicBezTo>
                  <a:lnTo>
                    <a:pt x="5167" y="3120"/>
                  </a:lnTo>
                  <a:lnTo>
                    <a:pt x="2512" y="3120"/>
                  </a:lnTo>
                  <a:cubicBezTo>
                    <a:pt x="2405" y="3120"/>
                    <a:pt x="2310" y="3060"/>
                    <a:pt x="2250" y="2965"/>
                  </a:cubicBezTo>
                  <a:lnTo>
                    <a:pt x="1429" y="1536"/>
                  </a:lnTo>
                  <a:cubicBezTo>
                    <a:pt x="1310" y="1334"/>
                    <a:pt x="1084" y="1215"/>
                    <a:pt x="845" y="1215"/>
                  </a:cubicBezTo>
                  <a:lnTo>
                    <a:pt x="310" y="1215"/>
                  </a:lnTo>
                  <a:cubicBezTo>
                    <a:pt x="143" y="1215"/>
                    <a:pt x="0" y="1346"/>
                    <a:pt x="0" y="1524"/>
                  </a:cubicBezTo>
                  <a:lnTo>
                    <a:pt x="0" y="4394"/>
                  </a:lnTo>
                  <a:cubicBezTo>
                    <a:pt x="0" y="4763"/>
                    <a:pt x="310" y="5084"/>
                    <a:pt x="679" y="5084"/>
                  </a:cubicBezTo>
                  <a:lnTo>
                    <a:pt x="2262" y="5084"/>
                  </a:lnTo>
                  <a:cubicBezTo>
                    <a:pt x="2369" y="5084"/>
                    <a:pt x="2441" y="4989"/>
                    <a:pt x="2441" y="4906"/>
                  </a:cubicBezTo>
                  <a:cubicBezTo>
                    <a:pt x="2441" y="4810"/>
                    <a:pt x="2346" y="4727"/>
                    <a:pt x="2262" y="4727"/>
                  </a:cubicBezTo>
                  <a:lnTo>
                    <a:pt x="679" y="4727"/>
                  </a:lnTo>
                  <a:cubicBezTo>
                    <a:pt x="500" y="4727"/>
                    <a:pt x="369" y="4572"/>
                    <a:pt x="369" y="4406"/>
                  </a:cubicBezTo>
                  <a:lnTo>
                    <a:pt x="369" y="1596"/>
                  </a:lnTo>
                  <a:lnTo>
                    <a:pt x="845" y="1596"/>
                  </a:lnTo>
                  <a:cubicBezTo>
                    <a:pt x="965" y="1596"/>
                    <a:pt x="1060" y="1655"/>
                    <a:pt x="1119" y="1750"/>
                  </a:cubicBezTo>
                  <a:lnTo>
                    <a:pt x="1929" y="3179"/>
                  </a:lnTo>
                  <a:cubicBezTo>
                    <a:pt x="2048" y="3382"/>
                    <a:pt x="2274" y="3513"/>
                    <a:pt x="2512" y="3513"/>
                  </a:cubicBezTo>
                  <a:lnTo>
                    <a:pt x="10192" y="3513"/>
                  </a:lnTo>
                  <a:lnTo>
                    <a:pt x="10192" y="3834"/>
                  </a:lnTo>
                  <a:cubicBezTo>
                    <a:pt x="10192" y="4132"/>
                    <a:pt x="10442" y="4382"/>
                    <a:pt x="10740" y="4382"/>
                  </a:cubicBezTo>
                  <a:lnTo>
                    <a:pt x="11835" y="4382"/>
                  </a:lnTo>
                  <a:lnTo>
                    <a:pt x="12049" y="4620"/>
                  </a:lnTo>
                  <a:cubicBezTo>
                    <a:pt x="12085" y="4644"/>
                    <a:pt x="12109" y="4703"/>
                    <a:pt x="12133" y="4751"/>
                  </a:cubicBezTo>
                  <a:lnTo>
                    <a:pt x="7942" y="4751"/>
                  </a:lnTo>
                  <a:lnTo>
                    <a:pt x="8454" y="4275"/>
                  </a:lnTo>
                  <a:cubicBezTo>
                    <a:pt x="8513" y="4227"/>
                    <a:pt x="8525" y="4144"/>
                    <a:pt x="8501" y="4072"/>
                  </a:cubicBezTo>
                  <a:cubicBezTo>
                    <a:pt x="8465" y="3989"/>
                    <a:pt x="8406" y="3953"/>
                    <a:pt x="8334" y="3953"/>
                  </a:cubicBezTo>
                  <a:lnTo>
                    <a:pt x="6203" y="3953"/>
                  </a:lnTo>
                  <a:cubicBezTo>
                    <a:pt x="6120" y="3953"/>
                    <a:pt x="6025" y="3989"/>
                    <a:pt x="5965" y="4072"/>
                  </a:cubicBezTo>
                  <a:lnTo>
                    <a:pt x="5441" y="4739"/>
                  </a:lnTo>
                  <a:lnTo>
                    <a:pt x="3120" y="4739"/>
                  </a:lnTo>
                  <a:cubicBezTo>
                    <a:pt x="3024" y="4739"/>
                    <a:pt x="2941" y="4822"/>
                    <a:pt x="2941" y="4918"/>
                  </a:cubicBezTo>
                  <a:cubicBezTo>
                    <a:pt x="2941" y="5001"/>
                    <a:pt x="3036" y="5096"/>
                    <a:pt x="3120" y="5096"/>
                  </a:cubicBezTo>
                  <a:lnTo>
                    <a:pt x="5167" y="5096"/>
                  </a:lnTo>
                  <a:lnTo>
                    <a:pt x="3143" y="7704"/>
                  </a:lnTo>
                  <a:cubicBezTo>
                    <a:pt x="3060" y="7787"/>
                    <a:pt x="3048" y="7918"/>
                    <a:pt x="3108" y="8025"/>
                  </a:cubicBezTo>
                  <a:cubicBezTo>
                    <a:pt x="3155" y="8132"/>
                    <a:pt x="3274" y="8204"/>
                    <a:pt x="3381" y="8204"/>
                  </a:cubicBezTo>
                  <a:lnTo>
                    <a:pt x="3643" y="8204"/>
                  </a:lnTo>
                  <a:cubicBezTo>
                    <a:pt x="4060" y="8204"/>
                    <a:pt x="4477" y="8037"/>
                    <a:pt x="4775" y="7763"/>
                  </a:cubicBezTo>
                  <a:lnTo>
                    <a:pt x="7572" y="5108"/>
                  </a:lnTo>
                  <a:lnTo>
                    <a:pt x="12252" y="5108"/>
                  </a:lnTo>
                  <a:cubicBezTo>
                    <a:pt x="12395" y="5108"/>
                    <a:pt x="12525" y="4989"/>
                    <a:pt x="12525" y="4822"/>
                  </a:cubicBezTo>
                  <a:cubicBezTo>
                    <a:pt x="12525" y="4584"/>
                    <a:pt x="12466" y="4406"/>
                    <a:pt x="12335" y="4286"/>
                  </a:cubicBezTo>
                  <a:lnTo>
                    <a:pt x="11621" y="3572"/>
                  </a:lnTo>
                  <a:cubicBezTo>
                    <a:pt x="11311" y="3263"/>
                    <a:pt x="10894" y="3096"/>
                    <a:pt x="10466" y="3096"/>
                  </a:cubicBezTo>
                  <a:lnTo>
                    <a:pt x="7572" y="3096"/>
                  </a:lnTo>
                  <a:lnTo>
                    <a:pt x="4775" y="453"/>
                  </a:lnTo>
                  <a:cubicBezTo>
                    <a:pt x="4465" y="155"/>
                    <a:pt x="4060" y="0"/>
                    <a:pt x="364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1" name="Google Shape;9151;p76"/>
            <p:cNvSpPr/>
            <p:nvPr/>
          </p:nvSpPr>
          <p:spPr>
            <a:xfrm>
              <a:off x="5434231" y="4174817"/>
              <a:ext cx="167539" cy="70369"/>
            </a:xfrm>
            <a:custGeom>
              <a:avLst/>
              <a:gdLst/>
              <a:ahLst/>
              <a:cxnLst/>
              <a:rect l="l" t="t" r="r" b="b"/>
              <a:pathLst>
                <a:path w="5276" h="2216" extrusionOk="0">
                  <a:moveTo>
                    <a:pt x="2596" y="1"/>
                  </a:moveTo>
                  <a:cubicBezTo>
                    <a:pt x="1965" y="1"/>
                    <a:pt x="1417" y="418"/>
                    <a:pt x="1251" y="1013"/>
                  </a:cubicBezTo>
                  <a:cubicBezTo>
                    <a:pt x="1179" y="1001"/>
                    <a:pt x="1108" y="1001"/>
                    <a:pt x="1048" y="1001"/>
                  </a:cubicBezTo>
                  <a:cubicBezTo>
                    <a:pt x="465" y="1001"/>
                    <a:pt x="1" y="1465"/>
                    <a:pt x="1" y="2037"/>
                  </a:cubicBezTo>
                  <a:cubicBezTo>
                    <a:pt x="24" y="2132"/>
                    <a:pt x="96" y="2203"/>
                    <a:pt x="203" y="2203"/>
                  </a:cubicBezTo>
                  <a:lnTo>
                    <a:pt x="3358" y="2203"/>
                  </a:lnTo>
                  <a:cubicBezTo>
                    <a:pt x="3465" y="2203"/>
                    <a:pt x="3537" y="2120"/>
                    <a:pt x="3537" y="2025"/>
                  </a:cubicBezTo>
                  <a:cubicBezTo>
                    <a:pt x="3537" y="1918"/>
                    <a:pt x="3441" y="1846"/>
                    <a:pt x="3358" y="1846"/>
                  </a:cubicBezTo>
                  <a:lnTo>
                    <a:pt x="405" y="1846"/>
                  </a:lnTo>
                  <a:cubicBezTo>
                    <a:pt x="489" y="1561"/>
                    <a:pt x="751" y="1358"/>
                    <a:pt x="1048" y="1358"/>
                  </a:cubicBezTo>
                  <a:cubicBezTo>
                    <a:pt x="1144" y="1358"/>
                    <a:pt x="1239" y="1370"/>
                    <a:pt x="1334" y="1418"/>
                  </a:cubicBezTo>
                  <a:cubicBezTo>
                    <a:pt x="1359" y="1428"/>
                    <a:pt x="1384" y="1431"/>
                    <a:pt x="1409" y="1431"/>
                  </a:cubicBezTo>
                  <a:cubicBezTo>
                    <a:pt x="1442" y="1431"/>
                    <a:pt x="1473" y="1425"/>
                    <a:pt x="1501" y="1418"/>
                  </a:cubicBezTo>
                  <a:cubicBezTo>
                    <a:pt x="1536" y="1382"/>
                    <a:pt x="1584" y="1346"/>
                    <a:pt x="1584" y="1287"/>
                  </a:cubicBezTo>
                  <a:cubicBezTo>
                    <a:pt x="1644" y="763"/>
                    <a:pt x="2096" y="370"/>
                    <a:pt x="2608" y="370"/>
                  </a:cubicBezTo>
                  <a:cubicBezTo>
                    <a:pt x="3084" y="370"/>
                    <a:pt x="3489" y="691"/>
                    <a:pt x="3608" y="1144"/>
                  </a:cubicBezTo>
                  <a:cubicBezTo>
                    <a:pt x="3620" y="1191"/>
                    <a:pt x="3656" y="1239"/>
                    <a:pt x="3703" y="1263"/>
                  </a:cubicBezTo>
                  <a:cubicBezTo>
                    <a:pt x="3726" y="1286"/>
                    <a:pt x="3758" y="1294"/>
                    <a:pt x="3791" y="1294"/>
                  </a:cubicBezTo>
                  <a:cubicBezTo>
                    <a:pt x="3810" y="1294"/>
                    <a:pt x="3829" y="1291"/>
                    <a:pt x="3846" y="1287"/>
                  </a:cubicBezTo>
                  <a:cubicBezTo>
                    <a:pt x="3930" y="1251"/>
                    <a:pt x="4025" y="1239"/>
                    <a:pt x="4120" y="1239"/>
                  </a:cubicBezTo>
                  <a:cubicBezTo>
                    <a:pt x="4501" y="1239"/>
                    <a:pt x="4811" y="1501"/>
                    <a:pt x="4906" y="1858"/>
                  </a:cubicBezTo>
                  <a:lnTo>
                    <a:pt x="4215" y="1858"/>
                  </a:lnTo>
                  <a:cubicBezTo>
                    <a:pt x="4120" y="1858"/>
                    <a:pt x="4037" y="1953"/>
                    <a:pt x="4037" y="2037"/>
                  </a:cubicBezTo>
                  <a:cubicBezTo>
                    <a:pt x="4037" y="2132"/>
                    <a:pt x="4132" y="2215"/>
                    <a:pt x="4215" y="2215"/>
                  </a:cubicBezTo>
                  <a:lnTo>
                    <a:pt x="5096" y="2215"/>
                  </a:lnTo>
                  <a:cubicBezTo>
                    <a:pt x="5204" y="2215"/>
                    <a:pt x="5275" y="2132"/>
                    <a:pt x="5275" y="2037"/>
                  </a:cubicBezTo>
                  <a:cubicBezTo>
                    <a:pt x="5275" y="1406"/>
                    <a:pt x="4751" y="870"/>
                    <a:pt x="4096" y="870"/>
                  </a:cubicBezTo>
                  <a:cubicBezTo>
                    <a:pt x="4025" y="870"/>
                    <a:pt x="3965" y="870"/>
                    <a:pt x="3894" y="882"/>
                  </a:cubicBezTo>
                  <a:cubicBezTo>
                    <a:pt x="3680" y="358"/>
                    <a:pt x="3180" y="1"/>
                    <a:pt x="2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2" name="Google Shape;9152;p76"/>
            <p:cNvSpPr/>
            <p:nvPr/>
          </p:nvSpPr>
          <p:spPr>
            <a:xfrm>
              <a:off x="5360877" y="4298852"/>
              <a:ext cx="15147" cy="15147"/>
            </a:xfrm>
            <a:custGeom>
              <a:avLst/>
              <a:gdLst/>
              <a:ahLst/>
              <a:cxnLst/>
              <a:rect l="l" t="t" r="r" b="b"/>
              <a:pathLst>
                <a:path w="477" h="477" extrusionOk="0">
                  <a:moveTo>
                    <a:pt x="239" y="0"/>
                  </a:moveTo>
                  <a:cubicBezTo>
                    <a:pt x="96" y="0"/>
                    <a:pt x="1" y="95"/>
                    <a:pt x="1" y="238"/>
                  </a:cubicBezTo>
                  <a:cubicBezTo>
                    <a:pt x="1" y="369"/>
                    <a:pt x="96" y="476"/>
                    <a:pt x="239" y="476"/>
                  </a:cubicBezTo>
                  <a:cubicBezTo>
                    <a:pt x="370" y="476"/>
                    <a:pt x="477" y="381"/>
                    <a:pt x="477" y="238"/>
                  </a:cubicBezTo>
                  <a:cubicBezTo>
                    <a:pt x="477" y="95"/>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3" name="Google Shape;9153;p76"/>
            <p:cNvSpPr/>
            <p:nvPr/>
          </p:nvSpPr>
          <p:spPr>
            <a:xfrm>
              <a:off x="5329503" y="4298852"/>
              <a:ext cx="15147" cy="15147"/>
            </a:xfrm>
            <a:custGeom>
              <a:avLst/>
              <a:gdLst/>
              <a:ahLst/>
              <a:cxnLst/>
              <a:rect l="l" t="t" r="r" b="b"/>
              <a:pathLst>
                <a:path w="477" h="477" extrusionOk="0">
                  <a:moveTo>
                    <a:pt x="239" y="0"/>
                  </a:moveTo>
                  <a:cubicBezTo>
                    <a:pt x="108" y="0"/>
                    <a:pt x="1" y="95"/>
                    <a:pt x="1" y="238"/>
                  </a:cubicBezTo>
                  <a:cubicBezTo>
                    <a:pt x="1" y="369"/>
                    <a:pt x="108" y="476"/>
                    <a:pt x="239" y="476"/>
                  </a:cubicBezTo>
                  <a:cubicBezTo>
                    <a:pt x="370" y="476"/>
                    <a:pt x="477" y="381"/>
                    <a:pt x="477" y="238"/>
                  </a:cubicBezTo>
                  <a:cubicBezTo>
                    <a:pt x="477" y="95"/>
                    <a:pt x="370" y="0"/>
                    <a:pt x="239"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4" name="Google Shape;9154;p76"/>
            <p:cNvSpPr/>
            <p:nvPr/>
          </p:nvSpPr>
          <p:spPr>
            <a:xfrm>
              <a:off x="5298511" y="4299202"/>
              <a:ext cx="14766" cy="15179"/>
            </a:xfrm>
            <a:custGeom>
              <a:avLst/>
              <a:gdLst/>
              <a:ahLst/>
              <a:cxnLst/>
              <a:rect l="l" t="t" r="r" b="b"/>
              <a:pathLst>
                <a:path w="465" h="478" extrusionOk="0">
                  <a:moveTo>
                    <a:pt x="238" y="1"/>
                  </a:moveTo>
                  <a:cubicBezTo>
                    <a:pt x="95" y="1"/>
                    <a:pt x="0" y="108"/>
                    <a:pt x="0" y="239"/>
                  </a:cubicBezTo>
                  <a:cubicBezTo>
                    <a:pt x="0" y="370"/>
                    <a:pt x="95" y="477"/>
                    <a:pt x="238" y="477"/>
                  </a:cubicBezTo>
                  <a:cubicBezTo>
                    <a:pt x="369" y="477"/>
                    <a:pt x="465" y="370"/>
                    <a:pt x="465" y="239"/>
                  </a:cubicBezTo>
                  <a:cubicBezTo>
                    <a:pt x="465" y="108"/>
                    <a:pt x="369" y="1"/>
                    <a:pt x="23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5" name="Google Shape;9155;p76"/>
            <p:cNvSpPr/>
            <p:nvPr/>
          </p:nvSpPr>
          <p:spPr>
            <a:xfrm>
              <a:off x="5267137" y="4298852"/>
              <a:ext cx="15147" cy="15147"/>
            </a:xfrm>
            <a:custGeom>
              <a:avLst/>
              <a:gdLst/>
              <a:ahLst/>
              <a:cxnLst/>
              <a:rect l="l" t="t" r="r" b="b"/>
              <a:pathLst>
                <a:path w="477" h="477" extrusionOk="0">
                  <a:moveTo>
                    <a:pt x="238" y="0"/>
                  </a:moveTo>
                  <a:cubicBezTo>
                    <a:pt x="107" y="0"/>
                    <a:pt x="0" y="95"/>
                    <a:pt x="0" y="238"/>
                  </a:cubicBezTo>
                  <a:cubicBezTo>
                    <a:pt x="0" y="369"/>
                    <a:pt x="107" y="476"/>
                    <a:pt x="238" y="476"/>
                  </a:cubicBezTo>
                  <a:cubicBezTo>
                    <a:pt x="369" y="476"/>
                    <a:pt x="476" y="369"/>
                    <a:pt x="476" y="238"/>
                  </a:cubicBezTo>
                  <a:cubicBezTo>
                    <a:pt x="476" y="95"/>
                    <a:pt x="369" y="0"/>
                    <a:pt x="23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6" name="Google Shape;9156;p76"/>
            <p:cNvSpPr/>
            <p:nvPr/>
          </p:nvSpPr>
          <p:spPr>
            <a:xfrm>
              <a:off x="5492470" y="4298852"/>
              <a:ext cx="15147" cy="15147"/>
            </a:xfrm>
            <a:custGeom>
              <a:avLst/>
              <a:gdLst/>
              <a:ahLst/>
              <a:cxnLst/>
              <a:rect l="l" t="t" r="r" b="b"/>
              <a:pathLst>
                <a:path w="477" h="477" extrusionOk="0">
                  <a:moveTo>
                    <a:pt x="238" y="0"/>
                  </a:moveTo>
                  <a:cubicBezTo>
                    <a:pt x="107" y="0"/>
                    <a:pt x="0" y="95"/>
                    <a:pt x="0" y="238"/>
                  </a:cubicBezTo>
                  <a:cubicBezTo>
                    <a:pt x="0" y="369"/>
                    <a:pt x="107" y="476"/>
                    <a:pt x="238" y="476"/>
                  </a:cubicBezTo>
                  <a:cubicBezTo>
                    <a:pt x="381" y="476"/>
                    <a:pt x="476" y="381"/>
                    <a:pt x="476" y="238"/>
                  </a:cubicBezTo>
                  <a:cubicBezTo>
                    <a:pt x="476" y="95"/>
                    <a:pt x="381" y="0"/>
                    <a:pt x="23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57" name="Google Shape;9157;p76"/>
          <p:cNvGrpSpPr/>
          <p:nvPr/>
        </p:nvGrpSpPr>
        <p:grpSpPr>
          <a:xfrm>
            <a:off x="5962254" y="4204699"/>
            <a:ext cx="440505" cy="290018"/>
            <a:chOff x="5727616" y="4204699"/>
            <a:chExt cx="440505" cy="2900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58" name="Google Shape;9158;p76"/>
            <p:cNvSpPr/>
            <p:nvPr/>
          </p:nvSpPr>
          <p:spPr>
            <a:xfrm>
              <a:off x="5727616" y="4204699"/>
              <a:ext cx="440505" cy="290018"/>
            </a:xfrm>
            <a:custGeom>
              <a:avLst/>
              <a:gdLst/>
              <a:ahLst/>
              <a:cxnLst/>
              <a:rect l="l" t="t" r="r" b="b"/>
              <a:pathLst>
                <a:path w="13872" h="9133" extrusionOk="0">
                  <a:moveTo>
                    <a:pt x="13145" y="4465"/>
                  </a:moveTo>
                  <a:lnTo>
                    <a:pt x="13145" y="4870"/>
                  </a:lnTo>
                  <a:lnTo>
                    <a:pt x="12752" y="4870"/>
                  </a:lnTo>
                  <a:lnTo>
                    <a:pt x="12752" y="4465"/>
                  </a:lnTo>
                  <a:close/>
                  <a:moveTo>
                    <a:pt x="1275" y="3941"/>
                  </a:moveTo>
                  <a:lnTo>
                    <a:pt x="1275" y="4430"/>
                  </a:lnTo>
                  <a:cubicBezTo>
                    <a:pt x="1275" y="4775"/>
                    <a:pt x="1013" y="5049"/>
                    <a:pt x="668" y="5049"/>
                  </a:cubicBezTo>
                  <a:lnTo>
                    <a:pt x="418" y="5049"/>
                  </a:lnTo>
                  <a:cubicBezTo>
                    <a:pt x="501" y="4549"/>
                    <a:pt x="810" y="4120"/>
                    <a:pt x="1275" y="3941"/>
                  </a:cubicBezTo>
                  <a:close/>
                  <a:moveTo>
                    <a:pt x="9121" y="417"/>
                  </a:moveTo>
                  <a:cubicBezTo>
                    <a:pt x="9562" y="417"/>
                    <a:pt x="9978" y="620"/>
                    <a:pt x="10252" y="977"/>
                  </a:cubicBezTo>
                  <a:lnTo>
                    <a:pt x="12205" y="3584"/>
                  </a:lnTo>
                  <a:cubicBezTo>
                    <a:pt x="12240" y="3632"/>
                    <a:pt x="12300" y="3656"/>
                    <a:pt x="12360" y="3656"/>
                  </a:cubicBezTo>
                  <a:lnTo>
                    <a:pt x="13312" y="3656"/>
                  </a:lnTo>
                  <a:cubicBezTo>
                    <a:pt x="13431" y="3656"/>
                    <a:pt x="13514" y="3775"/>
                    <a:pt x="13467" y="3882"/>
                  </a:cubicBezTo>
                  <a:lnTo>
                    <a:pt x="13372" y="4060"/>
                  </a:lnTo>
                  <a:lnTo>
                    <a:pt x="12574" y="4060"/>
                  </a:lnTo>
                  <a:cubicBezTo>
                    <a:pt x="12455" y="4060"/>
                    <a:pt x="12360" y="4156"/>
                    <a:pt x="12360" y="4275"/>
                  </a:cubicBezTo>
                  <a:lnTo>
                    <a:pt x="12360" y="5084"/>
                  </a:lnTo>
                  <a:cubicBezTo>
                    <a:pt x="12360" y="5203"/>
                    <a:pt x="12455" y="5299"/>
                    <a:pt x="12574" y="5299"/>
                  </a:cubicBezTo>
                  <a:lnTo>
                    <a:pt x="13181" y="5299"/>
                  </a:lnTo>
                  <a:lnTo>
                    <a:pt x="13181" y="5596"/>
                  </a:lnTo>
                  <a:cubicBezTo>
                    <a:pt x="13181" y="5787"/>
                    <a:pt x="13252" y="5977"/>
                    <a:pt x="13395" y="6096"/>
                  </a:cubicBezTo>
                  <a:cubicBezTo>
                    <a:pt x="13455" y="6156"/>
                    <a:pt x="13479" y="6227"/>
                    <a:pt x="13479" y="6323"/>
                  </a:cubicBezTo>
                  <a:lnTo>
                    <a:pt x="13479" y="6692"/>
                  </a:lnTo>
                  <a:lnTo>
                    <a:pt x="13443" y="6692"/>
                  </a:lnTo>
                  <a:cubicBezTo>
                    <a:pt x="13443" y="7037"/>
                    <a:pt x="13181" y="7311"/>
                    <a:pt x="12836" y="7311"/>
                  </a:cubicBezTo>
                  <a:lnTo>
                    <a:pt x="12526" y="7311"/>
                  </a:lnTo>
                  <a:cubicBezTo>
                    <a:pt x="12419" y="6501"/>
                    <a:pt x="11740" y="5894"/>
                    <a:pt x="10919" y="5894"/>
                  </a:cubicBezTo>
                  <a:cubicBezTo>
                    <a:pt x="10097" y="5894"/>
                    <a:pt x="9419" y="6513"/>
                    <a:pt x="9312" y="7311"/>
                  </a:cubicBezTo>
                  <a:lnTo>
                    <a:pt x="4061" y="7311"/>
                  </a:lnTo>
                  <a:cubicBezTo>
                    <a:pt x="3954" y="6501"/>
                    <a:pt x="3275" y="5894"/>
                    <a:pt x="2454" y="5894"/>
                  </a:cubicBezTo>
                  <a:cubicBezTo>
                    <a:pt x="1632" y="5894"/>
                    <a:pt x="965" y="6501"/>
                    <a:pt x="846" y="7275"/>
                  </a:cubicBezTo>
                  <a:cubicBezTo>
                    <a:pt x="608" y="7204"/>
                    <a:pt x="429" y="6966"/>
                    <a:pt x="429" y="6692"/>
                  </a:cubicBezTo>
                  <a:lnTo>
                    <a:pt x="429" y="5465"/>
                  </a:lnTo>
                  <a:lnTo>
                    <a:pt x="691" y="5465"/>
                  </a:lnTo>
                  <a:cubicBezTo>
                    <a:pt x="1263" y="5465"/>
                    <a:pt x="1703" y="5001"/>
                    <a:pt x="1703" y="4453"/>
                  </a:cubicBezTo>
                  <a:lnTo>
                    <a:pt x="1703" y="3822"/>
                  </a:lnTo>
                  <a:lnTo>
                    <a:pt x="2406" y="3644"/>
                  </a:lnTo>
                  <a:cubicBezTo>
                    <a:pt x="2465" y="3632"/>
                    <a:pt x="2513" y="3596"/>
                    <a:pt x="2525" y="3560"/>
                  </a:cubicBezTo>
                  <a:lnTo>
                    <a:pt x="3954" y="1120"/>
                  </a:lnTo>
                  <a:cubicBezTo>
                    <a:pt x="4204" y="679"/>
                    <a:pt x="4680" y="417"/>
                    <a:pt x="5180" y="417"/>
                  </a:cubicBezTo>
                  <a:close/>
                  <a:moveTo>
                    <a:pt x="2430" y="6275"/>
                  </a:moveTo>
                  <a:cubicBezTo>
                    <a:pt x="3108" y="6275"/>
                    <a:pt x="3656" y="6823"/>
                    <a:pt x="3656" y="7501"/>
                  </a:cubicBezTo>
                  <a:cubicBezTo>
                    <a:pt x="3656" y="8168"/>
                    <a:pt x="3108" y="8716"/>
                    <a:pt x="2430" y="8716"/>
                  </a:cubicBezTo>
                  <a:cubicBezTo>
                    <a:pt x="1763" y="8716"/>
                    <a:pt x="1215" y="8168"/>
                    <a:pt x="1215" y="7501"/>
                  </a:cubicBezTo>
                  <a:cubicBezTo>
                    <a:pt x="1215" y="6823"/>
                    <a:pt x="1763" y="6275"/>
                    <a:pt x="2430" y="6275"/>
                  </a:cubicBezTo>
                  <a:close/>
                  <a:moveTo>
                    <a:pt x="10919" y="6275"/>
                  </a:moveTo>
                  <a:cubicBezTo>
                    <a:pt x="11586" y="6275"/>
                    <a:pt x="12145" y="6823"/>
                    <a:pt x="12145" y="7501"/>
                  </a:cubicBezTo>
                  <a:cubicBezTo>
                    <a:pt x="12145" y="8168"/>
                    <a:pt x="11586" y="8716"/>
                    <a:pt x="10919" y="8716"/>
                  </a:cubicBezTo>
                  <a:cubicBezTo>
                    <a:pt x="10252" y="8716"/>
                    <a:pt x="9693" y="8168"/>
                    <a:pt x="9693" y="7501"/>
                  </a:cubicBezTo>
                  <a:cubicBezTo>
                    <a:pt x="9693" y="6823"/>
                    <a:pt x="10252" y="6275"/>
                    <a:pt x="10919" y="6275"/>
                  </a:cubicBezTo>
                  <a:close/>
                  <a:moveTo>
                    <a:pt x="5144" y="0"/>
                  </a:moveTo>
                  <a:cubicBezTo>
                    <a:pt x="4501" y="0"/>
                    <a:pt x="3894" y="334"/>
                    <a:pt x="3573" y="905"/>
                  </a:cubicBezTo>
                  <a:lnTo>
                    <a:pt x="2180" y="3275"/>
                  </a:lnTo>
                  <a:lnTo>
                    <a:pt x="1430" y="3465"/>
                  </a:lnTo>
                  <a:cubicBezTo>
                    <a:pt x="489" y="3703"/>
                    <a:pt x="1" y="4477"/>
                    <a:pt x="1" y="5251"/>
                  </a:cubicBezTo>
                  <a:lnTo>
                    <a:pt x="1" y="6692"/>
                  </a:lnTo>
                  <a:cubicBezTo>
                    <a:pt x="1" y="7180"/>
                    <a:pt x="358" y="7608"/>
                    <a:pt x="810" y="7692"/>
                  </a:cubicBezTo>
                  <a:cubicBezTo>
                    <a:pt x="906" y="8501"/>
                    <a:pt x="1584" y="9132"/>
                    <a:pt x="2418" y="9132"/>
                  </a:cubicBezTo>
                  <a:cubicBezTo>
                    <a:pt x="3251" y="9132"/>
                    <a:pt x="3930" y="8513"/>
                    <a:pt x="4025" y="7728"/>
                  </a:cubicBezTo>
                  <a:lnTo>
                    <a:pt x="9300" y="7728"/>
                  </a:lnTo>
                  <a:cubicBezTo>
                    <a:pt x="9407" y="8525"/>
                    <a:pt x="10085" y="9132"/>
                    <a:pt x="10907" y="9132"/>
                  </a:cubicBezTo>
                  <a:cubicBezTo>
                    <a:pt x="11740" y="9132"/>
                    <a:pt x="12407" y="8513"/>
                    <a:pt x="12514" y="7728"/>
                  </a:cubicBezTo>
                  <a:lnTo>
                    <a:pt x="12824" y="7728"/>
                  </a:lnTo>
                  <a:cubicBezTo>
                    <a:pt x="13395" y="7728"/>
                    <a:pt x="13836" y="7263"/>
                    <a:pt x="13836" y="6716"/>
                  </a:cubicBezTo>
                  <a:lnTo>
                    <a:pt x="13836" y="6299"/>
                  </a:lnTo>
                  <a:cubicBezTo>
                    <a:pt x="13848" y="6096"/>
                    <a:pt x="13776" y="5918"/>
                    <a:pt x="13645" y="5787"/>
                  </a:cubicBezTo>
                  <a:cubicBezTo>
                    <a:pt x="13586" y="5727"/>
                    <a:pt x="13550" y="5656"/>
                    <a:pt x="13550" y="5561"/>
                  </a:cubicBezTo>
                  <a:lnTo>
                    <a:pt x="13550" y="4572"/>
                  </a:lnTo>
                  <a:lnTo>
                    <a:pt x="13788" y="4037"/>
                  </a:lnTo>
                  <a:cubicBezTo>
                    <a:pt x="13872" y="3846"/>
                    <a:pt x="13872" y="3656"/>
                    <a:pt x="13764" y="3501"/>
                  </a:cubicBezTo>
                  <a:cubicBezTo>
                    <a:pt x="13657" y="3334"/>
                    <a:pt x="13479" y="3239"/>
                    <a:pt x="13288" y="3239"/>
                  </a:cubicBezTo>
                  <a:lnTo>
                    <a:pt x="12443" y="3239"/>
                  </a:lnTo>
                  <a:lnTo>
                    <a:pt x="10550" y="727"/>
                  </a:lnTo>
                  <a:cubicBezTo>
                    <a:pt x="10204" y="262"/>
                    <a:pt x="9657" y="0"/>
                    <a:pt x="908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59" name="Google Shape;9159;p76"/>
            <p:cNvSpPr/>
            <p:nvPr/>
          </p:nvSpPr>
          <p:spPr>
            <a:xfrm>
              <a:off x="5779789" y="4416409"/>
              <a:ext cx="52205" cy="51475"/>
            </a:xfrm>
            <a:custGeom>
              <a:avLst/>
              <a:gdLst/>
              <a:ahLst/>
              <a:cxnLst/>
              <a:rect l="l" t="t" r="r" b="b"/>
              <a:pathLst>
                <a:path w="1644" h="1621" extrusionOk="0">
                  <a:moveTo>
                    <a:pt x="811" y="1"/>
                  </a:moveTo>
                  <a:cubicBezTo>
                    <a:pt x="584" y="1"/>
                    <a:pt x="394" y="84"/>
                    <a:pt x="239" y="239"/>
                  </a:cubicBezTo>
                  <a:cubicBezTo>
                    <a:pt x="96" y="382"/>
                    <a:pt x="1" y="596"/>
                    <a:pt x="1" y="799"/>
                  </a:cubicBezTo>
                  <a:cubicBezTo>
                    <a:pt x="1" y="1263"/>
                    <a:pt x="382" y="1620"/>
                    <a:pt x="822" y="1620"/>
                  </a:cubicBezTo>
                  <a:cubicBezTo>
                    <a:pt x="1275" y="1620"/>
                    <a:pt x="1644" y="1263"/>
                    <a:pt x="1644" y="799"/>
                  </a:cubicBezTo>
                  <a:cubicBezTo>
                    <a:pt x="1644" y="739"/>
                    <a:pt x="1632" y="668"/>
                    <a:pt x="1608" y="608"/>
                  </a:cubicBezTo>
                  <a:cubicBezTo>
                    <a:pt x="1557" y="546"/>
                    <a:pt x="1478" y="484"/>
                    <a:pt x="1389" y="484"/>
                  </a:cubicBezTo>
                  <a:cubicBezTo>
                    <a:pt x="1375" y="484"/>
                    <a:pt x="1361" y="486"/>
                    <a:pt x="1346" y="489"/>
                  </a:cubicBezTo>
                  <a:cubicBezTo>
                    <a:pt x="1239" y="525"/>
                    <a:pt x="1168" y="620"/>
                    <a:pt x="1192" y="727"/>
                  </a:cubicBezTo>
                  <a:cubicBezTo>
                    <a:pt x="1203" y="763"/>
                    <a:pt x="1203" y="787"/>
                    <a:pt x="1203" y="822"/>
                  </a:cubicBezTo>
                  <a:cubicBezTo>
                    <a:pt x="1203" y="1037"/>
                    <a:pt x="1025" y="1215"/>
                    <a:pt x="811" y="1215"/>
                  </a:cubicBezTo>
                  <a:cubicBezTo>
                    <a:pt x="584" y="1215"/>
                    <a:pt x="406" y="1037"/>
                    <a:pt x="406" y="822"/>
                  </a:cubicBezTo>
                  <a:cubicBezTo>
                    <a:pt x="406" y="596"/>
                    <a:pt x="584" y="418"/>
                    <a:pt x="811" y="418"/>
                  </a:cubicBezTo>
                  <a:cubicBezTo>
                    <a:pt x="930" y="418"/>
                    <a:pt x="1013" y="322"/>
                    <a:pt x="1013" y="203"/>
                  </a:cubicBezTo>
                  <a:cubicBezTo>
                    <a:pt x="1013" y="84"/>
                    <a:pt x="930" y="1"/>
                    <a:pt x="811"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0" name="Google Shape;9160;p76"/>
            <p:cNvSpPr/>
            <p:nvPr/>
          </p:nvSpPr>
          <p:spPr>
            <a:xfrm>
              <a:off x="6048627" y="4416409"/>
              <a:ext cx="52205" cy="51856"/>
            </a:xfrm>
            <a:custGeom>
              <a:avLst/>
              <a:gdLst/>
              <a:ahLst/>
              <a:cxnLst/>
              <a:rect l="l" t="t" r="r" b="b"/>
              <a:pathLst>
                <a:path w="1644" h="1633" extrusionOk="0">
                  <a:moveTo>
                    <a:pt x="822" y="1"/>
                  </a:moveTo>
                  <a:cubicBezTo>
                    <a:pt x="596" y="1"/>
                    <a:pt x="405" y="84"/>
                    <a:pt x="238" y="239"/>
                  </a:cubicBezTo>
                  <a:cubicBezTo>
                    <a:pt x="95" y="382"/>
                    <a:pt x="0" y="596"/>
                    <a:pt x="0" y="822"/>
                  </a:cubicBezTo>
                  <a:cubicBezTo>
                    <a:pt x="0" y="1263"/>
                    <a:pt x="381" y="1632"/>
                    <a:pt x="822" y="1632"/>
                  </a:cubicBezTo>
                  <a:cubicBezTo>
                    <a:pt x="1274" y="1632"/>
                    <a:pt x="1643" y="1275"/>
                    <a:pt x="1643" y="822"/>
                  </a:cubicBezTo>
                  <a:cubicBezTo>
                    <a:pt x="1643" y="763"/>
                    <a:pt x="1631" y="680"/>
                    <a:pt x="1608" y="620"/>
                  </a:cubicBezTo>
                  <a:cubicBezTo>
                    <a:pt x="1577" y="548"/>
                    <a:pt x="1492" y="484"/>
                    <a:pt x="1400" y="484"/>
                  </a:cubicBezTo>
                  <a:cubicBezTo>
                    <a:pt x="1386" y="484"/>
                    <a:pt x="1372" y="486"/>
                    <a:pt x="1358" y="489"/>
                  </a:cubicBezTo>
                  <a:cubicBezTo>
                    <a:pt x="1250" y="525"/>
                    <a:pt x="1179" y="620"/>
                    <a:pt x="1215" y="727"/>
                  </a:cubicBezTo>
                  <a:cubicBezTo>
                    <a:pt x="1227" y="763"/>
                    <a:pt x="1227" y="787"/>
                    <a:pt x="1227" y="822"/>
                  </a:cubicBezTo>
                  <a:cubicBezTo>
                    <a:pt x="1227" y="1037"/>
                    <a:pt x="1048" y="1215"/>
                    <a:pt x="822" y="1215"/>
                  </a:cubicBezTo>
                  <a:cubicBezTo>
                    <a:pt x="596" y="1215"/>
                    <a:pt x="417" y="1037"/>
                    <a:pt x="417" y="822"/>
                  </a:cubicBezTo>
                  <a:cubicBezTo>
                    <a:pt x="417" y="596"/>
                    <a:pt x="596" y="418"/>
                    <a:pt x="822" y="418"/>
                  </a:cubicBezTo>
                  <a:cubicBezTo>
                    <a:pt x="941" y="418"/>
                    <a:pt x="1036" y="322"/>
                    <a:pt x="1036" y="203"/>
                  </a:cubicBezTo>
                  <a:cubicBezTo>
                    <a:pt x="1036" y="84"/>
                    <a:pt x="941" y="1"/>
                    <a:pt x="822"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1" name="Google Shape;9161;p76"/>
            <p:cNvSpPr/>
            <p:nvPr/>
          </p:nvSpPr>
          <p:spPr>
            <a:xfrm>
              <a:off x="6000995" y="4365379"/>
              <a:ext cx="122892" cy="58016"/>
            </a:xfrm>
            <a:custGeom>
              <a:avLst/>
              <a:gdLst/>
              <a:ahLst/>
              <a:cxnLst/>
              <a:rect l="l" t="t" r="r" b="b"/>
              <a:pathLst>
                <a:path w="3870" h="1827" extrusionOk="0">
                  <a:moveTo>
                    <a:pt x="2310" y="1"/>
                  </a:moveTo>
                  <a:cubicBezTo>
                    <a:pt x="1810" y="1"/>
                    <a:pt x="1334" y="143"/>
                    <a:pt x="929" y="429"/>
                  </a:cubicBezTo>
                  <a:cubicBezTo>
                    <a:pt x="524" y="715"/>
                    <a:pt x="226" y="1096"/>
                    <a:pt x="48" y="1548"/>
                  </a:cubicBezTo>
                  <a:cubicBezTo>
                    <a:pt x="0" y="1656"/>
                    <a:pt x="60" y="1775"/>
                    <a:pt x="167" y="1810"/>
                  </a:cubicBezTo>
                  <a:cubicBezTo>
                    <a:pt x="192" y="1822"/>
                    <a:pt x="218" y="1827"/>
                    <a:pt x="244" y="1827"/>
                  </a:cubicBezTo>
                  <a:cubicBezTo>
                    <a:pt x="326" y="1827"/>
                    <a:pt x="404" y="1773"/>
                    <a:pt x="441" y="1691"/>
                  </a:cubicBezTo>
                  <a:cubicBezTo>
                    <a:pt x="738" y="917"/>
                    <a:pt x="1488" y="405"/>
                    <a:pt x="2322" y="405"/>
                  </a:cubicBezTo>
                  <a:cubicBezTo>
                    <a:pt x="2774" y="405"/>
                    <a:pt x="3191" y="536"/>
                    <a:pt x="3548" y="798"/>
                  </a:cubicBezTo>
                  <a:cubicBezTo>
                    <a:pt x="3581" y="831"/>
                    <a:pt x="3624" y="846"/>
                    <a:pt x="3667" y="846"/>
                  </a:cubicBezTo>
                  <a:cubicBezTo>
                    <a:pt x="3732" y="846"/>
                    <a:pt x="3798" y="813"/>
                    <a:pt x="3834" y="763"/>
                  </a:cubicBezTo>
                  <a:cubicBezTo>
                    <a:pt x="3870" y="679"/>
                    <a:pt x="3858" y="560"/>
                    <a:pt x="3774" y="489"/>
                  </a:cubicBezTo>
                  <a:cubicBezTo>
                    <a:pt x="3334" y="179"/>
                    <a:pt x="2846" y="1"/>
                    <a:pt x="231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2" name="Google Shape;9162;p76"/>
            <p:cNvSpPr/>
            <p:nvPr/>
          </p:nvSpPr>
          <p:spPr>
            <a:xfrm>
              <a:off x="5816847" y="4230039"/>
              <a:ext cx="124797" cy="193610"/>
            </a:xfrm>
            <a:custGeom>
              <a:avLst/>
              <a:gdLst/>
              <a:ahLst/>
              <a:cxnLst/>
              <a:rect l="l" t="t" r="r" b="b"/>
              <a:pathLst>
                <a:path w="3930" h="6097" extrusionOk="0">
                  <a:moveTo>
                    <a:pt x="3513" y="417"/>
                  </a:moveTo>
                  <a:lnTo>
                    <a:pt x="3513" y="2441"/>
                  </a:lnTo>
                  <a:lnTo>
                    <a:pt x="822" y="2441"/>
                  </a:lnTo>
                  <a:lnTo>
                    <a:pt x="1834" y="714"/>
                  </a:lnTo>
                  <a:cubicBezTo>
                    <a:pt x="1930" y="524"/>
                    <a:pt x="2144" y="417"/>
                    <a:pt x="2346" y="417"/>
                  </a:cubicBezTo>
                  <a:close/>
                  <a:moveTo>
                    <a:pt x="2346" y="0"/>
                  </a:moveTo>
                  <a:cubicBezTo>
                    <a:pt x="1989" y="0"/>
                    <a:pt x="1644" y="203"/>
                    <a:pt x="1465" y="512"/>
                  </a:cubicBezTo>
                  <a:lnTo>
                    <a:pt x="60" y="2917"/>
                  </a:lnTo>
                  <a:cubicBezTo>
                    <a:pt x="1" y="3024"/>
                    <a:pt x="25" y="3143"/>
                    <a:pt x="132" y="3203"/>
                  </a:cubicBezTo>
                  <a:cubicBezTo>
                    <a:pt x="155" y="3215"/>
                    <a:pt x="203" y="3239"/>
                    <a:pt x="239" y="3239"/>
                  </a:cubicBezTo>
                  <a:cubicBezTo>
                    <a:pt x="310" y="3239"/>
                    <a:pt x="370" y="3203"/>
                    <a:pt x="417" y="3131"/>
                  </a:cubicBezTo>
                  <a:lnTo>
                    <a:pt x="572" y="2846"/>
                  </a:lnTo>
                  <a:lnTo>
                    <a:pt x="3513" y="2846"/>
                  </a:lnTo>
                  <a:lnTo>
                    <a:pt x="3513" y="5882"/>
                  </a:lnTo>
                  <a:cubicBezTo>
                    <a:pt x="3513" y="6001"/>
                    <a:pt x="3596" y="6096"/>
                    <a:pt x="3715" y="6096"/>
                  </a:cubicBezTo>
                  <a:cubicBezTo>
                    <a:pt x="3835" y="6096"/>
                    <a:pt x="3930" y="6001"/>
                    <a:pt x="3930" y="5882"/>
                  </a:cubicBezTo>
                  <a:lnTo>
                    <a:pt x="3930" y="203"/>
                  </a:lnTo>
                  <a:cubicBezTo>
                    <a:pt x="3918" y="95"/>
                    <a:pt x="3823" y="0"/>
                    <a:pt x="371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3" name="Google Shape;9163;p76"/>
            <p:cNvSpPr/>
            <p:nvPr/>
          </p:nvSpPr>
          <p:spPr>
            <a:xfrm>
              <a:off x="5954474" y="4230039"/>
              <a:ext cx="120256" cy="102854"/>
            </a:xfrm>
            <a:custGeom>
              <a:avLst/>
              <a:gdLst/>
              <a:ahLst/>
              <a:cxnLst/>
              <a:rect l="l" t="t" r="r" b="b"/>
              <a:pathLst>
                <a:path w="3787" h="3239" extrusionOk="0">
                  <a:moveTo>
                    <a:pt x="203" y="0"/>
                  </a:moveTo>
                  <a:cubicBezTo>
                    <a:pt x="84" y="0"/>
                    <a:pt x="1" y="95"/>
                    <a:pt x="1" y="214"/>
                  </a:cubicBezTo>
                  <a:lnTo>
                    <a:pt x="1" y="3024"/>
                  </a:lnTo>
                  <a:cubicBezTo>
                    <a:pt x="1" y="3143"/>
                    <a:pt x="84" y="3239"/>
                    <a:pt x="203" y="3239"/>
                  </a:cubicBezTo>
                  <a:cubicBezTo>
                    <a:pt x="322" y="3239"/>
                    <a:pt x="417" y="3143"/>
                    <a:pt x="417" y="3024"/>
                  </a:cubicBezTo>
                  <a:lnTo>
                    <a:pt x="417" y="405"/>
                  </a:lnTo>
                  <a:lnTo>
                    <a:pt x="1977" y="405"/>
                  </a:lnTo>
                  <a:cubicBezTo>
                    <a:pt x="2132" y="405"/>
                    <a:pt x="2322" y="512"/>
                    <a:pt x="2429" y="655"/>
                  </a:cubicBezTo>
                  <a:lnTo>
                    <a:pt x="3287" y="1786"/>
                  </a:lnTo>
                  <a:cubicBezTo>
                    <a:pt x="3346" y="1869"/>
                    <a:pt x="3358" y="1941"/>
                    <a:pt x="3358" y="2024"/>
                  </a:cubicBezTo>
                  <a:cubicBezTo>
                    <a:pt x="3358" y="2250"/>
                    <a:pt x="3180" y="2429"/>
                    <a:pt x="2953" y="2429"/>
                  </a:cubicBezTo>
                  <a:lnTo>
                    <a:pt x="1013" y="2429"/>
                  </a:lnTo>
                  <a:cubicBezTo>
                    <a:pt x="894" y="2429"/>
                    <a:pt x="798" y="2524"/>
                    <a:pt x="798" y="2643"/>
                  </a:cubicBezTo>
                  <a:cubicBezTo>
                    <a:pt x="798" y="2762"/>
                    <a:pt x="882" y="2846"/>
                    <a:pt x="1013" y="2846"/>
                  </a:cubicBezTo>
                  <a:lnTo>
                    <a:pt x="2977" y="2846"/>
                  </a:lnTo>
                  <a:cubicBezTo>
                    <a:pt x="3418" y="2846"/>
                    <a:pt x="3787" y="2489"/>
                    <a:pt x="3787" y="2024"/>
                  </a:cubicBezTo>
                  <a:cubicBezTo>
                    <a:pt x="3787" y="1846"/>
                    <a:pt x="3727" y="1691"/>
                    <a:pt x="3632" y="1536"/>
                  </a:cubicBezTo>
                  <a:lnTo>
                    <a:pt x="2775" y="405"/>
                  </a:lnTo>
                  <a:cubicBezTo>
                    <a:pt x="2584" y="155"/>
                    <a:pt x="2287" y="0"/>
                    <a:pt x="19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4" name="Google Shape;9164;p76"/>
            <p:cNvSpPr/>
            <p:nvPr/>
          </p:nvSpPr>
          <p:spPr>
            <a:xfrm>
              <a:off x="5876198" y="4333243"/>
              <a:ext cx="39376" cy="13274"/>
            </a:xfrm>
            <a:custGeom>
              <a:avLst/>
              <a:gdLst/>
              <a:ahLst/>
              <a:cxnLst/>
              <a:rect l="l" t="t" r="r" b="b"/>
              <a:pathLst>
                <a:path w="1240" h="418" extrusionOk="0">
                  <a:moveTo>
                    <a:pt x="215" y="1"/>
                  </a:moveTo>
                  <a:cubicBezTo>
                    <a:pt x="96" y="1"/>
                    <a:pt x="1" y="84"/>
                    <a:pt x="1" y="203"/>
                  </a:cubicBezTo>
                  <a:cubicBezTo>
                    <a:pt x="1" y="322"/>
                    <a:pt x="96" y="417"/>
                    <a:pt x="215" y="417"/>
                  </a:cubicBezTo>
                  <a:lnTo>
                    <a:pt x="1025" y="417"/>
                  </a:lnTo>
                  <a:cubicBezTo>
                    <a:pt x="1144" y="417"/>
                    <a:pt x="1239" y="322"/>
                    <a:pt x="1239" y="203"/>
                  </a:cubicBezTo>
                  <a:cubicBezTo>
                    <a:pt x="1239" y="84"/>
                    <a:pt x="1156" y="1"/>
                    <a:pt x="102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5" name="Google Shape;9165;p76"/>
            <p:cNvSpPr/>
            <p:nvPr/>
          </p:nvSpPr>
          <p:spPr>
            <a:xfrm>
              <a:off x="5979433" y="4333243"/>
              <a:ext cx="39344" cy="13274"/>
            </a:xfrm>
            <a:custGeom>
              <a:avLst/>
              <a:gdLst/>
              <a:ahLst/>
              <a:cxnLst/>
              <a:rect l="l" t="t" r="r" b="b"/>
              <a:pathLst>
                <a:path w="1239" h="418" extrusionOk="0">
                  <a:moveTo>
                    <a:pt x="203" y="1"/>
                  </a:moveTo>
                  <a:cubicBezTo>
                    <a:pt x="84" y="1"/>
                    <a:pt x="0" y="84"/>
                    <a:pt x="0" y="203"/>
                  </a:cubicBezTo>
                  <a:cubicBezTo>
                    <a:pt x="0" y="322"/>
                    <a:pt x="84" y="417"/>
                    <a:pt x="203" y="417"/>
                  </a:cubicBezTo>
                  <a:lnTo>
                    <a:pt x="1024" y="417"/>
                  </a:lnTo>
                  <a:cubicBezTo>
                    <a:pt x="1143" y="417"/>
                    <a:pt x="1239" y="322"/>
                    <a:pt x="1239" y="203"/>
                  </a:cubicBezTo>
                  <a:cubicBezTo>
                    <a:pt x="1239" y="84"/>
                    <a:pt x="1143" y="1"/>
                    <a:pt x="1024"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66" name="Google Shape;9166;p76"/>
          <p:cNvGrpSpPr/>
          <p:nvPr/>
        </p:nvGrpSpPr>
        <p:grpSpPr>
          <a:xfrm>
            <a:off x="6644701" y="4135124"/>
            <a:ext cx="159950" cy="364516"/>
            <a:chOff x="6410063" y="4135124"/>
            <a:chExt cx="159950" cy="36451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67" name="Google Shape;9167;p76"/>
            <p:cNvSpPr/>
            <p:nvPr/>
          </p:nvSpPr>
          <p:spPr>
            <a:xfrm>
              <a:off x="6493991" y="4299202"/>
              <a:ext cx="36328" cy="200438"/>
            </a:xfrm>
            <a:custGeom>
              <a:avLst/>
              <a:gdLst/>
              <a:ahLst/>
              <a:cxnLst/>
              <a:rect l="l" t="t" r="r" b="b"/>
              <a:pathLst>
                <a:path w="1144" h="6312" extrusionOk="0">
                  <a:moveTo>
                    <a:pt x="965" y="1"/>
                  </a:moveTo>
                  <a:cubicBezTo>
                    <a:pt x="882" y="1"/>
                    <a:pt x="810" y="72"/>
                    <a:pt x="810" y="168"/>
                  </a:cubicBezTo>
                  <a:lnTo>
                    <a:pt x="810" y="5716"/>
                  </a:lnTo>
                  <a:cubicBezTo>
                    <a:pt x="810" y="5847"/>
                    <a:pt x="703" y="5954"/>
                    <a:pt x="584" y="5966"/>
                  </a:cubicBezTo>
                  <a:cubicBezTo>
                    <a:pt x="453" y="5966"/>
                    <a:pt x="334" y="5859"/>
                    <a:pt x="334" y="5728"/>
                  </a:cubicBezTo>
                  <a:lnTo>
                    <a:pt x="334" y="4656"/>
                  </a:lnTo>
                  <a:cubicBezTo>
                    <a:pt x="334" y="4573"/>
                    <a:pt x="251" y="4490"/>
                    <a:pt x="167" y="4490"/>
                  </a:cubicBezTo>
                  <a:cubicBezTo>
                    <a:pt x="72" y="4490"/>
                    <a:pt x="1" y="4573"/>
                    <a:pt x="1" y="4656"/>
                  </a:cubicBezTo>
                  <a:lnTo>
                    <a:pt x="1" y="5728"/>
                  </a:lnTo>
                  <a:cubicBezTo>
                    <a:pt x="1" y="5966"/>
                    <a:pt x="167" y="6192"/>
                    <a:pt x="394" y="6276"/>
                  </a:cubicBezTo>
                  <a:cubicBezTo>
                    <a:pt x="453" y="6299"/>
                    <a:pt x="525" y="6311"/>
                    <a:pt x="596" y="6311"/>
                  </a:cubicBezTo>
                  <a:cubicBezTo>
                    <a:pt x="906" y="6299"/>
                    <a:pt x="1144" y="6037"/>
                    <a:pt x="1144" y="5728"/>
                  </a:cubicBezTo>
                  <a:lnTo>
                    <a:pt x="1144" y="180"/>
                  </a:lnTo>
                  <a:cubicBezTo>
                    <a:pt x="1144" y="72"/>
                    <a:pt x="1072" y="1"/>
                    <a:pt x="96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8" name="Google Shape;9168;p76"/>
            <p:cNvSpPr/>
            <p:nvPr/>
          </p:nvSpPr>
          <p:spPr>
            <a:xfrm>
              <a:off x="6454297" y="4135124"/>
              <a:ext cx="71099" cy="71131"/>
            </a:xfrm>
            <a:custGeom>
              <a:avLst/>
              <a:gdLst/>
              <a:ahLst/>
              <a:cxnLst/>
              <a:rect l="l" t="t" r="r" b="b"/>
              <a:pathLst>
                <a:path w="2239" h="2240" extrusionOk="0">
                  <a:moveTo>
                    <a:pt x="1120" y="346"/>
                  </a:moveTo>
                  <a:cubicBezTo>
                    <a:pt x="1548" y="346"/>
                    <a:pt x="1894" y="679"/>
                    <a:pt x="1894" y="1120"/>
                  </a:cubicBezTo>
                  <a:cubicBezTo>
                    <a:pt x="1894" y="1548"/>
                    <a:pt x="1548" y="1894"/>
                    <a:pt x="1120" y="1894"/>
                  </a:cubicBezTo>
                  <a:cubicBezTo>
                    <a:pt x="691" y="1894"/>
                    <a:pt x="346" y="1548"/>
                    <a:pt x="346" y="1120"/>
                  </a:cubicBezTo>
                  <a:cubicBezTo>
                    <a:pt x="346" y="679"/>
                    <a:pt x="691" y="346"/>
                    <a:pt x="1120" y="346"/>
                  </a:cubicBezTo>
                  <a:close/>
                  <a:moveTo>
                    <a:pt x="1120" y="1"/>
                  </a:moveTo>
                  <a:cubicBezTo>
                    <a:pt x="513" y="1"/>
                    <a:pt x="1" y="513"/>
                    <a:pt x="1" y="1120"/>
                  </a:cubicBezTo>
                  <a:cubicBezTo>
                    <a:pt x="1" y="1727"/>
                    <a:pt x="513" y="2239"/>
                    <a:pt x="1120" y="2239"/>
                  </a:cubicBezTo>
                  <a:cubicBezTo>
                    <a:pt x="1727" y="2239"/>
                    <a:pt x="2239" y="1727"/>
                    <a:pt x="2239" y="1120"/>
                  </a:cubicBezTo>
                  <a:cubicBezTo>
                    <a:pt x="2239" y="513"/>
                    <a:pt x="1727" y="1"/>
                    <a:pt x="1120"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69" name="Google Shape;9169;p76"/>
            <p:cNvSpPr/>
            <p:nvPr/>
          </p:nvSpPr>
          <p:spPr>
            <a:xfrm>
              <a:off x="6410063" y="4252712"/>
              <a:ext cx="94566" cy="246927"/>
            </a:xfrm>
            <a:custGeom>
              <a:avLst/>
              <a:gdLst/>
              <a:ahLst/>
              <a:cxnLst/>
              <a:rect l="l" t="t" r="r" b="b"/>
              <a:pathLst>
                <a:path w="2978" h="7776" extrusionOk="0">
                  <a:moveTo>
                    <a:pt x="1191" y="0"/>
                  </a:moveTo>
                  <a:cubicBezTo>
                    <a:pt x="977" y="0"/>
                    <a:pt x="798" y="179"/>
                    <a:pt x="798" y="393"/>
                  </a:cubicBezTo>
                  <a:lnTo>
                    <a:pt x="798" y="2894"/>
                  </a:lnTo>
                  <a:cubicBezTo>
                    <a:pt x="798" y="3025"/>
                    <a:pt x="691" y="3132"/>
                    <a:pt x="560" y="3132"/>
                  </a:cubicBezTo>
                  <a:cubicBezTo>
                    <a:pt x="429" y="3132"/>
                    <a:pt x="322" y="3025"/>
                    <a:pt x="322" y="2894"/>
                  </a:cubicBezTo>
                  <a:lnTo>
                    <a:pt x="322" y="2275"/>
                  </a:lnTo>
                  <a:cubicBezTo>
                    <a:pt x="322" y="2191"/>
                    <a:pt x="251" y="2120"/>
                    <a:pt x="155" y="2120"/>
                  </a:cubicBezTo>
                  <a:cubicBezTo>
                    <a:pt x="72" y="2120"/>
                    <a:pt x="1" y="2191"/>
                    <a:pt x="1" y="2275"/>
                  </a:cubicBezTo>
                  <a:lnTo>
                    <a:pt x="1" y="2894"/>
                  </a:lnTo>
                  <a:cubicBezTo>
                    <a:pt x="1" y="3203"/>
                    <a:pt x="251" y="3465"/>
                    <a:pt x="572" y="3465"/>
                  </a:cubicBezTo>
                  <a:cubicBezTo>
                    <a:pt x="894" y="3465"/>
                    <a:pt x="1156" y="3215"/>
                    <a:pt x="1156" y="2894"/>
                  </a:cubicBezTo>
                  <a:lnTo>
                    <a:pt x="1156" y="393"/>
                  </a:lnTo>
                  <a:cubicBezTo>
                    <a:pt x="1156" y="358"/>
                    <a:pt x="1191" y="334"/>
                    <a:pt x="1215" y="334"/>
                  </a:cubicBezTo>
                  <a:cubicBezTo>
                    <a:pt x="1251" y="334"/>
                    <a:pt x="1275" y="358"/>
                    <a:pt x="1275" y="393"/>
                  </a:cubicBezTo>
                  <a:lnTo>
                    <a:pt x="1275" y="7192"/>
                  </a:lnTo>
                  <a:cubicBezTo>
                    <a:pt x="1275" y="7501"/>
                    <a:pt x="1525" y="7775"/>
                    <a:pt x="1858" y="7775"/>
                  </a:cubicBezTo>
                  <a:cubicBezTo>
                    <a:pt x="2168" y="7775"/>
                    <a:pt x="2441" y="7513"/>
                    <a:pt x="2441" y="7192"/>
                  </a:cubicBezTo>
                  <a:lnTo>
                    <a:pt x="2441" y="4251"/>
                  </a:lnTo>
                  <a:cubicBezTo>
                    <a:pt x="2441" y="4168"/>
                    <a:pt x="2501" y="4132"/>
                    <a:pt x="2560" y="4132"/>
                  </a:cubicBezTo>
                  <a:cubicBezTo>
                    <a:pt x="2632" y="4132"/>
                    <a:pt x="2680" y="4191"/>
                    <a:pt x="2680" y="4251"/>
                  </a:cubicBezTo>
                  <a:lnTo>
                    <a:pt x="2644" y="5442"/>
                  </a:lnTo>
                  <a:cubicBezTo>
                    <a:pt x="2644" y="5525"/>
                    <a:pt x="2715" y="5596"/>
                    <a:pt x="2810" y="5596"/>
                  </a:cubicBezTo>
                  <a:cubicBezTo>
                    <a:pt x="2894" y="5596"/>
                    <a:pt x="2977" y="5525"/>
                    <a:pt x="2977" y="5442"/>
                  </a:cubicBezTo>
                  <a:lnTo>
                    <a:pt x="2977" y="4251"/>
                  </a:lnTo>
                  <a:cubicBezTo>
                    <a:pt x="2977" y="3989"/>
                    <a:pt x="2763" y="3787"/>
                    <a:pt x="2513" y="3787"/>
                  </a:cubicBezTo>
                  <a:cubicBezTo>
                    <a:pt x="2263" y="3787"/>
                    <a:pt x="2048" y="3989"/>
                    <a:pt x="2048" y="4251"/>
                  </a:cubicBezTo>
                  <a:lnTo>
                    <a:pt x="2048" y="7192"/>
                  </a:lnTo>
                  <a:cubicBezTo>
                    <a:pt x="2048" y="7323"/>
                    <a:pt x="1941" y="7430"/>
                    <a:pt x="1810" y="7430"/>
                  </a:cubicBezTo>
                  <a:cubicBezTo>
                    <a:pt x="1679" y="7430"/>
                    <a:pt x="1572" y="7323"/>
                    <a:pt x="1572" y="7192"/>
                  </a:cubicBezTo>
                  <a:lnTo>
                    <a:pt x="1572" y="393"/>
                  </a:lnTo>
                  <a:cubicBezTo>
                    <a:pt x="1572" y="179"/>
                    <a:pt x="1394" y="0"/>
                    <a:pt x="1191"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0" name="Google Shape;9170;p76"/>
            <p:cNvSpPr/>
            <p:nvPr/>
          </p:nvSpPr>
          <p:spPr>
            <a:xfrm>
              <a:off x="6410063" y="4212638"/>
              <a:ext cx="159950" cy="150519"/>
            </a:xfrm>
            <a:custGeom>
              <a:avLst/>
              <a:gdLst/>
              <a:ahLst/>
              <a:cxnLst/>
              <a:rect l="l" t="t" r="r" b="b"/>
              <a:pathLst>
                <a:path w="5037" h="4740" extrusionOk="0">
                  <a:moveTo>
                    <a:pt x="1429" y="0"/>
                  </a:moveTo>
                  <a:cubicBezTo>
                    <a:pt x="632" y="0"/>
                    <a:pt x="1" y="643"/>
                    <a:pt x="1" y="1429"/>
                  </a:cubicBezTo>
                  <a:lnTo>
                    <a:pt x="1" y="2858"/>
                  </a:lnTo>
                  <a:cubicBezTo>
                    <a:pt x="1" y="2953"/>
                    <a:pt x="72" y="3025"/>
                    <a:pt x="155" y="3025"/>
                  </a:cubicBezTo>
                  <a:cubicBezTo>
                    <a:pt x="251" y="3025"/>
                    <a:pt x="322" y="2953"/>
                    <a:pt x="322" y="2858"/>
                  </a:cubicBezTo>
                  <a:lnTo>
                    <a:pt x="322" y="1429"/>
                  </a:lnTo>
                  <a:cubicBezTo>
                    <a:pt x="322" y="822"/>
                    <a:pt x="810" y="334"/>
                    <a:pt x="1429" y="334"/>
                  </a:cubicBezTo>
                  <a:lnTo>
                    <a:pt x="3608" y="334"/>
                  </a:lnTo>
                  <a:cubicBezTo>
                    <a:pt x="4227" y="334"/>
                    <a:pt x="4715" y="822"/>
                    <a:pt x="4715" y="1429"/>
                  </a:cubicBezTo>
                  <a:lnTo>
                    <a:pt x="4715" y="4144"/>
                  </a:lnTo>
                  <a:cubicBezTo>
                    <a:pt x="4715" y="4275"/>
                    <a:pt x="4608" y="4382"/>
                    <a:pt x="4489" y="4394"/>
                  </a:cubicBezTo>
                  <a:cubicBezTo>
                    <a:pt x="4358" y="4394"/>
                    <a:pt x="4239" y="4287"/>
                    <a:pt x="4239" y="4156"/>
                  </a:cubicBezTo>
                  <a:lnTo>
                    <a:pt x="4239" y="1655"/>
                  </a:lnTo>
                  <a:cubicBezTo>
                    <a:pt x="4239" y="1441"/>
                    <a:pt x="4061" y="1262"/>
                    <a:pt x="3846" y="1262"/>
                  </a:cubicBezTo>
                  <a:cubicBezTo>
                    <a:pt x="3644" y="1262"/>
                    <a:pt x="3465" y="1441"/>
                    <a:pt x="3465" y="1655"/>
                  </a:cubicBezTo>
                  <a:lnTo>
                    <a:pt x="3465" y="2239"/>
                  </a:lnTo>
                  <a:cubicBezTo>
                    <a:pt x="3465" y="2322"/>
                    <a:pt x="3537" y="2394"/>
                    <a:pt x="3632" y="2394"/>
                  </a:cubicBezTo>
                  <a:cubicBezTo>
                    <a:pt x="3715" y="2394"/>
                    <a:pt x="3787" y="2322"/>
                    <a:pt x="3787" y="2239"/>
                  </a:cubicBezTo>
                  <a:lnTo>
                    <a:pt x="3787" y="1655"/>
                  </a:lnTo>
                  <a:cubicBezTo>
                    <a:pt x="3787" y="1620"/>
                    <a:pt x="3814" y="1602"/>
                    <a:pt x="3840" y="1602"/>
                  </a:cubicBezTo>
                  <a:cubicBezTo>
                    <a:pt x="3867" y="1602"/>
                    <a:pt x="3894" y="1620"/>
                    <a:pt x="3894" y="1655"/>
                  </a:cubicBezTo>
                  <a:lnTo>
                    <a:pt x="3894" y="4156"/>
                  </a:lnTo>
                  <a:cubicBezTo>
                    <a:pt x="3894" y="4382"/>
                    <a:pt x="4049" y="4596"/>
                    <a:pt x="4251" y="4691"/>
                  </a:cubicBezTo>
                  <a:cubicBezTo>
                    <a:pt x="4323" y="4715"/>
                    <a:pt x="4406" y="4739"/>
                    <a:pt x="4489" y="4739"/>
                  </a:cubicBezTo>
                  <a:cubicBezTo>
                    <a:pt x="4799" y="4715"/>
                    <a:pt x="5037" y="4465"/>
                    <a:pt x="5037" y="4156"/>
                  </a:cubicBezTo>
                  <a:lnTo>
                    <a:pt x="5037" y="1429"/>
                  </a:lnTo>
                  <a:cubicBezTo>
                    <a:pt x="5037" y="643"/>
                    <a:pt x="4406" y="0"/>
                    <a:pt x="3608"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71" name="Google Shape;9171;p76"/>
          <p:cNvGrpSpPr/>
          <p:nvPr/>
        </p:nvGrpSpPr>
        <p:grpSpPr>
          <a:xfrm>
            <a:off x="7159290" y="4135505"/>
            <a:ext cx="214378" cy="364135"/>
            <a:chOff x="6924652" y="4135505"/>
            <a:chExt cx="214378" cy="36413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72" name="Google Shape;9172;p76"/>
            <p:cNvSpPr/>
            <p:nvPr/>
          </p:nvSpPr>
          <p:spPr>
            <a:xfrm>
              <a:off x="6996482" y="4135505"/>
              <a:ext cx="70718" cy="71099"/>
            </a:xfrm>
            <a:custGeom>
              <a:avLst/>
              <a:gdLst/>
              <a:ahLst/>
              <a:cxnLst/>
              <a:rect l="l" t="t" r="r" b="b"/>
              <a:pathLst>
                <a:path w="2227" h="2239" extrusionOk="0">
                  <a:moveTo>
                    <a:pt x="1119" y="346"/>
                  </a:moveTo>
                  <a:cubicBezTo>
                    <a:pt x="1548" y="346"/>
                    <a:pt x="1893" y="691"/>
                    <a:pt x="1893" y="1120"/>
                  </a:cubicBezTo>
                  <a:cubicBezTo>
                    <a:pt x="1893" y="1548"/>
                    <a:pt x="1548" y="1894"/>
                    <a:pt x="1119" y="1894"/>
                  </a:cubicBezTo>
                  <a:cubicBezTo>
                    <a:pt x="679" y="1894"/>
                    <a:pt x="345" y="1548"/>
                    <a:pt x="345" y="1120"/>
                  </a:cubicBezTo>
                  <a:cubicBezTo>
                    <a:pt x="345" y="691"/>
                    <a:pt x="703" y="346"/>
                    <a:pt x="1119" y="346"/>
                  </a:cubicBezTo>
                  <a:close/>
                  <a:moveTo>
                    <a:pt x="1119" y="1"/>
                  </a:moveTo>
                  <a:cubicBezTo>
                    <a:pt x="500" y="1"/>
                    <a:pt x="0" y="513"/>
                    <a:pt x="0" y="1120"/>
                  </a:cubicBezTo>
                  <a:cubicBezTo>
                    <a:pt x="12" y="1727"/>
                    <a:pt x="500" y="2239"/>
                    <a:pt x="1119" y="2239"/>
                  </a:cubicBezTo>
                  <a:cubicBezTo>
                    <a:pt x="1727" y="2239"/>
                    <a:pt x="2227" y="1727"/>
                    <a:pt x="2227" y="1120"/>
                  </a:cubicBezTo>
                  <a:cubicBezTo>
                    <a:pt x="2227" y="513"/>
                    <a:pt x="1727" y="1"/>
                    <a:pt x="1119"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3" name="Google Shape;9173;p76"/>
            <p:cNvSpPr/>
            <p:nvPr/>
          </p:nvSpPr>
          <p:spPr>
            <a:xfrm>
              <a:off x="7018012" y="4345183"/>
              <a:ext cx="88882" cy="154456"/>
            </a:xfrm>
            <a:custGeom>
              <a:avLst/>
              <a:gdLst/>
              <a:ahLst/>
              <a:cxnLst/>
              <a:rect l="l" t="t" r="r" b="b"/>
              <a:pathLst>
                <a:path w="2799" h="4864" extrusionOk="0">
                  <a:moveTo>
                    <a:pt x="2293" y="0"/>
                  </a:moveTo>
                  <a:cubicBezTo>
                    <a:pt x="2280" y="0"/>
                    <a:pt x="2266" y="2"/>
                    <a:pt x="2251" y="6"/>
                  </a:cubicBezTo>
                  <a:cubicBezTo>
                    <a:pt x="2168" y="41"/>
                    <a:pt x="2108" y="125"/>
                    <a:pt x="2132" y="220"/>
                  </a:cubicBezTo>
                  <a:lnTo>
                    <a:pt x="2358" y="1077"/>
                  </a:lnTo>
                  <a:lnTo>
                    <a:pt x="1549" y="1077"/>
                  </a:lnTo>
                  <a:cubicBezTo>
                    <a:pt x="1465" y="1077"/>
                    <a:pt x="1394" y="1160"/>
                    <a:pt x="1394" y="1244"/>
                  </a:cubicBezTo>
                  <a:lnTo>
                    <a:pt x="1394" y="4280"/>
                  </a:lnTo>
                  <a:cubicBezTo>
                    <a:pt x="1394" y="4411"/>
                    <a:pt x="1287" y="4518"/>
                    <a:pt x="1156" y="4518"/>
                  </a:cubicBezTo>
                  <a:cubicBezTo>
                    <a:pt x="1013" y="4518"/>
                    <a:pt x="918" y="4411"/>
                    <a:pt x="918" y="4280"/>
                  </a:cubicBezTo>
                  <a:lnTo>
                    <a:pt x="918" y="1244"/>
                  </a:lnTo>
                  <a:cubicBezTo>
                    <a:pt x="918" y="1160"/>
                    <a:pt x="834" y="1077"/>
                    <a:pt x="751" y="1077"/>
                  </a:cubicBezTo>
                  <a:lnTo>
                    <a:pt x="168" y="1077"/>
                  </a:lnTo>
                  <a:cubicBezTo>
                    <a:pt x="84" y="1077"/>
                    <a:pt x="1" y="1160"/>
                    <a:pt x="1" y="1244"/>
                  </a:cubicBezTo>
                  <a:lnTo>
                    <a:pt x="1" y="2482"/>
                  </a:lnTo>
                  <a:cubicBezTo>
                    <a:pt x="1" y="2565"/>
                    <a:pt x="84" y="2649"/>
                    <a:pt x="168" y="2649"/>
                  </a:cubicBezTo>
                  <a:cubicBezTo>
                    <a:pt x="263" y="2649"/>
                    <a:pt x="334" y="2565"/>
                    <a:pt x="334" y="2482"/>
                  </a:cubicBezTo>
                  <a:lnTo>
                    <a:pt x="334" y="1422"/>
                  </a:lnTo>
                  <a:lnTo>
                    <a:pt x="584" y="1422"/>
                  </a:lnTo>
                  <a:lnTo>
                    <a:pt x="584" y="4280"/>
                  </a:lnTo>
                  <a:cubicBezTo>
                    <a:pt x="584" y="4589"/>
                    <a:pt x="834" y="4863"/>
                    <a:pt x="1168" y="4863"/>
                  </a:cubicBezTo>
                  <a:cubicBezTo>
                    <a:pt x="1477" y="4863"/>
                    <a:pt x="1751" y="4601"/>
                    <a:pt x="1751" y="4280"/>
                  </a:cubicBezTo>
                  <a:lnTo>
                    <a:pt x="1751" y="1422"/>
                  </a:lnTo>
                  <a:lnTo>
                    <a:pt x="2608" y="1422"/>
                  </a:lnTo>
                  <a:cubicBezTo>
                    <a:pt x="2715" y="1422"/>
                    <a:pt x="2799" y="1315"/>
                    <a:pt x="2775" y="1208"/>
                  </a:cubicBezTo>
                  <a:lnTo>
                    <a:pt x="2465" y="125"/>
                  </a:lnTo>
                  <a:cubicBezTo>
                    <a:pt x="2435" y="54"/>
                    <a:pt x="2370" y="0"/>
                    <a:pt x="2293"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4" name="Google Shape;9174;p76"/>
            <p:cNvSpPr/>
            <p:nvPr/>
          </p:nvSpPr>
          <p:spPr>
            <a:xfrm>
              <a:off x="6948850" y="4212638"/>
              <a:ext cx="190181" cy="149884"/>
            </a:xfrm>
            <a:custGeom>
              <a:avLst/>
              <a:gdLst/>
              <a:ahLst/>
              <a:cxnLst/>
              <a:rect l="l" t="t" r="r" b="b"/>
              <a:pathLst>
                <a:path w="5989" h="4720" extrusionOk="0">
                  <a:moveTo>
                    <a:pt x="1548" y="0"/>
                  </a:moveTo>
                  <a:cubicBezTo>
                    <a:pt x="917" y="0"/>
                    <a:pt x="369" y="417"/>
                    <a:pt x="179" y="1012"/>
                  </a:cubicBezTo>
                  <a:lnTo>
                    <a:pt x="179" y="1024"/>
                  </a:lnTo>
                  <a:lnTo>
                    <a:pt x="24" y="1596"/>
                  </a:lnTo>
                  <a:cubicBezTo>
                    <a:pt x="0" y="1679"/>
                    <a:pt x="60" y="1774"/>
                    <a:pt x="143" y="1798"/>
                  </a:cubicBezTo>
                  <a:cubicBezTo>
                    <a:pt x="160" y="1805"/>
                    <a:pt x="177" y="1809"/>
                    <a:pt x="194" y="1809"/>
                  </a:cubicBezTo>
                  <a:cubicBezTo>
                    <a:pt x="262" y="1809"/>
                    <a:pt x="329" y="1755"/>
                    <a:pt x="357" y="1679"/>
                  </a:cubicBezTo>
                  <a:lnTo>
                    <a:pt x="500" y="1132"/>
                  </a:lnTo>
                  <a:lnTo>
                    <a:pt x="500" y="1120"/>
                  </a:lnTo>
                  <a:cubicBezTo>
                    <a:pt x="631" y="655"/>
                    <a:pt x="1072" y="334"/>
                    <a:pt x="1548" y="334"/>
                  </a:cubicBezTo>
                  <a:lnTo>
                    <a:pt x="3727" y="334"/>
                  </a:lnTo>
                  <a:cubicBezTo>
                    <a:pt x="4203" y="334"/>
                    <a:pt x="4643" y="655"/>
                    <a:pt x="4774" y="1120"/>
                  </a:cubicBezTo>
                  <a:lnTo>
                    <a:pt x="4774" y="1132"/>
                  </a:lnTo>
                  <a:lnTo>
                    <a:pt x="5596" y="4084"/>
                  </a:lnTo>
                  <a:cubicBezTo>
                    <a:pt x="5620" y="4191"/>
                    <a:pt x="5548" y="4334"/>
                    <a:pt x="5429" y="4382"/>
                  </a:cubicBezTo>
                  <a:cubicBezTo>
                    <a:pt x="5414" y="4385"/>
                    <a:pt x="5398" y="4386"/>
                    <a:pt x="5383" y="4386"/>
                  </a:cubicBezTo>
                  <a:cubicBezTo>
                    <a:pt x="5278" y="4386"/>
                    <a:pt x="5173" y="4319"/>
                    <a:pt x="5132" y="4215"/>
                  </a:cubicBezTo>
                  <a:lnTo>
                    <a:pt x="4382" y="1560"/>
                  </a:lnTo>
                  <a:cubicBezTo>
                    <a:pt x="4346" y="1405"/>
                    <a:pt x="4179" y="1286"/>
                    <a:pt x="4012" y="1286"/>
                  </a:cubicBezTo>
                  <a:cubicBezTo>
                    <a:pt x="3762" y="1286"/>
                    <a:pt x="3572" y="1524"/>
                    <a:pt x="3631" y="1774"/>
                  </a:cubicBezTo>
                  <a:lnTo>
                    <a:pt x="4131" y="3751"/>
                  </a:lnTo>
                  <a:cubicBezTo>
                    <a:pt x="4161" y="3830"/>
                    <a:pt x="4223" y="3876"/>
                    <a:pt x="4298" y="3876"/>
                  </a:cubicBezTo>
                  <a:cubicBezTo>
                    <a:pt x="4313" y="3876"/>
                    <a:pt x="4329" y="3874"/>
                    <a:pt x="4346" y="3870"/>
                  </a:cubicBezTo>
                  <a:cubicBezTo>
                    <a:pt x="4429" y="3834"/>
                    <a:pt x="4489" y="3751"/>
                    <a:pt x="4465" y="3656"/>
                  </a:cubicBezTo>
                  <a:lnTo>
                    <a:pt x="3953" y="1679"/>
                  </a:lnTo>
                  <a:cubicBezTo>
                    <a:pt x="3946" y="1637"/>
                    <a:pt x="3980" y="1607"/>
                    <a:pt x="4012" y="1607"/>
                  </a:cubicBezTo>
                  <a:cubicBezTo>
                    <a:pt x="4034" y="1607"/>
                    <a:pt x="4055" y="1621"/>
                    <a:pt x="4060" y="1655"/>
                  </a:cubicBezTo>
                  <a:lnTo>
                    <a:pt x="4798" y="4299"/>
                  </a:lnTo>
                  <a:cubicBezTo>
                    <a:pt x="4879" y="4552"/>
                    <a:pt x="5116" y="4719"/>
                    <a:pt x="5368" y="4719"/>
                  </a:cubicBezTo>
                  <a:cubicBezTo>
                    <a:pt x="5412" y="4719"/>
                    <a:pt x="5456" y="4714"/>
                    <a:pt x="5501" y="4703"/>
                  </a:cubicBezTo>
                  <a:cubicBezTo>
                    <a:pt x="5810" y="4620"/>
                    <a:pt x="5989" y="4287"/>
                    <a:pt x="5917" y="3989"/>
                  </a:cubicBezTo>
                  <a:lnTo>
                    <a:pt x="5096" y="1024"/>
                  </a:lnTo>
                  <a:lnTo>
                    <a:pt x="5096" y="1012"/>
                  </a:lnTo>
                  <a:cubicBezTo>
                    <a:pt x="4917" y="417"/>
                    <a:pt x="4358" y="0"/>
                    <a:pt x="372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5" name="Google Shape;9175;p76"/>
            <p:cNvSpPr/>
            <p:nvPr/>
          </p:nvSpPr>
          <p:spPr>
            <a:xfrm>
              <a:off x="6924652" y="4252331"/>
              <a:ext cx="103617" cy="245815"/>
            </a:xfrm>
            <a:custGeom>
              <a:avLst/>
              <a:gdLst/>
              <a:ahLst/>
              <a:cxnLst/>
              <a:rect l="l" t="t" r="r" b="b"/>
              <a:pathLst>
                <a:path w="3263" h="7741" extrusionOk="0">
                  <a:moveTo>
                    <a:pt x="1988" y="1"/>
                  </a:moveTo>
                  <a:cubicBezTo>
                    <a:pt x="1810" y="1"/>
                    <a:pt x="1667" y="120"/>
                    <a:pt x="1619" y="286"/>
                  </a:cubicBezTo>
                  <a:lnTo>
                    <a:pt x="881" y="2930"/>
                  </a:lnTo>
                  <a:cubicBezTo>
                    <a:pt x="851" y="3030"/>
                    <a:pt x="754" y="3105"/>
                    <a:pt x="645" y="3105"/>
                  </a:cubicBezTo>
                  <a:cubicBezTo>
                    <a:pt x="625" y="3105"/>
                    <a:pt x="604" y="3102"/>
                    <a:pt x="583" y="3096"/>
                  </a:cubicBezTo>
                  <a:cubicBezTo>
                    <a:pt x="464" y="3072"/>
                    <a:pt x="381" y="2930"/>
                    <a:pt x="417" y="2799"/>
                  </a:cubicBezTo>
                  <a:lnTo>
                    <a:pt x="905" y="1048"/>
                  </a:lnTo>
                  <a:cubicBezTo>
                    <a:pt x="941" y="953"/>
                    <a:pt x="881" y="870"/>
                    <a:pt x="786" y="834"/>
                  </a:cubicBezTo>
                  <a:cubicBezTo>
                    <a:pt x="773" y="830"/>
                    <a:pt x="760" y="829"/>
                    <a:pt x="748" y="829"/>
                  </a:cubicBezTo>
                  <a:cubicBezTo>
                    <a:pt x="675" y="829"/>
                    <a:pt x="604" y="882"/>
                    <a:pt x="583" y="953"/>
                  </a:cubicBezTo>
                  <a:lnTo>
                    <a:pt x="83" y="2715"/>
                  </a:lnTo>
                  <a:cubicBezTo>
                    <a:pt x="0" y="3013"/>
                    <a:pt x="191" y="3334"/>
                    <a:pt x="488" y="3406"/>
                  </a:cubicBezTo>
                  <a:cubicBezTo>
                    <a:pt x="541" y="3423"/>
                    <a:pt x="594" y="3430"/>
                    <a:pt x="647" y="3430"/>
                  </a:cubicBezTo>
                  <a:cubicBezTo>
                    <a:pt x="895" y="3430"/>
                    <a:pt x="1132" y="3258"/>
                    <a:pt x="1191" y="3013"/>
                  </a:cubicBezTo>
                  <a:lnTo>
                    <a:pt x="1929" y="358"/>
                  </a:lnTo>
                  <a:cubicBezTo>
                    <a:pt x="1938" y="329"/>
                    <a:pt x="1964" y="315"/>
                    <a:pt x="1988" y="315"/>
                  </a:cubicBezTo>
                  <a:cubicBezTo>
                    <a:pt x="2024" y="315"/>
                    <a:pt x="2057" y="344"/>
                    <a:pt x="2036" y="393"/>
                  </a:cubicBezTo>
                  <a:lnTo>
                    <a:pt x="1083" y="4096"/>
                  </a:lnTo>
                  <a:cubicBezTo>
                    <a:pt x="1060" y="4203"/>
                    <a:pt x="1143" y="4299"/>
                    <a:pt x="1250" y="4299"/>
                  </a:cubicBezTo>
                  <a:lnTo>
                    <a:pt x="2107" y="4299"/>
                  </a:lnTo>
                  <a:lnTo>
                    <a:pt x="2107" y="7156"/>
                  </a:lnTo>
                  <a:cubicBezTo>
                    <a:pt x="2107" y="7478"/>
                    <a:pt x="2346" y="7728"/>
                    <a:pt x="2667" y="7740"/>
                  </a:cubicBezTo>
                  <a:cubicBezTo>
                    <a:pt x="2676" y="7740"/>
                    <a:pt x="2684" y="7740"/>
                    <a:pt x="2693" y="7740"/>
                  </a:cubicBezTo>
                  <a:cubicBezTo>
                    <a:pt x="2922" y="7740"/>
                    <a:pt x="3146" y="7589"/>
                    <a:pt x="3227" y="7371"/>
                  </a:cubicBezTo>
                  <a:cubicBezTo>
                    <a:pt x="3262" y="7311"/>
                    <a:pt x="3262" y="7240"/>
                    <a:pt x="3262" y="7156"/>
                  </a:cubicBezTo>
                  <a:lnTo>
                    <a:pt x="3262" y="6025"/>
                  </a:lnTo>
                  <a:cubicBezTo>
                    <a:pt x="3262" y="5966"/>
                    <a:pt x="3179" y="5894"/>
                    <a:pt x="3096" y="5894"/>
                  </a:cubicBezTo>
                  <a:cubicBezTo>
                    <a:pt x="3000" y="5894"/>
                    <a:pt x="2929" y="5966"/>
                    <a:pt x="2929" y="6061"/>
                  </a:cubicBezTo>
                  <a:lnTo>
                    <a:pt x="2929" y="7192"/>
                  </a:lnTo>
                  <a:cubicBezTo>
                    <a:pt x="2929" y="7323"/>
                    <a:pt x="2810" y="7430"/>
                    <a:pt x="2679" y="7430"/>
                  </a:cubicBezTo>
                  <a:cubicBezTo>
                    <a:pt x="2560" y="7430"/>
                    <a:pt x="2453" y="7311"/>
                    <a:pt x="2453" y="7180"/>
                  </a:cubicBezTo>
                  <a:lnTo>
                    <a:pt x="2453" y="4156"/>
                  </a:lnTo>
                  <a:cubicBezTo>
                    <a:pt x="2453" y="4061"/>
                    <a:pt x="2381" y="3989"/>
                    <a:pt x="2286" y="3989"/>
                  </a:cubicBezTo>
                  <a:lnTo>
                    <a:pt x="1488" y="3989"/>
                  </a:lnTo>
                  <a:lnTo>
                    <a:pt x="2381" y="489"/>
                  </a:lnTo>
                  <a:cubicBezTo>
                    <a:pt x="2441" y="251"/>
                    <a:pt x="2250" y="1"/>
                    <a:pt x="1988"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grpSp>
        <p:nvGrpSpPr>
          <p:cNvPr id="9176" name="Google Shape;9176;p76"/>
          <p:cNvGrpSpPr/>
          <p:nvPr/>
        </p:nvGrpSpPr>
        <p:grpSpPr>
          <a:xfrm>
            <a:off x="7619389" y="4147984"/>
            <a:ext cx="380012" cy="351274"/>
            <a:chOff x="7384751" y="4147984"/>
            <a:chExt cx="380012" cy="35127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77" name="Google Shape;9177;p76"/>
            <p:cNvSpPr/>
            <p:nvPr/>
          </p:nvSpPr>
          <p:spPr>
            <a:xfrm>
              <a:off x="7385513" y="4225879"/>
              <a:ext cx="379250" cy="273379"/>
            </a:xfrm>
            <a:custGeom>
              <a:avLst/>
              <a:gdLst/>
              <a:ahLst/>
              <a:cxnLst/>
              <a:rect l="l" t="t" r="r" b="b"/>
              <a:pathLst>
                <a:path w="11943" h="8609" extrusionOk="0">
                  <a:moveTo>
                    <a:pt x="11740" y="0"/>
                  </a:moveTo>
                  <a:cubicBezTo>
                    <a:pt x="11645" y="0"/>
                    <a:pt x="11562" y="72"/>
                    <a:pt x="11562" y="179"/>
                  </a:cubicBezTo>
                  <a:lnTo>
                    <a:pt x="11562" y="2667"/>
                  </a:lnTo>
                  <a:cubicBezTo>
                    <a:pt x="11562" y="3393"/>
                    <a:pt x="10966" y="3989"/>
                    <a:pt x="10240" y="3989"/>
                  </a:cubicBezTo>
                  <a:lnTo>
                    <a:pt x="9085" y="3989"/>
                  </a:lnTo>
                  <a:cubicBezTo>
                    <a:pt x="8954" y="3989"/>
                    <a:pt x="8823" y="4084"/>
                    <a:pt x="8776" y="4203"/>
                  </a:cubicBezTo>
                  <a:cubicBezTo>
                    <a:pt x="8573" y="4703"/>
                    <a:pt x="8549" y="5167"/>
                    <a:pt x="8752" y="5537"/>
                  </a:cubicBezTo>
                  <a:cubicBezTo>
                    <a:pt x="8823" y="5703"/>
                    <a:pt x="8942" y="5834"/>
                    <a:pt x="9049" y="5941"/>
                  </a:cubicBezTo>
                  <a:cubicBezTo>
                    <a:pt x="8752" y="5929"/>
                    <a:pt x="8514" y="5822"/>
                    <a:pt x="8359" y="5656"/>
                  </a:cubicBezTo>
                  <a:cubicBezTo>
                    <a:pt x="8240" y="5537"/>
                    <a:pt x="7978" y="5167"/>
                    <a:pt x="8073" y="4358"/>
                  </a:cubicBezTo>
                  <a:cubicBezTo>
                    <a:pt x="8109" y="4155"/>
                    <a:pt x="7942" y="3977"/>
                    <a:pt x="7740" y="3977"/>
                  </a:cubicBezTo>
                  <a:lnTo>
                    <a:pt x="5954" y="3977"/>
                  </a:lnTo>
                  <a:cubicBezTo>
                    <a:pt x="5859" y="3977"/>
                    <a:pt x="5775" y="4048"/>
                    <a:pt x="5775" y="4155"/>
                  </a:cubicBezTo>
                  <a:cubicBezTo>
                    <a:pt x="5775" y="4263"/>
                    <a:pt x="5847" y="4334"/>
                    <a:pt x="5954" y="4334"/>
                  </a:cubicBezTo>
                  <a:lnTo>
                    <a:pt x="6847" y="4334"/>
                  </a:lnTo>
                  <a:lnTo>
                    <a:pt x="6847" y="5691"/>
                  </a:lnTo>
                  <a:cubicBezTo>
                    <a:pt x="6847" y="6430"/>
                    <a:pt x="6228" y="7037"/>
                    <a:pt x="5490" y="7037"/>
                  </a:cubicBezTo>
                  <a:lnTo>
                    <a:pt x="4704" y="7037"/>
                  </a:lnTo>
                  <a:cubicBezTo>
                    <a:pt x="4561" y="7037"/>
                    <a:pt x="4466" y="7144"/>
                    <a:pt x="4466" y="7275"/>
                  </a:cubicBezTo>
                  <a:cubicBezTo>
                    <a:pt x="4442" y="7834"/>
                    <a:pt x="4239" y="8215"/>
                    <a:pt x="3668" y="8251"/>
                  </a:cubicBezTo>
                  <a:cubicBezTo>
                    <a:pt x="3930" y="7977"/>
                    <a:pt x="3954" y="7573"/>
                    <a:pt x="3882" y="7239"/>
                  </a:cubicBezTo>
                  <a:cubicBezTo>
                    <a:pt x="3846" y="7120"/>
                    <a:pt x="3763" y="7037"/>
                    <a:pt x="3644" y="7037"/>
                  </a:cubicBezTo>
                  <a:lnTo>
                    <a:pt x="1703" y="7037"/>
                  </a:lnTo>
                  <a:cubicBezTo>
                    <a:pt x="965" y="7037"/>
                    <a:pt x="358" y="6430"/>
                    <a:pt x="358" y="5691"/>
                  </a:cubicBezTo>
                  <a:lnTo>
                    <a:pt x="358" y="5310"/>
                  </a:lnTo>
                  <a:cubicBezTo>
                    <a:pt x="358" y="5227"/>
                    <a:pt x="275" y="5132"/>
                    <a:pt x="179" y="5132"/>
                  </a:cubicBezTo>
                  <a:cubicBezTo>
                    <a:pt x="84" y="5132"/>
                    <a:pt x="1" y="5215"/>
                    <a:pt x="1" y="5310"/>
                  </a:cubicBezTo>
                  <a:lnTo>
                    <a:pt x="1" y="5691"/>
                  </a:lnTo>
                  <a:cubicBezTo>
                    <a:pt x="1" y="6620"/>
                    <a:pt x="751" y="7394"/>
                    <a:pt x="1703" y="7394"/>
                  </a:cubicBezTo>
                  <a:lnTo>
                    <a:pt x="3573" y="7394"/>
                  </a:lnTo>
                  <a:cubicBezTo>
                    <a:pt x="3596" y="7620"/>
                    <a:pt x="3596" y="8025"/>
                    <a:pt x="3215" y="8144"/>
                  </a:cubicBezTo>
                  <a:cubicBezTo>
                    <a:pt x="2989" y="8215"/>
                    <a:pt x="3001" y="8525"/>
                    <a:pt x="3239" y="8573"/>
                  </a:cubicBezTo>
                  <a:cubicBezTo>
                    <a:pt x="3370" y="8608"/>
                    <a:pt x="3489" y="8608"/>
                    <a:pt x="3596" y="8608"/>
                  </a:cubicBezTo>
                  <a:cubicBezTo>
                    <a:pt x="4299" y="8608"/>
                    <a:pt x="4763" y="8204"/>
                    <a:pt x="4823" y="7394"/>
                  </a:cubicBezTo>
                  <a:lnTo>
                    <a:pt x="5513" y="7394"/>
                  </a:lnTo>
                  <a:cubicBezTo>
                    <a:pt x="6454" y="7394"/>
                    <a:pt x="7228" y="6644"/>
                    <a:pt x="7228" y="5691"/>
                  </a:cubicBezTo>
                  <a:lnTo>
                    <a:pt x="7228" y="4334"/>
                  </a:lnTo>
                  <a:lnTo>
                    <a:pt x="7764" y="4334"/>
                  </a:lnTo>
                  <a:cubicBezTo>
                    <a:pt x="7716" y="4715"/>
                    <a:pt x="7704" y="5429"/>
                    <a:pt x="8157" y="5894"/>
                  </a:cubicBezTo>
                  <a:cubicBezTo>
                    <a:pt x="8407" y="6168"/>
                    <a:pt x="8764" y="6299"/>
                    <a:pt x="9240" y="6299"/>
                  </a:cubicBezTo>
                  <a:cubicBezTo>
                    <a:pt x="9311" y="6299"/>
                    <a:pt x="9383" y="6299"/>
                    <a:pt x="9478" y="6287"/>
                  </a:cubicBezTo>
                  <a:cubicBezTo>
                    <a:pt x="9704" y="6263"/>
                    <a:pt x="9776" y="5965"/>
                    <a:pt x="9561" y="5846"/>
                  </a:cubicBezTo>
                  <a:cubicBezTo>
                    <a:pt x="8847" y="5429"/>
                    <a:pt x="9002" y="4715"/>
                    <a:pt x="9145" y="4334"/>
                  </a:cubicBezTo>
                  <a:lnTo>
                    <a:pt x="10276" y="4334"/>
                  </a:lnTo>
                  <a:cubicBezTo>
                    <a:pt x="11205" y="4334"/>
                    <a:pt x="11943" y="3584"/>
                    <a:pt x="11943" y="2667"/>
                  </a:cubicBezTo>
                  <a:lnTo>
                    <a:pt x="11943" y="179"/>
                  </a:lnTo>
                  <a:cubicBezTo>
                    <a:pt x="11919" y="95"/>
                    <a:pt x="11847" y="0"/>
                    <a:pt x="11740"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8" name="Google Shape;9178;p76"/>
            <p:cNvSpPr/>
            <p:nvPr/>
          </p:nvSpPr>
          <p:spPr>
            <a:xfrm>
              <a:off x="7384751" y="4147984"/>
              <a:ext cx="380012" cy="228382"/>
            </a:xfrm>
            <a:custGeom>
              <a:avLst/>
              <a:gdLst/>
              <a:ahLst/>
              <a:cxnLst/>
              <a:rect l="l" t="t" r="r" b="b"/>
              <a:pathLst>
                <a:path w="11967" h="7192" extrusionOk="0">
                  <a:moveTo>
                    <a:pt x="3144" y="0"/>
                  </a:moveTo>
                  <a:cubicBezTo>
                    <a:pt x="2227" y="0"/>
                    <a:pt x="1477" y="739"/>
                    <a:pt x="1477" y="1667"/>
                  </a:cubicBezTo>
                  <a:lnTo>
                    <a:pt x="1477" y="4132"/>
                  </a:lnTo>
                  <a:cubicBezTo>
                    <a:pt x="1108" y="4191"/>
                    <a:pt x="751" y="4358"/>
                    <a:pt x="477" y="4644"/>
                  </a:cubicBezTo>
                  <a:cubicBezTo>
                    <a:pt x="168" y="4965"/>
                    <a:pt x="1" y="5382"/>
                    <a:pt x="1" y="5823"/>
                  </a:cubicBezTo>
                  <a:lnTo>
                    <a:pt x="1" y="7013"/>
                  </a:lnTo>
                  <a:cubicBezTo>
                    <a:pt x="1" y="7097"/>
                    <a:pt x="84" y="7192"/>
                    <a:pt x="180" y="7192"/>
                  </a:cubicBezTo>
                  <a:cubicBezTo>
                    <a:pt x="275" y="7192"/>
                    <a:pt x="358" y="7108"/>
                    <a:pt x="358" y="7013"/>
                  </a:cubicBezTo>
                  <a:lnTo>
                    <a:pt x="358" y="5823"/>
                  </a:lnTo>
                  <a:cubicBezTo>
                    <a:pt x="358" y="5465"/>
                    <a:pt x="501" y="5132"/>
                    <a:pt x="751" y="4882"/>
                  </a:cubicBezTo>
                  <a:cubicBezTo>
                    <a:pt x="953" y="4668"/>
                    <a:pt x="1203" y="4537"/>
                    <a:pt x="1489" y="4477"/>
                  </a:cubicBezTo>
                  <a:lnTo>
                    <a:pt x="1489" y="5084"/>
                  </a:lnTo>
                  <a:cubicBezTo>
                    <a:pt x="1489" y="6013"/>
                    <a:pt x="2239" y="6751"/>
                    <a:pt x="3156" y="6751"/>
                  </a:cubicBezTo>
                  <a:lnTo>
                    <a:pt x="5240" y="6751"/>
                  </a:lnTo>
                  <a:cubicBezTo>
                    <a:pt x="5335" y="6751"/>
                    <a:pt x="5418" y="6680"/>
                    <a:pt x="5418" y="6573"/>
                  </a:cubicBezTo>
                  <a:cubicBezTo>
                    <a:pt x="5418" y="6489"/>
                    <a:pt x="5347" y="6394"/>
                    <a:pt x="5240" y="6394"/>
                  </a:cubicBezTo>
                  <a:lnTo>
                    <a:pt x="3156" y="6394"/>
                  </a:lnTo>
                  <a:cubicBezTo>
                    <a:pt x="2430" y="6394"/>
                    <a:pt x="1834" y="5799"/>
                    <a:pt x="1834" y="5073"/>
                  </a:cubicBezTo>
                  <a:lnTo>
                    <a:pt x="1834" y="1620"/>
                  </a:lnTo>
                  <a:cubicBezTo>
                    <a:pt x="1834" y="893"/>
                    <a:pt x="2430" y="298"/>
                    <a:pt x="3156" y="298"/>
                  </a:cubicBezTo>
                  <a:lnTo>
                    <a:pt x="10288" y="298"/>
                  </a:lnTo>
                  <a:cubicBezTo>
                    <a:pt x="11014" y="298"/>
                    <a:pt x="11610" y="893"/>
                    <a:pt x="11610" y="1620"/>
                  </a:cubicBezTo>
                  <a:lnTo>
                    <a:pt x="11610" y="1846"/>
                  </a:lnTo>
                  <a:cubicBezTo>
                    <a:pt x="11610" y="1929"/>
                    <a:pt x="11693" y="2025"/>
                    <a:pt x="11788" y="2025"/>
                  </a:cubicBezTo>
                  <a:cubicBezTo>
                    <a:pt x="11883" y="2025"/>
                    <a:pt x="11967" y="1953"/>
                    <a:pt x="11967" y="1846"/>
                  </a:cubicBezTo>
                  <a:lnTo>
                    <a:pt x="11967" y="1620"/>
                  </a:lnTo>
                  <a:cubicBezTo>
                    <a:pt x="11943" y="762"/>
                    <a:pt x="11193" y="0"/>
                    <a:pt x="10276"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79" name="Google Shape;9179;p76"/>
            <p:cNvSpPr/>
            <p:nvPr/>
          </p:nvSpPr>
          <p:spPr>
            <a:xfrm>
              <a:off x="7507642" y="4228134"/>
              <a:ext cx="37852" cy="37852"/>
            </a:xfrm>
            <a:custGeom>
              <a:avLst/>
              <a:gdLst/>
              <a:ahLst/>
              <a:cxnLst/>
              <a:rect l="l" t="t" r="r" b="b"/>
              <a:pathLst>
                <a:path w="1192" h="1192" extrusionOk="0">
                  <a:moveTo>
                    <a:pt x="596" y="358"/>
                  </a:moveTo>
                  <a:cubicBezTo>
                    <a:pt x="739" y="358"/>
                    <a:pt x="834" y="465"/>
                    <a:pt x="834" y="596"/>
                  </a:cubicBezTo>
                  <a:cubicBezTo>
                    <a:pt x="834" y="739"/>
                    <a:pt x="739" y="834"/>
                    <a:pt x="596" y="834"/>
                  </a:cubicBezTo>
                  <a:cubicBezTo>
                    <a:pt x="465" y="834"/>
                    <a:pt x="358" y="739"/>
                    <a:pt x="358" y="596"/>
                  </a:cubicBezTo>
                  <a:cubicBezTo>
                    <a:pt x="358" y="465"/>
                    <a:pt x="465" y="358"/>
                    <a:pt x="596" y="358"/>
                  </a:cubicBezTo>
                  <a:close/>
                  <a:moveTo>
                    <a:pt x="596" y="1"/>
                  </a:moveTo>
                  <a:cubicBezTo>
                    <a:pt x="274" y="1"/>
                    <a:pt x="0" y="274"/>
                    <a:pt x="0" y="596"/>
                  </a:cubicBezTo>
                  <a:cubicBezTo>
                    <a:pt x="0" y="929"/>
                    <a:pt x="274" y="1191"/>
                    <a:pt x="596" y="1191"/>
                  </a:cubicBezTo>
                  <a:cubicBezTo>
                    <a:pt x="929" y="1191"/>
                    <a:pt x="1191" y="929"/>
                    <a:pt x="1191" y="596"/>
                  </a:cubicBezTo>
                  <a:cubicBezTo>
                    <a:pt x="1191" y="274"/>
                    <a:pt x="929" y="1"/>
                    <a:pt x="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0" name="Google Shape;9180;p76"/>
            <p:cNvSpPr/>
            <p:nvPr/>
          </p:nvSpPr>
          <p:spPr>
            <a:xfrm>
              <a:off x="7573820" y="4228134"/>
              <a:ext cx="37820" cy="37852"/>
            </a:xfrm>
            <a:custGeom>
              <a:avLst/>
              <a:gdLst/>
              <a:ahLst/>
              <a:cxnLst/>
              <a:rect l="l" t="t" r="r" b="b"/>
              <a:pathLst>
                <a:path w="1191" h="1192" extrusionOk="0">
                  <a:moveTo>
                    <a:pt x="595" y="358"/>
                  </a:moveTo>
                  <a:cubicBezTo>
                    <a:pt x="738" y="358"/>
                    <a:pt x="833" y="465"/>
                    <a:pt x="833" y="596"/>
                  </a:cubicBezTo>
                  <a:cubicBezTo>
                    <a:pt x="833" y="739"/>
                    <a:pt x="738" y="834"/>
                    <a:pt x="595" y="834"/>
                  </a:cubicBezTo>
                  <a:cubicBezTo>
                    <a:pt x="464" y="834"/>
                    <a:pt x="357" y="739"/>
                    <a:pt x="357" y="596"/>
                  </a:cubicBezTo>
                  <a:cubicBezTo>
                    <a:pt x="357" y="465"/>
                    <a:pt x="464" y="358"/>
                    <a:pt x="595" y="358"/>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1" name="Google Shape;9181;p76"/>
            <p:cNvSpPr/>
            <p:nvPr/>
          </p:nvSpPr>
          <p:spPr>
            <a:xfrm>
              <a:off x="7640728" y="4228134"/>
              <a:ext cx="37852" cy="37852"/>
            </a:xfrm>
            <a:custGeom>
              <a:avLst/>
              <a:gdLst/>
              <a:ahLst/>
              <a:cxnLst/>
              <a:rect l="l" t="t" r="r" b="b"/>
              <a:pathLst>
                <a:path w="1192" h="1192" extrusionOk="0">
                  <a:moveTo>
                    <a:pt x="596" y="358"/>
                  </a:moveTo>
                  <a:cubicBezTo>
                    <a:pt x="727" y="358"/>
                    <a:pt x="834" y="465"/>
                    <a:pt x="834" y="596"/>
                  </a:cubicBezTo>
                  <a:cubicBezTo>
                    <a:pt x="834" y="739"/>
                    <a:pt x="727" y="834"/>
                    <a:pt x="596" y="834"/>
                  </a:cubicBezTo>
                  <a:cubicBezTo>
                    <a:pt x="453" y="834"/>
                    <a:pt x="358" y="739"/>
                    <a:pt x="358" y="596"/>
                  </a:cubicBezTo>
                  <a:cubicBezTo>
                    <a:pt x="334" y="465"/>
                    <a:pt x="453" y="358"/>
                    <a:pt x="596" y="358"/>
                  </a:cubicBezTo>
                  <a:close/>
                  <a:moveTo>
                    <a:pt x="596" y="1"/>
                  </a:moveTo>
                  <a:cubicBezTo>
                    <a:pt x="262" y="1"/>
                    <a:pt x="0" y="274"/>
                    <a:pt x="0" y="596"/>
                  </a:cubicBezTo>
                  <a:cubicBezTo>
                    <a:pt x="0" y="929"/>
                    <a:pt x="262" y="1191"/>
                    <a:pt x="596" y="1191"/>
                  </a:cubicBezTo>
                  <a:cubicBezTo>
                    <a:pt x="917" y="1191"/>
                    <a:pt x="1191" y="929"/>
                    <a:pt x="1191" y="596"/>
                  </a:cubicBezTo>
                  <a:cubicBezTo>
                    <a:pt x="1191" y="274"/>
                    <a:pt x="917" y="1"/>
                    <a:pt x="59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
        <p:nvSpPr>
          <p:cNvPr id="9182" name="Google Shape;9182;p76"/>
          <p:cNvSpPr txBox="1"/>
          <p:nvPr/>
        </p:nvSpPr>
        <p:spPr>
          <a:xfrm>
            <a:off x="716700" y="1188000"/>
            <a:ext cx="7710600" cy="761400"/>
          </a:xfrm>
          <a:prstGeom prst="rect">
            <a:avLst/>
          </a:prstGeom>
          <a:noFill/>
          <a:ln>
            <a:noFill/>
          </a:ln>
        </p:spPr>
        <p:txBody>
          <a:bodyPr spcFirstLastPara="1" wrap="square" lIns="91425" tIns="91425" rIns="91425" bIns="91425" anchor="t" anchorCtr="0">
            <a:noAutofit/>
          </a:bodyPr>
          <a:lstStyle/>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شما می توانید اندازه این نمادها را بدون از دست دادن کیفیت تغییر دهید.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شما می توانید سکته مغزی و رنگ پر را تغییر دهید.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 فقط نماد را انتخاب کنید و روی سطل/قلم رنگ کلیک کنید.</a:t>
            </a:r>
          </a:p>
          <a:p>
            <a:pPr marL="0" lvl="0" indent="0" algn="r" rtl="1">
              <a:lnSpc>
                <a:spcPct val="100000"/>
              </a:lnSpc>
              <a:spcBef>
                <a:spcPts val="0"/>
              </a:spcBef>
              <a:spcAft>
                <a:spcPts val="0"/>
              </a:spcAft>
              <a:buClr>
                <a:schemeClr val="dk1"/>
              </a:buClr>
              <a:buSzPts val="1100"/>
              <a:buFont typeface="Arial"/>
              <a:buNone/>
            </a:pPr>
            <a:r>
              <a:rPr lang="fa-IR" sz="1100" dirty="0">
                <a:solidFill>
                  <a:schemeClr val="lt1"/>
                </a:solidFill>
                <a:cs typeface="B Nazanin" panose="00000700000000000000" pitchFamily="2" charset="-78"/>
              </a:rPr>
              <a:t>در اسلایدهای </a:t>
            </a:r>
            <a:r>
              <a:rPr lang="en-US" sz="1100" dirty="0">
                <a:solidFill>
                  <a:schemeClr val="lt1"/>
                </a:solidFill>
                <a:cs typeface="B Nazanin" panose="00000700000000000000" pitchFamily="2" charset="-78"/>
              </a:rPr>
              <a:t>Google، </a:t>
            </a:r>
            <a:r>
              <a:rPr lang="fa-IR" sz="1100" dirty="0">
                <a:solidFill>
                  <a:schemeClr val="lt1"/>
                </a:solidFill>
                <a:cs typeface="B Nazanin" panose="00000700000000000000" pitchFamily="2" charset="-78"/>
              </a:rPr>
              <a:t>می‌توانید از افزونه </a:t>
            </a:r>
            <a:r>
              <a:rPr lang="en-US" sz="1100" dirty="0" err="1">
                <a:solidFill>
                  <a:schemeClr val="lt1"/>
                </a:solidFill>
                <a:cs typeface="B Nazanin" panose="00000700000000000000" pitchFamily="2" charset="-78"/>
              </a:rPr>
              <a:t>Flaticon</a:t>
            </a:r>
            <a:r>
              <a:rPr lang="en-US" sz="1100" dirty="0">
                <a:solidFill>
                  <a:schemeClr val="lt1"/>
                </a:solidFill>
                <a:cs typeface="B Nazanin" panose="00000700000000000000" pitchFamily="2" charset="-78"/>
              </a:rPr>
              <a:t> </a:t>
            </a:r>
            <a:r>
              <a:rPr lang="fa-IR" sz="1100" dirty="0">
                <a:solidFill>
                  <a:schemeClr val="lt1"/>
                </a:solidFill>
                <a:cs typeface="B Nazanin" panose="00000700000000000000" pitchFamily="2" charset="-78"/>
              </a:rPr>
              <a:t>نیز استفاده کنید که به شما امکان می‌دهد نمادهای بیشتری را سفارشی کنید و اضافه کنید.</a:t>
            </a:r>
            <a:endParaRPr sz="1100" dirty="0">
              <a:solidFill>
                <a:srgbClr val="435D74"/>
              </a:solidFill>
              <a:cs typeface="B Nazanin" panose="00000700000000000000" pitchFamily="2" charset="-78"/>
            </a:endParaRPr>
          </a:p>
        </p:txBody>
      </p:sp>
      <p:sp>
        <p:nvSpPr>
          <p:cNvPr id="9183" name="Google Shape;9183;p76"/>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solidFill>
                  <a:schemeClr val="lt1"/>
                </a:solidFill>
                <a:cs typeface="B Nazanin" panose="00000700000000000000" pitchFamily="2" charset="-78"/>
              </a:rPr>
              <a:t>... و مجموعه آیکون های قابل ویرایش ما</a:t>
            </a:r>
            <a:endParaRPr dirty="0">
              <a:cs typeface="B Nazanin" panose="00000700000000000000" pitchFamily="2" charset="-78"/>
            </a:endParaRPr>
          </a:p>
        </p:txBody>
      </p:sp>
      <p:grpSp>
        <p:nvGrpSpPr>
          <p:cNvPr id="9184" name="Google Shape;9184;p76"/>
          <p:cNvGrpSpPr/>
          <p:nvPr/>
        </p:nvGrpSpPr>
        <p:grpSpPr>
          <a:xfrm>
            <a:off x="1105215" y="4124000"/>
            <a:ext cx="374177" cy="374263"/>
            <a:chOff x="775325" y="4143525"/>
            <a:chExt cx="468776" cy="46888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185" name="Google Shape;9185;p76"/>
            <p:cNvSpPr/>
            <p:nvPr/>
          </p:nvSpPr>
          <p:spPr>
            <a:xfrm>
              <a:off x="851953" y="4143525"/>
              <a:ext cx="392147" cy="390479"/>
            </a:xfrm>
            <a:custGeom>
              <a:avLst/>
              <a:gdLst/>
              <a:ahLst/>
              <a:cxnLst/>
              <a:rect l="l" t="t" r="r" b="b"/>
              <a:pathLst>
                <a:path w="36428" h="36273" extrusionOk="0">
                  <a:moveTo>
                    <a:pt x="31907" y="5435"/>
                  </a:moveTo>
                  <a:lnTo>
                    <a:pt x="20788" y="22612"/>
                  </a:lnTo>
                  <a:lnTo>
                    <a:pt x="18511" y="26131"/>
                  </a:lnTo>
                  <a:lnTo>
                    <a:pt x="8884" y="28458"/>
                  </a:lnTo>
                  <a:lnTo>
                    <a:pt x="31907" y="5435"/>
                  </a:lnTo>
                  <a:close/>
                  <a:moveTo>
                    <a:pt x="35713" y="94"/>
                  </a:moveTo>
                  <a:cubicBezTo>
                    <a:pt x="35665" y="94"/>
                    <a:pt x="35615" y="100"/>
                    <a:pt x="35565" y="112"/>
                  </a:cubicBezTo>
                  <a:lnTo>
                    <a:pt x="35564" y="112"/>
                  </a:lnTo>
                  <a:cubicBezTo>
                    <a:pt x="35555" y="114"/>
                    <a:pt x="36041" y="1"/>
                    <a:pt x="660" y="8270"/>
                  </a:cubicBezTo>
                  <a:cubicBezTo>
                    <a:pt x="169" y="8385"/>
                    <a:pt x="0" y="8998"/>
                    <a:pt x="362" y="9348"/>
                  </a:cubicBezTo>
                  <a:lnTo>
                    <a:pt x="1592" y="10537"/>
                  </a:lnTo>
                  <a:cubicBezTo>
                    <a:pt x="1716" y="10656"/>
                    <a:pt x="1875" y="10715"/>
                    <a:pt x="2034" y="10715"/>
                  </a:cubicBezTo>
                  <a:cubicBezTo>
                    <a:pt x="2201" y="10715"/>
                    <a:pt x="2368" y="10650"/>
                    <a:pt x="2493" y="10522"/>
                  </a:cubicBezTo>
                  <a:cubicBezTo>
                    <a:pt x="2737" y="10269"/>
                    <a:pt x="2730" y="9866"/>
                    <a:pt x="2477" y="9621"/>
                  </a:cubicBezTo>
                  <a:lnTo>
                    <a:pt x="2087" y="9244"/>
                  </a:lnTo>
                  <a:lnTo>
                    <a:pt x="32295" y="2184"/>
                  </a:lnTo>
                  <a:lnTo>
                    <a:pt x="32295" y="2184"/>
                  </a:lnTo>
                  <a:lnTo>
                    <a:pt x="9830" y="16725"/>
                  </a:lnTo>
                  <a:lnTo>
                    <a:pt x="4431" y="11509"/>
                  </a:lnTo>
                  <a:cubicBezTo>
                    <a:pt x="4307" y="11389"/>
                    <a:pt x="4148" y="11330"/>
                    <a:pt x="3988" y="11330"/>
                  </a:cubicBezTo>
                  <a:cubicBezTo>
                    <a:pt x="3821" y="11330"/>
                    <a:pt x="3655" y="11395"/>
                    <a:pt x="3530" y="11524"/>
                  </a:cubicBezTo>
                  <a:cubicBezTo>
                    <a:pt x="3286" y="11777"/>
                    <a:pt x="3293" y="12180"/>
                    <a:pt x="3546" y="12423"/>
                  </a:cubicBezTo>
                  <a:lnTo>
                    <a:pt x="9046" y="17739"/>
                  </a:lnTo>
                  <a:lnTo>
                    <a:pt x="7766" y="23038"/>
                  </a:lnTo>
                  <a:cubicBezTo>
                    <a:pt x="7683" y="23379"/>
                    <a:pt x="7894" y="23723"/>
                    <a:pt x="8235" y="23806"/>
                  </a:cubicBezTo>
                  <a:cubicBezTo>
                    <a:pt x="8286" y="23818"/>
                    <a:pt x="8336" y="23824"/>
                    <a:pt x="8385" y="23824"/>
                  </a:cubicBezTo>
                  <a:cubicBezTo>
                    <a:pt x="8673" y="23824"/>
                    <a:pt x="8933" y="23628"/>
                    <a:pt x="9004" y="23337"/>
                  </a:cubicBezTo>
                  <a:lnTo>
                    <a:pt x="10311" y="17931"/>
                  </a:lnTo>
                  <a:lnTo>
                    <a:pt x="13829" y="15653"/>
                  </a:lnTo>
                  <a:lnTo>
                    <a:pt x="31005" y="4534"/>
                  </a:lnTo>
                  <a:lnTo>
                    <a:pt x="7983" y="27557"/>
                  </a:lnTo>
                  <a:lnTo>
                    <a:pt x="8365" y="25976"/>
                  </a:lnTo>
                  <a:cubicBezTo>
                    <a:pt x="8448" y="25634"/>
                    <a:pt x="8238" y="25290"/>
                    <a:pt x="7896" y="25208"/>
                  </a:cubicBezTo>
                  <a:cubicBezTo>
                    <a:pt x="7846" y="25195"/>
                    <a:pt x="7795" y="25190"/>
                    <a:pt x="7746" y="25190"/>
                  </a:cubicBezTo>
                  <a:cubicBezTo>
                    <a:pt x="7458" y="25190"/>
                    <a:pt x="7199" y="25385"/>
                    <a:pt x="7128" y="25677"/>
                  </a:cubicBezTo>
                  <a:lnTo>
                    <a:pt x="6213" y="29459"/>
                  </a:lnTo>
                  <a:cubicBezTo>
                    <a:pt x="6114" y="29868"/>
                    <a:pt x="6434" y="30245"/>
                    <a:pt x="6831" y="30245"/>
                  </a:cubicBezTo>
                  <a:cubicBezTo>
                    <a:pt x="6880" y="30245"/>
                    <a:pt x="6931" y="30239"/>
                    <a:pt x="6981" y="30227"/>
                  </a:cubicBezTo>
                  <a:lnTo>
                    <a:pt x="18702" y="27394"/>
                  </a:lnTo>
                  <a:lnTo>
                    <a:pt x="27093" y="36078"/>
                  </a:lnTo>
                  <a:cubicBezTo>
                    <a:pt x="27222" y="36211"/>
                    <a:pt x="27386" y="36272"/>
                    <a:pt x="27548" y="36272"/>
                  </a:cubicBezTo>
                  <a:cubicBezTo>
                    <a:pt x="27827" y="36272"/>
                    <a:pt x="28099" y="36091"/>
                    <a:pt x="28171" y="35781"/>
                  </a:cubicBezTo>
                  <a:lnTo>
                    <a:pt x="33640" y="12387"/>
                  </a:lnTo>
                  <a:cubicBezTo>
                    <a:pt x="33719" y="12044"/>
                    <a:pt x="33506" y="11702"/>
                    <a:pt x="33164" y="11622"/>
                  </a:cubicBezTo>
                  <a:cubicBezTo>
                    <a:pt x="33115" y="11611"/>
                    <a:pt x="33067" y="11605"/>
                    <a:pt x="33018" y="11605"/>
                  </a:cubicBezTo>
                  <a:cubicBezTo>
                    <a:pt x="32729" y="11605"/>
                    <a:pt x="32467" y="11803"/>
                    <a:pt x="32399" y="12097"/>
                  </a:cubicBezTo>
                  <a:lnTo>
                    <a:pt x="27197" y="34353"/>
                  </a:lnTo>
                  <a:lnTo>
                    <a:pt x="19716" y="26610"/>
                  </a:lnTo>
                  <a:lnTo>
                    <a:pt x="34258" y="4147"/>
                  </a:lnTo>
                  <a:lnTo>
                    <a:pt x="33017" y="9453"/>
                  </a:lnTo>
                  <a:cubicBezTo>
                    <a:pt x="32938" y="9796"/>
                    <a:pt x="33150" y="10138"/>
                    <a:pt x="33492" y="10218"/>
                  </a:cubicBezTo>
                  <a:cubicBezTo>
                    <a:pt x="33541" y="10229"/>
                    <a:pt x="33590" y="10235"/>
                    <a:pt x="33638" y="10235"/>
                  </a:cubicBezTo>
                  <a:cubicBezTo>
                    <a:pt x="33927" y="10235"/>
                    <a:pt x="34189" y="10037"/>
                    <a:pt x="34256" y="9743"/>
                  </a:cubicBezTo>
                  <a:lnTo>
                    <a:pt x="36328" y="880"/>
                  </a:lnTo>
                  <a:cubicBezTo>
                    <a:pt x="36427" y="473"/>
                    <a:pt x="36107" y="94"/>
                    <a:pt x="35713" y="94"/>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6" name="Google Shape;9186;p76"/>
            <p:cNvSpPr/>
            <p:nvPr/>
          </p:nvSpPr>
          <p:spPr>
            <a:xfrm>
              <a:off x="775325" y="4505404"/>
              <a:ext cx="108339" cy="107004"/>
            </a:xfrm>
            <a:custGeom>
              <a:avLst/>
              <a:gdLst/>
              <a:ahLst/>
              <a:cxnLst/>
              <a:rect l="l" t="t" r="r" b="b"/>
              <a:pathLst>
                <a:path w="10064" h="9940" extrusionOk="0">
                  <a:moveTo>
                    <a:pt x="9365" y="0"/>
                  </a:moveTo>
                  <a:cubicBezTo>
                    <a:pt x="9202" y="0"/>
                    <a:pt x="9039" y="63"/>
                    <a:pt x="8915" y="187"/>
                  </a:cubicBezTo>
                  <a:lnTo>
                    <a:pt x="249" y="8852"/>
                  </a:lnTo>
                  <a:cubicBezTo>
                    <a:pt x="0" y="9100"/>
                    <a:pt x="0" y="9503"/>
                    <a:pt x="249" y="9753"/>
                  </a:cubicBezTo>
                  <a:cubicBezTo>
                    <a:pt x="373" y="9877"/>
                    <a:pt x="536" y="9939"/>
                    <a:pt x="699" y="9939"/>
                  </a:cubicBezTo>
                  <a:cubicBezTo>
                    <a:pt x="862" y="9939"/>
                    <a:pt x="1025" y="9877"/>
                    <a:pt x="1149" y="9753"/>
                  </a:cubicBezTo>
                  <a:lnTo>
                    <a:pt x="9816" y="1087"/>
                  </a:lnTo>
                  <a:cubicBezTo>
                    <a:pt x="10064" y="838"/>
                    <a:pt x="10064" y="435"/>
                    <a:pt x="9816" y="187"/>
                  </a:cubicBezTo>
                  <a:cubicBezTo>
                    <a:pt x="9691" y="63"/>
                    <a:pt x="9528" y="0"/>
                    <a:pt x="9365"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7" name="Google Shape;9187;p76"/>
            <p:cNvSpPr/>
            <p:nvPr/>
          </p:nvSpPr>
          <p:spPr>
            <a:xfrm>
              <a:off x="775325" y="4437806"/>
              <a:ext cx="75430" cy="74085"/>
            </a:xfrm>
            <a:custGeom>
              <a:avLst/>
              <a:gdLst/>
              <a:ahLst/>
              <a:cxnLst/>
              <a:rect l="l" t="t" r="r" b="b"/>
              <a:pathLst>
                <a:path w="7007" h="6882" extrusionOk="0">
                  <a:moveTo>
                    <a:pt x="6307" y="0"/>
                  </a:moveTo>
                  <a:cubicBezTo>
                    <a:pt x="6144" y="0"/>
                    <a:pt x="5981" y="62"/>
                    <a:pt x="5857" y="186"/>
                  </a:cubicBezTo>
                  <a:lnTo>
                    <a:pt x="249" y="5794"/>
                  </a:lnTo>
                  <a:cubicBezTo>
                    <a:pt x="0" y="6044"/>
                    <a:pt x="0" y="6445"/>
                    <a:pt x="249" y="6695"/>
                  </a:cubicBezTo>
                  <a:cubicBezTo>
                    <a:pt x="374" y="6819"/>
                    <a:pt x="537" y="6881"/>
                    <a:pt x="699" y="6881"/>
                  </a:cubicBezTo>
                  <a:cubicBezTo>
                    <a:pt x="862" y="6881"/>
                    <a:pt x="1025" y="6819"/>
                    <a:pt x="1149" y="6695"/>
                  </a:cubicBezTo>
                  <a:lnTo>
                    <a:pt x="6757" y="1087"/>
                  </a:lnTo>
                  <a:cubicBezTo>
                    <a:pt x="7006" y="839"/>
                    <a:pt x="7006" y="436"/>
                    <a:pt x="6757" y="186"/>
                  </a:cubicBezTo>
                  <a:cubicBezTo>
                    <a:pt x="6633" y="62"/>
                    <a:pt x="6470" y="0"/>
                    <a:pt x="6307" y="0"/>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sp>
          <p:nvSpPr>
            <p:cNvPr id="9188" name="Google Shape;9188;p76"/>
            <p:cNvSpPr/>
            <p:nvPr/>
          </p:nvSpPr>
          <p:spPr>
            <a:xfrm>
              <a:off x="875829" y="4538289"/>
              <a:ext cx="75409" cy="74085"/>
            </a:xfrm>
            <a:custGeom>
              <a:avLst/>
              <a:gdLst/>
              <a:ahLst/>
              <a:cxnLst/>
              <a:rect l="l" t="t" r="r" b="b"/>
              <a:pathLst>
                <a:path w="7005" h="6882" extrusionOk="0">
                  <a:moveTo>
                    <a:pt x="6306" y="1"/>
                  </a:moveTo>
                  <a:cubicBezTo>
                    <a:pt x="6143" y="1"/>
                    <a:pt x="5980" y="63"/>
                    <a:pt x="5856" y="188"/>
                  </a:cubicBezTo>
                  <a:lnTo>
                    <a:pt x="248" y="5795"/>
                  </a:lnTo>
                  <a:cubicBezTo>
                    <a:pt x="0" y="6044"/>
                    <a:pt x="0" y="6447"/>
                    <a:pt x="248" y="6695"/>
                  </a:cubicBezTo>
                  <a:cubicBezTo>
                    <a:pt x="372" y="6819"/>
                    <a:pt x="535" y="6882"/>
                    <a:pt x="699" y="6882"/>
                  </a:cubicBezTo>
                  <a:cubicBezTo>
                    <a:pt x="862" y="6882"/>
                    <a:pt x="1025" y="6819"/>
                    <a:pt x="1149" y="6695"/>
                  </a:cubicBezTo>
                  <a:lnTo>
                    <a:pt x="6757" y="1088"/>
                  </a:lnTo>
                  <a:cubicBezTo>
                    <a:pt x="7005" y="839"/>
                    <a:pt x="7005" y="436"/>
                    <a:pt x="6757" y="188"/>
                  </a:cubicBezTo>
                  <a:cubicBezTo>
                    <a:pt x="6632" y="63"/>
                    <a:pt x="6469" y="1"/>
                    <a:pt x="6306" y="1"/>
                  </a:cubicBezTo>
                  <a:close/>
                </a:path>
              </a:pathLst>
            </a:custGeom>
            <a:grp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bg1"/>
                </a:solidFill>
                <a:cs typeface="B Nazanin" panose="000007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44"/>
          <p:cNvSpPr txBox="1">
            <a:spLocks noGrp="1"/>
          </p:cNvSpPr>
          <p:nvPr>
            <p:ph type="title"/>
          </p:nvPr>
        </p:nvSpPr>
        <p:spPr>
          <a:xfrm>
            <a:off x="717750" y="2378523"/>
            <a:ext cx="4435500" cy="1544100"/>
          </a:xfrm>
          <a:prstGeom prst="rect">
            <a:avLst/>
          </a:prstGeom>
        </p:spPr>
        <p:txBody>
          <a:bodyPr spcFirstLastPara="1" wrap="square" lIns="91425" tIns="91425" rIns="91425" bIns="91425" anchor="ctr" anchorCtr="0">
            <a:noAutofit/>
          </a:bodyPr>
          <a:lstStyle/>
          <a:p>
            <a:pPr lvl="0" algn="r" rtl="1"/>
            <a:r>
              <a:rPr lang="fa-IR" dirty="0">
                <a:solidFill>
                  <a:schemeClr val="lt1"/>
                </a:solidFill>
                <a:cs typeface="B Nazanin" panose="00000400000000000000" pitchFamily="2" charset="-78"/>
              </a:rPr>
              <a:t>معماری </a:t>
            </a:r>
            <a:br>
              <a:rPr lang="fa-IR" dirty="0">
                <a:solidFill>
                  <a:schemeClr val="lt1"/>
                </a:solidFill>
                <a:cs typeface="B Nazanin" panose="00000400000000000000" pitchFamily="2" charset="-78"/>
              </a:rPr>
            </a:br>
            <a:r>
              <a:rPr lang="fa-IR" dirty="0">
                <a:solidFill>
                  <a:schemeClr val="tx2"/>
                </a:solidFill>
                <a:cs typeface="B Nazanin" panose="00000400000000000000" pitchFamily="2" charset="-78"/>
              </a:rPr>
              <a:t>پایگاه داده</a:t>
            </a:r>
            <a:endParaRPr dirty="0">
              <a:solidFill>
                <a:schemeClr val="tx2"/>
              </a:solidFill>
              <a:cs typeface="B Nazanin" panose="00000400000000000000" pitchFamily="2" charset="-78"/>
            </a:endParaRPr>
          </a:p>
        </p:txBody>
      </p:sp>
      <p:sp>
        <p:nvSpPr>
          <p:cNvPr id="439" name="Google Shape;439;p44"/>
          <p:cNvSpPr txBox="1">
            <a:spLocks noGrp="1"/>
          </p:cNvSpPr>
          <p:nvPr>
            <p:ph type="subTitle" idx="1"/>
          </p:nvPr>
        </p:nvSpPr>
        <p:spPr>
          <a:xfrm>
            <a:off x="717750" y="4162227"/>
            <a:ext cx="4435500" cy="434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440" name="Google Shape;440;p44"/>
          <p:cNvSpPr/>
          <p:nvPr/>
        </p:nvSpPr>
        <p:spPr>
          <a:xfrm>
            <a:off x="717750" y="1233467"/>
            <a:ext cx="1628731" cy="1018855"/>
          </a:xfrm>
          <a:prstGeom prst="rect">
            <a:avLst/>
          </a:prstGeom>
        </p:spPr>
        <p:txBody>
          <a:bodyPr>
            <a:prstTxWarp prst="textPlain">
              <a:avLst/>
            </a:prstTxWarp>
          </a:bodyPr>
          <a:lstStyle/>
          <a:p>
            <a:pPr lvl="0" algn="r" rtl="1"/>
            <a:r>
              <a:rPr b="1" i="0">
                <a:ln w="19050" cap="flat" cmpd="sng">
                  <a:solidFill>
                    <a:schemeClr val="lt2"/>
                  </a:solidFill>
                  <a:prstDash val="solid"/>
                  <a:round/>
                  <a:headEnd type="none" w="sm" len="sm"/>
                  <a:tailEnd type="none" w="sm" len="sm"/>
                </a:ln>
                <a:noFill/>
                <a:latin typeface="Quantico"/>
                <a:cs typeface="B Nazanin" panose="00000400000000000000" pitchFamily="2" charset="-78"/>
              </a:rPr>
              <a:t>01</a:t>
            </a:r>
          </a:p>
        </p:txBody>
      </p:sp>
      <p:pic>
        <p:nvPicPr>
          <p:cNvPr id="441" name="Google Shape;441;p44"/>
          <p:cNvPicPr preferRelativeResize="0"/>
          <p:nvPr/>
        </p:nvPicPr>
        <p:blipFill rotWithShape="1">
          <a:blip r:embed="rId3">
            <a:alphaModFix/>
          </a:blip>
          <a:srcRect l="41250" r="10196"/>
          <a:stretch/>
        </p:blipFill>
        <p:spPr>
          <a:xfrm>
            <a:off x="5397050" y="0"/>
            <a:ext cx="3746950" cy="5143501"/>
          </a:xfrm>
          <a:prstGeom prst="rect">
            <a:avLst/>
          </a:prstGeom>
          <a:noFill/>
          <a:ln w="19050" cap="flat" cmpd="sng">
            <a:solidFill>
              <a:schemeClr val="lt2"/>
            </a:solidFill>
            <a:prstDash val="solid"/>
            <a:round/>
            <a:headEnd type="none" w="sm" len="sm"/>
            <a:tailEnd type="none" w="sm" len="sm"/>
          </a:ln>
        </p:spPr>
      </p:pic>
      <p:sp>
        <p:nvSpPr>
          <p:cNvPr id="442" name="Google Shape;442;p44"/>
          <p:cNvSpPr/>
          <p:nvPr/>
        </p:nvSpPr>
        <p:spPr>
          <a:xfrm>
            <a:off x="717753" y="3997740"/>
            <a:ext cx="3774900" cy="84300"/>
          </a:xfrm>
          <a:prstGeom prst="rect">
            <a:avLst/>
          </a:prstGeom>
          <a:gradFill>
            <a:gsLst>
              <a:gs pos="0">
                <a:schemeClr val="dk2"/>
              </a:gs>
              <a:gs pos="100000">
                <a:schemeClr val="accent2"/>
              </a:gs>
            </a:gsLst>
            <a:lin ang="900002" scaled="0"/>
          </a:gra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443" name="Google Shape;443;p44"/>
          <p:cNvGrpSpPr/>
          <p:nvPr/>
        </p:nvGrpSpPr>
        <p:grpSpPr>
          <a:xfrm flipH="1">
            <a:off x="-10531" y="137479"/>
            <a:ext cx="1823016" cy="296643"/>
            <a:chOff x="7857346" y="3902355"/>
            <a:chExt cx="1823016" cy="296643"/>
          </a:xfrm>
        </p:grpSpPr>
        <p:sp>
          <p:nvSpPr>
            <p:cNvPr id="444" name="Google Shape;444;p44"/>
            <p:cNvSpPr/>
            <p:nvPr/>
          </p:nvSpPr>
          <p:spPr>
            <a:xfrm>
              <a:off x="7956216" y="4048371"/>
              <a:ext cx="1724145" cy="150627"/>
            </a:xfrm>
            <a:custGeom>
              <a:avLst/>
              <a:gdLst/>
              <a:ahLst/>
              <a:cxnLst/>
              <a:rect l="l" t="t" r="r" b="b"/>
              <a:pathLst>
                <a:path w="55332" h="4834" fill="none" extrusionOk="0">
                  <a:moveTo>
                    <a:pt x="55331" y="4834"/>
                  </a:moveTo>
                  <a:lnTo>
                    <a:pt x="28930" y="4834"/>
                  </a:lnTo>
                  <a:lnTo>
                    <a:pt x="27294" y="3198"/>
                  </a:lnTo>
                  <a:lnTo>
                    <a:pt x="24072" y="0"/>
                  </a:lnTo>
                  <a:lnTo>
                    <a:pt x="1" y="0"/>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5" name="Google Shape;445;p44"/>
            <p:cNvSpPr/>
            <p:nvPr/>
          </p:nvSpPr>
          <p:spPr>
            <a:xfrm>
              <a:off x="8453686" y="3902355"/>
              <a:ext cx="91953" cy="91953"/>
            </a:xfrm>
            <a:custGeom>
              <a:avLst/>
              <a:gdLst/>
              <a:ahLst/>
              <a:cxnLst/>
              <a:rect l="l" t="t" r="r" b="b"/>
              <a:pathLst>
                <a:path w="2951" h="2951" fill="none" extrusionOk="0">
                  <a:moveTo>
                    <a:pt x="0" y="1488"/>
                  </a:moveTo>
                  <a:cubicBezTo>
                    <a:pt x="0" y="670"/>
                    <a:pt x="670" y="1"/>
                    <a:pt x="1488" y="1"/>
                  </a:cubicBezTo>
                  <a:cubicBezTo>
                    <a:pt x="2306" y="1"/>
                    <a:pt x="2950" y="670"/>
                    <a:pt x="2950" y="1488"/>
                  </a:cubicBezTo>
                  <a:cubicBezTo>
                    <a:pt x="2950" y="2281"/>
                    <a:pt x="2306" y="2951"/>
                    <a:pt x="1488" y="2951"/>
                  </a:cubicBezTo>
                  <a:cubicBezTo>
                    <a:pt x="670" y="2951"/>
                    <a:pt x="0" y="2281"/>
                    <a:pt x="0" y="1488"/>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6" name="Google Shape;446;p44"/>
            <p:cNvSpPr/>
            <p:nvPr/>
          </p:nvSpPr>
          <p:spPr>
            <a:xfrm>
              <a:off x="8478396" y="3927096"/>
              <a:ext cx="43281" cy="42502"/>
            </a:xfrm>
            <a:custGeom>
              <a:avLst/>
              <a:gdLst/>
              <a:ahLst/>
              <a:cxnLst/>
              <a:rect l="l" t="t" r="r" b="b"/>
              <a:pathLst>
                <a:path w="1389" h="1364" extrusionOk="0">
                  <a:moveTo>
                    <a:pt x="695" y="0"/>
                  </a:moveTo>
                  <a:cubicBezTo>
                    <a:pt x="298" y="0"/>
                    <a:pt x="1" y="298"/>
                    <a:pt x="1" y="694"/>
                  </a:cubicBezTo>
                  <a:cubicBezTo>
                    <a:pt x="1" y="1066"/>
                    <a:pt x="298" y="1363"/>
                    <a:pt x="695" y="1363"/>
                  </a:cubicBezTo>
                  <a:cubicBezTo>
                    <a:pt x="1067" y="1363"/>
                    <a:pt x="1389" y="1066"/>
                    <a:pt x="1389" y="694"/>
                  </a:cubicBezTo>
                  <a:cubicBezTo>
                    <a:pt x="1389" y="298"/>
                    <a:pt x="1067" y="0"/>
                    <a:pt x="695"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7" name="Google Shape;447;p44"/>
            <p:cNvSpPr/>
            <p:nvPr/>
          </p:nvSpPr>
          <p:spPr>
            <a:xfrm>
              <a:off x="7857346" y="4002005"/>
              <a:ext cx="91953" cy="91953"/>
            </a:xfrm>
            <a:custGeom>
              <a:avLst/>
              <a:gdLst/>
              <a:ahLst/>
              <a:cxnLst/>
              <a:rect l="l" t="t" r="r" b="b"/>
              <a:pathLst>
                <a:path w="2951" h="2951" fill="none" extrusionOk="0">
                  <a:moveTo>
                    <a:pt x="1" y="1463"/>
                  </a:moveTo>
                  <a:cubicBezTo>
                    <a:pt x="1" y="670"/>
                    <a:pt x="670" y="1"/>
                    <a:pt x="1488" y="1"/>
                  </a:cubicBezTo>
                  <a:cubicBezTo>
                    <a:pt x="2306" y="1"/>
                    <a:pt x="2951" y="670"/>
                    <a:pt x="2951" y="1463"/>
                  </a:cubicBezTo>
                  <a:cubicBezTo>
                    <a:pt x="2951" y="2281"/>
                    <a:pt x="2306" y="2951"/>
                    <a:pt x="1488" y="2951"/>
                  </a:cubicBezTo>
                  <a:cubicBezTo>
                    <a:pt x="670" y="2951"/>
                    <a:pt x="1" y="2281"/>
                    <a:pt x="1" y="1463"/>
                  </a:cubicBezTo>
                  <a:close/>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8" name="Google Shape;448;p44"/>
            <p:cNvSpPr/>
            <p:nvPr/>
          </p:nvSpPr>
          <p:spPr>
            <a:xfrm>
              <a:off x="7882087" y="4026715"/>
              <a:ext cx="43281" cy="42533"/>
            </a:xfrm>
            <a:custGeom>
              <a:avLst/>
              <a:gdLst/>
              <a:ahLst/>
              <a:cxnLst/>
              <a:rect l="l" t="t" r="r" b="b"/>
              <a:pathLst>
                <a:path w="1389" h="1365" extrusionOk="0">
                  <a:moveTo>
                    <a:pt x="694" y="1"/>
                  </a:moveTo>
                  <a:cubicBezTo>
                    <a:pt x="298" y="1"/>
                    <a:pt x="0" y="298"/>
                    <a:pt x="0" y="670"/>
                  </a:cubicBezTo>
                  <a:cubicBezTo>
                    <a:pt x="0" y="1067"/>
                    <a:pt x="298" y="1364"/>
                    <a:pt x="694" y="1364"/>
                  </a:cubicBezTo>
                  <a:cubicBezTo>
                    <a:pt x="1066" y="1364"/>
                    <a:pt x="1388" y="1067"/>
                    <a:pt x="1388" y="670"/>
                  </a:cubicBezTo>
                  <a:cubicBezTo>
                    <a:pt x="1388" y="298"/>
                    <a:pt x="1066" y="1"/>
                    <a:pt x="694"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449" name="Google Shape;449;p44"/>
            <p:cNvSpPr/>
            <p:nvPr/>
          </p:nvSpPr>
          <p:spPr>
            <a:xfrm>
              <a:off x="8545608" y="3948721"/>
              <a:ext cx="1134754" cy="175368"/>
            </a:xfrm>
            <a:custGeom>
              <a:avLst/>
              <a:gdLst/>
              <a:ahLst/>
              <a:cxnLst/>
              <a:rect l="l" t="t" r="r" b="b"/>
              <a:pathLst>
                <a:path w="36417" h="5628" fill="none" extrusionOk="0">
                  <a:moveTo>
                    <a:pt x="0" y="0"/>
                  </a:moveTo>
                  <a:lnTo>
                    <a:pt x="6049" y="0"/>
                  </a:lnTo>
                  <a:lnTo>
                    <a:pt x="8379" y="2330"/>
                  </a:lnTo>
                  <a:lnTo>
                    <a:pt x="11676" y="5627"/>
                  </a:lnTo>
                  <a:lnTo>
                    <a:pt x="36416" y="5627"/>
                  </a:lnTo>
                </a:path>
              </a:pathLst>
            </a:custGeom>
            <a:no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rgbClr val="FFFFFF"/>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rgbClr val="FFFFFF"/>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53"/>
        <p:cNvGrpSpPr/>
        <p:nvPr/>
      </p:nvGrpSpPr>
      <p:grpSpPr>
        <a:xfrm>
          <a:off x="0" y="0"/>
          <a:ext cx="0" cy="0"/>
          <a:chOff x="0" y="0"/>
          <a:chExt cx="0" cy="0"/>
        </a:xfrm>
      </p:grpSpPr>
      <p:sp>
        <p:nvSpPr>
          <p:cNvPr id="454" name="Google Shape;454;p45"/>
          <p:cNvSpPr txBox="1">
            <a:spLocks noGrp="1"/>
          </p:cNvSpPr>
          <p:nvPr>
            <p:ph type="title" idx="4"/>
          </p:nvPr>
        </p:nvSpPr>
        <p:spPr>
          <a:xfrm>
            <a:off x="720000" y="539498"/>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علوم کامپیوتر و ریاضیات</a:t>
            </a:r>
            <a:endParaRPr dirty="0">
              <a:cs typeface="B Nazanin" panose="00000400000000000000" pitchFamily="2" charset="-78"/>
            </a:endParaRPr>
          </a:p>
        </p:txBody>
      </p:sp>
      <p:sp>
        <p:nvSpPr>
          <p:cNvPr id="455" name="Google Shape;455;p45"/>
          <p:cNvSpPr txBox="1">
            <a:spLocks noGrp="1"/>
          </p:cNvSpPr>
          <p:nvPr>
            <p:ph type="title" idx="2"/>
          </p:nvPr>
        </p:nvSpPr>
        <p:spPr>
          <a:xfrm>
            <a:off x="5166150" y="2986358"/>
            <a:ext cx="2980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برنامه کاربردی سیستم</a:t>
            </a:r>
            <a:endParaRPr dirty="0">
              <a:cs typeface="B Nazanin" panose="00000400000000000000" pitchFamily="2" charset="-78"/>
            </a:endParaRPr>
          </a:p>
        </p:txBody>
      </p:sp>
      <p:sp>
        <p:nvSpPr>
          <p:cNvPr id="456" name="Google Shape;456;p45"/>
          <p:cNvSpPr txBox="1">
            <a:spLocks noGrp="1"/>
          </p:cNvSpPr>
          <p:nvPr>
            <p:ph type="subTitle" idx="1"/>
          </p:nvPr>
        </p:nvSpPr>
        <p:spPr>
          <a:xfrm>
            <a:off x="5166150" y="3838797"/>
            <a:ext cx="2981400" cy="1010700"/>
          </a:xfrm>
          <a:prstGeom prst="rect">
            <a:avLst/>
          </a:prstGeom>
        </p:spPr>
        <p:txBody>
          <a:bodyPr spcFirstLastPara="1" wrap="square" lIns="274300" tIns="91425" rIns="274300" bIns="91425" anchor="ctr" anchorCtr="0">
            <a:noAutofit/>
          </a:bodyPr>
          <a:lstStyle/>
          <a:p>
            <a:pPr marL="0" lvl="0" indent="0" rtl="1">
              <a:lnSpc>
                <a:spcPct val="150000"/>
              </a:lnSpc>
            </a:pPr>
            <a:r>
              <a:rPr lang="fa-IR" dirty="0">
                <a:cs typeface="B Nazanin" panose="00000400000000000000" pitchFamily="2" charset="-78"/>
              </a:rPr>
              <a:t>قالب پاورپوینت حرفه ای، قابل ویرایش، جهت استفاده در جلسات دفاع رساله، پایان نامه، پروپوزال و سمینار و... می باشد.</a:t>
            </a:r>
            <a:endParaRPr dirty="0">
              <a:cs typeface="B Nazanin" panose="00000400000000000000" pitchFamily="2" charset="-78"/>
            </a:endParaRPr>
          </a:p>
        </p:txBody>
      </p:sp>
      <p:sp>
        <p:nvSpPr>
          <p:cNvPr id="457" name="Google Shape;457;p45"/>
          <p:cNvSpPr txBox="1">
            <a:spLocks noGrp="1"/>
          </p:cNvSpPr>
          <p:nvPr>
            <p:ph type="subTitle" idx="3"/>
          </p:nvPr>
        </p:nvSpPr>
        <p:spPr>
          <a:xfrm>
            <a:off x="996750" y="3838797"/>
            <a:ext cx="2980800" cy="1010700"/>
          </a:xfrm>
          <a:prstGeom prst="rect">
            <a:avLst/>
          </a:prstGeom>
        </p:spPr>
        <p:txBody>
          <a:bodyPr spcFirstLastPara="1" wrap="square" lIns="182875" tIns="91425" rIns="182875" bIns="91425" anchor="ctr" anchorCtr="0">
            <a:noAutofit/>
          </a:bodyPr>
          <a:lstStyle/>
          <a:p>
            <a:pPr marL="0" lvl="0" indent="0" rtl="1">
              <a:lnSpc>
                <a:spcPct val="150000"/>
              </a:lnSpc>
            </a:pPr>
            <a:r>
              <a:rPr lang="fa-IR" dirty="0">
                <a:cs typeface="B Nazanin" panose="00000400000000000000" pitchFamily="2" charset="-78"/>
              </a:rPr>
              <a:t>قالب پاورپوینت حرفه ای، قابل ویرایش، جهت استفاده در جلسات دفاع رساله، پایان نامه، پروپوزال و سمینار و... می باشد.</a:t>
            </a:r>
            <a:endParaRPr dirty="0">
              <a:cs typeface="B Nazanin" panose="00000400000000000000" pitchFamily="2" charset="-78"/>
            </a:endParaRPr>
          </a:p>
        </p:txBody>
      </p:sp>
      <p:pic>
        <p:nvPicPr>
          <p:cNvPr id="458" name="Google Shape;458;p45"/>
          <p:cNvPicPr preferRelativeResize="0"/>
          <p:nvPr/>
        </p:nvPicPr>
        <p:blipFill rotWithShape="1">
          <a:blip r:embed="rId3">
            <a:alphaModFix/>
          </a:blip>
          <a:srcRect t="38925" b="38927"/>
          <a:stretch/>
        </p:blipFill>
        <p:spPr>
          <a:xfrm>
            <a:off x="0" y="1309550"/>
            <a:ext cx="9144000" cy="1349727"/>
          </a:xfrm>
          <a:prstGeom prst="rect">
            <a:avLst/>
          </a:prstGeom>
          <a:noFill/>
          <a:ln w="19050" cap="flat" cmpd="sng">
            <a:solidFill>
              <a:schemeClr val="lt2"/>
            </a:solidFill>
            <a:prstDash val="solid"/>
            <a:round/>
            <a:headEnd type="none" w="sm" len="sm"/>
            <a:tailEnd type="none" w="sm" len="sm"/>
          </a:ln>
        </p:spPr>
      </p:pic>
      <p:sp>
        <p:nvSpPr>
          <p:cNvPr id="459" name="Google Shape;459;p45"/>
          <p:cNvSpPr txBox="1">
            <a:spLocks noGrp="1"/>
          </p:cNvSpPr>
          <p:nvPr>
            <p:ph type="title"/>
          </p:nvPr>
        </p:nvSpPr>
        <p:spPr>
          <a:xfrm>
            <a:off x="996750" y="2972129"/>
            <a:ext cx="29808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تئوری و طراحی</a:t>
            </a:r>
            <a:endParaRPr dirty="0">
              <a:cs typeface="B Nazanin" panose="00000400000000000000" pitchFamily="2" charset="-78"/>
            </a:endParaRPr>
          </a:p>
        </p:txBody>
      </p:sp>
      <p:sp>
        <p:nvSpPr>
          <p:cNvPr id="460" name="Google Shape;460;p45"/>
          <p:cNvSpPr/>
          <p:nvPr/>
        </p:nvSpPr>
        <p:spPr>
          <a:xfrm>
            <a:off x="6265200" y="3488207"/>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61" name="Google Shape;461;p45"/>
          <p:cNvSpPr/>
          <p:nvPr/>
        </p:nvSpPr>
        <p:spPr>
          <a:xfrm>
            <a:off x="2095500" y="3488207"/>
            <a:ext cx="783300" cy="45900"/>
          </a:xfrm>
          <a:prstGeom prst="rect">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46"/>
          <p:cNvSpPr txBox="1">
            <a:spLocks noGrp="1"/>
          </p:cNvSpPr>
          <p:nvPr>
            <p:ph type="body" idx="1"/>
          </p:nvPr>
        </p:nvSpPr>
        <p:spPr>
          <a:xfrm>
            <a:off x="4367125" y="1332787"/>
            <a:ext cx="3855900" cy="3056400"/>
          </a:xfrm>
          <a:prstGeom prst="rect">
            <a:avLst/>
          </a:prstGeom>
          <a:ln w="9525" cap="flat"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lvl="0" indent="0" algn="r" rtl="1">
              <a:buNone/>
            </a:pPr>
            <a:r>
              <a:rPr lang="fa-IR" dirty="0">
                <a:cs typeface="B Nazanin" panose="00000400000000000000" pitchFamily="2" charset="-78"/>
              </a:rPr>
              <a:t>معماری پایگاه داده از زبان های برنامه نویسی برای طراحی نوع خاصی از نرم افزار استفاده می کند. معماری پایگاه داده بر طراحی، توسعه، پیاده سازی و نگهداری برنامه های کامپیوتری که اطلاعات را ذخیره و سازماندهی می کنند، تمرکز دارد.</a:t>
            </a:r>
          </a:p>
          <a:p>
            <a:pPr marL="0" lvl="0" indent="0" algn="r" rtl="1">
              <a:buNone/>
            </a:pPr>
            <a:r>
              <a:rPr lang="fa-IR" dirty="0">
                <a:cs typeface="B Nazanin" panose="00000400000000000000" pitchFamily="2" charset="-78"/>
              </a:rPr>
              <a:t>معماری یک </a:t>
            </a:r>
            <a:r>
              <a:rPr lang="en-US" dirty="0">
                <a:cs typeface="B Nazanin" panose="00000400000000000000" pitchFamily="2" charset="-78"/>
              </a:rPr>
              <a:t>DBMS </a:t>
            </a:r>
            <a:r>
              <a:rPr lang="fa-IR" dirty="0">
                <a:cs typeface="B Nazanin" panose="00000400000000000000" pitchFamily="2" charset="-78"/>
              </a:rPr>
              <a:t>ممکن است فقط یک سطح یا چندین سطح داشته باشد:</a:t>
            </a:r>
            <a:endParaRPr lang="en-US" dirty="0">
              <a:cs typeface="B Nazanin" panose="00000400000000000000" pitchFamily="2" charset="-78"/>
            </a:endParaRPr>
          </a:p>
          <a:p>
            <a:pPr marL="0" lvl="0" indent="0" algn="r" rtl="1">
              <a:buNone/>
            </a:pPr>
            <a:endParaRPr dirty="0">
              <a:cs typeface="B Nazanin" panose="00000400000000000000" pitchFamily="2" charset="-78"/>
            </a:endParaRPr>
          </a:p>
          <a:p>
            <a:pPr lvl="0" algn="r" rtl="1">
              <a:buClr>
                <a:schemeClr val="lt2"/>
              </a:buClr>
            </a:pPr>
            <a:r>
              <a:rPr lang="fa-IR" dirty="0">
                <a:cs typeface="B Nazanin" panose="00000400000000000000" pitchFamily="2" charset="-78"/>
              </a:rPr>
              <a:t>معماری 1 لایه</a:t>
            </a:r>
          </a:p>
          <a:p>
            <a:pPr lvl="0" algn="r" rtl="1">
              <a:buClr>
                <a:schemeClr val="lt2"/>
              </a:buClr>
            </a:pPr>
            <a:r>
              <a:rPr lang="fa-IR" dirty="0">
                <a:cs typeface="B Nazanin" panose="00000400000000000000" pitchFamily="2" charset="-78"/>
              </a:rPr>
              <a:t>معماری 2 لایه</a:t>
            </a:r>
          </a:p>
          <a:p>
            <a:pPr lvl="0" algn="r" rtl="1">
              <a:buClr>
                <a:schemeClr val="lt2"/>
              </a:buClr>
            </a:pPr>
            <a:r>
              <a:rPr lang="fa-IR" dirty="0">
                <a:cs typeface="B Nazanin" panose="00000400000000000000" pitchFamily="2" charset="-78"/>
              </a:rPr>
              <a:t>معماری 3 لایه</a:t>
            </a:r>
            <a:endParaRPr dirty="0">
              <a:cs typeface="B Nazanin" panose="00000400000000000000" pitchFamily="2" charset="-78"/>
            </a:endParaRPr>
          </a:p>
        </p:txBody>
      </p:sp>
      <p:sp>
        <p:nvSpPr>
          <p:cNvPr id="467" name="Google Shape;467;p46"/>
          <p:cNvSpPr txBox="1">
            <a:spLocks noGrp="1"/>
          </p:cNvSpPr>
          <p:nvPr>
            <p:ph type="title"/>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معماری پایگاه داده چیست؟</a:t>
            </a:r>
            <a:endParaRPr dirty="0">
              <a:cs typeface="B Nazanin" panose="00000400000000000000" pitchFamily="2" charset="-78"/>
            </a:endParaRPr>
          </a:p>
        </p:txBody>
      </p:sp>
      <p:pic>
        <p:nvPicPr>
          <p:cNvPr id="468" name="Google Shape;468;p46"/>
          <p:cNvPicPr preferRelativeResize="0"/>
          <p:nvPr/>
        </p:nvPicPr>
        <p:blipFill rotWithShape="1">
          <a:blip r:embed="rId3">
            <a:alphaModFix/>
          </a:blip>
          <a:srcRect l="3669" r="3669"/>
          <a:stretch/>
        </p:blipFill>
        <p:spPr>
          <a:xfrm>
            <a:off x="720000" y="1710937"/>
            <a:ext cx="3197727" cy="2300100"/>
          </a:xfrm>
          <a:prstGeom prst="rect">
            <a:avLst/>
          </a:prstGeom>
          <a:noFill/>
          <a:ln w="19050" cap="flat" cmpd="sng">
            <a:solidFill>
              <a:schemeClr val="lt2"/>
            </a:solidFill>
            <a:prstDash val="solid"/>
            <a:round/>
            <a:headEnd type="none" w="sm" len="sm"/>
            <a:tailEnd type="none" w="sm" len="sm"/>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7"/>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مهندسی شبکه</a:t>
            </a:r>
            <a:endParaRPr dirty="0">
              <a:cs typeface="B Nazanin" panose="00000400000000000000" pitchFamily="2" charset="-78"/>
            </a:endParaRPr>
          </a:p>
        </p:txBody>
      </p:sp>
      <p:sp>
        <p:nvSpPr>
          <p:cNvPr id="474" name="Google Shape;474;p47"/>
          <p:cNvSpPr txBox="1">
            <a:spLocks noGrp="1"/>
          </p:cNvSpPr>
          <p:nvPr>
            <p:ph type="title"/>
          </p:nvPr>
        </p:nvSpPr>
        <p:spPr>
          <a:xfrm>
            <a:off x="720000"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متمرکز</a:t>
            </a:r>
            <a:endParaRPr dirty="0">
              <a:cs typeface="B Nazanin" panose="00000400000000000000" pitchFamily="2" charset="-78"/>
            </a:endParaRPr>
          </a:p>
        </p:txBody>
      </p:sp>
      <p:sp>
        <p:nvSpPr>
          <p:cNvPr id="475" name="Google Shape;475;p47"/>
          <p:cNvSpPr txBox="1">
            <a:spLocks noGrp="1"/>
          </p:cNvSpPr>
          <p:nvPr>
            <p:ph type="subTitle" idx="1"/>
          </p:nvPr>
        </p:nvSpPr>
        <p:spPr>
          <a:xfrm>
            <a:off x="720000"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476" name="Google Shape;476;p47"/>
          <p:cNvSpPr txBox="1">
            <a:spLocks noGrp="1"/>
          </p:cNvSpPr>
          <p:nvPr>
            <p:ph type="title" idx="2"/>
          </p:nvPr>
        </p:nvSpPr>
        <p:spPr>
          <a:xfrm>
            <a:off x="3509491"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غیر متمرکز</a:t>
            </a:r>
            <a:endParaRPr dirty="0">
              <a:cs typeface="B Nazanin" panose="00000400000000000000" pitchFamily="2" charset="-78"/>
            </a:endParaRPr>
          </a:p>
        </p:txBody>
      </p:sp>
      <p:sp>
        <p:nvSpPr>
          <p:cNvPr id="477" name="Google Shape;477;p47"/>
          <p:cNvSpPr txBox="1">
            <a:spLocks noGrp="1"/>
          </p:cNvSpPr>
          <p:nvPr>
            <p:ph type="subTitle" idx="3"/>
          </p:nvPr>
        </p:nvSpPr>
        <p:spPr>
          <a:xfrm>
            <a:off x="3509491"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478" name="Google Shape;478;p47"/>
          <p:cNvSpPr txBox="1">
            <a:spLocks noGrp="1"/>
          </p:cNvSpPr>
          <p:nvPr>
            <p:ph type="subTitle" idx="5"/>
          </p:nvPr>
        </p:nvSpPr>
        <p:spPr>
          <a:xfrm>
            <a:off x="6296100" y="3202300"/>
            <a:ext cx="2272582" cy="925500"/>
          </a:xfrm>
          <a:prstGeom prst="rect">
            <a:avLst/>
          </a:prstGeom>
        </p:spPr>
        <p:txBody>
          <a:bodyPr spcFirstLastPara="1" wrap="square" lIns="91425" tIns="91425" rIns="91425" bIns="91425" anchor="ctr" anchorCtr="0">
            <a:noAutofit/>
          </a:bodyPr>
          <a:lstStyle/>
          <a:p>
            <a:pPr marL="0" lvl="0" indent="0"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grpSp>
        <p:nvGrpSpPr>
          <p:cNvPr id="479" name="Google Shape;479;p47"/>
          <p:cNvGrpSpPr/>
          <p:nvPr/>
        </p:nvGrpSpPr>
        <p:grpSpPr>
          <a:xfrm>
            <a:off x="4395445" y="1974653"/>
            <a:ext cx="355991" cy="380293"/>
            <a:chOff x="7243978" y="1565825"/>
            <a:chExt cx="355991" cy="380293"/>
          </a:xfrm>
        </p:grpSpPr>
        <p:sp>
          <p:nvSpPr>
            <p:cNvPr id="480" name="Google Shape;480;p47"/>
            <p:cNvSpPr/>
            <p:nvPr/>
          </p:nvSpPr>
          <p:spPr>
            <a:xfrm>
              <a:off x="7309289" y="1849752"/>
              <a:ext cx="87151" cy="21805"/>
            </a:xfrm>
            <a:custGeom>
              <a:avLst/>
              <a:gdLst/>
              <a:ahLst/>
              <a:cxnLst/>
              <a:rect l="l" t="t" r="r" b="b"/>
              <a:pathLst>
                <a:path w="2478" h="620" extrusionOk="0">
                  <a:moveTo>
                    <a:pt x="1" y="1"/>
                  </a:moveTo>
                  <a:lnTo>
                    <a:pt x="1" y="620"/>
                  </a:lnTo>
                  <a:lnTo>
                    <a:pt x="2477" y="620"/>
                  </a:lnTo>
                  <a:lnTo>
                    <a:pt x="2477"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1" name="Google Shape;481;p47"/>
            <p:cNvSpPr/>
            <p:nvPr/>
          </p:nvSpPr>
          <p:spPr>
            <a:xfrm>
              <a:off x="7243978" y="1565825"/>
              <a:ext cx="355991" cy="380293"/>
            </a:xfrm>
            <a:custGeom>
              <a:avLst/>
              <a:gdLst/>
              <a:ahLst/>
              <a:cxnLst/>
              <a:rect l="l" t="t" r="r" b="b"/>
              <a:pathLst>
                <a:path w="10122" h="10813" extrusionOk="0">
                  <a:moveTo>
                    <a:pt x="7502" y="7597"/>
                  </a:moveTo>
                  <a:cubicBezTo>
                    <a:pt x="8026" y="7597"/>
                    <a:pt x="8526" y="7645"/>
                    <a:pt x="8931" y="7764"/>
                  </a:cubicBezTo>
                  <a:cubicBezTo>
                    <a:pt x="9288" y="7859"/>
                    <a:pt x="9431" y="7978"/>
                    <a:pt x="9478" y="8026"/>
                  </a:cubicBezTo>
                  <a:cubicBezTo>
                    <a:pt x="9431" y="8097"/>
                    <a:pt x="9288" y="8193"/>
                    <a:pt x="8931" y="8312"/>
                  </a:cubicBezTo>
                  <a:cubicBezTo>
                    <a:pt x="8526" y="8431"/>
                    <a:pt x="8026" y="8479"/>
                    <a:pt x="7502" y="8479"/>
                  </a:cubicBezTo>
                  <a:cubicBezTo>
                    <a:pt x="6954" y="8479"/>
                    <a:pt x="6454" y="8431"/>
                    <a:pt x="6073" y="8312"/>
                  </a:cubicBezTo>
                  <a:cubicBezTo>
                    <a:pt x="5716" y="8217"/>
                    <a:pt x="5549" y="8097"/>
                    <a:pt x="5501" y="8026"/>
                  </a:cubicBezTo>
                  <a:cubicBezTo>
                    <a:pt x="5549" y="7978"/>
                    <a:pt x="5716" y="7883"/>
                    <a:pt x="6073" y="7764"/>
                  </a:cubicBezTo>
                  <a:cubicBezTo>
                    <a:pt x="6454" y="7645"/>
                    <a:pt x="6954" y="7597"/>
                    <a:pt x="7502" y="7597"/>
                  </a:cubicBezTo>
                  <a:close/>
                  <a:moveTo>
                    <a:pt x="5406" y="644"/>
                  </a:moveTo>
                  <a:lnTo>
                    <a:pt x="5406" y="7312"/>
                  </a:lnTo>
                  <a:cubicBezTo>
                    <a:pt x="4930" y="7550"/>
                    <a:pt x="4834" y="7836"/>
                    <a:pt x="4834" y="8002"/>
                  </a:cubicBezTo>
                  <a:lnTo>
                    <a:pt x="4834" y="9741"/>
                  </a:lnTo>
                  <a:cubicBezTo>
                    <a:pt x="4834" y="9860"/>
                    <a:pt x="4882" y="10003"/>
                    <a:pt x="5025" y="10146"/>
                  </a:cubicBezTo>
                  <a:lnTo>
                    <a:pt x="619" y="10146"/>
                  </a:lnTo>
                  <a:lnTo>
                    <a:pt x="619" y="644"/>
                  </a:lnTo>
                  <a:close/>
                  <a:moveTo>
                    <a:pt x="9478" y="8740"/>
                  </a:moveTo>
                  <a:lnTo>
                    <a:pt x="9478" y="9741"/>
                  </a:lnTo>
                  <a:cubicBezTo>
                    <a:pt x="9454" y="9764"/>
                    <a:pt x="9312" y="9884"/>
                    <a:pt x="8931" y="10003"/>
                  </a:cubicBezTo>
                  <a:cubicBezTo>
                    <a:pt x="8526" y="10122"/>
                    <a:pt x="8026" y="10169"/>
                    <a:pt x="7502" y="10169"/>
                  </a:cubicBezTo>
                  <a:cubicBezTo>
                    <a:pt x="6954" y="10169"/>
                    <a:pt x="6454" y="10122"/>
                    <a:pt x="6073" y="10003"/>
                  </a:cubicBezTo>
                  <a:cubicBezTo>
                    <a:pt x="5668" y="9884"/>
                    <a:pt x="5525" y="9764"/>
                    <a:pt x="5501" y="9741"/>
                  </a:cubicBezTo>
                  <a:lnTo>
                    <a:pt x="5501" y="8740"/>
                  </a:lnTo>
                  <a:cubicBezTo>
                    <a:pt x="5597" y="8788"/>
                    <a:pt x="5644" y="8812"/>
                    <a:pt x="5763" y="8836"/>
                  </a:cubicBezTo>
                  <a:cubicBezTo>
                    <a:pt x="6240" y="8979"/>
                    <a:pt x="6835" y="9074"/>
                    <a:pt x="7502" y="9074"/>
                  </a:cubicBezTo>
                  <a:cubicBezTo>
                    <a:pt x="8145" y="9074"/>
                    <a:pt x="8740" y="8979"/>
                    <a:pt x="9216" y="8836"/>
                  </a:cubicBezTo>
                  <a:lnTo>
                    <a:pt x="9478" y="8740"/>
                  </a:lnTo>
                  <a:close/>
                  <a:moveTo>
                    <a:pt x="0" y="1"/>
                  </a:moveTo>
                  <a:lnTo>
                    <a:pt x="0" y="10812"/>
                  </a:lnTo>
                  <a:lnTo>
                    <a:pt x="7502" y="10812"/>
                  </a:lnTo>
                  <a:cubicBezTo>
                    <a:pt x="8145" y="10812"/>
                    <a:pt x="8740" y="10717"/>
                    <a:pt x="9216" y="10574"/>
                  </a:cubicBezTo>
                  <a:cubicBezTo>
                    <a:pt x="9955" y="10312"/>
                    <a:pt x="10121" y="9979"/>
                    <a:pt x="10121" y="9717"/>
                  </a:cubicBezTo>
                  <a:lnTo>
                    <a:pt x="10121" y="8002"/>
                  </a:lnTo>
                  <a:cubicBezTo>
                    <a:pt x="10121" y="7764"/>
                    <a:pt x="9955" y="7407"/>
                    <a:pt x="9216" y="7169"/>
                  </a:cubicBezTo>
                  <a:cubicBezTo>
                    <a:pt x="8740" y="7026"/>
                    <a:pt x="8145" y="6931"/>
                    <a:pt x="7502" y="6931"/>
                  </a:cubicBezTo>
                  <a:cubicBezTo>
                    <a:pt x="6978" y="6931"/>
                    <a:pt x="6478" y="7002"/>
                    <a:pt x="6073" y="7073"/>
                  </a:cubicBezTo>
                  <a:lnTo>
                    <a:pt x="6073"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2" name="Google Shape;482;p47"/>
            <p:cNvSpPr/>
            <p:nvPr/>
          </p:nvSpPr>
          <p:spPr>
            <a:xfrm>
              <a:off x="7543802" y="1887454"/>
              <a:ext cx="25182" cy="21805"/>
            </a:xfrm>
            <a:custGeom>
              <a:avLst/>
              <a:gdLst/>
              <a:ahLst/>
              <a:cxnLst/>
              <a:rect l="l" t="t" r="r" b="b"/>
              <a:pathLst>
                <a:path w="716" h="620" extrusionOk="0">
                  <a:moveTo>
                    <a:pt x="358" y="0"/>
                  </a:moveTo>
                  <a:cubicBezTo>
                    <a:pt x="215" y="0"/>
                    <a:pt x="96" y="72"/>
                    <a:pt x="72" y="238"/>
                  </a:cubicBezTo>
                  <a:cubicBezTo>
                    <a:pt x="1" y="429"/>
                    <a:pt x="191" y="619"/>
                    <a:pt x="358" y="619"/>
                  </a:cubicBezTo>
                  <a:cubicBezTo>
                    <a:pt x="525" y="619"/>
                    <a:pt x="644" y="524"/>
                    <a:pt x="668" y="381"/>
                  </a:cubicBezTo>
                  <a:cubicBezTo>
                    <a:pt x="715" y="167"/>
                    <a:pt x="548" y="0"/>
                    <a:pt x="35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3" name="Google Shape;483;p47"/>
            <p:cNvSpPr/>
            <p:nvPr/>
          </p:nvSpPr>
          <p:spPr>
            <a:xfrm>
              <a:off x="7299230" y="1617771"/>
              <a:ext cx="103892" cy="22649"/>
            </a:xfrm>
            <a:custGeom>
              <a:avLst/>
              <a:gdLst/>
              <a:ahLst/>
              <a:cxnLst/>
              <a:rect l="l" t="t" r="r" b="b"/>
              <a:pathLst>
                <a:path w="2954" h="644" extrusionOk="0">
                  <a:moveTo>
                    <a:pt x="1" y="0"/>
                  </a:moveTo>
                  <a:lnTo>
                    <a:pt x="1" y="643"/>
                  </a:lnTo>
                  <a:lnTo>
                    <a:pt x="2954" y="643"/>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4" name="Google Shape;484;p47"/>
            <p:cNvSpPr/>
            <p:nvPr/>
          </p:nvSpPr>
          <p:spPr>
            <a:xfrm>
              <a:off x="7299230" y="1662999"/>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5" name="Google Shape;485;p47"/>
            <p:cNvSpPr/>
            <p:nvPr/>
          </p:nvSpPr>
          <p:spPr>
            <a:xfrm>
              <a:off x="7299230" y="1708228"/>
              <a:ext cx="103892" cy="21805"/>
            </a:xfrm>
            <a:custGeom>
              <a:avLst/>
              <a:gdLst/>
              <a:ahLst/>
              <a:cxnLst/>
              <a:rect l="l" t="t" r="r" b="b"/>
              <a:pathLst>
                <a:path w="2954" h="620" extrusionOk="0">
                  <a:moveTo>
                    <a:pt x="1" y="0"/>
                  </a:moveTo>
                  <a:lnTo>
                    <a:pt x="1" y="619"/>
                  </a:lnTo>
                  <a:lnTo>
                    <a:pt x="2954" y="619"/>
                  </a:lnTo>
                  <a:lnTo>
                    <a:pt x="295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6" name="Google Shape;486;p47"/>
            <p:cNvSpPr/>
            <p:nvPr/>
          </p:nvSpPr>
          <p:spPr>
            <a:xfrm>
              <a:off x="7333591" y="1776880"/>
              <a:ext cx="27679" cy="22649"/>
            </a:xfrm>
            <a:custGeom>
              <a:avLst/>
              <a:gdLst/>
              <a:ahLst/>
              <a:cxnLst/>
              <a:rect l="l" t="t" r="r" b="b"/>
              <a:pathLst>
                <a:path w="787" h="644" extrusionOk="0">
                  <a:moveTo>
                    <a:pt x="381" y="1"/>
                  </a:moveTo>
                  <a:cubicBezTo>
                    <a:pt x="238" y="1"/>
                    <a:pt x="119" y="96"/>
                    <a:pt x="96" y="215"/>
                  </a:cubicBezTo>
                  <a:cubicBezTo>
                    <a:pt x="0" y="453"/>
                    <a:pt x="143" y="644"/>
                    <a:pt x="381" y="644"/>
                  </a:cubicBezTo>
                  <a:cubicBezTo>
                    <a:pt x="596" y="644"/>
                    <a:pt x="786" y="406"/>
                    <a:pt x="691" y="191"/>
                  </a:cubicBezTo>
                  <a:cubicBezTo>
                    <a:pt x="619" y="72"/>
                    <a:pt x="548" y="1"/>
                    <a:pt x="429"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487" name="Google Shape;487;p47"/>
          <p:cNvGrpSpPr/>
          <p:nvPr/>
        </p:nvGrpSpPr>
        <p:grpSpPr>
          <a:xfrm>
            <a:off x="1593803" y="1997690"/>
            <a:ext cx="380293" cy="334221"/>
            <a:chOff x="6423990" y="1607712"/>
            <a:chExt cx="380293" cy="334221"/>
          </a:xfrm>
        </p:grpSpPr>
        <p:sp>
          <p:nvSpPr>
            <p:cNvPr id="488" name="Google Shape;488;p47"/>
            <p:cNvSpPr/>
            <p:nvPr/>
          </p:nvSpPr>
          <p:spPr>
            <a:xfrm>
              <a:off x="6423990" y="1607712"/>
              <a:ext cx="380293" cy="334221"/>
            </a:xfrm>
            <a:custGeom>
              <a:avLst/>
              <a:gdLst/>
              <a:ahLst/>
              <a:cxnLst/>
              <a:rect l="l" t="t" r="r" b="b"/>
              <a:pathLst>
                <a:path w="10813" h="9503" extrusionOk="0">
                  <a:moveTo>
                    <a:pt x="10170" y="619"/>
                  </a:moveTo>
                  <a:lnTo>
                    <a:pt x="10170" y="5620"/>
                  </a:lnTo>
                  <a:lnTo>
                    <a:pt x="620" y="5620"/>
                  </a:lnTo>
                  <a:lnTo>
                    <a:pt x="620" y="619"/>
                  </a:lnTo>
                  <a:close/>
                  <a:moveTo>
                    <a:pt x="10170" y="6287"/>
                  </a:moveTo>
                  <a:lnTo>
                    <a:pt x="10170" y="7121"/>
                  </a:lnTo>
                  <a:lnTo>
                    <a:pt x="620" y="7121"/>
                  </a:lnTo>
                  <a:lnTo>
                    <a:pt x="620" y="6287"/>
                  </a:lnTo>
                  <a:lnTo>
                    <a:pt x="5097" y="6287"/>
                  </a:lnTo>
                  <a:lnTo>
                    <a:pt x="5097" y="6668"/>
                  </a:lnTo>
                  <a:lnTo>
                    <a:pt x="5716" y="6668"/>
                  </a:lnTo>
                  <a:lnTo>
                    <a:pt x="5716" y="6287"/>
                  </a:lnTo>
                  <a:close/>
                  <a:moveTo>
                    <a:pt x="1" y="0"/>
                  </a:moveTo>
                  <a:lnTo>
                    <a:pt x="1" y="7740"/>
                  </a:lnTo>
                  <a:lnTo>
                    <a:pt x="5049" y="7740"/>
                  </a:lnTo>
                  <a:lnTo>
                    <a:pt x="5049" y="8859"/>
                  </a:lnTo>
                  <a:lnTo>
                    <a:pt x="1906" y="8859"/>
                  </a:lnTo>
                  <a:lnTo>
                    <a:pt x="1906" y="9502"/>
                  </a:lnTo>
                  <a:lnTo>
                    <a:pt x="8931" y="9502"/>
                  </a:lnTo>
                  <a:lnTo>
                    <a:pt x="8931" y="8859"/>
                  </a:lnTo>
                  <a:lnTo>
                    <a:pt x="5692" y="8859"/>
                  </a:lnTo>
                  <a:lnTo>
                    <a:pt x="5692" y="7740"/>
                  </a:lnTo>
                  <a:lnTo>
                    <a:pt x="10813" y="7740"/>
                  </a:lnTo>
                  <a:lnTo>
                    <a:pt x="10813"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89" name="Google Shape;489;p47"/>
            <p:cNvSpPr/>
            <p:nvPr/>
          </p:nvSpPr>
          <p:spPr>
            <a:xfrm>
              <a:off x="6465877" y="1682237"/>
              <a:ext cx="105580" cy="105580"/>
            </a:xfrm>
            <a:custGeom>
              <a:avLst/>
              <a:gdLst/>
              <a:ahLst/>
              <a:cxnLst/>
              <a:rect l="l" t="t" r="r" b="b"/>
              <a:pathLst>
                <a:path w="3002" h="3002" extrusionOk="0">
                  <a:moveTo>
                    <a:pt x="1144" y="668"/>
                  </a:moveTo>
                  <a:lnTo>
                    <a:pt x="1144" y="1811"/>
                  </a:lnTo>
                  <a:lnTo>
                    <a:pt x="2287" y="1811"/>
                  </a:lnTo>
                  <a:cubicBezTo>
                    <a:pt x="2157" y="2135"/>
                    <a:pt x="1871" y="2341"/>
                    <a:pt x="1516" y="2341"/>
                  </a:cubicBezTo>
                  <a:cubicBezTo>
                    <a:pt x="1480" y="2341"/>
                    <a:pt x="1443" y="2339"/>
                    <a:pt x="1406" y="2335"/>
                  </a:cubicBezTo>
                  <a:cubicBezTo>
                    <a:pt x="977" y="2311"/>
                    <a:pt x="643" y="1977"/>
                    <a:pt x="620" y="1573"/>
                  </a:cubicBezTo>
                  <a:cubicBezTo>
                    <a:pt x="596" y="1192"/>
                    <a:pt x="834" y="834"/>
                    <a:pt x="1144" y="668"/>
                  </a:cubicBezTo>
                  <a:close/>
                  <a:moveTo>
                    <a:pt x="1525" y="1"/>
                  </a:moveTo>
                  <a:cubicBezTo>
                    <a:pt x="691" y="1"/>
                    <a:pt x="0" y="644"/>
                    <a:pt x="0" y="1477"/>
                  </a:cubicBezTo>
                  <a:cubicBezTo>
                    <a:pt x="0" y="2311"/>
                    <a:pt x="667" y="3001"/>
                    <a:pt x="1525" y="3001"/>
                  </a:cubicBezTo>
                  <a:cubicBezTo>
                    <a:pt x="2334" y="3001"/>
                    <a:pt x="3001" y="2311"/>
                    <a:pt x="3001" y="1477"/>
                  </a:cubicBezTo>
                  <a:lnTo>
                    <a:pt x="3001" y="1192"/>
                  </a:lnTo>
                  <a:lnTo>
                    <a:pt x="1810" y="1192"/>
                  </a:lnTo>
                  <a:lnTo>
                    <a:pt x="181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0" name="Google Shape;490;p47"/>
            <p:cNvSpPr/>
            <p:nvPr/>
          </p:nvSpPr>
          <p:spPr>
            <a:xfrm>
              <a:off x="6542935" y="1646223"/>
              <a:ext cx="64537" cy="63693"/>
            </a:xfrm>
            <a:custGeom>
              <a:avLst/>
              <a:gdLst/>
              <a:ahLst/>
              <a:cxnLst/>
              <a:rect l="l" t="t" r="r" b="b"/>
              <a:pathLst>
                <a:path w="1835" h="1811" extrusionOk="0">
                  <a:moveTo>
                    <a:pt x="643" y="715"/>
                  </a:moveTo>
                  <a:cubicBezTo>
                    <a:pt x="834" y="810"/>
                    <a:pt x="1024" y="977"/>
                    <a:pt x="1120" y="1191"/>
                  </a:cubicBezTo>
                  <a:lnTo>
                    <a:pt x="643" y="1191"/>
                  </a:lnTo>
                  <a:lnTo>
                    <a:pt x="643" y="715"/>
                  </a:lnTo>
                  <a:close/>
                  <a:moveTo>
                    <a:pt x="0" y="1"/>
                  </a:moveTo>
                  <a:lnTo>
                    <a:pt x="0" y="1811"/>
                  </a:lnTo>
                  <a:lnTo>
                    <a:pt x="1834" y="1811"/>
                  </a:lnTo>
                  <a:lnTo>
                    <a:pt x="1834" y="1501"/>
                  </a:lnTo>
                  <a:cubicBezTo>
                    <a:pt x="1834" y="691"/>
                    <a:pt x="1144" y="1"/>
                    <a:pt x="334"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1" name="Google Shape;491;p47"/>
            <p:cNvSpPr/>
            <p:nvPr/>
          </p:nvSpPr>
          <p:spPr>
            <a:xfrm>
              <a:off x="6640918" y="1688955"/>
              <a:ext cx="21805" cy="31864"/>
            </a:xfrm>
            <a:custGeom>
              <a:avLst/>
              <a:gdLst/>
              <a:ahLst/>
              <a:cxnLst/>
              <a:rect l="l" t="t" r="r" b="b"/>
              <a:pathLst>
                <a:path w="620"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2" name="Google Shape;492;p47"/>
            <p:cNvSpPr/>
            <p:nvPr/>
          </p:nvSpPr>
          <p:spPr>
            <a:xfrm>
              <a:off x="6640918" y="1654594"/>
              <a:ext cx="21805" cy="16811"/>
            </a:xfrm>
            <a:custGeom>
              <a:avLst/>
              <a:gdLst/>
              <a:ahLst/>
              <a:cxnLst/>
              <a:rect l="l" t="t" r="r" b="b"/>
              <a:pathLst>
                <a:path w="620"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3" name="Google Shape;493;p47"/>
            <p:cNvSpPr/>
            <p:nvPr/>
          </p:nvSpPr>
          <p:spPr>
            <a:xfrm>
              <a:off x="6685303" y="1688955"/>
              <a:ext cx="22649" cy="31864"/>
            </a:xfrm>
            <a:custGeom>
              <a:avLst/>
              <a:gdLst/>
              <a:ahLst/>
              <a:cxnLst/>
              <a:rect l="l" t="t" r="r" b="b"/>
              <a:pathLst>
                <a:path w="644" h="906" extrusionOk="0">
                  <a:moveTo>
                    <a:pt x="1" y="0"/>
                  </a:moveTo>
                  <a:lnTo>
                    <a:pt x="1" y="905"/>
                  </a:lnTo>
                  <a:lnTo>
                    <a:pt x="644" y="905"/>
                  </a:lnTo>
                  <a:lnTo>
                    <a:pt x="644"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4" name="Google Shape;494;p47"/>
            <p:cNvSpPr/>
            <p:nvPr/>
          </p:nvSpPr>
          <p:spPr>
            <a:xfrm>
              <a:off x="6685303" y="1654594"/>
              <a:ext cx="22649" cy="16811"/>
            </a:xfrm>
            <a:custGeom>
              <a:avLst/>
              <a:gdLst/>
              <a:ahLst/>
              <a:cxnLst/>
              <a:rect l="l" t="t" r="r" b="b"/>
              <a:pathLst>
                <a:path w="644" h="478" extrusionOk="0">
                  <a:moveTo>
                    <a:pt x="1" y="1"/>
                  </a:moveTo>
                  <a:lnTo>
                    <a:pt x="1" y="477"/>
                  </a:lnTo>
                  <a:lnTo>
                    <a:pt x="644" y="477"/>
                  </a:lnTo>
                  <a:lnTo>
                    <a:pt x="644"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5" name="Google Shape;495;p47"/>
            <p:cNvSpPr/>
            <p:nvPr/>
          </p:nvSpPr>
          <p:spPr>
            <a:xfrm>
              <a:off x="6730531" y="1688955"/>
              <a:ext cx="21841" cy="31864"/>
            </a:xfrm>
            <a:custGeom>
              <a:avLst/>
              <a:gdLst/>
              <a:ahLst/>
              <a:cxnLst/>
              <a:rect l="l" t="t" r="r" b="b"/>
              <a:pathLst>
                <a:path w="621" h="906" extrusionOk="0">
                  <a:moveTo>
                    <a:pt x="1" y="0"/>
                  </a:moveTo>
                  <a:lnTo>
                    <a:pt x="1" y="905"/>
                  </a:lnTo>
                  <a:lnTo>
                    <a:pt x="620" y="905"/>
                  </a:lnTo>
                  <a:lnTo>
                    <a:pt x="620"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6" name="Google Shape;496;p47"/>
            <p:cNvSpPr/>
            <p:nvPr/>
          </p:nvSpPr>
          <p:spPr>
            <a:xfrm>
              <a:off x="6730531" y="1654594"/>
              <a:ext cx="21841" cy="16811"/>
            </a:xfrm>
            <a:custGeom>
              <a:avLst/>
              <a:gdLst/>
              <a:ahLst/>
              <a:cxnLst/>
              <a:rect l="l" t="t" r="r" b="b"/>
              <a:pathLst>
                <a:path w="621" h="478" extrusionOk="0">
                  <a:moveTo>
                    <a:pt x="1" y="1"/>
                  </a:moveTo>
                  <a:lnTo>
                    <a:pt x="1" y="477"/>
                  </a:lnTo>
                  <a:lnTo>
                    <a:pt x="620" y="477"/>
                  </a:lnTo>
                  <a:lnTo>
                    <a:pt x="620"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497" name="Google Shape;497;p47"/>
            <p:cNvSpPr/>
            <p:nvPr/>
          </p:nvSpPr>
          <p:spPr>
            <a:xfrm>
              <a:off x="6646792" y="1734183"/>
              <a:ext cx="111419" cy="52790"/>
            </a:xfrm>
            <a:custGeom>
              <a:avLst/>
              <a:gdLst/>
              <a:ahLst/>
              <a:cxnLst/>
              <a:rect l="l" t="t" r="r" b="b"/>
              <a:pathLst>
                <a:path w="3168" h="1501" extrusionOk="0">
                  <a:moveTo>
                    <a:pt x="2811" y="0"/>
                  </a:moveTo>
                  <a:lnTo>
                    <a:pt x="1906" y="667"/>
                  </a:lnTo>
                  <a:lnTo>
                    <a:pt x="1167" y="238"/>
                  </a:lnTo>
                  <a:lnTo>
                    <a:pt x="0" y="953"/>
                  </a:lnTo>
                  <a:lnTo>
                    <a:pt x="334" y="1501"/>
                  </a:lnTo>
                  <a:lnTo>
                    <a:pt x="1167" y="977"/>
                  </a:lnTo>
                  <a:lnTo>
                    <a:pt x="1929" y="1429"/>
                  </a:lnTo>
                  <a:lnTo>
                    <a:pt x="3168" y="548"/>
                  </a:lnTo>
                  <a:lnTo>
                    <a:pt x="2811"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grpSp>
        <p:nvGrpSpPr>
          <p:cNvPr id="498" name="Google Shape;498;p47"/>
          <p:cNvGrpSpPr/>
          <p:nvPr/>
        </p:nvGrpSpPr>
        <p:grpSpPr>
          <a:xfrm>
            <a:off x="7206340" y="1976324"/>
            <a:ext cx="307421" cy="376952"/>
            <a:chOff x="8079828" y="1574195"/>
            <a:chExt cx="307421" cy="376952"/>
          </a:xfrm>
        </p:grpSpPr>
        <p:sp>
          <p:nvSpPr>
            <p:cNvPr id="499" name="Google Shape;499;p47"/>
            <p:cNvSpPr/>
            <p:nvPr/>
          </p:nvSpPr>
          <p:spPr>
            <a:xfrm>
              <a:off x="8079828" y="1574195"/>
              <a:ext cx="307421" cy="376952"/>
            </a:xfrm>
            <a:custGeom>
              <a:avLst/>
              <a:gdLst/>
              <a:ahLst/>
              <a:cxnLst/>
              <a:rect l="l" t="t" r="r" b="b"/>
              <a:pathLst>
                <a:path w="8741" h="10718" extrusionOk="0">
                  <a:moveTo>
                    <a:pt x="8074" y="620"/>
                  </a:moveTo>
                  <a:lnTo>
                    <a:pt x="8074" y="10098"/>
                  </a:lnTo>
                  <a:lnTo>
                    <a:pt x="644" y="10098"/>
                  </a:lnTo>
                  <a:lnTo>
                    <a:pt x="644" y="620"/>
                  </a:lnTo>
                  <a:close/>
                  <a:moveTo>
                    <a:pt x="1" y="1"/>
                  </a:moveTo>
                  <a:lnTo>
                    <a:pt x="1" y="10717"/>
                  </a:lnTo>
                  <a:lnTo>
                    <a:pt x="8741" y="10717"/>
                  </a:lnTo>
                  <a:lnTo>
                    <a:pt x="8741" y="1"/>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0" name="Google Shape;500;p47"/>
            <p:cNvSpPr/>
            <p:nvPr/>
          </p:nvSpPr>
          <p:spPr>
            <a:xfrm>
              <a:off x="8198773" y="1689799"/>
              <a:ext cx="68722" cy="69531"/>
            </a:xfrm>
            <a:custGeom>
              <a:avLst/>
              <a:gdLst/>
              <a:ahLst/>
              <a:cxnLst/>
              <a:rect l="l" t="t" r="r" b="b"/>
              <a:pathLst>
                <a:path w="1954" h="1977" extrusionOk="0">
                  <a:moveTo>
                    <a:pt x="977" y="643"/>
                  </a:moveTo>
                  <a:cubicBezTo>
                    <a:pt x="1144" y="643"/>
                    <a:pt x="1334" y="786"/>
                    <a:pt x="1334" y="1000"/>
                  </a:cubicBezTo>
                  <a:cubicBezTo>
                    <a:pt x="1334" y="1167"/>
                    <a:pt x="1191" y="1358"/>
                    <a:pt x="977" y="1358"/>
                  </a:cubicBezTo>
                  <a:cubicBezTo>
                    <a:pt x="763" y="1358"/>
                    <a:pt x="620" y="1191"/>
                    <a:pt x="620" y="1000"/>
                  </a:cubicBezTo>
                  <a:cubicBezTo>
                    <a:pt x="620" y="786"/>
                    <a:pt x="787" y="643"/>
                    <a:pt x="977" y="643"/>
                  </a:cubicBezTo>
                  <a:close/>
                  <a:moveTo>
                    <a:pt x="977" y="0"/>
                  </a:moveTo>
                  <a:cubicBezTo>
                    <a:pt x="429" y="0"/>
                    <a:pt x="1" y="453"/>
                    <a:pt x="1" y="1000"/>
                  </a:cubicBezTo>
                  <a:cubicBezTo>
                    <a:pt x="1" y="1524"/>
                    <a:pt x="429" y="1977"/>
                    <a:pt x="977" y="1977"/>
                  </a:cubicBezTo>
                  <a:cubicBezTo>
                    <a:pt x="1501" y="1977"/>
                    <a:pt x="1953" y="1524"/>
                    <a:pt x="1953" y="1000"/>
                  </a:cubicBezTo>
                  <a:cubicBezTo>
                    <a:pt x="1953" y="453"/>
                    <a:pt x="1501" y="0"/>
                    <a:pt x="977"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1" name="Google Shape;501;p47"/>
            <p:cNvSpPr/>
            <p:nvPr/>
          </p:nvSpPr>
          <p:spPr>
            <a:xfrm>
              <a:off x="8115034" y="1612741"/>
              <a:ext cx="25147" cy="21805"/>
            </a:xfrm>
            <a:custGeom>
              <a:avLst/>
              <a:gdLst/>
              <a:ahLst/>
              <a:cxnLst/>
              <a:rect l="l" t="t" r="r" b="b"/>
              <a:pathLst>
                <a:path w="715" h="620" extrusionOk="0">
                  <a:moveTo>
                    <a:pt x="381" y="0"/>
                  </a:moveTo>
                  <a:cubicBezTo>
                    <a:pt x="238" y="0"/>
                    <a:pt x="72" y="119"/>
                    <a:pt x="48" y="262"/>
                  </a:cubicBezTo>
                  <a:cubicBezTo>
                    <a:pt x="0" y="453"/>
                    <a:pt x="143" y="619"/>
                    <a:pt x="357" y="619"/>
                  </a:cubicBezTo>
                  <a:cubicBezTo>
                    <a:pt x="500" y="619"/>
                    <a:pt x="643" y="500"/>
                    <a:pt x="667" y="357"/>
                  </a:cubicBezTo>
                  <a:cubicBezTo>
                    <a:pt x="715" y="143"/>
                    <a:pt x="548" y="0"/>
                    <a:pt x="381"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2" name="Google Shape;502;p47"/>
            <p:cNvSpPr/>
            <p:nvPr/>
          </p:nvSpPr>
          <p:spPr>
            <a:xfrm>
              <a:off x="8115034" y="1889951"/>
              <a:ext cx="23458" cy="22649"/>
            </a:xfrm>
            <a:custGeom>
              <a:avLst/>
              <a:gdLst/>
              <a:ahLst/>
              <a:cxnLst/>
              <a:rect l="l" t="t" r="r" b="b"/>
              <a:pathLst>
                <a:path w="667" h="644" extrusionOk="0">
                  <a:moveTo>
                    <a:pt x="357" y="1"/>
                  </a:moveTo>
                  <a:cubicBezTo>
                    <a:pt x="191" y="1"/>
                    <a:pt x="48" y="120"/>
                    <a:pt x="24" y="287"/>
                  </a:cubicBezTo>
                  <a:cubicBezTo>
                    <a:pt x="0" y="453"/>
                    <a:pt x="143" y="644"/>
                    <a:pt x="310" y="644"/>
                  </a:cubicBezTo>
                  <a:cubicBezTo>
                    <a:pt x="476" y="644"/>
                    <a:pt x="619" y="525"/>
                    <a:pt x="643" y="358"/>
                  </a:cubicBezTo>
                  <a:cubicBezTo>
                    <a:pt x="667" y="167"/>
                    <a:pt x="524"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3" name="Google Shape;503;p47"/>
            <p:cNvSpPr/>
            <p:nvPr/>
          </p:nvSpPr>
          <p:spPr>
            <a:xfrm>
              <a:off x="8326933" y="1612741"/>
              <a:ext cx="25147" cy="21805"/>
            </a:xfrm>
            <a:custGeom>
              <a:avLst/>
              <a:gdLst/>
              <a:ahLst/>
              <a:cxnLst/>
              <a:rect l="l" t="t" r="r" b="b"/>
              <a:pathLst>
                <a:path w="715" h="620" extrusionOk="0">
                  <a:moveTo>
                    <a:pt x="405" y="0"/>
                  </a:moveTo>
                  <a:cubicBezTo>
                    <a:pt x="238" y="0"/>
                    <a:pt x="96" y="119"/>
                    <a:pt x="72" y="262"/>
                  </a:cubicBezTo>
                  <a:cubicBezTo>
                    <a:pt x="0" y="453"/>
                    <a:pt x="191" y="619"/>
                    <a:pt x="357" y="619"/>
                  </a:cubicBezTo>
                  <a:cubicBezTo>
                    <a:pt x="524" y="619"/>
                    <a:pt x="667" y="500"/>
                    <a:pt x="691" y="357"/>
                  </a:cubicBezTo>
                  <a:cubicBezTo>
                    <a:pt x="715" y="143"/>
                    <a:pt x="572" y="0"/>
                    <a:pt x="405"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4" name="Google Shape;504;p47"/>
            <p:cNvSpPr/>
            <p:nvPr/>
          </p:nvSpPr>
          <p:spPr>
            <a:xfrm>
              <a:off x="8326933" y="1889951"/>
              <a:ext cx="25147" cy="22649"/>
            </a:xfrm>
            <a:custGeom>
              <a:avLst/>
              <a:gdLst/>
              <a:ahLst/>
              <a:cxnLst/>
              <a:rect l="l" t="t" r="r" b="b"/>
              <a:pathLst>
                <a:path w="715" h="644" extrusionOk="0">
                  <a:moveTo>
                    <a:pt x="357" y="1"/>
                  </a:moveTo>
                  <a:cubicBezTo>
                    <a:pt x="215" y="1"/>
                    <a:pt x="72" y="120"/>
                    <a:pt x="48" y="287"/>
                  </a:cubicBezTo>
                  <a:cubicBezTo>
                    <a:pt x="0" y="477"/>
                    <a:pt x="167" y="644"/>
                    <a:pt x="334" y="644"/>
                  </a:cubicBezTo>
                  <a:cubicBezTo>
                    <a:pt x="477" y="644"/>
                    <a:pt x="643" y="501"/>
                    <a:pt x="667" y="358"/>
                  </a:cubicBezTo>
                  <a:cubicBezTo>
                    <a:pt x="715" y="191"/>
                    <a:pt x="572" y="1"/>
                    <a:pt x="357" y="1"/>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5" name="Google Shape;505;p47"/>
            <p:cNvSpPr/>
            <p:nvPr/>
          </p:nvSpPr>
          <p:spPr>
            <a:xfrm>
              <a:off x="8152701" y="1851440"/>
              <a:ext cx="161712" cy="61161"/>
            </a:xfrm>
            <a:custGeom>
              <a:avLst/>
              <a:gdLst/>
              <a:ahLst/>
              <a:cxnLst/>
              <a:rect l="l" t="t" r="r" b="b"/>
              <a:pathLst>
                <a:path w="4598" h="1739" extrusionOk="0">
                  <a:moveTo>
                    <a:pt x="3978" y="619"/>
                  </a:moveTo>
                  <a:lnTo>
                    <a:pt x="3978" y="1096"/>
                  </a:lnTo>
                  <a:lnTo>
                    <a:pt x="620" y="1096"/>
                  </a:lnTo>
                  <a:lnTo>
                    <a:pt x="620" y="619"/>
                  </a:lnTo>
                  <a:close/>
                  <a:moveTo>
                    <a:pt x="1" y="0"/>
                  </a:moveTo>
                  <a:lnTo>
                    <a:pt x="1" y="1739"/>
                  </a:lnTo>
                  <a:lnTo>
                    <a:pt x="4597" y="1739"/>
                  </a:lnTo>
                  <a:lnTo>
                    <a:pt x="4597" y="0"/>
                  </a:ln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sp>
          <p:nvSpPr>
            <p:cNvPr id="506" name="Google Shape;506;p47"/>
            <p:cNvSpPr/>
            <p:nvPr/>
          </p:nvSpPr>
          <p:spPr>
            <a:xfrm>
              <a:off x="8121716" y="1613586"/>
              <a:ext cx="221993" cy="221958"/>
            </a:xfrm>
            <a:custGeom>
              <a:avLst/>
              <a:gdLst/>
              <a:ahLst/>
              <a:cxnLst/>
              <a:rect l="l" t="t" r="r" b="b"/>
              <a:pathLst>
                <a:path w="6312" h="6311" extrusionOk="0">
                  <a:moveTo>
                    <a:pt x="3168" y="643"/>
                  </a:moveTo>
                  <a:cubicBezTo>
                    <a:pt x="4573" y="643"/>
                    <a:pt x="5692" y="1762"/>
                    <a:pt x="5692" y="3167"/>
                  </a:cubicBezTo>
                  <a:cubicBezTo>
                    <a:pt x="5692" y="4572"/>
                    <a:pt x="4573" y="5692"/>
                    <a:pt x="3168" y="5692"/>
                  </a:cubicBezTo>
                  <a:cubicBezTo>
                    <a:pt x="2596" y="5692"/>
                    <a:pt x="2073" y="5525"/>
                    <a:pt x="1644" y="5192"/>
                  </a:cubicBezTo>
                  <a:lnTo>
                    <a:pt x="1953" y="4882"/>
                  </a:lnTo>
                  <a:lnTo>
                    <a:pt x="1501" y="4453"/>
                  </a:lnTo>
                  <a:lnTo>
                    <a:pt x="1191" y="4739"/>
                  </a:lnTo>
                  <a:cubicBezTo>
                    <a:pt x="834" y="4287"/>
                    <a:pt x="644" y="3763"/>
                    <a:pt x="644" y="3144"/>
                  </a:cubicBezTo>
                  <a:cubicBezTo>
                    <a:pt x="644" y="1762"/>
                    <a:pt x="1763" y="643"/>
                    <a:pt x="3168" y="643"/>
                  </a:cubicBezTo>
                  <a:close/>
                  <a:moveTo>
                    <a:pt x="3168" y="0"/>
                  </a:moveTo>
                  <a:cubicBezTo>
                    <a:pt x="1430" y="0"/>
                    <a:pt x="1" y="1429"/>
                    <a:pt x="1" y="3167"/>
                  </a:cubicBezTo>
                  <a:cubicBezTo>
                    <a:pt x="1" y="3929"/>
                    <a:pt x="286" y="4644"/>
                    <a:pt x="763" y="5192"/>
                  </a:cubicBezTo>
                  <a:lnTo>
                    <a:pt x="286" y="5668"/>
                  </a:lnTo>
                  <a:lnTo>
                    <a:pt x="715" y="6120"/>
                  </a:lnTo>
                  <a:lnTo>
                    <a:pt x="1191" y="5644"/>
                  </a:lnTo>
                  <a:cubicBezTo>
                    <a:pt x="1739" y="6049"/>
                    <a:pt x="2430" y="6311"/>
                    <a:pt x="3168" y="6311"/>
                  </a:cubicBezTo>
                  <a:cubicBezTo>
                    <a:pt x="4930" y="6311"/>
                    <a:pt x="6312" y="4882"/>
                    <a:pt x="6312" y="3167"/>
                  </a:cubicBezTo>
                  <a:cubicBezTo>
                    <a:pt x="6312" y="1429"/>
                    <a:pt x="4883" y="0"/>
                    <a:pt x="3168" y="0"/>
                  </a:cubicBezTo>
                  <a:close/>
                </a:path>
              </a:pathLst>
            </a:custGeom>
            <a:solidFill>
              <a:schemeClr val="lt1"/>
            </a:soli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a:cs typeface="B Nazanin" panose="00000400000000000000" pitchFamily="2" charset="-78"/>
              </a:endParaRPr>
            </a:p>
          </p:txBody>
        </p:sp>
      </p:grpSp>
      <p:sp>
        <p:nvSpPr>
          <p:cNvPr id="507" name="Google Shape;507;p47"/>
          <p:cNvSpPr/>
          <p:nvPr/>
        </p:nvSpPr>
        <p:spPr>
          <a:xfrm>
            <a:off x="1377000"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08" name="Google Shape;508;p47"/>
          <p:cNvSpPr/>
          <p:nvPr/>
        </p:nvSpPr>
        <p:spPr>
          <a:xfrm>
            <a:off x="4166491"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09" name="Google Shape;509;p47"/>
          <p:cNvSpPr/>
          <p:nvPr/>
        </p:nvSpPr>
        <p:spPr>
          <a:xfrm>
            <a:off x="6953100" y="1757850"/>
            <a:ext cx="813900" cy="813900"/>
          </a:xfrm>
          <a:prstGeom prst="donut">
            <a:avLst>
              <a:gd name="adj" fmla="val 4979"/>
            </a:avLst>
          </a:prstGeom>
          <a:gradFill>
            <a:gsLst>
              <a:gs pos="0">
                <a:schemeClr val="dk2"/>
              </a:gs>
              <a:gs pos="100000">
                <a:schemeClr val="accent2"/>
              </a:gs>
            </a:gsLst>
            <a:lin ang="900690" scaled="0"/>
          </a:gradFill>
          <a:ln>
            <a:noFill/>
          </a:ln>
        </p:spPr>
        <p:txBody>
          <a:bodyPr spcFirstLastPara="1" wrap="square" lIns="91425" tIns="91425" rIns="91425" bIns="91425" anchor="ctr" anchorCtr="0">
            <a:noAutofit/>
          </a:bodyPr>
          <a:lstStyle/>
          <a:p>
            <a:pPr marL="0" lvl="0" indent="0" algn="ctr" rtl="1">
              <a:spcBef>
                <a:spcPts val="0"/>
              </a:spcBef>
              <a:spcAft>
                <a:spcPts val="0"/>
              </a:spcAft>
              <a:buNone/>
            </a:pPr>
            <a:endParaRPr sz="2200" b="1">
              <a:latin typeface="Quantico"/>
              <a:ea typeface="Quantico"/>
              <a:cs typeface="B Nazanin" panose="00000400000000000000" pitchFamily="2" charset="-78"/>
              <a:sym typeface="Quantico"/>
            </a:endParaRPr>
          </a:p>
        </p:txBody>
      </p:sp>
      <p:sp>
        <p:nvSpPr>
          <p:cNvPr id="510" name="Google Shape;510;p47"/>
          <p:cNvSpPr txBox="1">
            <a:spLocks noGrp="1"/>
          </p:cNvSpPr>
          <p:nvPr>
            <p:ph type="title" idx="4"/>
          </p:nvPr>
        </p:nvSpPr>
        <p:spPr>
          <a:xfrm>
            <a:off x="6296100" y="2845700"/>
            <a:ext cx="2127900" cy="3657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بر اساس سلسله مراتب</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48"/>
          <p:cNvSpPr txBox="1">
            <a:spLocks noGrp="1"/>
          </p:cNvSpPr>
          <p:nvPr>
            <p:ph type="title" idx="6"/>
          </p:nvPr>
        </p:nvSpPr>
        <p:spPr>
          <a:xfrm>
            <a:off x="720000" y="539500"/>
            <a:ext cx="7704000" cy="457200"/>
          </a:xfrm>
          <a:prstGeom prst="rect">
            <a:avLst/>
          </a:prstGeom>
        </p:spPr>
        <p:txBody>
          <a:bodyPr spcFirstLastPara="1" wrap="square" lIns="91425" tIns="91425" rIns="91425" bIns="91425" anchor="ctr" anchorCtr="0">
            <a:noAutofit/>
          </a:bodyPr>
          <a:lstStyle/>
          <a:p>
            <a:pPr lvl="0" rtl="1"/>
            <a:r>
              <a:rPr lang="fa-IR" dirty="0">
                <a:cs typeface="B Nazanin" panose="00000400000000000000" pitchFamily="2" charset="-78"/>
              </a:rPr>
              <a:t>طبقه بندی معماری </a:t>
            </a:r>
            <a:r>
              <a:rPr lang="en-US" dirty="0">
                <a:cs typeface="B Nazanin" panose="00000400000000000000" pitchFamily="2" charset="-78"/>
              </a:rPr>
              <a:t>DBMS</a:t>
            </a:r>
            <a:endParaRPr dirty="0">
              <a:cs typeface="B Nazanin" panose="00000400000000000000" pitchFamily="2" charset="-78"/>
            </a:endParaRPr>
          </a:p>
        </p:txBody>
      </p:sp>
      <p:sp>
        <p:nvSpPr>
          <p:cNvPr id="516" name="Google Shape;516;p48"/>
          <p:cNvSpPr txBox="1">
            <a:spLocks noGrp="1"/>
          </p:cNvSpPr>
          <p:nvPr>
            <p:ph type="title"/>
          </p:nvPr>
        </p:nvSpPr>
        <p:spPr>
          <a:xfrm>
            <a:off x="4573728" y="1248390"/>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1 لایه</a:t>
            </a:r>
            <a:endParaRPr dirty="0">
              <a:cs typeface="B Nazanin" panose="00000400000000000000" pitchFamily="2" charset="-78"/>
            </a:endParaRPr>
          </a:p>
        </p:txBody>
      </p:sp>
      <p:sp>
        <p:nvSpPr>
          <p:cNvPr id="517" name="Google Shape;517;p48"/>
          <p:cNvSpPr txBox="1">
            <a:spLocks noGrp="1"/>
          </p:cNvSpPr>
          <p:nvPr>
            <p:ph type="subTitle" idx="1"/>
          </p:nvPr>
        </p:nvSpPr>
        <p:spPr>
          <a:xfrm>
            <a:off x="4573728" y="1604990"/>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18" name="Google Shape;518;p48"/>
          <p:cNvSpPr txBox="1">
            <a:spLocks noGrp="1"/>
          </p:cNvSpPr>
          <p:nvPr>
            <p:ph type="title" idx="2"/>
          </p:nvPr>
        </p:nvSpPr>
        <p:spPr>
          <a:xfrm>
            <a:off x="4573728" y="2393471"/>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2 لایه</a:t>
            </a:r>
            <a:endParaRPr dirty="0">
              <a:cs typeface="B Nazanin" panose="00000400000000000000" pitchFamily="2" charset="-78"/>
            </a:endParaRPr>
          </a:p>
        </p:txBody>
      </p:sp>
      <p:sp>
        <p:nvSpPr>
          <p:cNvPr id="519" name="Google Shape;519;p48"/>
          <p:cNvSpPr txBox="1">
            <a:spLocks noGrp="1"/>
          </p:cNvSpPr>
          <p:nvPr>
            <p:ph type="subTitle" idx="3"/>
          </p:nvPr>
        </p:nvSpPr>
        <p:spPr>
          <a:xfrm>
            <a:off x="4573728" y="2750075"/>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sp>
        <p:nvSpPr>
          <p:cNvPr id="520" name="Google Shape;520;p48"/>
          <p:cNvSpPr txBox="1">
            <a:spLocks noGrp="1"/>
          </p:cNvSpPr>
          <p:nvPr>
            <p:ph type="title" idx="4"/>
          </p:nvPr>
        </p:nvSpPr>
        <p:spPr>
          <a:xfrm>
            <a:off x="4573728" y="3543871"/>
            <a:ext cx="3537000" cy="365700"/>
          </a:xfrm>
          <a:prstGeom prst="rect">
            <a:avLst/>
          </a:prstGeom>
        </p:spPr>
        <p:txBody>
          <a:bodyPr spcFirstLastPara="1" wrap="square" lIns="91425" tIns="91425" rIns="91425" bIns="91425" anchor="ctr" anchorCtr="0">
            <a:noAutofit/>
          </a:bodyPr>
          <a:lstStyle/>
          <a:p>
            <a:pPr lvl="0" algn="r" rtl="1"/>
            <a:r>
              <a:rPr lang="fa-IR" dirty="0">
                <a:cs typeface="B Nazanin" panose="00000400000000000000" pitchFamily="2" charset="-78"/>
              </a:rPr>
              <a:t>معماری 3 لایه</a:t>
            </a:r>
            <a:endParaRPr dirty="0">
              <a:cs typeface="B Nazanin" panose="00000400000000000000" pitchFamily="2" charset="-78"/>
            </a:endParaRPr>
          </a:p>
        </p:txBody>
      </p:sp>
      <p:sp>
        <p:nvSpPr>
          <p:cNvPr id="521" name="Google Shape;521;p48"/>
          <p:cNvSpPr txBox="1">
            <a:spLocks noGrp="1"/>
          </p:cNvSpPr>
          <p:nvPr>
            <p:ph type="subTitle" idx="5"/>
          </p:nvPr>
        </p:nvSpPr>
        <p:spPr>
          <a:xfrm>
            <a:off x="4573728" y="3900475"/>
            <a:ext cx="3537000" cy="671700"/>
          </a:xfrm>
          <a:prstGeom prst="rect">
            <a:avLst/>
          </a:prstGeom>
        </p:spPr>
        <p:txBody>
          <a:bodyPr spcFirstLastPara="1" wrap="square" lIns="91425" tIns="91425" rIns="91425" bIns="91425" anchor="ctr" anchorCtr="0">
            <a:noAutofit/>
          </a:bodyPr>
          <a:lstStyle/>
          <a:p>
            <a:pPr marL="0" lvl="0" indent="0" algn="r" rtl="1"/>
            <a:r>
              <a:rPr lang="fa-IR" dirty="0">
                <a:cs typeface="B Nazanin" panose="00000400000000000000" pitchFamily="2" charset="-78"/>
              </a:rPr>
              <a:t>قالب پاورپوینت مهندسی کامپیوتر قابل ویرایش می باشد.</a:t>
            </a:r>
            <a:endParaRPr dirty="0">
              <a:cs typeface="B Nazanin" panose="00000400000000000000" pitchFamily="2" charset="-78"/>
            </a:endParaRPr>
          </a:p>
        </p:txBody>
      </p:sp>
      <p:pic>
        <p:nvPicPr>
          <p:cNvPr id="522" name="Google Shape;522;p48"/>
          <p:cNvPicPr preferRelativeResize="0"/>
          <p:nvPr/>
        </p:nvPicPr>
        <p:blipFill rotWithShape="1">
          <a:blip r:embed="rId3">
            <a:alphaModFix/>
          </a:blip>
          <a:srcRect l="9732" r="31106" b="803"/>
          <a:stretch/>
        </p:blipFill>
        <p:spPr>
          <a:xfrm>
            <a:off x="717750" y="1223975"/>
            <a:ext cx="2995924" cy="3348200"/>
          </a:xfrm>
          <a:prstGeom prst="rect">
            <a:avLst/>
          </a:prstGeom>
          <a:noFill/>
          <a:ln w="9525" cap="flat" cmpd="sng">
            <a:solidFill>
              <a:schemeClr val="lt2"/>
            </a:solidFill>
            <a:prstDash val="solid"/>
            <a:round/>
            <a:headEnd type="none" w="sm" len="sm"/>
            <a:tailEnd type="none" w="sm" len="sm"/>
          </a:ln>
        </p:spPr>
      </p:pic>
      <p:cxnSp>
        <p:nvCxnSpPr>
          <p:cNvPr id="523" name="Google Shape;523;p48"/>
          <p:cNvCxnSpPr>
            <a:stCxn id="516" idx="1"/>
          </p:cNvCxnSpPr>
          <p:nvPr/>
        </p:nvCxnSpPr>
        <p:spPr>
          <a:xfrm flipH="1">
            <a:off x="2549028" y="1431240"/>
            <a:ext cx="2024700" cy="6456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524" name="Google Shape;524;p48"/>
          <p:cNvCxnSpPr>
            <a:stCxn id="518" idx="1"/>
          </p:cNvCxnSpPr>
          <p:nvPr/>
        </p:nvCxnSpPr>
        <p:spPr>
          <a:xfrm flipH="1">
            <a:off x="3390228" y="2576321"/>
            <a:ext cx="1183500" cy="483900"/>
          </a:xfrm>
          <a:prstGeom prst="bentConnector3">
            <a:avLst>
              <a:gd name="adj1" fmla="val 50000"/>
            </a:avLst>
          </a:prstGeom>
          <a:noFill/>
          <a:ln w="19050" cap="flat" cmpd="sng">
            <a:solidFill>
              <a:schemeClr val="lt1"/>
            </a:solidFill>
            <a:prstDash val="solid"/>
            <a:round/>
            <a:headEnd type="none" w="med" len="med"/>
            <a:tailEnd type="diamond" w="med" len="med"/>
          </a:ln>
        </p:spPr>
      </p:cxnSp>
      <p:cxnSp>
        <p:nvCxnSpPr>
          <p:cNvPr id="525" name="Google Shape;525;p48"/>
          <p:cNvCxnSpPr>
            <a:stCxn id="520" idx="1"/>
          </p:cNvCxnSpPr>
          <p:nvPr/>
        </p:nvCxnSpPr>
        <p:spPr>
          <a:xfrm flipH="1">
            <a:off x="2167428" y="3726721"/>
            <a:ext cx="2406300" cy="653400"/>
          </a:xfrm>
          <a:prstGeom prst="bentConnector3">
            <a:avLst>
              <a:gd name="adj1" fmla="val 50000"/>
            </a:avLst>
          </a:prstGeom>
          <a:noFill/>
          <a:ln w="19050" cap="flat" cmpd="sng">
            <a:solidFill>
              <a:schemeClr val="lt1"/>
            </a:solidFill>
            <a:prstDash val="solid"/>
            <a:round/>
            <a:headEnd type="none" w="med" len="med"/>
            <a:tailEnd type="diamond"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Computer Science &amp; Mathematics Major for College: Data Management Technology by Slidesgo">
  <a:themeElements>
    <a:clrScheme name="Simple Light">
      <a:dk1>
        <a:srgbClr val="161616"/>
      </a:dk1>
      <a:lt1>
        <a:srgbClr val="FFFFFF"/>
      </a:lt1>
      <a:dk2>
        <a:srgbClr val="0D008E"/>
      </a:dk2>
      <a:lt2>
        <a:srgbClr val="0FE0E0"/>
      </a:lt2>
      <a:accent1>
        <a:srgbClr val="2C4ED7"/>
      </a:accent1>
      <a:accent2>
        <a:srgbClr val="50FFB0"/>
      </a:accent2>
      <a:accent3>
        <a:srgbClr val="FFFFFF"/>
      </a:accent3>
      <a:accent4>
        <a:srgbClr val="FFFFFF"/>
      </a:accent4>
      <a:accent5>
        <a:srgbClr val="FFFFFF"/>
      </a:accent5>
      <a:accent6>
        <a:srgbClr val="FFFFFF"/>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1713</Words>
  <Application>Microsoft Office PowerPoint</Application>
  <PresentationFormat>On-screen Show (16:9)</PresentationFormat>
  <Paragraphs>327</Paragraphs>
  <Slides>50</Slides>
  <Notes>50</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50</vt:i4>
      </vt:variant>
    </vt:vector>
  </HeadingPairs>
  <TitlesOfParts>
    <vt:vector size="63" baseType="lpstr">
      <vt:lpstr>Lato</vt:lpstr>
      <vt:lpstr>Nunito Light</vt:lpstr>
      <vt:lpstr>Arial</vt:lpstr>
      <vt:lpstr>Lato Black</vt:lpstr>
      <vt:lpstr>Calibri</vt:lpstr>
      <vt:lpstr>Bebas Neue</vt:lpstr>
      <vt:lpstr>Catamaran</vt:lpstr>
      <vt:lpstr>Teko</vt:lpstr>
      <vt:lpstr>Roboto Medium</vt:lpstr>
      <vt:lpstr>Amatic SC</vt:lpstr>
      <vt:lpstr>Quantico</vt:lpstr>
      <vt:lpstr>Open Sans Light</vt:lpstr>
      <vt:lpstr>Computer Science &amp; Mathematics Major for College: Data Management Technology by Slidesgo</vt:lpstr>
      <vt:lpstr>قالب پاورپوینت فناوری اطلاعات</vt:lpstr>
      <vt:lpstr>قالب با متن هنر کلمه</vt:lpstr>
      <vt:lpstr>فهرست مطالب</vt:lpstr>
      <vt:lpstr>معرفی</vt:lpstr>
      <vt:lpstr>معماری  پایگاه داده</vt:lpstr>
      <vt:lpstr>علوم کامپیوتر و ریاضیات</vt:lpstr>
      <vt:lpstr>معماری پایگاه داده چیست؟</vt:lpstr>
      <vt:lpstr>مهندسی شبکه</vt:lpstr>
      <vt:lpstr>طبقه بندی معماری DBMS</vt:lpstr>
      <vt:lpstr>نمودار مهندسی شبکه</vt:lpstr>
      <vt:lpstr>ویژگی های معماری داده</vt:lpstr>
      <vt:lpstr>کلمات</vt:lpstr>
      <vt:lpstr>نصب  DBMS</vt:lpstr>
      <vt:lpstr>در صورت نیاز می توانید زیرنویس را در اینجا وارد کنید</vt:lpstr>
      <vt:lpstr>محبوب ترین ابزار</vt:lpstr>
      <vt:lpstr>-یک نفر معروف</vt:lpstr>
      <vt:lpstr>یک تصویر ارزش هزار کلمه است</vt:lpstr>
      <vt:lpstr>مزایای ذخیره سازی ابری</vt:lpstr>
      <vt:lpstr>یک تصویر همیشه این مفهوم را تقویت می کند</vt:lpstr>
      <vt:lpstr>4,498,300</vt:lpstr>
      <vt:lpstr>سامانه ی مدیریت پایگاه داده</vt:lpstr>
      <vt:lpstr>چالش های مدیریت پایگاه داده</vt:lpstr>
      <vt:lpstr>333,000.00</vt:lpstr>
      <vt:lpstr>داده های آماری</vt:lpstr>
      <vt:lpstr>نرم افزار دسکتاپ</vt:lpstr>
      <vt:lpstr>ماکت  تبلت</vt:lpstr>
      <vt:lpstr>ماکت  گوشی</vt:lpstr>
      <vt:lpstr>تیم ما</vt:lpstr>
      <vt:lpstr>کالج های شریک ما</vt:lpstr>
      <vt:lpstr>تقویم امتحانات</vt:lpstr>
      <vt:lpstr>توسعه مطالعات</vt:lpstr>
      <vt:lpstr>برخی از مفاهیم را به خاطر بسپارید</vt:lpstr>
      <vt:lpstr>وظیفه</vt:lpstr>
      <vt:lpstr>ورزش!</vt:lpstr>
      <vt:lpstr>با تشکر از شما دوستان عزیز ...!</vt:lpstr>
      <vt:lpstr>بسته آیکون پایگاه داده و سرورها</vt:lpstr>
      <vt:lpstr>منابع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 و مجموعه آیکون های قابل ویرایش ما</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2024-01-02T15:04:31Z</dcterms:modified>
</cp:coreProperties>
</file>