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9" r:id="rId1"/>
  </p:sldMasterIdLst>
  <p:notesMasterIdLst>
    <p:notesMasterId r:id="rId9"/>
  </p:notesMasterIdLst>
  <p:sldIdLst>
    <p:sldId id="256" r:id="rId2"/>
    <p:sldId id="259" r:id="rId3"/>
    <p:sldId id="261" r:id="rId4"/>
    <p:sldId id="264" r:id="rId5"/>
    <p:sldId id="268" r:id="rId6"/>
    <p:sldId id="270" r:id="rId7"/>
    <p:sldId id="27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FA36C6-7EB8-4105-8D0E-4894B274B5E0}">
  <a:tblStyle styleId="{A5FA36C6-7EB8-4105-8D0E-4894B274B5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061" autoAdjust="0"/>
  </p:normalViewPr>
  <p:slideViewPr>
    <p:cSldViewPr snapToGrid="0">
      <p:cViewPr varScale="1">
        <p:scale>
          <a:sx n="87" d="100"/>
          <a:sy n="87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f2d9a3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f2d9a3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9f9be52d0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9f9be52d0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1d838b627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1d838b627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20d9cf8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20d9cf8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207fd22f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207fd22f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77750" y="1273145"/>
            <a:ext cx="5788500" cy="18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77750" y="3384655"/>
            <a:ext cx="57885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6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6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6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6450" y="445025"/>
            <a:ext cx="3478500" cy="116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6450" y="2021975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4999725" y="0"/>
            <a:ext cx="4144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5" name="Google Shape;55;p7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56" name="Google Shape;56;p7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7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7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7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0075" y="1732525"/>
            <a:ext cx="3668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2"/>
          </p:nvPr>
        </p:nvSpPr>
        <p:spPr>
          <a:xfrm>
            <a:off x="4755525" y="1732525"/>
            <a:ext cx="3668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9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9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719976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2"/>
          </p:nvPr>
        </p:nvSpPr>
        <p:spPr>
          <a:xfrm>
            <a:off x="3419250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3"/>
          </p:nvPr>
        </p:nvSpPr>
        <p:spPr>
          <a:xfrm>
            <a:off x="719976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4"/>
          </p:nvPr>
        </p:nvSpPr>
        <p:spPr>
          <a:xfrm>
            <a:off x="3419250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5"/>
          </p:nvPr>
        </p:nvSpPr>
        <p:spPr>
          <a:xfrm>
            <a:off x="6118524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6"/>
          </p:nvPr>
        </p:nvSpPr>
        <p:spPr>
          <a:xfrm>
            <a:off x="6118524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7"/>
          </p:nvPr>
        </p:nvSpPr>
        <p:spPr>
          <a:xfrm>
            <a:off x="719976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8"/>
          </p:nvPr>
        </p:nvSpPr>
        <p:spPr>
          <a:xfrm>
            <a:off x="3419250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9"/>
          </p:nvPr>
        </p:nvSpPr>
        <p:spPr>
          <a:xfrm>
            <a:off x="6118524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3"/>
          </p:nvPr>
        </p:nvSpPr>
        <p:spPr>
          <a:xfrm>
            <a:off x="719976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4"/>
          </p:nvPr>
        </p:nvSpPr>
        <p:spPr>
          <a:xfrm>
            <a:off x="3419250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15"/>
          </p:nvPr>
        </p:nvSpPr>
        <p:spPr>
          <a:xfrm>
            <a:off x="6118524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47" name="Google Shape;147;p16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6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6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6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2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5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8" r:id="rId5"/>
    <p:sldLayoutId id="2147483662" r:id="rId6"/>
    <p:sldLayoutId id="2147483666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4"/>
          <p:cNvGrpSpPr/>
          <p:nvPr/>
        </p:nvGrpSpPr>
        <p:grpSpPr>
          <a:xfrm>
            <a:off x="1072945" y="38283"/>
            <a:ext cx="1904700" cy="1985100"/>
            <a:chOff x="2916770" y="357658"/>
            <a:chExt cx="1904700" cy="1985100"/>
          </a:xfrm>
        </p:grpSpPr>
        <p:sp>
          <p:nvSpPr>
            <p:cNvPr id="188" name="Google Shape;188;p24"/>
            <p:cNvSpPr/>
            <p:nvPr/>
          </p:nvSpPr>
          <p:spPr>
            <a:xfrm rot="1919387" flipH="1">
              <a:off x="3226952" y="580936"/>
              <a:ext cx="1284336" cy="153854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pic>
          <p:nvPicPr>
            <p:cNvPr id="189" name="Google Shape;189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4000" y="1010325"/>
              <a:ext cx="930251" cy="67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4"/>
          <p:cNvSpPr txBox="1">
            <a:spLocks noGrp="1"/>
          </p:cNvSpPr>
          <p:nvPr>
            <p:ph type="ctrTitle"/>
          </p:nvPr>
        </p:nvSpPr>
        <p:spPr>
          <a:xfrm>
            <a:off x="1677750" y="1273145"/>
            <a:ext cx="5788500" cy="18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dirty="0">
                <a:cs typeface="B Nazanin" panose="00000700000000000000" pitchFamily="2" charset="-78"/>
              </a:rPr>
              <a:t>تم : حشره شناسی</a:t>
            </a:r>
            <a:endParaRPr sz="5400" i="1" dirty="0">
              <a:cs typeface="B Nazanin" panose="00000700000000000000" pitchFamily="2" charset="-78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1"/>
          </p:nvPr>
        </p:nvSpPr>
        <p:spPr>
          <a:xfrm>
            <a:off x="1677750" y="3384655"/>
            <a:ext cx="57885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cxnSp>
        <p:nvCxnSpPr>
          <p:cNvPr id="192" name="Google Shape;192;p24"/>
          <p:cNvCxnSpPr/>
          <p:nvPr/>
        </p:nvCxnSpPr>
        <p:spPr>
          <a:xfrm>
            <a:off x="2535450" y="3101858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24"/>
          <p:cNvGrpSpPr/>
          <p:nvPr/>
        </p:nvGrpSpPr>
        <p:grpSpPr>
          <a:xfrm>
            <a:off x="6937851" y="1457381"/>
            <a:ext cx="2206142" cy="2076332"/>
            <a:chOff x="3322258" y="3120100"/>
            <a:chExt cx="2105700" cy="1981800"/>
          </a:xfrm>
        </p:grpSpPr>
        <p:sp>
          <p:nvSpPr>
            <p:cNvPr id="194" name="Google Shape;194;p24"/>
            <p:cNvSpPr/>
            <p:nvPr/>
          </p:nvSpPr>
          <p:spPr>
            <a:xfrm rot="3324463">
              <a:off x="3762144" y="3254670"/>
              <a:ext cx="1225928" cy="171266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pic>
          <p:nvPicPr>
            <p:cNvPr id="195" name="Google Shape;19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5950" y="3532538"/>
              <a:ext cx="1118250" cy="115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24"/>
          <p:cNvGrpSpPr/>
          <p:nvPr/>
        </p:nvGrpSpPr>
        <p:grpSpPr>
          <a:xfrm>
            <a:off x="6680082" y="35561"/>
            <a:ext cx="2320236" cy="2191684"/>
            <a:chOff x="6306775" y="247425"/>
            <a:chExt cx="2214600" cy="2091900"/>
          </a:xfrm>
        </p:grpSpPr>
        <p:sp>
          <p:nvSpPr>
            <p:cNvPr id="197" name="Google Shape;197;p24"/>
            <p:cNvSpPr/>
            <p:nvPr/>
          </p:nvSpPr>
          <p:spPr>
            <a:xfrm rot="-3242847">
              <a:off x="6780724" y="384947"/>
              <a:ext cx="1266702" cy="181685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pic>
          <p:nvPicPr>
            <p:cNvPr id="198" name="Google Shape;19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51086">
              <a:off x="6697862" y="704712"/>
              <a:ext cx="1475175" cy="11258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4"/>
          <p:cNvGrpSpPr/>
          <p:nvPr/>
        </p:nvGrpSpPr>
        <p:grpSpPr>
          <a:xfrm>
            <a:off x="394693" y="2734000"/>
            <a:ext cx="2335009" cy="2335323"/>
            <a:chOff x="4875521" y="1530736"/>
            <a:chExt cx="2228700" cy="2229000"/>
          </a:xfrm>
        </p:grpSpPr>
        <p:sp>
          <p:nvSpPr>
            <p:cNvPr id="200" name="Google Shape;200;p24"/>
            <p:cNvSpPr/>
            <p:nvPr/>
          </p:nvSpPr>
          <p:spPr>
            <a:xfrm rot="2700408">
              <a:off x="5096689" y="1962383"/>
              <a:ext cx="1786364" cy="13657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pic>
          <p:nvPicPr>
            <p:cNvPr id="201" name="Google Shape;201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137429">
              <a:off x="5384257" y="1993426"/>
              <a:ext cx="1211410" cy="11566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4"/>
          <p:cNvGrpSpPr/>
          <p:nvPr/>
        </p:nvGrpSpPr>
        <p:grpSpPr>
          <a:xfrm flipH="1">
            <a:off x="-123424" y="1762852"/>
            <a:ext cx="1904719" cy="1985182"/>
            <a:chOff x="6104175" y="3164920"/>
            <a:chExt cx="1818000" cy="1894800"/>
          </a:xfrm>
        </p:grpSpPr>
        <p:sp>
          <p:nvSpPr>
            <p:cNvPr id="203" name="Google Shape;203;p24"/>
            <p:cNvSpPr/>
            <p:nvPr/>
          </p:nvSpPr>
          <p:spPr>
            <a:xfrm rot="-1919431">
              <a:off x="6400184" y="3378092"/>
              <a:ext cx="1225983" cy="146845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pic>
          <p:nvPicPr>
            <p:cNvPr id="204" name="Google Shape;204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4576809">
              <a:off x="6419946" y="3508816"/>
              <a:ext cx="1186458" cy="12069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subTitle" idx="1"/>
          </p:nvPr>
        </p:nvSpPr>
        <p:spPr>
          <a:xfrm>
            <a:off x="720075" y="1732525"/>
            <a:ext cx="3668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20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معرفی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2"/>
          </p:nvPr>
        </p:nvSpPr>
        <p:spPr>
          <a:xfrm>
            <a:off x="4755525" y="1732525"/>
            <a:ext cx="3668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20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249" name="Google Shape;249;p27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0" name="Google Shape;250;p27"/>
          <p:cNvGrpSpPr/>
          <p:nvPr/>
        </p:nvGrpSpPr>
        <p:grpSpPr>
          <a:xfrm>
            <a:off x="7426367" y="3781387"/>
            <a:ext cx="2127000" cy="1879500"/>
            <a:chOff x="5327842" y="3550787"/>
            <a:chExt cx="2127000" cy="1879500"/>
          </a:xfrm>
        </p:grpSpPr>
        <p:sp>
          <p:nvSpPr>
            <p:cNvPr id="251" name="Google Shape;251;p27"/>
            <p:cNvSpPr/>
            <p:nvPr/>
          </p:nvSpPr>
          <p:spPr>
            <a:xfrm rot="-3734245">
              <a:off x="5797536" y="3601236"/>
              <a:ext cx="1187611" cy="177860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252" name="Google Shape;25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488284">
              <a:off x="5889995" y="3759753"/>
              <a:ext cx="1002685" cy="12024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674" b="5665"/>
          <a:stretch/>
        </p:blipFill>
        <p:spPr>
          <a:xfrm>
            <a:off x="4999725" y="0"/>
            <a:ext cx="4144277" cy="5143501"/>
          </a:xfrm>
          <a:prstGeom prst="rect">
            <a:avLst/>
          </a:prstGeom>
        </p:spPr>
      </p:pic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726450" y="445025"/>
            <a:ext cx="34785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عنوان اسلاید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اینجاست!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458100" y="1732042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buClr>
                <a:srgbClr val="273D40"/>
              </a:buClr>
              <a:buSzPts val="600"/>
              <a:buNone/>
            </a:pPr>
            <a:r>
              <a:rPr lang="fa-IR" dirty="0">
                <a:cs typeface="B Nazanin" panose="00000400000000000000" pitchFamily="2" charset="-78"/>
              </a:rPr>
              <a:t>آیا می دانید چه چیزی به شما کمک می کند تا نظر خود را روشن کنید؟ لیست هایی مانند این:</a:t>
            </a:r>
          </a:p>
          <a:p>
            <a:pPr marL="285750" indent="-285750" algn="r" rtl="1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fa-IR" dirty="0">
                <a:cs typeface="B Nazanin" panose="00000400000000000000" pitchFamily="2" charset="-78"/>
              </a:rPr>
              <a:t>آنها ساده هستند</a:t>
            </a:r>
          </a:p>
          <a:p>
            <a:pPr marL="285750" indent="-285750" algn="r" rtl="1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fa-IR" dirty="0">
                <a:cs typeface="B Nazanin" panose="00000400000000000000" pitchFamily="2" charset="-78"/>
              </a:rPr>
              <a:t>شما می توانید ایده های خود را به وضوح سازماندهی کنید</a:t>
            </a:r>
          </a:p>
          <a:p>
            <a:pPr marL="0" lvl="0" indent="0" algn="r" rtl="1">
              <a:lnSpc>
                <a:spcPct val="150000"/>
              </a:lnSpc>
              <a:buClr>
                <a:srgbClr val="273D40"/>
              </a:buClr>
              <a:buSzPts val="600"/>
              <a:buNone/>
            </a:pPr>
            <a:r>
              <a:rPr lang="fa-IR" dirty="0">
                <a:cs typeface="B Nazanin" panose="00000400000000000000" pitchFamily="2" charset="-78"/>
              </a:rPr>
              <a:t>خرید شیر را هرگز فراموش نخواهید کرد!</a:t>
            </a:r>
          </a:p>
          <a:p>
            <a:pPr marL="285750" indent="-285750" algn="r" rtl="1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fa-IR" dirty="0">
                <a:cs typeface="B Nazanin" panose="00000400000000000000" pitchFamily="2" charset="-78"/>
              </a:rPr>
              <a:t>می توانید تصویر را جایگزین کنید. فقط روی آن کلیک راست کرده و گزینه </a:t>
            </a:r>
            <a:r>
              <a:rPr lang="en-US" dirty="0">
                <a:cs typeface="B Nazanin" panose="00000400000000000000" pitchFamily="2" charset="-78"/>
              </a:rPr>
              <a:t>Replace image </a:t>
            </a:r>
            <a:r>
              <a:rPr lang="fa-IR" dirty="0">
                <a:cs typeface="B Nazanin" panose="00000400000000000000" pitchFamily="2" charset="-78"/>
              </a:rPr>
              <a:t>را انتخاب کنید.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77" name="Google Shape;277;p29"/>
          <p:cNvGrpSpPr/>
          <p:nvPr/>
        </p:nvGrpSpPr>
        <p:grpSpPr>
          <a:xfrm>
            <a:off x="4225861" y="3584645"/>
            <a:ext cx="1826400" cy="1581300"/>
            <a:chOff x="3892836" y="107670"/>
            <a:chExt cx="1826400" cy="1581300"/>
          </a:xfrm>
        </p:grpSpPr>
        <p:sp>
          <p:nvSpPr>
            <p:cNvPr id="278" name="Google Shape;278;p29"/>
            <p:cNvSpPr/>
            <p:nvPr/>
          </p:nvSpPr>
          <p:spPr>
            <a:xfrm rot="-4105375">
              <a:off x="4258249" y="133016"/>
              <a:ext cx="1095574" cy="153060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279" name="Google Shape;279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70875" y="539500"/>
              <a:ext cx="1118782" cy="7175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1080000" algn="bl" rotWithShape="0">
                <a:schemeClr val="dk1">
                  <a:alpha val="73000"/>
                </a:schemeClr>
              </a:outerShdw>
            </a:effectLst>
          </p:spPr>
        </p:pic>
      </p:grpSp>
      <p:cxnSp>
        <p:nvCxnSpPr>
          <p:cNvPr id="280" name="Google Shape;280;p29"/>
          <p:cNvCxnSpPr/>
          <p:nvPr/>
        </p:nvCxnSpPr>
        <p:spPr>
          <a:xfrm>
            <a:off x="697500" y="1671133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>
            <a:spLocks noGrp="1"/>
          </p:cNvSpPr>
          <p:nvPr>
            <p:ph type="subTitle" idx="3"/>
          </p:nvPr>
        </p:nvSpPr>
        <p:spPr>
          <a:xfrm>
            <a:off x="719976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0" name="Google Shape;34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شش ایده متفاوت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1" name="Google Shape;341;p32"/>
          <p:cNvSpPr txBox="1">
            <a:spLocks noGrp="1"/>
          </p:cNvSpPr>
          <p:nvPr>
            <p:ph type="subTitle" idx="1"/>
          </p:nvPr>
        </p:nvSpPr>
        <p:spPr>
          <a:xfrm>
            <a:off x="719976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subTitle" idx="2"/>
          </p:nvPr>
        </p:nvSpPr>
        <p:spPr>
          <a:xfrm>
            <a:off x="3419250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subTitle" idx="4"/>
          </p:nvPr>
        </p:nvSpPr>
        <p:spPr>
          <a:xfrm>
            <a:off x="3419250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subTitle" idx="5"/>
          </p:nvPr>
        </p:nvSpPr>
        <p:spPr>
          <a:xfrm>
            <a:off x="6118524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6"/>
          </p:nvPr>
        </p:nvSpPr>
        <p:spPr>
          <a:xfrm>
            <a:off x="6118524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6" name="Google Shape;346;p32"/>
          <p:cNvSpPr txBox="1">
            <a:spLocks noGrp="1"/>
          </p:cNvSpPr>
          <p:nvPr>
            <p:ph type="subTitle" idx="7"/>
          </p:nvPr>
        </p:nvSpPr>
        <p:spPr>
          <a:xfrm>
            <a:off x="719976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7" name="Google Shape;347;p32"/>
          <p:cNvSpPr txBox="1">
            <a:spLocks noGrp="1"/>
          </p:cNvSpPr>
          <p:nvPr>
            <p:ph type="subTitle" idx="8"/>
          </p:nvPr>
        </p:nvSpPr>
        <p:spPr>
          <a:xfrm>
            <a:off x="3419250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8" name="Google Shape;348;p32"/>
          <p:cNvSpPr txBox="1">
            <a:spLocks noGrp="1"/>
          </p:cNvSpPr>
          <p:nvPr>
            <p:ph type="subTitle" idx="9"/>
          </p:nvPr>
        </p:nvSpPr>
        <p:spPr>
          <a:xfrm>
            <a:off x="6118524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9" name="Google Shape;349;p32"/>
          <p:cNvSpPr txBox="1">
            <a:spLocks noGrp="1"/>
          </p:cNvSpPr>
          <p:nvPr>
            <p:ph type="subTitle" idx="13"/>
          </p:nvPr>
        </p:nvSpPr>
        <p:spPr>
          <a:xfrm>
            <a:off x="719976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0" name="Google Shape;350;p32"/>
          <p:cNvSpPr txBox="1">
            <a:spLocks noGrp="1"/>
          </p:cNvSpPr>
          <p:nvPr>
            <p:ph type="subTitle" idx="14"/>
          </p:nvPr>
        </p:nvSpPr>
        <p:spPr>
          <a:xfrm>
            <a:off x="3419250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1" name="Google Shape;351;p32"/>
          <p:cNvSpPr txBox="1">
            <a:spLocks noGrp="1"/>
          </p:cNvSpPr>
          <p:nvPr>
            <p:ph type="subTitle" idx="15"/>
          </p:nvPr>
        </p:nvSpPr>
        <p:spPr>
          <a:xfrm>
            <a:off x="6118524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2" name="Google Shape;352;p32"/>
          <p:cNvSpPr/>
          <p:nvPr/>
        </p:nvSpPr>
        <p:spPr>
          <a:xfrm rot="-5400000">
            <a:off x="1740876" y="12833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3" name="Google Shape;353;p32"/>
          <p:cNvSpPr/>
          <p:nvPr/>
        </p:nvSpPr>
        <p:spPr>
          <a:xfrm rot="-5400000">
            <a:off x="4440150" y="12833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4" name="Google Shape;354;p32"/>
          <p:cNvSpPr/>
          <p:nvPr/>
        </p:nvSpPr>
        <p:spPr>
          <a:xfrm rot="-5400000">
            <a:off x="7139424" y="12833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5" name="Google Shape;355;p32"/>
          <p:cNvSpPr/>
          <p:nvPr/>
        </p:nvSpPr>
        <p:spPr>
          <a:xfrm rot="-5400000">
            <a:off x="1740876" y="30040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6" name="Google Shape;356;p32"/>
          <p:cNvSpPr/>
          <p:nvPr/>
        </p:nvSpPr>
        <p:spPr>
          <a:xfrm rot="-5400000">
            <a:off x="4440150" y="30040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7" name="Google Shape;357;p32"/>
          <p:cNvSpPr/>
          <p:nvPr/>
        </p:nvSpPr>
        <p:spPr>
          <a:xfrm rot="-5400000">
            <a:off x="7139424" y="30040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358" name="Google Shape;358;p32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9" name="Google Shape;359;p32"/>
          <p:cNvGrpSpPr/>
          <p:nvPr/>
        </p:nvGrpSpPr>
        <p:grpSpPr>
          <a:xfrm rot="5672190">
            <a:off x="-728714" y="733333"/>
            <a:ext cx="1892769" cy="1787900"/>
            <a:chOff x="6306775" y="247425"/>
            <a:chExt cx="2214600" cy="2091900"/>
          </a:xfrm>
        </p:grpSpPr>
        <p:sp>
          <p:nvSpPr>
            <p:cNvPr id="360" name="Google Shape;360;p32"/>
            <p:cNvSpPr/>
            <p:nvPr/>
          </p:nvSpPr>
          <p:spPr>
            <a:xfrm rot="-3242847">
              <a:off x="6780724" y="384947"/>
              <a:ext cx="1266702" cy="181685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361" name="Google Shape;36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751086">
              <a:off x="6697862" y="704712"/>
              <a:ext cx="1475175" cy="11258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36"/>
          <p:cNvGrpSpPr/>
          <p:nvPr/>
        </p:nvGrpSpPr>
        <p:grpSpPr>
          <a:xfrm>
            <a:off x="3520471" y="1686917"/>
            <a:ext cx="4594280" cy="2447541"/>
            <a:chOff x="233350" y="949250"/>
            <a:chExt cx="7137300" cy="3802300"/>
          </a:xfrm>
        </p:grpSpPr>
        <p:sp>
          <p:nvSpPr>
            <p:cNvPr id="407" name="Google Shape;407;p3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این یک نقشه است</a:t>
            </a:r>
            <a:endParaRPr b="1" dirty="0">
              <a:cs typeface="B Nazanin" panose="00000400000000000000" pitchFamily="2" charset="-78"/>
            </a:endParaRPr>
          </a:p>
        </p:txBody>
      </p:sp>
      <p:sp>
        <p:nvSpPr>
          <p:cNvPr id="459" name="Google Shape;459;p36"/>
          <p:cNvSpPr txBox="1"/>
          <p:nvPr/>
        </p:nvSpPr>
        <p:spPr>
          <a:xfrm>
            <a:off x="1368554" y="2153341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solidFill>
                <a:schemeClr val="dk1"/>
              </a:solidFill>
              <a:latin typeface="Oxygen"/>
              <a:ea typeface="Oxygen"/>
              <a:cs typeface="B Nazanin" panose="00000400000000000000" pitchFamily="2" charset="-78"/>
              <a:sym typeface="Oxygen"/>
            </a:endParaRPr>
          </a:p>
        </p:txBody>
      </p:sp>
      <p:sp>
        <p:nvSpPr>
          <p:cNvPr id="460" name="Google Shape;460;p36"/>
          <p:cNvSpPr txBox="1"/>
          <p:nvPr/>
        </p:nvSpPr>
        <p:spPr>
          <a:xfrm>
            <a:off x="1368550" y="1833700"/>
            <a:ext cx="200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4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4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1368554" y="3448476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solidFill>
                <a:schemeClr val="dk1"/>
              </a:solidFill>
              <a:latin typeface="Oxygen"/>
              <a:ea typeface="Oxygen"/>
              <a:cs typeface="B Nazanin" panose="00000400000000000000" pitchFamily="2" charset="-78"/>
              <a:sym typeface="Oxygen"/>
            </a:endParaRPr>
          </a:p>
        </p:txBody>
      </p:sp>
      <p:sp>
        <p:nvSpPr>
          <p:cNvPr id="462" name="Google Shape;462;p36"/>
          <p:cNvSpPr txBox="1"/>
          <p:nvPr/>
        </p:nvSpPr>
        <p:spPr>
          <a:xfrm>
            <a:off x="1368550" y="3128849"/>
            <a:ext cx="200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4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4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4794704" y="3339300"/>
            <a:ext cx="164700" cy="164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5852154" y="2435675"/>
            <a:ext cx="164700" cy="164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5" name="Google Shape;465;p36"/>
          <p:cNvSpPr/>
          <p:nvPr/>
        </p:nvSpPr>
        <p:spPr>
          <a:xfrm rot="-5400000">
            <a:off x="1028938" y="1889938"/>
            <a:ext cx="263700" cy="2631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6" name="Google Shape;466;p36"/>
          <p:cNvSpPr/>
          <p:nvPr/>
        </p:nvSpPr>
        <p:spPr>
          <a:xfrm rot="-5400000">
            <a:off x="1028938" y="3185063"/>
            <a:ext cx="263700" cy="26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67" name="Google Shape;467;p36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8" name="Google Shape;468;p36"/>
          <p:cNvGrpSpPr/>
          <p:nvPr/>
        </p:nvGrpSpPr>
        <p:grpSpPr>
          <a:xfrm rot="-1491160">
            <a:off x="7408910" y="630095"/>
            <a:ext cx="1641945" cy="1671651"/>
            <a:chOff x="6526425" y="315761"/>
            <a:chExt cx="2304900" cy="2346600"/>
          </a:xfrm>
        </p:grpSpPr>
        <p:sp>
          <p:nvSpPr>
            <p:cNvPr id="469" name="Google Shape;469;p36"/>
            <p:cNvSpPr/>
            <p:nvPr/>
          </p:nvSpPr>
          <p:spPr>
            <a:xfrm rot="-2501707">
              <a:off x="6983410" y="537235"/>
              <a:ext cx="1390930" cy="190365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470" name="Google Shape;470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95125" y="852925"/>
              <a:ext cx="1101850" cy="115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1" name="Google Shape;471;p36"/>
          <p:cNvSpPr/>
          <p:nvPr/>
        </p:nvSpPr>
        <p:spPr>
          <a:xfrm rot="-5400000">
            <a:off x="4378563" y="1972988"/>
            <a:ext cx="263700" cy="2631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2" name="Google Shape;472;p36"/>
          <p:cNvSpPr/>
          <p:nvPr/>
        </p:nvSpPr>
        <p:spPr>
          <a:xfrm rot="-5400000">
            <a:off x="6083863" y="2726338"/>
            <a:ext cx="263700" cy="26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38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8" name="Google Shape;51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می توانید از اینفوگرافیک استفاده کنید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519" name="Google Shape;519;p38"/>
          <p:cNvGrpSpPr/>
          <p:nvPr/>
        </p:nvGrpSpPr>
        <p:grpSpPr>
          <a:xfrm>
            <a:off x="559210" y="1343927"/>
            <a:ext cx="3269520" cy="3077141"/>
            <a:chOff x="3322258" y="3120100"/>
            <a:chExt cx="2105700" cy="1981800"/>
          </a:xfrm>
        </p:grpSpPr>
        <p:sp>
          <p:nvSpPr>
            <p:cNvPr id="520" name="Google Shape;520;p38"/>
            <p:cNvSpPr/>
            <p:nvPr/>
          </p:nvSpPr>
          <p:spPr>
            <a:xfrm rot="3324463">
              <a:off x="3762144" y="3254670"/>
              <a:ext cx="1225928" cy="171266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521" name="Google Shape;52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5950" y="3532538"/>
              <a:ext cx="1118250" cy="1156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2" name="Google Shape;522;p38"/>
          <p:cNvSpPr txBox="1"/>
          <p:nvPr/>
        </p:nvSpPr>
        <p:spPr>
          <a:xfrm>
            <a:off x="5921379" y="1272895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23" name="Google Shape;523;p38"/>
          <p:cNvSpPr txBox="1"/>
          <p:nvPr/>
        </p:nvSpPr>
        <p:spPr>
          <a:xfrm>
            <a:off x="4382375" y="1272895"/>
            <a:ext cx="15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0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524" name="Google Shape;524;p38"/>
          <p:cNvSpPr txBox="1"/>
          <p:nvPr/>
        </p:nvSpPr>
        <p:spPr>
          <a:xfrm>
            <a:off x="5921379" y="1942820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solidFill>
                <a:schemeClr val="dk1"/>
              </a:solidFill>
              <a:latin typeface="Oxygen"/>
              <a:ea typeface="Oxygen"/>
              <a:cs typeface="B Nazanin" panose="00000400000000000000" pitchFamily="2" charset="-78"/>
              <a:sym typeface="Oxygen"/>
            </a:endParaRPr>
          </a:p>
        </p:txBody>
      </p:sp>
      <p:sp>
        <p:nvSpPr>
          <p:cNvPr id="525" name="Google Shape;525;p38"/>
          <p:cNvSpPr txBox="1"/>
          <p:nvPr/>
        </p:nvSpPr>
        <p:spPr>
          <a:xfrm>
            <a:off x="4382375" y="1942820"/>
            <a:ext cx="15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0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526" name="Google Shape;526;p38"/>
          <p:cNvSpPr txBox="1"/>
          <p:nvPr/>
        </p:nvSpPr>
        <p:spPr>
          <a:xfrm>
            <a:off x="5921379" y="2612745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solidFill>
                <a:schemeClr val="dk1"/>
              </a:solidFill>
              <a:latin typeface="Oxygen"/>
              <a:ea typeface="Oxygen"/>
              <a:cs typeface="B Nazanin" panose="00000400000000000000" pitchFamily="2" charset="-78"/>
              <a:sym typeface="Oxygen"/>
            </a:endParaRPr>
          </a:p>
        </p:txBody>
      </p:sp>
      <p:sp>
        <p:nvSpPr>
          <p:cNvPr id="527" name="Google Shape;527;p38"/>
          <p:cNvSpPr txBox="1"/>
          <p:nvPr/>
        </p:nvSpPr>
        <p:spPr>
          <a:xfrm>
            <a:off x="4382375" y="2612745"/>
            <a:ext cx="15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0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528" name="Google Shape;528;p38"/>
          <p:cNvSpPr txBox="1"/>
          <p:nvPr/>
        </p:nvSpPr>
        <p:spPr>
          <a:xfrm>
            <a:off x="5921379" y="3282670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solidFill>
                <a:schemeClr val="dk1"/>
              </a:solidFill>
              <a:latin typeface="Oxygen"/>
              <a:ea typeface="Oxygen"/>
              <a:cs typeface="B Nazanin" panose="00000400000000000000" pitchFamily="2" charset="-78"/>
              <a:sym typeface="Oxygen"/>
            </a:endParaRPr>
          </a:p>
        </p:txBody>
      </p:sp>
      <p:sp>
        <p:nvSpPr>
          <p:cNvPr id="529" name="Google Shape;529;p38"/>
          <p:cNvSpPr txBox="1"/>
          <p:nvPr/>
        </p:nvSpPr>
        <p:spPr>
          <a:xfrm>
            <a:off x="4382375" y="3282670"/>
            <a:ext cx="15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0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530" name="Google Shape;530;p38"/>
          <p:cNvSpPr txBox="1"/>
          <p:nvPr/>
        </p:nvSpPr>
        <p:spPr>
          <a:xfrm>
            <a:off x="5921379" y="3952595"/>
            <a:ext cx="2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Oxygen"/>
                <a:ea typeface="Oxygen"/>
                <a:cs typeface="B Nazanin" panose="00000400000000000000" pitchFamily="2" charset="-78"/>
                <a:sym typeface="Oxygen"/>
              </a:rPr>
              <a:t>قالب پاورپوینت حشرات و حشره شناسی قابل ویرایش می باشد</a:t>
            </a:r>
            <a:endParaRPr dirty="0">
              <a:solidFill>
                <a:schemeClr val="dk1"/>
              </a:solidFill>
              <a:latin typeface="Oxygen"/>
              <a:ea typeface="Oxygen"/>
              <a:cs typeface="B Nazanin" panose="00000400000000000000" pitchFamily="2" charset="-78"/>
              <a:sym typeface="Oxygen"/>
            </a:endParaRPr>
          </a:p>
        </p:txBody>
      </p:sp>
      <p:sp>
        <p:nvSpPr>
          <p:cNvPr id="531" name="Google Shape;531;p38"/>
          <p:cNvSpPr txBox="1"/>
          <p:nvPr/>
        </p:nvSpPr>
        <p:spPr>
          <a:xfrm>
            <a:off x="4382375" y="3952595"/>
            <a:ext cx="15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dk2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000" dirty="0">
              <a:solidFill>
                <a:schemeClr val="dk2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532" name="Google Shape;532;p38"/>
          <p:cNvSpPr/>
          <p:nvPr/>
        </p:nvSpPr>
        <p:spPr>
          <a:xfrm rot="-5400000">
            <a:off x="4042850" y="142769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cs typeface="B Nazanin" panose="00000400000000000000" pitchFamily="2" charset="-78"/>
            </a:endParaRPr>
          </a:p>
        </p:txBody>
      </p:sp>
      <p:sp>
        <p:nvSpPr>
          <p:cNvPr id="533" name="Google Shape;533;p38"/>
          <p:cNvSpPr/>
          <p:nvPr/>
        </p:nvSpPr>
        <p:spPr>
          <a:xfrm rot="-5400000">
            <a:off x="4042850" y="2097620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cs typeface="B Nazanin" panose="00000400000000000000" pitchFamily="2" charset="-78"/>
            </a:endParaRPr>
          </a:p>
        </p:txBody>
      </p:sp>
      <p:sp>
        <p:nvSpPr>
          <p:cNvPr id="534" name="Google Shape;534;p38"/>
          <p:cNvSpPr/>
          <p:nvPr/>
        </p:nvSpPr>
        <p:spPr>
          <a:xfrm rot="-5400000">
            <a:off x="4042850" y="276754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cs typeface="B Nazanin" panose="00000400000000000000" pitchFamily="2" charset="-78"/>
            </a:endParaRPr>
          </a:p>
        </p:txBody>
      </p:sp>
      <p:sp>
        <p:nvSpPr>
          <p:cNvPr id="535" name="Google Shape;535;p38"/>
          <p:cNvSpPr/>
          <p:nvPr/>
        </p:nvSpPr>
        <p:spPr>
          <a:xfrm rot="-5400000">
            <a:off x="4042850" y="3437470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cs typeface="B Nazanin" panose="00000400000000000000" pitchFamily="2" charset="-78"/>
            </a:endParaRPr>
          </a:p>
        </p:txBody>
      </p:sp>
      <p:sp>
        <p:nvSpPr>
          <p:cNvPr id="536" name="Google Shape;536;p38"/>
          <p:cNvSpPr/>
          <p:nvPr/>
        </p:nvSpPr>
        <p:spPr>
          <a:xfrm rot="-5400000">
            <a:off x="4042850" y="410739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cs typeface="B Nazanin" panose="00000400000000000000" pitchFamily="2" charset="-78"/>
            </a:endParaRPr>
          </a:p>
        </p:txBody>
      </p:sp>
      <p:cxnSp>
        <p:nvCxnSpPr>
          <p:cNvPr id="537" name="Google Shape;537;p38"/>
          <p:cNvCxnSpPr>
            <a:stCxn id="520" idx="7"/>
            <a:endCxn id="532" idx="0"/>
          </p:cNvCxnSpPr>
          <p:nvPr/>
        </p:nvCxnSpPr>
        <p:spPr>
          <a:xfrm rot="10800000" flipH="1">
            <a:off x="3349920" y="1559189"/>
            <a:ext cx="693300" cy="1343400"/>
          </a:xfrm>
          <a:prstGeom prst="bentConnector3">
            <a:avLst>
              <a:gd name="adj1" fmla="val 546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38"/>
          <p:cNvCxnSpPr>
            <a:stCxn id="520" idx="7"/>
            <a:endCxn id="533" idx="0"/>
          </p:cNvCxnSpPr>
          <p:nvPr/>
        </p:nvCxnSpPr>
        <p:spPr>
          <a:xfrm rot="10800000" flipH="1">
            <a:off x="3349920" y="2229089"/>
            <a:ext cx="693300" cy="673500"/>
          </a:xfrm>
          <a:prstGeom prst="bentConnector3">
            <a:avLst>
              <a:gd name="adj1" fmla="val 546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38"/>
          <p:cNvCxnSpPr>
            <a:stCxn id="520" idx="7"/>
            <a:endCxn id="534" idx="0"/>
          </p:cNvCxnSpPr>
          <p:nvPr/>
        </p:nvCxnSpPr>
        <p:spPr>
          <a:xfrm rot="10800000" flipH="1">
            <a:off x="3349920" y="2898989"/>
            <a:ext cx="693300" cy="3600"/>
          </a:xfrm>
          <a:prstGeom prst="bentConnector3">
            <a:avLst>
              <a:gd name="adj1" fmla="val 546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38"/>
          <p:cNvCxnSpPr>
            <a:stCxn id="520" idx="7"/>
            <a:endCxn id="535" idx="0"/>
          </p:cNvCxnSpPr>
          <p:nvPr/>
        </p:nvCxnSpPr>
        <p:spPr>
          <a:xfrm>
            <a:off x="3349920" y="2902589"/>
            <a:ext cx="693300" cy="666300"/>
          </a:xfrm>
          <a:prstGeom prst="bentConnector3">
            <a:avLst>
              <a:gd name="adj1" fmla="val 546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38"/>
          <p:cNvCxnSpPr>
            <a:stCxn id="520" idx="7"/>
            <a:endCxn id="536" idx="0"/>
          </p:cNvCxnSpPr>
          <p:nvPr/>
        </p:nvCxnSpPr>
        <p:spPr>
          <a:xfrm>
            <a:off x="3349920" y="2902589"/>
            <a:ext cx="693300" cy="1336500"/>
          </a:xfrm>
          <a:prstGeom prst="bentConnector3">
            <a:avLst>
              <a:gd name="adj1" fmla="val 546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بسته آیکون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641" name="Google Shape;641;p44"/>
          <p:cNvGrpSpPr/>
          <p:nvPr/>
        </p:nvGrpSpPr>
        <p:grpSpPr>
          <a:xfrm>
            <a:off x="713231" y="1504151"/>
            <a:ext cx="387370" cy="205727"/>
            <a:chOff x="713231" y="1504151"/>
            <a:chExt cx="387370" cy="205727"/>
          </a:xfrm>
        </p:grpSpPr>
        <p:sp>
          <p:nvSpPr>
            <p:cNvPr id="642" name="Google Shape;642;p44"/>
            <p:cNvSpPr/>
            <p:nvPr/>
          </p:nvSpPr>
          <p:spPr>
            <a:xfrm>
              <a:off x="1037006" y="1541154"/>
              <a:ext cx="14240" cy="14267"/>
            </a:xfrm>
            <a:custGeom>
              <a:avLst/>
              <a:gdLst/>
              <a:ahLst/>
              <a:cxnLst/>
              <a:rect l="l" t="t" r="r" b="b"/>
              <a:pathLst>
                <a:path w="528" h="529" extrusionOk="0">
                  <a:moveTo>
                    <a:pt x="280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80" y="528"/>
                  </a:cubicBezTo>
                  <a:cubicBezTo>
                    <a:pt x="404" y="528"/>
                    <a:pt x="528" y="404"/>
                    <a:pt x="528" y="249"/>
                  </a:cubicBezTo>
                  <a:cubicBezTo>
                    <a:pt x="528" y="94"/>
                    <a:pt x="404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63450" y="1541154"/>
              <a:ext cx="15076" cy="14267"/>
            </a:xfrm>
            <a:custGeom>
              <a:avLst/>
              <a:gdLst/>
              <a:ahLst/>
              <a:cxnLst/>
              <a:rect l="l" t="t" r="r" b="b"/>
              <a:pathLst>
                <a:path w="559" h="529" extrusionOk="0">
                  <a:moveTo>
                    <a:pt x="279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79" y="528"/>
                  </a:cubicBezTo>
                  <a:cubicBezTo>
                    <a:pt x="434" y="528"/>
                    <a:pt x="558" y="404"/>
                    <a:pt x="558" y="249"/>
                  </a:cubicBezTo>
                  <a:cubicBezTo>
                    <a:pt x="558" y="94"/>
                    <a:pt x="434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13231" y="1504151"/>
              <a:ext cx="387370" cy="205727"/>
            </a:xfrm>
            <a:custGeom>
              <a:avLst/>
              <a:gdLst/>
              <a:ahLst/>
              <a:cxnLst/>
              <a:rect l="l" t="t" r="r" b="b"/>
              <a:pathLst>
                <a:path w="14363" h="7628" extrusionOk="0">
                  <a:moveTo>
                    <a:pt x="7197" y="1621"/>
                  </a:moveTo>
                  <a:cubicBezTo>
                    <a:pt x="7539" y="1621"/>
                    <a:pt x="7911" y="2086"/>
                    <a:pt x="8004" y="2396"/>
                  </a:cubicBezTo>
                  <a:cubicBezTo>
                    <a:pt x="8004" y="2427"/>
                    <a:pt x="8004" y="2458"/>
                    <a:pt x="8004" y="2458"/>
                  </a:cubicBezTo>
                  <a:cubicBezTo>
                    <a:pt x="8004" y="2520"/>
                    <a:pt x="7694" y="2738"/>
                    <a:pt x="7197" y="2738"/>
                  </a:cubicBezTo>
                  <a:cubicBezTo>
                    <a:pt x="6949" y="2738"/>
                    <a:pt x="6701" y="2676"/>
                    <a:pt x="6546" y="2583"/>
                  </a:cubicBezTo>
                  <a:cubicBezTo>
                    <a:pt x="6391" y="2520"/>
                    <a:pt x="6391" y="2458"/>
                    <a:pt x="6391" y="2458"/>
                  </a:cubicBezTo>
                  <a:cubicBezTo>
                    <a:pt x="6391" y="2272"/>
                    <a:pt x="6763" y="1621"/>
                    <a:pt x="7197" y="1621"/>
                  </a:cubicBezTo>
                  <a:close/>
                  <a:moveTo>
                    <a:pt x="1796" y="794"/>
                  </a:moveTo>
                  <a:cubicBezTo>
                    <a:pt x="2577" y="794"/>
                    <a:pt x="3365" y="1020"/>
                    <a:pt x="4033" y="1435"/>
                  </a:cubicBezTo>
                  <a:cubicBezTo>
                    <a:pt x="4033" y="1435"/>
                    <a:pt x="4032" y="1434"/>
                    <a:pt x="4033" y="1434"/>
                  </a:cubicBezTo>
                  <a:cubicBezTo>
                    <a:pt x="4035" y="1434"/>
                    <a:pt x="4134" y="1484"/>
                    <a:pt x="5832" y="2458"/>
                  </a:cubicBezTo>
                  <a:cubicBezTo>
                    <a:pt x="5832" y="2645"/>
                    <a:pt x="5926" y="2800"/>
                    <a:pt x="6112" y="2955"/>
                  </a:cubicBezTo>
                  <a:cubicBezTo>
                    <a:pt x="6081" y="3048"/>
                    <a:pt x="6050" y="3141"/>
                    <a:pt x="6019" y="3265"/>
                  </a:cubicBezTo>
                  <a:lnTo>
                    <a:pt x="4871" y="3265"/>
                  </a:lnTo>
                  <a:cubicBezTo>
                    <a:pt x="3568" y="3265"/>
                    <a:pt x="2265" y="2738"/>
                    <a:pt x="1304" y="1807"/>
                  </a:cubicBezTo>
                  <a:lnTo>
                    <a:pt x="838" y="1342"/>
                  </a:lnTo>
                  <a:cubicBezTo>
                    <a:pt x="683" y="1187"/>
                    <a:pt x="776" y="908"/>
                    <a:pt x="993" y="876"/>
                  </a:cubicBezTo>
                  <a:cubicBezTo>
                    <a:pt x="1257" y="821"/>
                    <a:pt x="1526" y="794"/>
                    <a:pt x="1796" y="794"/>
                  </a:cubicBezTo>
                  <a:close/>
                  <a:moveTo>
                    <a:pt x="12546" y="820"/>
                  </a:moveTo>
                  <a:cubicBezTo>
                    <a:pt x="12831" y="820"/>
                    <a:pt x="13117" y="849"/>
                    <a:pt x="13401" y="908"/>
                  </a:cubicBezTo>
                  <a:cubicBezTo>
                    <a:pt x="13618" y="939"/>
                    <a:pt x="13711" y="1187"/>
                    <a:pt x="13587" y="1342"/>
                  </a:cubicBezTo>
                  <a:cubicBezTo>
                    <a:pt x="12626" y="2552"/>
                    <a:pt x="11261" y="3265"/>
                    <a:pt x="9679" y="3265"/>
                  </a:cubicBezTo>
                  <a:lnTo>
                    <a:pt x="8407" y="3265"/>
                  </a:lnTo>
                  <a:cubicBezTo>
                    <a:pt x="8376" y="3141"/>
                    <a:pt x="8345" y="3048"/>
                    <a:pt x="8314" y="2955"/>
                  </a:cubicBezTo>
                  <a:cubicBezTo>
                    <a:pt x="8469" y="2800"/>
                    <a:pt x="8562" y="2645"/>
                    <a:pt x="8562" y="2458"/>
                  </a:cubicBezTo>
                  <a:cubicBezTo>
                    <a:pt x="8562" y="2458"/>
                    <a:pt x="10299" y="1466"/>
                    <a:pt x="10299" y="1466"/>
                  </a:cubicBezTo>
                  <a:cubicBezTo>
                    <a:pt x="11002" y="1035"/>
                    <a:pt x="11771" y="820"/>
                    <a:pt x="12546" y="820"/>
                  </a:cubicBezTo>
                  <a:close/>
                  <a:moveTo>
                    <a:pt x="7787" y="3203"/>
                  </a:moveTo>
                  <a:cubicBezTo>
                    <a:pt x="7880" y="3389"/>
                    <a:pt x="7911" y="3606"/>
                    <a:pt x="7942" y="3823"/>
                  </a:cubicBezTo>
                  <a:lnTo>
                    <a:pt x="6453" y="3823"/>
                  </a:lnTo>
                  <a:cubicBezTo>
                    <a:pt x="6484" y="3606"/>
                    <a:pt x="6515" y="3389"/>
                    <a:pt x="6577" y="3203"/>
                  </a:cubicBezTo>
                  <a:cubicBezTo>
                    <a:pt x="6763" y="3234"/>
                    <a:pt x="6980" y="3265"/>
                    <a:pt x="7197" y="3265"/>
                  </a:cubicBezTo>
                  <a:cubicBezTo>
                    <a:pt x="7414" y="3265"/>
                    <a:pt x="7601" y="3234"/>
                    <a:pt x="7787" y="3203"/>
                  </a:cubicBezTo>
                  <a:close/>
                  <a:moveTo>
                    <a:pt x="2948" y="3482"/>
                  </a:moveTo>
                  <a:cubicBezTo>
                    <a:pt x="3568" y="3699"/>
                    <a:pt x="4219" y="3823"/>
                    <a:pt x="4871" y="3823"/>
                  </a:cubicBezTo>
                  <a:lnTo>
                    <a:pt x="5895" y="3823"/>
                  </a:lnTo>
                  <a:cubicBezTo>
                    <a:pt x="5895" y="3885"/>
                    <a:pt x="5864" y="3978"/>
                    <a:pt x="5864" y="4040"/>
                  </a:cubicBezTo>
                  <a:cubicBezTo>
                    <a:pt x="5864" y="4071"/>
                    <a:pt x="5864" y="4133"/>
                    <a:pt x="5864" y="4196"/>
                  </a:cubicBezTo>
                  <a:cubicBezTo>
                    <a:pt x="5832" y="4196"/>
                    <a:pt x="4499" y="4909"/>
                    <a:pt x="4033" y="4909"/>
                  </a:cubicBezTo>
                  <a:cubicBezTo>
                    <a:pt x="3661" y="4909"/>
                    <a:pt x="3382" y="4754"/>
                    <a:pt x="3165" y="4506"/>
                  </a:cubicBezTo>
                  <a:cubicBezTo>
                    <a:pt x="3010" y="4258"/>
                    <a:pt x="2948" y="3978"/>
                    <a:pt x="2948" y="3823"/>
                  </a:cubicBezTo>
                  <a:lnTo>
                    <a:pt x="2948" y="3482"/>
                  </a:lnTo>
                  <a:close/>
                  <a:moveTo>
                    <a:pt x="8004" y="4351"/>
                  </a:moveTo>
                  <a:cubicBezTo>
                    <a:pt x="8004" y="4444"/>
                    <a:pt x="8004" y="4506"/>
                    <a:pt x="8004" y="4630"/>
                  </a:cubicBezTo>
                  <a:cubicBezTo>
                    <a:pt x="8004" y="4723"/>
                    <a:pt x="8004" y="4816"/>
                    <a:pt x="8004" y="4909"/>
                  </a:cubicBezTo>
                  <a:lnTo>
                    <a:pt x="6391" y="4909"/>
                  </a:lnTo>
                  <a:cubicBezTo>
                    <a:pt x="6391" y="4816"/>
                    <a:pt x="6391" y="4723"/>
                    <a:pt x="6391" y="4630"/>
                  </a:cubicBezTo>
                  <a:cubicBezTo>
                    <a:pt x="6391" y="4506"/>
                    <a:pt x="6391" y="4444"/>
                    <a:pt x="6391" y="4351"/>
                  </a:cubicBezTo>
                  <a:close/>
                  <a:moveTo>
                    <a:pt x="11447" y="3513"/>
                  </a:moveTo>
                  <a:lnTo>
                    <a:pt x="11447" y="3823"/>
                  </a:lnTo>
                  <a:cubicBezTo>
                    <a:pt x="11447" y="4102"/>
                    <a:pt x="11261" y="4909"/>
                    <a:pt x="10361" y="4909"/>
                  </a:cubicBezTo>
                  <a:cubicBezTo>
                    <a:pt x="9896" y="4909"/>
                    <a:pt x="8562" y="4196"/>
                    <a:pt x="8531" y="4196"/>
                  </a:cubicBezTo>
                  <a:cubicBezTo>
                    <a:pt x="8531" y="4071"/>
                    <a:pt x="8531" y="3947"/>
                    <a:pt x="8500" y="3823"/>
                  </a:cubicBezTo>
                  <a:lnTo>
                    <a:pt x="9679" y="3823"/>
                  </a:lnTo>
                  <a:cubicBezTo>
                    <a:pt x="10299" y="3823"/>
                    <a:pt x="10889" y="3699"/>
                    <a:pt x="11447" y="3513"/>
                  </a:cubicBezTo>
                  <a:close/>
                  <a:moveTo>
                    <a:pt x="7942" y="5436"/>
                  </a:moveTo>
                  <a:cubicBezTo>
                    <a:pt x="7787" y="6150"/>
                    <a:pt x="7446" y="6522"/>
                    <a:pt x="7197" y="6522"/>
                  </a:cubicBezTo>
                  <a:cubicBezTo>
                    <a:pt x="6949" y="6522"/>
                    <a:pt x="6608" y="6119"/>
                    <a:pt x="6453" y="5436"/>
                  </a:cubicBezTo>
                  <a:close/>
                  <a:moveTo>
                    <a:pt x="5569" y="0"/>
                  </a:moveTo>
                  <a:cubicBezTo>
                    <a:pt x="5499" y="0"/>
                    <a:pt x="5429" y="23"/>
                    <a:pt x="5367" y="70"/>
                  </a:cubicBezTo>
                  <a:cubicBezTo>
                    <a:pt x="5274" y="163"/>
                    <a:pt x="5274" y="349"/>
                    <a:pt x="5367" y="442"/>
                  </a:cubicBezTo>
                  <a:lnTo>
                    <a:pt x="6360" y="1466"/>
                  </a:lnTo>
                  <a:cubicBezTo>
                    <a:pt x="6205" y="1590"/>
                    <a:pt x="6081" y="1776"/>
                    <a:pt x="5988" y="1931"/>
                  </a:cubicBezTo>
                  <a:lnTo>
                    <a:pt x="4313" y="970"/>
                  </a:lnTo>
                  <a:cubicBezTo>
                    <a:pt x="3553" y="509"/>
                    <a:pt x="2675" y="254"/>
                    <a:pt x="1791" y="254"/>
                  </a:cubicBezTo>
                  <a:cubicBezTo>
                    <a:pt x="1483" y="254"/>
                    <a:pt x="1174" y="285"/>
                    <a:pt x="869" y="349"/>
                  </a:cubicBezTo>
                  <a:cubicBezTo>
                    <a:pt x="249" y="473"/>
                    <a:pt x="1" y="1249"/>
                    <a:pt x="466" y="1714"/>
                  </a:cubicBezTo>
                  <a:cubicBezTo>
                    <a:pt x="776" y="2024"/>
                    <a:pt x="1304" y="2707"/>
                    <a:pt x="2420" y="3234"/>
                  </a:cubicBezTo>
                  <a:lnTo>
                    <a:pt x="2420" y="3823"/>
                  </a:lnTo>
                  <a:cubicBezTo>
                    <a:pt x="2420" y="4444"/>
                    <a:pt x="2855" y="5436"/>
                    <a:pt x="4033" y="5436"/>
                  </a:cubicBezTo>
                  <a:cubicBezTo>
                    <a:pt x="4437" y="5436"/>
                    <a:pt x="5026" y="5188"/>
                    <a:pt x="5646" y="4909"/>
                  </a:cubicBezTo>
                  <a:lnTo>
                    <a:pt x="5646" y="4909"/>
                  </a:lnTo>
                  <a:lnTo>
                    <a:pt x="4778" y="7266"/>
                  </a:lnTo>
                  <a:cubicBezTo>
                    <a:pt x="4716" y="7390"/>
                    <a:pt x="4778" y="7546"/>
                    <a:pt x="4933" y="7608"/>
                  </a:cubicBezTo>
                  <a:cubicBezTo>
                    <a:pt x="4967" y="7621"/>
                    <a:pt x="5001" y="7627"/>
                    <a:pt x="5034" y="7627"/>
                  </a:cubicBezTo>
                  <a:cubicBezTo>
                    <a:pt x="5150" y="7627"/>
                    <a:pt x="5250" y="7549"/>
                    <a:pt x="5274" y="7453"/>
                  </a:cubicBezTo>
                  <a:lnTo>
                    <a:pt x="5957" y="5622"/>
                  </a:lnTo>
                  <a:cubicBezTo>
                    <a:pt x="6174" y="6491"/>
                    <a:pt x="6639" y="7080"/>
                    <a:pt x="7197" y="7080"/>
                  </a:cubicBezTo>
                  <a:cubicBezTo>
                    <a:pt x="7787" y="7080"/>
                    <a:pt x="8252" y="6491"/>
                    <a:pt x="8469" y="5622"/>
                  </a:cubicBezTo>
                  <a:lnTo>
                    <a:pt x="9121" y="7453"/>
                  </a:lnTo>
                  <a:cubicBezTo>
                    <a:pt x="9169" y="7549"/>
                    <a:pt x="9274" y="7627"/>
                    <a:pt x="9392" y="7627"/>
                  </a:cubicBezTo>
                  <a:cubicBezTo>
                    <a:pt x="9425" y="7627"/>
                    <a:pt x="9459" y="7621"/>
                    <a:pt x="9493" y="7608"/>
                  </a:cubicBezTo>
                  <a:cubicBezTo>
                    <a:pt x="9617" y="7546"/>
                    <a:pt x="9710" y="7390"/>
                    <a:pt x="9648" y="7266"/>
                  </a:cubicBezTo>
                  <a:lnTo>
                    <a:pt x="8779" y="4909"/>
                  </a:lnTo>
                  <a:lnTo>
                    <a:pt x="8779" y="4909"/>
                  </a:lnTo>
                  <a:cubicBezTo>
                    <a:pt x="9400" y="5188"/>
                    <a:pt x="9989" y="5436"/>
                    <a:pt x="10361" y="5436"/>
                  </a:cubicBezTo>
                  <a:cubicBezTo>
                    <a:pt x="11075" y="5436"/>
                    <a:pt x="11447" y="5095"/>
                    <a:pt x="11664" y="4816"/>
                  </a:cubicBezTo>
                  <a:cubicBezTo>
                    <a:pt x="11912" y="4475"/>
                    <a:pt x="12005" y="4071"/>
                    <a:pt x="12005" y="3823"/>
                  </a:cubicBezTo>
                  <a:lnTo>
                    <a:pt x="12005" y="3296"/>
                  </a:lnTo>
                  <a:cubicBezTo>
                    <a:pt x="12781" y="2924"/>
                    <a:pt x="13463" y="2365"/>
                    <a:pt x="14022" y="1683"/>
                  </a:cubicBezTo>
                  <a:lnTo>
                    <a:pt x="13991" y="1683"/>
                  </a:lnTo>
                  <a:cubicBezTo>
                    <a:pt x="14363" y="1187"/>
                    <a:pt x="14115" y="473"/>
                    <a:pt x="13525" y="380"/>
                  </a:cubicBezTo>
                  <a:cubicBezTo>
                    <a:pt x="13191" y="313"/>
                    <a:pt x="12860" y="280"/>
                    <a:pt x="12533" y="280"/>
                  </a:cubicBezTo>
                  <a:cubicBezTo>
                    <a:pt x="11645" y="280"/>
                    <a:pt x="10791" y="524"/>
                    <a:pt x="10020" y="1001"/>
                  </a:cubicBezTo>
                  <a:lnTo>
                    <a:pt x="8407" y="1931"/>
                  </a:lnTo>
                  <a:cubicBezTo>
                    <a:pt x="8314" y="1776"/>
                    <a:pt x="8190" y="1590"/>
                    <a:pt x="8035" y="1466"/>
                  </a:cubicBezTo>
                  <a:lnTo>
                    <a:pt x="9027" y="442"/>
                  </a:lnTo>
                  <a:cubicBezTo>
                    <a:pt x="9121" y="349"/>
                    <a:pt x="9121" y="163"/>
                    <a:pt x="9027" y="70"/>
                  </a:cubicBezTo>
                  <a:cubicBezTo>
                    <a:pt x="8981" y="23"/>
                    <a:pt x="8911" y="0"/>
                    <a:pt x="8841" y="0"/>
                  </a:cubicBezTo>
                  <a:cubicBezTo>
                    <a:pt x="8772" y="0"/>
                    <a:pt x="8702" y="23"/>
                    <a:pt x="8655" y="70"/>
                  </a:cubicBezTo>
                  <a:lnTo>
                    <a:pt x="7570" y="1156"/>
                  </a:lnTo>
                  <a:cubicBezTo>
                    <a:pt x="7446" y="1109"/>
                    <a:pt x="7321" y="1086"/>
                    <a:pt x="7197" y="1086"/>
                  </a:cubicBezTo>
                  <a:cubicBezTo>
                    <a:pt x="7073" y="1086"/>
                    <a:pt x="6949" y="1109"/>
                    <a:pt x="6825" y="1156"/>
                  </a:cubicBezTo>
                  <a:lnTo>
                    <a:pt x="5770" y="70"/>
                  </a:lnTo>
                  <a:cubicBezTo>
                    <a:pt x="5708" y="23"/>
                    <a:pt x="5639" y="0"/>
                    <a:pt x="5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789368" y="1553911"/>
              <a:ext cx="41021" cy="22412"/>
            </a:xfrm>
            <a:custGeom>
              <a:avLst/>
              <a:gdLst/>
              <a:ahLst/>
              <a:cxnLst/>
              <a:rect l="l" t="t" r="r" b="b"/>
              <a:pathLst>
                <a:path w="1521" h="831" extrusionOk="0">
                  <a:moveTo>
                    <a:pt x="285" y="0"/>
                  </a:moveTo>
                  <a:cubicBezTo>
                    <a:pt x="175" y="0"/>
                    <a:pt x="78" y="64"/>
                    <a:pt x="32" y="179"/>
                  </a:cubicBezTo>
                  <a:cubicBezTo>
                    <a:pt x="1" y="334"/>
                    <a:pt x="63" y="489"/>
                    <a:pt x="187" y="551"/>
                  </a:cubicBezTo>
                  <a:cubicBezTo>
                    <a:pt x="497" y="675"/>
                    <a:pt x="838" y="769"/>
                    <a:pt x="1179" y="831"/>
                  </a:cubicBezTo>
                  <a:cubicBezTo>
                    <a:pt x="1303" y="831"/>
                    <a:pt x="1459" y="738"/>
                    <a:pt x="1490" y="582"/>
                  </a:cubicBezTo>
                  <a:cubicBezTo>
                    <a:pt x="1521" y="458"/>
                    <a:pt x="1396" y="303"/>
                    <a:pt x="1272" y="272"/>
                  </a:cubicBezTo>
                  <a:cubicBezTo>
                    <a:pt x="962" y="210"/>
                    <a:pt x="683" y="148"/>
                    <a:pt x="404" y="24"/>
                  </a:cubicBezTo>
                  <a:cubicBezTo>
                    <a:pt x="364" y="8"/>
                    <a:pt x="324" y="0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985143" y="1554018"/>
              <a:ext cx="41021" cy="22304"/>
            </a:xfrm>
            <a:custGeom>
              <a:avLst/>
              <a:gdLst/>
              <a:ahLst/>
              <a:cxnLst/>
              <a:rect l="l" t="t" r="r" b="b"/>
              <a:pathLst>
                <a:path w="1521" h="827" extrusionOk="0">
                  <a:moveTo>
                    <a:pt x="1205" y="0"/>
                  </a:moveTo>
                  <a:cubicBezTo>
                    <a:pt x="1174" y="0"/>
                    <a:pt x="1144" y="6"/>
                    <a:pt x="1117" y="20"/>
                  </a:cubicBezTo>
                  <a:cubicBezTo>
                    <a:pt x="838" y="144"/>
                    <a:pt x="558" y="237"/>
                    <a:pt x="248" y="268"/>
                  </a:cubicBezTo>
                  <a:cubicBezTo>
                    <a:pt x="124" y="299"/>
                    <a:pt x="0" y="423"/>
                    <a:pt x="31" y="578"/>
                  </a:cubicBezTo>
                  <a:cubicBezTo>
                    <a:pt x="62" y="734"/>
                    <a:pt x="186" y="827"/>
                    <a:pt x="341" y="827"/>
                  </a:cubicBezTo>
                  <a:cubicBezTo>
                    <a:pt x="683" y="765"/>
                    <a:pt x="1024" y="671"/>
                    <a:pt x="1334" y="547"/>
                  </a:cubicBezTo>
                  <a:cubicBezTo>
                    <a:pt x="1458" y="485"/>
                    <a:pt x="1520" y="330"/>
                    <a:pt x="1458" y="175"/>
                  </a:cubicBezTo>
                  <a:cubicBezTo>
                    <a:pt x="1434" y="78"/>
                    <a:pt x="1315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47" name="Google Shape;647;p44"/>
          <p:cNvGrpSpPr/>
          <p:nvPr/>
        </p:nvGrpSpPr>
        <p:grpSpPr>
          <a:xfrm>
            <a:off x="8086964" y="3823544"/>
            <a:ext cx="281108" cy="376312"/>
            <a:chOff x="8086964" y="3823544"/>
            <a:chExt cx="281108" cy="376312"/>
          </a:xfrm>
        </p:grpSpPr>
        <p:sp>
          <p:nvSpPr>
            <p:cNvPr id="648" name="Google Shape;648;p44"/>
            <p:cNvSpPr/>
            <p:nvPr/>
          </p:nvSpPr>
          <p:spPr>
            <a:xfrm>
              <a:off x="8219980" y="4063469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79" y="0"/>
                  </a:moveTo>
                  <a:cubicBezTo>
                    <a:pt x="124" y="0"/>
                    <a:pt x="0" y="124"/>
                    <a:pt x="0" y="248"/>
                  </a:cubicBezTo>
                  <a:cubicBezTo>
                    <a:pt x="0" y="404"/>
                    <a:pt x="124" y="528"/>
                    <a:pt x="279" y="528"/>
                  </a:cubicBezTo>
                  <a:cubicBezTo>
                    <a:pt x="435" y="528"/>
                    <a:pt x="559" y="404"/>
                    <a:pt x="559" y="248"/>
                  </a:cubicBezTo>
                  <a:cubicBezTo>
                    <a:pt x="559" y="124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8086964" y="3823544"/>
              <a:ext cx="281108" cy="376312"/>
            </a:xfrm>
            <a:custGeom>
              <a:avLst/>
              <a:gdLst/>
              <a:ahLst/>
              <a:cxnLst/>
              <a:rect l="l" t="t" r="r" b="b"/>
              <a:pathLst>
                <a:path w="10423" h="13953" extrusionOk="0">
                  <a:moveTo>
                    <a:pt x="5211" y="2351"/>
                  </a:moveTo>
                  <a:cubicBezTo>
                    <a:pt x="5956" y="2351"/>
                    <a:pt x="6576" y="3499"/>
                    <a:pt x="6576" y="4243"/>
                  </a:cubicBezTo>
                  <a:cubicBezTo>
                    <a:pt x="6576" y="4647"/>
                    <a:pt x="6390" y="4802"/>
                    <a:pt x="6266" y="4864"/>
                  </a:cubicBezTo>
                  <a:cubicBezTo>
                    <a:pt x="6049" y="5019"/>
                    <a:pt x="5708" y="5081"/>
                    <a:pt x="5211" y="5081"/>
                  </a:cubicBezTo>
                  <a:cubicBezTo>
                    <a:pt x="4715" y="5081"/>
                    <a:pt x="4374" y="5019"/>
                    <a:pt x="4157" y="4864"/>
                  </a:cubicBezTo>
                  <a:cubicBezTo>
                    <a:pt x="4033" y="4802"/>
                    <a:pt x="3847" y="4647"/>
                    <a:pt x="3847" y="4243"/>
                  </a:cubicBezTo>
                  <a:cubicBezTo>
                    <a:pt x="3847" y="3499"/>
                    <a:pt x="4498" y="2351"/>
                    <a:pt x="5211" y="2351"/>
                  </a:cubicBezTo>
                  <a:close/>
                  <a:moveTo>
                    <a:pt x="5801" y="5577"/>
                  </a:moveTo>
                  <a:lnTo>
                    <a:pt x="5211" y="6477"/>
                  </a:lnTo>
                  <a:lnTo>
                    <a:pt x="4653" y="5577"/>
                  </a:lnTo>
                  <a:lnTo>
                    <a:pt x="4653" y="5577"/>
                  </a:lnTo>
                  <a:cubicBezTo>
                    <a:pt x="4808" y="5608"/>
                    <a:pt x="4994" y="5608"/>
                    <a:pt x="5211" y="5608"/>
                  </a:cubicBezTo>
                  <a:cubicBezTo>
                    <a:pt x="5429" y="5608"/>
                    <a:pt x="5615" y="5608"/>
                    <a:pt x="5801" y="5577"/>
                  </a:cubicBezTo>
                  <a:close/>
                  <a:moveTo>
                    <a:pt x="6483" y="5484"/>
                  </a:moveTo>
                  <a:cubicBezTo>
                    <a:pt x="7042" y="5887"/>
                    <a:pt x="7383" y="6539"/>
                    <a:pt x="7383" y="7252"/>
                  </a:cubicBezTo>
                  <a:lnTo>
                    <a:pt x="7383" y="11223"/>
                  </a:lnTo>
                  <a:cubicBezTo>
                    <a:pt x="7383" y="12339"/>
                    <a:pt x="6576" y="13270"/>
                    <a:pt x="5491" y="13394"/>
                  </a:cubicBezTo>
                  <a:lnTo>
                    <a:pt x="5491" y="10261"/>
                  </a:lnTo>
                  <a:cubicBezTo>
                    <a:pt x="5491" y="10106"/>
                    <a:pt x="5367" y="9982"/>
                    <a:pt x="5211" y="9982"/>
                  </a:cubicBezTo>
                  <a:cubicBezTo>
                    <a:pt x="5056" y="9982"/>
                    <a:pt x="4932" y="10106"/>
                    <a:pt x="4932" y="10261"/>
                  </a:cubicBezTo>
                  <a:lnTo>
                    <a:pt x="4932" y="13394"/>
                  </a:lnTo>
                  <a:cubicBezTo>
                    <a:pt x="3878" y="13270"/>
                    <a:pt x="3040" y="12339"/>
                    <a:pt x="3040" y="11223"/>
                  </a:cubicBezTo>
                  <a:lnTo>
                    <a:pt x="3040" y="7252"/>
                  </a:lnTo>
                  <a:cubicBezTo>
                    <a:pt x="3040" y="6539"/>
                    <a:pt x="3381" y="5887"/>
                    <a:pt x="3940" y="5484"/>
                  </a:cubicBezTo>
                  <a:lnTo>
                    <a:pt x="4932" y="7066"/>
                  </a:lnTo>
                  <a:lnTo>
                    <a:pt x="4932" y="8059"/>
                  </a:lnTo>
                  <a:cubicBezTo>
                    <a:pt x="4932" y="8214"/>
                    <a:pt x="5056" y="8338"/>
                    <a:pt x="5211" y="8338"/>
                  </a:cubicBezTo>
                  <a:cubicBezTo>
                    <a:pt x="5367" y="8338"/>
                    <a:pt x="5491" y="8214"/>
                    <a:pt x="5491" y="8059"/>
                  </a:cubicBezTo>
                  <a:lnTo>
                    <a:pt x="5491" y="7066"/>
                  </a:lnTo>
                  <a:lnTo>
                    <a:pt x="6483" y="5484"/>
                  </a:lnTo>
                  <a:close/>
                  <a:moveTo>
                    <a:pt x="2501" y="1"/>
                  </a:moveTo>
                  <a:cubicBezTo>
                    <a:pt x="2403" y="1"/>
                    <a:pt x="2302" y="58"/>
                    <a:pt x="2234" y="149"/>
                  </a:cubicBezTo>
                  <a:cubicBezTo>
                    <a:pt x="2172" y="304"/>
                    <a:pt x="2234" y="459"/>
                    <a:pt x="2358" y="521"/>
                  </a:cubicBezTo>
                  <a:lnTo>
                    <a:pt x="3350" y="1017"/>
                  </a:lnTo>
                  <a:lnTo>
                    <a:pt x="3691" y="2910"/>
                  </a:lnTo>
                  <a:cubicBezTo>
                    <a:pt x="3443" y="3344"/>
                    <a:pt x="3319" y="3840"/>
                    <a:pt x="3319" y="4274"/>
                  </a:cubicBezTo>
                  <a:cubicBezTo>
                    <a:pt x="3319" y="4368"/>
                    <a:pt x="3319" y="4461"/>
                    <a:pt x="3319" y="4523"/>
                  </a:cubicBezTo>
                  <a:lnTo>
                    <a:pt x="3195" y="4523"/>
                  </a:lnTo>
                  <a:lnTo>
                    <a:pt x="1644" y="1948"/>
                  </a:lnTo>
                  <a:cubicBezTo>
                    <a:pt x="1582" y="1855"/>
                    <a:pt x="1489" y="1793"/>
                    <a:pt x="1396" y="1793"/>
                  </a:cubicBezTo>
                  <a:lnTo>
                    <a:pt x="869" y="1793"/>
                  </a:lnTo>
                  <a:cubicBezTo>
                    <a:pt x="714" y="1793"/>
                    <a:pt x="590" y="1917"/>
                    <a:pt x="590" y="2072"/>
                  </a:cubicBezTo>
                  <a:cubicBezTo>
                    <a:pt x="590" y="2227"/>
                    <a:pt x="714" y="2351"/>
                    <a:pt x="869" y="2351"/>
                  </a:cubicBezTo>
                  <a:lnTo>
                    <a:pt x="1241" y="2351"/>
                  </a:lnTo>
                  <a:lnTo>
                    <a:pt x="2792" y="4957"/>
                  </a:lnTo>
                  <a:cubicBezTo>
                    <a:pt x="2854" y="5019"/>
                    <a:pt x="2947" y="5081"/>
                    <a:pt x="3040" y="5081"/>
                  </a:cubicBezTo>
                  <a:lnTo>
                    <a:pt x="3567" y="5081"/>
                  </a:lnTo>
                  <a:cubicBezTo>
                    <a:pt x="3040" y="5484"/>
                    <a:pt x="2668" y="6074"/>
                    <a:pt x="2544" y="6725"/>
                  </a:cubicBezTo>
                  <a:lnTo>
                    <a:pt x="1954" y="6725"/>
                  </a:lnTo>
                  <a:cubicBezTo>
                    <a:pt x="1830" y="6725"/>
                    <a:pt x="1706" y="6787"/>
                    <a:pt x="1675" y="6911"/>
                  </a:cubicBezTo>
                  <a:lnTo>
                    <a:pt x="1179" y="8431"/>
                  </a:lnTo>
                  <a:lnTo>
                    <a:pt x="186" y="8927"/>
                  </a:lnTo>
                  <a:cubicBezTo>
                    <a:pt x="62" y="8989"/>
                    <a:pt x="0" y="9144"/>
                    <a:pt x="62" y="9300"/>
                  </a:cubicBezTo>
                  <a:cubicBezTo>
                    <a:pt x="104" y="9382"/>
                    <a:pt x="200" y="9437"/>
                    <a:pt x="297" y="9437"/>
                  </a:cubicBezTo>
                  <a:cubicBezTo>
                    <a:pt x="345" y="9437"/>
                    <a:pt x="393" y="9424"/>
                    <a:pt x="434" y="9393"/>
                  </a:cubicBezTo>
                  <a:lnTo>
                    <a:pt x="1520" y="8865"/>
                  </a:lnTo>
                  <a:cubicBezTo>
                    <a:pt x="1582" y="8834"/>
                    <a:pt x="1644" y="8772"/>
                    <a:pt x="1644" y="8710"/>
                  </a:cubicBezTo>
                  <a:lnTo>
                    <a:pt x="2141" y="7252"/>
                  </a:lnTo>
                  <a:lnTo>
                    <a:pt x="2482" y="7252"/>
                  </a:lnTo>
                  <a:lnTo>
                    <a:pt x="2482" y="9424"/>
                  </a:lnTo>
                  <a:lnTo>
                    <a:pt x="1954" y="9424"/>
                  </a:lnTo>
                  <a:cubicBezTo>
                    <a:pt x="1799" y="9424"/>
                    <a:pt x="1706" y="9517"/>
                    <a:pt x="1675" y="9672"/>
                  </a:cubicBezTo>
                  <a:lnTo>
                    <a:pt x="1148" y="12960"/>
                  </a:lnTo>
                  <a:lnTo>
                    <a:pt x="186" y="13425"/>
                  </a:lnTo>
                  <a:cubicBezTo>
                    <a:pt x="31" y="13518"/>
                    <a:pt x="0" y="13673"/>
                    <a:pt x="62" y="13797"/>
                  </a:cubicBezTo>
                  <a:cubicBezTo>
                    <a:pt x="105" y="13903"/>
                    <a:pt x="205" y="13951"/>
                    <a:pt x="304" y="13951"/>
                  </a:cubicBezTo>
                  <a:cubicBezTo>
                    <a:pt x="350" y="13951"/>
                    <a:pt x="395" y="13941"/>
                    <a:pt x="434" y="13921"/>
                  </a:cubicBezTo>
                  <a:lnTo>
                    <a:pt x="1520" y="13363"/>
                  </a:lnTo>
                  <a:cubicBezTo>
                    <a:pt x="1582" y="13332"/>
                    <a:pt x="1644" y="13270"/>
                    <a:pt x="1675" y="13177"/>
                  </a:cubicBezTo>
                  <a:lnTo>
                    <a:pt x="2172" y="9982"/>
                  </a:lnTo>
                  <a:lnTo>
                    <a:pt x="2482" y="9982"/>
                  </a:lnTo>
                  <a:lnTo>
                    <a:pt x="2482" y="11223"/>
                  </a:lnTo>
                  <a:cubicBezTo>
                    <a:pt x="2482" y="12712"/>
                    <a:pt x="3691" y="13952"/>
                    <a:pt x="5211" y="13952"/>
                  </a:cubicBezTo>
                  <a:cubicBezTo>
                    <a:pt x="6700" y="13952"/>
                    <a:pt x="7941" y="12712"/>
                    <a:pt x="7941" y="11223"/>
                  </a:cubicBezTo>
                  <a:lnTo>
                    <a:pt x="7941" y="9982"/>
                  </a:lnTo>
                  <a:lnTo>
                    <a:pt x="8189" y="9982"/>
                  </a:lnTo>
                  <a:lnTo>
                    <a:pt x="8717" y="13177"/>
                  </a:lnTo>
                  <a:cubicBezTo>
                    <a:pt x="8717" y="13270"/>
                    <a:pt x="8779" y="13332"/>
                    <a:pt x="8872" y="13363"/>
                  </a:cubicBezTo>
                  <a:lnTo>
                    <a:pt x="9957" y="13921"/>
                  </a:lnTo>
                  <a:cubicBezTo>
                    <a:pt x="9991" y="13938"/>
                    <a:pt x="10026" y="13946"/>
                    <a:pt x="10061" y="13946"/>
                  </a:cubicBezTo>
                  <a:cubicBezTo>
                    <a:pt x="10158" y="13946"/>
                    <a:pt x="10253" y="13888"/>
                    <a:pt x="10299" y="13797"/>
                  </a:cubicBezTo>
                  <a:cubicBezTo>
                    <a:pt x="10392" y="13673"/>
                    <a:pt x="10330" y="13518"/>
                    <a:pt x="10206" y="13425"/>
                  </a:cubicBezTo>
                  <a:lnTo>
                    <a:pt x="9213" y="12960"/>
                  </a:lnTo>
                  <a:lnTo>
                    <a:pt x="8717" y="9672"/>
                  </a:lnTo>
                  <a:cubicBezTo>
                    <a:pt x="8686" y="9517"/>
                    <a:pt x="8562" y="9424"/>
                    <a:pt x="8437" y="9424"/>
                  </a:cubicBezTo>
                  <a:lnTo>
                    <a:pt x="7941" y="9424"/>
                  </a:lnTo>
                  <a:lnTo>
                    <a:pt x="7941" y="7252"/>
                  </a:lnTo>
                  <a:lnTo>
                    <a:pt x="8282" y="7252"/>
                  </a:lnTo>
                  <a:lnTo>
                    <a:pt x="8748" y="8710"/>
                  </a:lnTo>
                  <a:cubicBezTo>
                    <a:pt x="8779" y="8772"/>
                    <a:pt x="8841" y="8834"/>
                    <a:pt x="8903" y="8865"/>
                  </a:cubicBezTo>
                  <a:lnTo>
                    <a:pt x="9988" y="9393"/>
                  </a:lnTo>
                  <a:cubicBezTo>
                    <a:pt x="10030" y="9424"/>
                    <a:pt x="10075" y="9437"/>
                    <a:pt x="10119" y="9437"/>
                  </a:cubicBezTo>
                  <a:cubicBezTo>
                    <a:pt x="10209" y="9437"/>
                    <a:pt x="10299" y="9382"/>
                    <a:pt x="10361" y="9300"/>
                  </a:cubicBezTo>
                  <a:cubicBezTo>
                    <a:pt x="10423" y="9144"/>
                    <a:pt x="10361" y="8989"/>
                    <a:pt x="10237" y="8927"/>
                  </a:cubicBezTo>
                  <a:lnTo>
                    <a:pt x="9244" y="8431"/>
                  </a:lnTo>
                  <a:lnTo>
                    <a:pt x="8748" y="6911"/>
                  </a:lnTo>
                  <a:cubicBezTo>
                    <a:pt x="8686" y="6787"/>
                    <a:pt x="8593" y="6725"/>
                    <a:pt x="8468" y="6725"/>
                  </a:cubicBezTo>
                  <a:lnTo>
                    <a:pt x="7879" y="6725"/>
                  </a:lnTo>
                  <a:cubicBezTo>
                    <a:pt x="7755" y="6074"/>
                    <a:pt x="7383" y="5484"/>
                    <a:pt x="6855" y="5081"/>
                  </a:cubicBezTo>
                  <a:lnTo>
                    <a:pt x="7383" y="5081"/>
                  </a:lnTo>
                  <a:cubicBezTo>
                    <a:pt x="7507" y="5081"/>
                    <a:pt x="7569" y="5019"/>
                    <a:pt x="7631" y="4957"/>
                  </a:cubicBezTo>
                  <a:lnTo>
                    <a:pt x="9182" y="2351"/>
                  </a:lnTo>
                  <a:lnTo>
                    <a:pt x="9585" y="2351"/>
                  </a:lnTo>
                  <a:cubicBezTo>
                    <a:pt x="9740" y="2351"/>
                    <a:pt x="9833" y="2227"/>
                    <a:pt x="9833" y="2072"/>
                  </a:cubicBezTo>
                  <a:cubicBezTo>
                    <a:pt x="9833" y="1917"/>
                    <a:pt x="9740" y="1793"/>
                    <a:pt x="9585" y="1793"/>
                  </a:cubicBezTo>
                  <a:lnTo>
                    <a:pt x="9027" y="1793"/>
                  </a:lnTo>
                  <a:cubicBezTo>
                    <a:pt x="8934" y="1793"/>
                    <a:pt x="8841" y="1855"/>
                    <a:pt x="8810" y="1948"/>
                  </a:cubicBezTo>
                  <a:lnTo>
                    <a:pt x="7228" y="4523"/>
                  </a:lnTo>
                  <a:lnTo>
                    <a:pt x="7104" y="4523"/>
                  </a:lnTo>
                  <a:cubicBezTo>
                    <a:pt x="7104" y="4461"/>
                    <a:pt x="7135" y="4368"/>
                    <a:pt x="7135" y="4274"/>
                  </a:cubicBezTo>
                  <a:cubicBezTo>
                    <a:pt x="7135" y="3840"/>
                    <a:pt x="6980" y="3344"/>
                    <a:pt x="6731" y="2910"/>
                  </a:cubicBezTo>
                  <a:lnTo>
                    <a:pt x="7104" y="1017"/>
                  </a:lnTo>
                  <a:lnTo>
                    <a:pt x="8065" y="521"/>
                  </a:lnTo>
                  <a:cubicBezTo>
                    <a:pt x="8189" y="459"/>
                    <a:pt x="8251" y="304"/>
                    <a:pt x="8189" y="149"/>
                  </a:cubicBezTo>
                  <a:cubicBezTo>
                    <a:pt x="8144" y="58"/>
                    <a:pt x="8032" y="1"/>
                    <a:pt x="7927" y="1"/>
                  </a:cubicBezTo>
                  <a:cubicBezTo>
                    <a:pt x="7888" y="1"/>
                    <a:pt x="7850" y="8"/>
                    <a:pt x="7817" y="25"/>
                  </a:cubicBezTo>
                  <a:lnTo>
                    <a:pt x="6731" y="583"/>
                  </a:lnTo>
                  <a:cubicBezTo>
                    <a:pt x="6638" y="614"/>
                    <a:pt x="6607" y="707"/>
                    <a:pt x="6576" y="769"/>
                  </a:cubicBezTo>
                  <a:lnTo>
                    <a:pt x="6297" y="2320"/>
                  </a:lnTo>
                  <a:cubicBezTo>
                    <a:pt x="5956" y="1979"/>
                    <a:pt x="5584" y="1824"/>
                    <a:pt x="5211" y="1824"/>
                  </a:cubicBezTo>
                  <a:cubicBezTo>
                    <a:pt x="4839" y="1824"/>
                    <a:pt x="4467" y="1979"/>
                    <a:pt x="4126" y="2320"/>
                  </a:cubicBezTo>
                  <a:lnTo>
                    <a:pt x="3847" y="769"/>
                  </a:lnTo>
                  <a:cubicBezTo>
                    <a:pt x="3847" y="707"/>
                    <a:pt x="3785" y="614"/>
                    <a:pt x="3691" y="583"/>
                  </a:cubicBezTo>
                  <a:lnTo>
                    <a:pt x="2606" y="25"/>
                  </a:lnTo>
                  <a:cubicBezTo>
                    <a:pt x="2573" y="8"/>
                    <a:pt x="2537" y="1"/>
                    <a:pt x="2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50" name="Google Shape;650;p44"/>
          <p:cNvGrpSpPr/>
          <p:nvPr/>
        </p:nvGrpSpPr>
        <p:grpSpPr>
          <a:xfrm>
            <a:off x="8035074" y="3241316"/>
            <a:ext cx="382354" cy="338447"/>
            <a:chOff x="8035074" y="3241316"/>
            <a:chExt cx="382354" cy="338447"/>
          </a:xfrm>
        </p:grpSpPr>
        <p:sp>
          <p:nvSpPr>
            <p:cNvPr id="651" name="Google Shape;651;p44"/>
            <p:cNvSpPr/>
            <p:nvPr/>
          </p:nvSpPr>
          <p:spPr>
            <a:xfrm>
              <a:off x="8219980" y="3447744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79" y="0"/>
                  </a:moveTo>
                  <a:cubicBezTo>
                    <a:pt x="124" y="0"/>
                    <a:pt x="0" y="93"/>
                    <a:pt x="0" y="248"/>
                  </a:cubicBezTo>
                  <a:cubicBezTo>
                    <a:pt x="0" y="404"/>
                    <a:pt x="124" y="528"/>
                    <a:pt x="279" y="528"/>
                  </a:cubicBezTo>
                  <a:cubicBezTo>
                    <a:pt x="435" y="528"/>
                    <a:pt x="559" y="404"/>
                    <a:pt x="559" y="248"/>
                  </a:cubicBezTo>
                  <a:cubicBezTo>
                    <a:pt x="559" y="93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8035074" y="3241316"/>
              <a:ext cx="382354" cy="338447"/>
            </a:xfrm>
            <a:custGeom>
              <a:avLst/>
              <a:gdLst/>
              <a:ahLst/>
              <a:cxnLst/>
              <a:rect l="l" t="t" r="r" b="b"/>
              <a:pathLst>
                <a:path w="14177" h="12549" extrusionOk="0">
                  <a:moveTo>
                    <a:pt x="7135" y="2722"/>
                  </a:moveTo>
                  <a:cubicBezTo>
                    <a:pt x="7446" y="2722"/>
                    <a:pt x="7694" y="2970"/>
                    <a:pt x="7694" y="3281"/>
                  </a:cubicBezTo>
                  <a:cubicBezTo>
                    <a:pt x="7694" y="3591"/>
                    <a:pt x="7446" y="3808"/>
                    <a:pt x="7135" y="3808"/>
                  </a:cubicBezTo>
                  <a:cubicBezTo>
                    <a:pt x="6825" y="3808"/>
                    <a:pt x="6577" y="3591"/>
                    <a:pt x="6577" y="3281"/>
                  </a:cubicBezTo>
                  <a:cubicBezTo>
                    <a:pt x="6577" y="2970"/>
                    <a:pt x="6825" y="2722"/>
                    <a:pt x="7135" y="2722"/>
                  </a:cubicBezTo>
                  <a:close/>
                  <a:moveTo>
                    <a:pt x="5522" y="5221"/>
                  </a:moveTo>
                  <a:cubicBezTo>
                    <a:pt x="5648" y="5221"/>
                    <a:pt x="5763" y="5226"/>
                    <a:pt x="5864" y="5235"/>
                  </a:cubicBezTo>
                  <a:cubicBezTo>
                    <a:pt x="5833" y="5359"/>
                    <a:pt x="5833" y="5483"/>
                    <a:pt x="5802" y="5607"/>
                  </a:cubicBezTo>
                  <a:cubicBezTo>
                    <a:pt x="5212" y="5979"/>
                    <a:pt x="3940" y="6414"/>
                    <a:pt x="3010" y="6662"/>
                  </a:cubicBezTo>
                  <a:cubicBezTo>
                    <a:pt x="2324" y="6843"/>
                    <a:pt x="1817" y="6905"/>
                    <a:pt x="1456" y="6905"/>
                  </a:cubicBezTo>
                  <a:cubicBezTo>
                    <a:pt x="951" y="6905"/>
                    <a:pt x="733" y="6783"/>
                    <a:pt x="714" y="6693"/>
                  </a:cubicBezTo>
                  <a:cubicBezTo>
                    <a:pt x="652" y="6538"/>
                    <a:pt x="1118" y="6041"/>
                    <a:pt x="2731" y="5607"/>
                  </a:cubicBezTo>
                  <a:cubicBezTo>
                    <a:pt x="3683" y="5369"/>
                    <a:pt x="4792" y="5221"/>
                    <a:pt x="5522" y="5221"/>
                  </a:cubicBezTo>
                  <a:close/>
                  <a:moveTo>
                    <a:pt x="8632" y="5230"/>
                  </a:moveTo>
                  <a:cubicBezTo>
                    <a:pt x="9366" y="5230"/>
                    <a:pt x="10597" y="5356"/>
                    <a:pt x="11602" y="5607"/>
                  </a:cubicBezTo>
                  <a:cubicBezTo>
                    <a:pt x="12502" y="5855"/>
                    <a:pt x="12998" y="6134"/>
                    <a:pt x="13246" y="6289"/>
                  </a:cubicBezTo>
                  <a:cubicBezTo>
                    <a:pt x="13525" y="6476"/>
                    <a:pt x="13587" y="6631"/>
                    <a:pt x="13556" y="6724"/>
                  </a:cubicBezTo>
                  <a:lnTo>
                    <a:pt x="13556" y="6693"/>
                  </a:lnTo>
                  <a:cubicBezTo>
                    <a:pt x="13539" y="6799"/>
                    <a:pt x="13330" y="6915"/>
                    <a:pt x="12861" y="6915"/>
                  </a:cubicBezTo>
                  <a:cubicBezTo>
                    <a:pt x="12507" y="6915"/>
                    <a:pt x="12004" y="6849"/>
                    <a:pt x="11323" y="6662"/>
                  </a:cubicBezTo>
                  <a:cubicBezTo>
                    <a:pt x="10299" y="6414"/>
                    <a:pt x="9059" y="5979"/>
                    <a:pt x="8469" y="5607"/>
                  </a:cubicBezTo>
                  <a:cubicBezTo>
                    <a:pt x="8438" y="5483"/>
                    <a:pt x="8438" y="5359"/>
                    <a:pt x="8407" y="5235"/>
                  </a:cubicBezTo>
                  <a:cubicBezTo>
                    <a:pt x="8475" y="5232"/>
                    <a:pt x="8551" y="5230"/>
                    <a:pt x="8632" y="5230"/>
                  </a:cubicBezTo>
                  <a:close/>
                  <a:moveTo>
                    <a:pt x="7601" y="4273"/>
                  </a:moveTo>
                  <a:cubicBezTo>
                    <a:pt x="7880" y="4894"/>
                    <a:pt x="7942" y="5855"/>
                    <a:pt x="7942" y="6538"/>
                  </a:cubicBezTo>
                  <a:cubicBezTo>
                    <a:pt x="7942" y="7499"/>
                    <a:pt x="7818" y="8678"/>
                    <a:pt x="7570" y="9577"/>
                  </a:cubicBezTo>
                  <a:cubicBezTo>
                    <a:pt x="7353" y="10167"/>
                    <a:pt x="7197" y="10353"/>
                    <a:pt x="7135" y="10353"/>
                  </a:cubicBezTo>
                  <a:cubicBezTo>
                    <a:pt x="7073" y="10353"/>
                    <a:pt x="6918" y="10167"/>
                    <a:pt x="6732" y="9577"/>
                  </a:cubicBezTo>
                  <a:cubicBezTo>
                    <a:pt x="6453" y="8678"/>
                    <a:pt x="6329" y="7499"/>
                    <a:pt x="6329" y="6538"/>
                  </a:cubicBezTo>
                  <a:cubicBezTo>
                    <a:pt x="6329" y="5855"/>
                    <a:pt x="6391" y="4894"/>
                    <a:pt x="6670" y="4273"/>
                  </a:cubicBezTo>
                  <a:cubicBezTo>
                    <a:pt x="6825" y="4335"/>
                    <a:pt x="6980" y="4366"/>
                    <a:pt x="7135" y="4366"/>
                  </a:cubicBezTo>
                  <a:cubicBezTo>
                    <a:pt x="7291" y="4366"/>
                    <a:pt x="7446" y="4335"/>
                    <a:pt x="7601" y="4273"/>
                  </a:cubicBezTo>
                  <a:close/>
                  <a:moveTo>
                    <a:pt x="3320" y="1"/>
                  </a:moveTo>
                  <a:cubicBezTo>
                    <a:pt x="3238" y="1"/>
                    <a:pt x="3159" y="42"/>
                    <a:pt x="3103" y="117"/>
                  </a:cubicBezTo>
                  <a:cubicBezTo>
                    <a:pt x="3010" y="241"/>
                    <a:pt x="3041" y="427"/>
                    <a:pt x="3165" y="489"/>
                  </a:cubicBezTo>
                  <a:cubicBezTo>
                    <a:pt x="4127" y="1140"/>
                    <a:pt x="4685" y="2195"/>
                    <a:pt x="4685" y="3343"/>
                  </a:cubicBezTo>
                  <a:lnTo>
                    <a:pt x="4685" y="3529"/>
                  </a:lnTo>
                  <a:cubicBezTo>
                    <a:pt x="4685" y="3994"/>
                    <a:pt x="5057" y="4366"/>
                    <a:pt x="5522" y="4366"/>
                  </a:cubicBezTo>
                  <a:lnTo>
                    <a:pt x="6081" y="4366"/>
                  </a:lnTo>
                  <a:cubicBezTo>
                    <a:pt x="6019" y="4459"/>
                    <a:pt x="5988" y="4583"/>
                    <a:pt x="5957" y="4707"/>
                  </a:cubicBezTo>
                  <a:cubicBezTo>
                    <a:pt x="5806" y="4689"/>
                    <a:pt x="5630" y="4681"/>
                    <a:pt x="5437" y="4681"/>
                  </a:cubicBezTo>
                  <a:cubicBezTo>
                    <a:pt x="4636" y="4681"/>
                    <a:pt x="3531" y="4830"/>
                    <a:pt x="2607" y="5080"/>
                  </a:cubicBezTo>
                  <a:cubicBezTo>
                    <a:pt x="901" y="5545"/>
                    <a:pt x="1" y="6196"/>
                    <a:pt x="187" y="6848"/>
                  </a:cubicBezTo>
                  <a:cubicBezTo>
                    <a:pt x="311" y="7313"/>
                    <a:pt x="823" y="7460"/>
                    <a:pt x="1420" y="7460"/>
                  </a:cubicBezTo>
                  <a:cubicBezTo>
                    <a:pt x="2017" y="7460"/>
                    <a:pt x="2700" y="7313"/>
                    <a:pt x="3165" y="7189"/>
                  </a:cubicBezTo>
                  <a:cubicBezTo>
                    <a:pt x="4034" y="6972"/>
                    <a:pt x="5088" y="6600"/>
                    <a:pt x="5802" y="6258"/>
                  </a:cubicBezTo>
                  <a:cubicBezTo>
                    <a:pt x="5802" y="6351"/>
                    <a:pt x="5802" y="6445"/>
                    <a:pt x="5802" y="6538"/>
                  </a:cubicBezTo>
                  <a:cubicBezTo>
                    <a:pt x="5802" y="6848"/>
                    <a:pt x="5802" y="7127"/>
                    <a:pt x="5833" y="7437"/>
                  </a:cubicBezTo>
                  <a:cubicBezTo>
                    <a:pt x="5119" y="7871"/>
                    <a:pt x="4685" y="8926"/>
                    <a:pt x="4499" y="9515"/>
                  </a:cubicBezTo>
                  <a:cubicBezTo>
                    <a:pt x="4127" y="10694"/>
                    <a:pt x="3258" y="11594"/>
                    <a:pt x="2141" y="12028"/>
                  </a:cubicBezTo>
                  <a:cubicBezTo>
                    <a:pt x="2017" y="12090"/>
                    <a:pt x="1924" y="12245"/>
                    <a:pt x="1986" y="12369"/>
                  </a:cubicBezTo>
                  <a:cubicBezTo>
                    <a:pt x="2032" y="12484"/>
                    <a:pt x="2129" y="12548"/>
                    <a:pt x="2227" y="12548"/>
                  </a:cubicBezTo>
                  <a:cubicBezTo>
                    <a:pt x="2261" y="12548"/>
                    <a:pt x="2295" y="12540"/>
                    <a:pt x="2327" y="12524"/>
                  </a:cubicBezTo>
                  <a:cubicBezTo>
                    <a:pt x="3599" y="12059"/>
                    <a:pt x="4592" y="11035"/>
                    <a:pt x="5026" y="9702"/>
                  </a:cubicBezTo>
                  <a:cubicBezTo>
                    <a:pt x="5243" y="8988"/>
                    <a:pt x="5553" y="8430"/>
                    <a:pt x="5895" y="8089"/>
                  </a:cubicBezTo>
                  <a:cubicBezTo>
                    <a:pt x="5957" y="8740"/>
                    <a:pt x="6081" y="9329"/>
                    <a:pt x="6236" y="9795"/>
                  </a:cubicBezTo>
                  <a:cubicBezTo>
                    <a:pt x="6484" y="10539"/>
                    <a:pt x="6763" y="10911"/>
                    <a:pt x="7166" y="10911"/>
                  </a:cubicBezTo>
                  <a:cubicBezTo>
                    <a:pt x="7539" y="10911"/>
                    <a:pt x="7818" y="10539"/>
                    <a:pt x="8066" y="9795"/>
                  </a:cubicBezTo>
                  <a:cubicBezTo>
                    <a:pt x="8221" y="9329"/>
                    <a:pt x="8345" y="8740"/>
                    <a:pt x="8438" y="8089"/>
                  </a:cubicBezTo>
                  <a:cubicBezTo>
                    <a:pt x="8748" y="8430"/>
                    <a:pt x="9059" y="8988"/>
                    <a:pt x="9276" y="9702"/>
                  </a:cubicBezTo>
                  <a:cubicBezTo>
                    <a:pt x="9710" y="11035"/>
                    <a:pt x="10703" y="12059"/>
                    <a:pt x="11974" y="12524"/>
                  </a:cubicBezTo>
                  <a:cubicBezTo>
                    <a:pt x="12007" y="12540"/>
                    <a:pt x="12041" y="12548"/>
                    <a:pt x="12075" y="12548"/>
                  </a:cubicBezTo>
                  <a:cubicBezTo>
                    <a:pt x="12172" y="12548"/>
                    <a:pt x="12270" y="12484"/>
                    <a:pt x="12316" y="12369"/>
                  </a:cubicBezTo>
                  <a:cubicBezTo>
                    <a:pt x="12378" y="12245"/>
                    <a:pt x="12316" y="12059"/>
                    <a:pt x="12161" y="12028"/>
                  </a:cubicBezTo>
                  <a:cubicBezTo>
                    <a:pt x="11044" y="11594"/>
                    <a:pt x="10206" y="10694"/>
                    <a:pt x="9803" y="9515"/>
                  </a:cubicBezTo>
                  <a:cubicBezTo>
                    <a:pt x="9617" y="8926"/>
                    <a:pt x="9183" y="7871"/>
                    <a:pt x="8500" y="7437"/>
                  </a:cubicBezTo>
                  <a:cubicBezTo>
                    <a:pt x="8500" y="7127"/>
                    <a:pt x="8531" y="6848"/>
                    <a:pt x="8531" y="6538"/>
                  </a:cubicBezTo>
                  <a:cubicBezTo>
                    <a:pt x="8531" y="6445"/>
                    <a:pt x="8531" y="6351"/>
                    <a:pt x="8531" y="6258"/>
                  </a:cubicBezTo>
                  <a:cubicBezTo>
                    <a:pt x="9245" y="6600"/>
                    <a:pt x="10361" y="6972"/>
                    <a:pt x="11199" y="7189"/>
                  </a:cubicBezTo>
                  <a:cubicBezTo>
                    <a:pt x="11664" y="7313"/>
                    <a:pt x="12331" y="7460"/>
                    <a:pt x="12913" y="7460"/>
                  </a:cubicBezTo>
                  <a:cubicBezTo>
                    <a:pt x="13494" y="7460"/>
                    <a:pt x="13991" y="7313"/>
                    <a:pt x="14115" y="6848"/>
                  </a:cubicBezTo>
                  <a:cubicBezTo>
                    <a:pt x="14177" y="6600"/>
                    <a:pt x="14146" y="6227"/>
                    <a:pt x="13587" y="5855"/>
                  </a:cubicBezTo>
                  <a:lnTo>
                    <a:pt x="13556" y="5855"/>
                  </a:lnTo>
                  <a:cubicBezTo>
                    <a:pt x="13153" y="5545"/>
                    <a:pt x="12533" y="5297"/>
                    <a:pt x="11757" y="5080"/>
                  </a:cubicBezTo>
                  <a:cubicBezTo>
                    <a:pt x="10813" y="4850"/>
                    <a:pt x="9637" y="4683"/>
                    <a:pt x="8801" y="4683"/>
                  </a:cubicBezTo>
                  <a:cubicBezTo>
                    <a:pt x="8621" y="4683"/>
                    <a:pt x="8457" y="4691"/>
                    <a:pt x="8314" y="4707"/>
                  </a:cubicBezTo>
                  <a:cubicBezTo>
                    <a:pt x="8283" y="4583"/>
                    <a:pt x="8252" y="4459"/>
                    <a:pt x="8221" y="4366"/>
                  </a:cubicBezTo>
                  <a:lnTo>
                    <a:pt x="8779" y="4366"/>
                  </a:lnTo>
                  <a:cubicBezTo>
                    <a:pt x="9214" y="4366"/>
                    <a:pt x="9586" y="3994"/>
                    <a:pt x="9586" y="3560"/>
                  </a:cubicBezTo>
                  <a:lnTo>
                    <a:pt x="9586" y="3343"/>
                  </a:lnTo>
                  <a:cubicBezTo>
                    <a:pt x="9586" y="2195"/>
                    <a:pt x="10144" y="1140"/>
                    <a:pt x="11106" y="489"/>
                  </a:cubicBezTo>
                  <a:cubicBezTo>
                    <a:pt x="11230" y="427"/>
                    <a:pt x="11261" y="241"/>
                    <a:pt x="11199" y="117"/>
                  </a:cubicBezTo>
                  <a:cubicBezTo>
                    <a:pt x="11143" y="42"/>
                    <a:pt x="11052" y="1"/>
                    <a:pt x="10962" y="1"/>
                  </a:cubicBezTo>
                  <a:cubicBezTo>
                    <a:pt x="10903" y="1"/>
                    <a:pt x="10845" y="18"/>
                    <a:pt x="10796" y="55"/>
                  </a:cubicBezTo>
                  <a:cubicBezTo>
                    <a:pt x="9710" y="768"/>
                    <a:pt x="9059" y="2009"/>
                    <a:pt x="9059" y="3343"/>
                  </a:cubicBezTo>
                  <a:lnTo>
                    <a:pt x="9059" y="3560"/>
                  </a:lnTo>
                  <a:cubicBezTo>
                    <a:pt x="9059" y="3684"/>
                    <a:pt x="8935" y="3808"/>
                    <a:pt x="8779" y="3808"/>
                  </a:cubicBezTo>
                  <a:lnTo>
                    <a:pt x="8097" y="3808"/>
                  </a:lnTo>
                  <a:cubicBezTo>
                    <a:pt x="8190" y="3653"/>
                    <a:pt x="8221" y="3467"/>
                    <a:pt x="8221" y="3281"/>
                  </a:cubicBezTo>
                  <a:cubicBezTo>
                    <a:pt x="8221" y="2753"/>
                    <a:pt x="7880" y="2350"/>
                    <a:pt x="7415" y="2226"/>
                  </a:cubicBezTo>
                  <a:lnTo>
                    <a:pt x="7415" y="830"/>
                  </a:lnTo>
                  <a:cubicBezTo>
                    <a:pt x="7415" y="675"/>
                    <a:pt x="7291" y="551"/>
                    <a:pt x="7135" y="551"/>
                  </a:cubicBezTo>
                  <a:cubicBezTo>
                    <a:pt x="6980" y="551"/>
                    <a:pt x="6856" y="675"/>
                    <a:pt x="6856" y="830"/>
                  </a:cubicBezTo>
                  <a:lnTo>
                    <a:pt x="6856" y="2226"/>
                  </a:lnTo>
                  <a:cubicBezTo>
                    <a:pt x="6391" y="2350"/>
                    <a:pt x="6050" y="2753"/>
                    <a:pt x="6050" y="3281"/>
                  </a:cubicBezTo>
                  <a:cubicBezTo>
                    <a:pt x="6050" y="3467"/>
                    <a:pt x="6112" y="3653"/>
                    <a:pt x="6205" y="3808"/>
                  </a:cubicBezTo>
                  <a:lnTo>
                    <a:pt x="5522" y="3808"/>
                  </a:lnTo>
                  <a:cubicBezTo>
                    <a:pt x="5367" y="3808"/>
                    <a:pt x="5243" y="3684"/>
                    <a:pt x="5243" y="3560"/>
                  </a:cubicBezTo>
                  <a:lnTo>
                    <a:pt x="5243" y="3343"/>
                  </a:lnTo>
                  <a:cubicBezTo>
                    <a:pt x="5243" y="2009"/>
                    <a:pt x="4592" y="799"/>
                    <a:pt x="3475" y="55"/>
                  </a:cubicBezTo>
                  <a:cubicBezTo>
                    <a:pt x="3426" y="18"/>
                    <a:pt x="3372" y="1"/>
                    <a:pt x="3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8219980" y="3388329"/>
              <a:ext cx="15076" cy="44366"/>
            </a:xfrm>
            <a:custGeom>
              <a:avLst/>
              <a:gdLst/>
              <a:ahLst/>
              <a:cxnLst/>
              <a:rect l="l" t="t" r="r" b="b"/>
              <a:pathLst>
                <a:path w="559" h="1645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lnTo>
                    <a:pt x="0" y="1366"/>
                  </a:lnTo>
                  <a:cubicBezTo>
                    <a:pt x="0" y="1521"/>
                    <a:pt x="124" y="1645"/>
                    <a:pt x="279" y="1645"/>
                  </a:cubicBezTo>
                  <a:cubicBezTo>
                    <a:pt x="435" y="1645"/>
                    <a:pt x="559" y="1521"/>
                    <a:pt x="559" y="1366"/>
                  </a:cubicBezTo>
                  <a:lnTo>
                    <a:pt x="559" y="280"/>
                  </a:lnTo>
                  <a:cubicBezTo>
                    <a:pt x="559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54" name="Google Shape;654;p44"/>
          <p:cNvSpPr/>
          <p:nvPr/>
        </p:nvSpPr>
        <p:spPr>
          <a:xfrm>
            <a:off x="8138828" y="2621194"/>
            <a:ext cx="177382" cy="375638"/>
          </a:xfrm>
          <a:custGeom>
            <a:avLst/>
            <a:gdLst/>
            <a:ahLst/>
            <a:cxnLst/>
            <a:rect l="l" t="t" r="r" b="b"/>
            <a:pathLst>
              <a:path w="6577" h="13928" extrusionOk="0">
                <a:moveTo>
                  <a:pt x="3288" y="2358"/>
                </a:moveTo>
                <a:cubicBezTo>
                  <a:pt x="3599" y="2358"/>
                  <a:pt x="3847" y="2606"/>
                  <a:pt x="3847" y="2885"/>
                </a:cubicBezTo>
                <a:lnTo>
                  <a:pt x="3847" y="3444"/>
                </a:lnTo>
                <a:lnTo>
                  <a:pt x="2761" y="3444"/>
                </a:lnTo>
                <a:lnTo>
                  <a:pt x="2761" y="2885"/>
                </a:lnTo>
                <a:cubicBezTo>
                  <a:pt x="2761" y="2606"/>
                  <a:pt x="3009" y="2358"/>
                  <a:pt x="3288" y="2358"/>
                </a:cubicBezTo>
                <a:close/>
                <a:moveTo>
                  <a:pt x="3847" y="3971"/>
                </a:moveTo>
                <a:lnTo>
                  <a:pt x="3847" y="5088"/>
                </a:lnTo>
                <a:lnTo>
                  <a:pt x="2761" y="5088"/>
                </a:lnTo>
                <a:lnTo>
                  <a:pt x="2761" y="3971"/>
                </a:lnTo>
                <a:close/>
                <a:moveTo>
                  <a:pt x="3847" y="5615"/>
                </a:moveTo>
                <a:lnTo>
                  <a:pt x="3847" y="6701"/>
                </a:lnTo>
                <a:lnTo>
                  <a:pt x="2761" y="6701"/>
                </a:lnTo>
                <a:lnTo>
                  <a:pt x="2761" y="5615"/>
                </a:lnTo>
                <a:close/>
                <a:moveTo>
                  <a:pt x="3847" y="7259"/>
                </a:moveTo>
                <a:lnTo>
                  <a:pt x="3847" y="8345"/>
                </a:lnTo>
                <a:lnTo>
                  <a:pt x="2761" y="8345"/>
                </a:lnTo>
                <a:lnTo>
                  <a:pt x="2761" y="7259"/>
                </a:lnTo>
                <a:close/>
                <a:moveTo>
                  <a:pt x="3847" y="8903"/>
                </a:moveTo>
                <a:lnTo>
                  <a:pt x="3847" y="9989"/>
                </a:lnTo>
                <a:lnTo>
                  <a:pt x="2761" y="9989"/>
                </a:lnTo>
                <a:lnTo>
                  <a:pt x="2761" y="8903"/>
                </a:lnTo>
                <a:close/>
                <a:moveTo>
                  <a:pt x="3847" y="10516"/>
                </a:moveTo>
                <a:lnTo>
                  <a:pt x="3847" y="11074"/>
                </a:lnTo>
                <a:cubicBezTo>
                  <a:pt x="3847" y="11384"/>
                  <a:pt x="3599" y="11633"/>
                  <a:pt x="3288" y="11633"/>
                </a:cubicBezTo>
                <a:cubicBezTo>
                  <a:pt x="3009" y="11633"/>
                  <a:pt x="2761" y="11384"/>
                  <a:pt x="2761" y="11074"/>
                </a:cubicBezTo>
                <a:lnTo>
                  <a:pt x="2761" y="10516"/>
                </a:lnTo>
                <a:close/>
                <a:moveTo>
                  <a:pt x="311" y="0"/>
                </a:moveTo>
                <a:cubicBezTo>
                  <a:pt x="155" y="0"/>
                  <a:pt x="31" y="125"/>
                  <a:pt x="31" y="280"/>
                </a:cubicBezTo>
                <a:cubicBezTo>
                  <a:pt x="31" y="435"/>
                  <a:pt x="155" y="559"/>
                  <a:pt x="311" y="559"/>
                </a:cubicBezTo>
                <a:cubicBezTo>
                  <a:pt x="1334" y="559"/>
                  <a:pt x="2172" y="1334"/>
                  <a:pt x="2513" y="2141"/>
                </a:cubicBezTo>
                <a:cubicBezTo>
                  <a:pt x="2327" y="2327"/>
                  <a:pt x="2203" y="2606"/>
                  <a:pt x="2203" y="2885"/>
                </a:cubicBezTo>
                <a:lnTo>
                  <a:pt x="1489" y="2885"/>
                </a:lnTo>
                <a:lnTo>
                  <a:pt x="497" y="1893"/>
                </a:lnTo>
                <a:cubicBezTo>
                  <a:pt x="435" y="1831"/>
                  <a:pt x="365" y="1800"/>
                  <a:pt x="295" y="1800"/>
                </a:cubicBezTo>
                <a:cubicBezTo>
                  <a:pt x="225" y="1800"/>
                  <a:pt x="155" y="1831"/>
                  <a:pt x="93" y="1893"/>
                </a:cubicBezTo>
                <a:cubicBezTo>
                  <a:pt x="0" y="1986"/>
                  <a:pt x="0" y="2172"/>
                  <a:pt x="93" y="2265"/>
                </a:cubicBezTo>
                <a:lnTo>
                  <a:pt x="1179" y="3350"/>
                </a:lnTo>
                <a:cubicBezTo>
                  <a:pt x="1241" y="3413"/>
                  <a:pt x="1303" y="3444"/>
                  <a:pt x="1396" y="3444"/>
                </a:cubicBezTo>
                <a:lnTo>
                  <a:pt x="2203" y="3444"/>
                </a:lnTo>
                <a:lnTo>
                  <a:pt x="2203" y="3568"/>
                </a:lnTo>
                <a:lnTo>
                  <a:pt x="1582" y="3971"/>
                </a:lnTo>
                <a:lnTo>
                  <a:pt x="838" y="3971"/>
                </a:lnTo>
                <a:cubicBezTo>
                  <a:pt x="683" y="3971"/>
                  <a:pt x="559" y="4095"/>
                  <a:pt x="559" y="4250"/>
                </a:cubicBezTo>
                <a:cubicBezTo>
                  <a:pt x="559" y="4405"/>
                  <a:pt x="683" y="4529"/>
                  <a:pt x="838" y="4529"/>
                </a:cubicBezTo>
                <a:lnTo>
                  <a:pt x="1644" y="4529"/>
                </a:lnTo>
                <a:cubicBezTo>
                  <a:pt x="1706" y="4529"/>
                  <a:pt x="1768" y="4498"/>
                  <a:pt x="1800" y="4467"/>
                </a:cubicBezTo>
                <a:lnTo>
                  <a:pt x="2203" y="4219"/>
                </a:lnTo>
                <a:lnTo>
                  <a:pt x="2203" y="5181"/>
                </a:lnTo>
                <a:lnTo>
                  <a:pt x="1582" y="5615"/>
                </a:lnTo>
                <a:lnTo>
                  <a:pt x="838" y="5615"/>
                </a:lnTo>
                <a:cubicBezTo>
                  <a:pt x="683" y="5615"/>
                  <a:pt x="559" y="5739"/>
                  <a:pt x="559" y="5894"/>
                </a:cubicBezTo>
                <a:cubicBezTo>
                  <a:pt x="559" y="6049"/>
                  <a:pt x="683" y="6142"/>
                  <a:pt x="838" y="6142"/>
                </a:cubicBezTo>
                <a:lnTo>
                  <a:pt x="1644" y="6142"/>
                </a:lnTo>
                <a:cubicBezTo>
                  <a:pt x="1706" y="6142"/>
                  <a:pt x="1768" y="6142"/>
                  <a:pt x="1800" y="6111"/>
                </a:cubicBezTo>
                <a:lnTo>
                  <a:pt x="2203" y="5832"/>
                </a:lnTo>
                <a:lnTo>
                  <a:pt x="2203" y="6825"/>
                </a:lnTo>
                <a:lnTo>
                  <a:pt x="1582" y="7259"/>
                </a:lnTo>
                <a:lnTo>
                  <a:pt x="838" y="7259"/>
                </a:lnTo>
                <a:cubicBezTo>
                  <a:pt x="683" y="7259"/>
                  <a:pt x="559" y="7352"/>
                  <a:pt x="559" y="7507"/>
                </a:cubicBezTo>
                <a:cubicBezTo>
                  <a:pt x="559" y="7662"/>
                  <a:pt x="683" y="7786"/>
                  <a:pt x="838" y="7786"/>
                </a:cubicBezTo>
                <a:lnTo>
                  <a:pt x="1644" y="7786"/>
                </a:lnTo>
                <a:cubicBezTo>
                  <a:pt x="1706" y="7786"/>
                  <a:pt x="1768" y="7786"/>
                  <a:pt x="1800" y="7755"/>
                </a:cubicBezTo>
                <a:lnTo>
                  <a:pt x="2203" y="7476"/>
                </a:lnTo>
                <a:lnTo>
                  <a:pt x="2203" y="8469"/>
                </a:lnTo>
                <a:lnTo>
                  <a:pt x="1582" y="8872"/>
                </a:lnTo>
                <a:lnTo>
                  <a:pt x="838" y="8872"/>
                </a:lnTo>
                <a:cubicBezTo>
                  <a:pt x="683" y="8872"/>
                  <a:pt x="559" y="8996"/>
                  <a:pt x="559" y="9151"/>
                </a:cubicBezTo>
                <a:cubicBezTo>
                  <a:pt x="559" y="9306"/>
                  <a:pt x="683" y="9430"/>
                  <a:pt x="838" y="9430"/>
                </a:cubicBezTo>
                <a:lnTo>
                  <a:pt x="1644" y="9430"/>
                </a:lnTo>
                <a:cubicBezTo>
                  <a:pt x="1706" y="9430"/>
                  <a:pt x="1768" y="9399"/>
                  <a:pt x="1800" y="9368"/>
                </a:cubicBezTo>
                <a:lnTo>
                  <a:pt x="2203" y="9120"/>
                </a:lnTo>
                <a:lnTo>
                  <a:pt x="2203" y="10082"/>
                </a:lnTo>
                <a:lnTo>
                  <a:pt x="1582" y="10516"/>
                </a:lnTo>
                <a:lnTo>
                  <a:pt x="838" y="10516"/>
                </a:lnTo>
                <a:cubicBezTo>
                  <a:pt x="683" y="10516"/>
                  <a:pt x="559" y="10640"/>
                  <a:pt x="559" y="10795"/>
                </a:cubicBezTo>
                <a:cubicBezTo>
                  <a:pt x="559" y="10919"/>
                  <a:pt x="683" y="11043"/>
                  <a:pt x="838" y="11043"/>
                </a:cubicBezTo>
                <a:lnTo>
                  <a:pt x="1644" y="11043"/>
                </a:lnTo>
                <a:cubicBezTo>
                  <a:pt x="1706" y="11043"/>
                  <a:pt x="1768" y="11043"/>
                  <a:pt x="1800" y="11012"/>
                </a:cubicBezTo>
                <a:lnTo>
                  <a:pt x="2203" y="10733"/>
                </a:lnTo>
                <a:lnTo>
                  <a:pt x="2203" y="11043"/>
                </a:lnTo>
                <a:cubicBezTo>
                  <a:pt x="2203" y="11105"/>
                  <a:pt x="2203" y="11167"/>
                  <a:pt x="2203" y="11198"/>
                </a:cubicBezTo>
                <a:lnTo>
                  <a:pt x="1737" y="11664"/>
                </a:lnTo>
                <a:cubicBezTo>
                  <a:pt x="1675" y="11726"/>
                  <a:pt x="1644" y="11788"/>
                  <a:pt x="1644" y="11881"/>
                </a:cubicBezTo>
                <a:lnTo>
                  <a:pt x="1644" y="13680"/>
                </a:lnTo>
                <a:cubicBezTo>
                  <a:pt x="1644" y="13835"/>
                  <a:pt x="1768" y="13928"/>
                  <a:pt x="1924" y="13928"/>
                </a:cubicBezTo>
                <a:cubicBezTo>
                  <a:pt x="2079" y="13928"/>
                  <a:pt x="2203" y="13835"/>
                  <a:pt x="2203" y="13680"/>
                </a:cubicBezTo>
                <a:lnTo>
                  <a:pt x="2203" y="11974"/>
                </a:lnTo>
                <a:lnTo>
                  <a:pt x="2451" y="11726"/>
                </a:lnTo>
                <a:cubicBezTo>
                  <a:pt x="2637" y="11974"/>
                  <a:pt x="2947" y="12129"/>
                  <a:pt x="3288" y="12129"/>
                </a:cubicBezTo>
                <a:cubicBezTo>
                  <a:pt x="3630" y="12129"/>
                  <a:pt x="3940" y="12005"/>
                  <a:pt x="4126" y="11726"/>
                </a:cubicBezTo>
                <a:lnTo>
                  <a:pt x="4374" y="11974"/>
                </a:lnTo>
                <a:lnTo>
                  <a:pt x="4374" y="13680"/>
                </a:lnTo>
                <a:cubicBezTo>
                  <a:pt x="4374" y="13835"/>
                  <a:pt x="4498" y="13928"/>
                  <a:pt x="4653" y="13928"/>
                </a:cubicBezTo>
                <a:cubicBezTo>
                  <a:pt x="4808" y="13928"/>
                  <a:pt x="4932" y="13835"/>
                  <a:pt x="4932" y="13680"/>
                </a:cubicBezTo>
                <a:lnTo>
                  <a:pt x="4932" y="11881"/>
                </a:lnTo>
                <a:cubicBezTo>
                  <a:pt x="4932" y="11788"/>
                  <a:pt x="4901" y="11726"/>
                  <a:pt x="4839" y="11664"/>
                </a:cubicBezTo>
                <a:lnTo>
                  <a:pt x="4374" y="11198"/>
                </a:lnTo>
                <a:cubicBezTo>
                  <a:pt x="4374" y="11136"/>
                  <a:pt x="4374" y="11105"/>
                  <a:pt x="4374" y="11043"/>
                </a:cubicBezTo>
                <a:lnTo>
                  <a:pt x="4374" y="10733"/>
                </a:lnTo>
                <a:lnTo>
                  <a:pt x="4777" y="11012"/>
                </a:lnTo>
                <a:cubicBezTo>
                  <a:pt x="4808" y="11043"/>
                  <a:pt x="4870" y="11043"/>
                  <a:pt x="4932" y="11043"/>
                </a:cubicBezTo>
                <a:lnTo>
                  <a:pt x="5739" y="11043"/>
                </a:lnTo>
                <a:cubicBezTo>
                  <a:pt x="5894" y="11043"/>
                  <a:pt x="6018" y="10919"/>
                  <a:pt x="6018" y="10795"/>
                </a:cubicBezTo>
                <a:cubicBezTo>
                  <a:pt x="6018" y="10640"/>
                  <a:pt x="5894" y="10516"/>
                  <a:pt x="5739" y="10516"/>
                </a:cubicBezTo>
                <a:lnTo>
                  <a:pt x="4994" y="10516"/>
                </a:lnTo>
                <a:lnTo>
                  <a:pt x="4374" y="10082"/>
                </a:lnTo>
                <a:lnTo>
                  <a:pt x="4374" y="9120"/>
                </a:lnTo>
                <a:lnTo>
                  <a:pt x="4777" y="9368"/>
                </a:lnTo>
                <a:cubicBezTo>
                  <a:pt x="4808" y="9399"/>
                  <a:pt x="4870" y="9430"/>
                  <a:pt x="4932" y="9430"/>
                </a:cubicBezTo>
                <a:lnTo>
                  <a:pt x="5739" y="9430"/>
                </a:lnTo>
                <a:cubicBezTo>
                  <a:pt x="5894" y="9430"/>
                  <a:pt x="6018" y="9306"/>
                  <a:pt x="6018" y="9151"/>
                </a:cubicBezTo>
                <a:cubicBezTo>
                  <a:pt x="6018" y="8996"/>
                  <a:pt x="5894" y="8872"/>
                  <a:pt x="5739" y="8872"/>
                </a:cubicBezTo>
                <a:lnTo>
                  <a:pt x="4994" y="8872"/>
                </a:lnTo>
                <a:lnTo>
                  <a:pt x="4374" y="8469"/>
                </a:lnTo>
                <a:lnTo>
                  <a:pt x="4374" y="7476"/>
                </a:lnTo>
                <a:lnTo>
                  <a:pt x="4777" y="7755"/>
                </a:lnTo>
                <a:cubicBezTo>
                  <a:pt x="4808" y="7786"/>
                  <a:pt x="4870" y="7786"/>
                  <a:pt x="4932" y="7786"/>
                </a:cubicBezTo>
                <a:lnTo>
                  <a:pt x="5739" y="7786"/>
                </a:lnTo>
                <a:cubicBezTo>
                  <a:pt x="5894" y="7786"/>
                  <a:pt x="6018" y="7662"/>
                  <a:pt x="6018" y="7507"/>
                </a:cubicBezTo>
                <a:cubicBezTo>
                  <a:pt x="6018" y="7352"/>
                  <a:pt x="5894" y="7259"/>
                  <a:pt x="5739" y="7259"/>
                </a:cubicBezTo>
                <a:lnTo>
                  <a:pt x="4994" y="7259"/>
                </a:lnTo>
                <a:lnTo>
                  <a:pt x="4374" y="6825"/>
                </a:lnTo>
                <a:lnTo>
                  <a:pt x="4374" y="5832"/>
                </a:lnTo>
                <a:lnTo>
                  <a:pt x="4777" y="6111"/>
                </a:lnTo>
                <a:cubicBezTo>
                  <a:pt x="4808" y="6142"/>
                  <a:pt x="4870" y="6142"/>
                  <a:pt x="4932" y="6142"/>
                </a:cubicBezTo>
                <a:lnTo>
                  <a:pt x="5739" y="6142"/>
                </a:lnTo>
                <a:cubicBezTo>
                  <a:pt x="5894" y="6142"/>
                  <a:pt x="6018" y="6018"/>
                  <a:pt x="6018" y="5894"/>
                </a:cubicBezTo>
                <a:cubicBezTo>
                  <a:pt x="6018" y="5739"/>
                  <a:pt x="5894" y="5615"/>
                  <a:pt x="5739" y="5615"/>
                </a:cubicBezTo>
                <a:lnTo>
                  <a:pt x="4994" y="5615"/>
                </a:lnTo>
                <a:lnTo>
                  <a:pt x="4374" y="5181"/>
                </a:lnTo>
                <a:lnTo>
                  <a:pt x="4374" y="4219"/>
                </a:lnTo>
                <a:lnTo>
                  <a:pt x="4777" y="4467"/>
                </a:lnTo>
                <a:cubicBezTo>
                  <a:pt x="4808" y="4498"/>
                  <a:pt x="4870" y="4529"/>
                  <a:pt x="4932" y="4529"/>
                </a:cubicBezTo>
                <a:lnTo>
                  <a:pt x="5739" y="4529"/>
                </a:lnTo>
                <a:cubicBezTo>
                  <a:pt x="5894" y="4529"/>
                  <a:pt x="6018" y="4405"/>
                  <a:pt x="6018" y="4250"/>
                </a:cubicBezTo>
                <a:cubicBezTo>
                  <a:pt x="6018" y="4095"/>
                  <a:pt x="5894" y="3971"/>
                  <a:pt x="5739" y="3971"/>
                </a:cubicBezTo>
                <a:lnTo>
                  <a:pt x="4994" y="3971"/>
                </a:lnTo>
                <a:lnTo>
                  <a:pt x="4374" y="3568"/>
                </a:lnTo>
                <a:lnTo>
                  <a:pt x="4374" y="3444"/>
                </a:lnTo>
                <a:lnTo>
                  <a:pt x="5212" y="3444"/>
                </a:lnTo>
                <a:cubicBezTo>
                  <a:pt x="5274" y="3444"/>
                  <a:pt x="5336" y="3413"/>
                  <a:pt x="5398" y="3350"/>
                </a:cubicBezTo>
                <a:lnTo>
                  <a:pt x="6483" y="2265"/>
                </a:lnTo>
                <a:cubicBezTo>
                  <a:pt x="6576" y="2172"/>
                  <a:pt x="6576" y="1986"/>
                  <a:pt x="6483" y="1893"/>
                </a:cubicBezTo>
                <a:cubicBezTo>
                  <a:pt x="6437" y="1831"/>
                  <a:pt x="6367" y="1800"/>
                  <a:pt x="6297" y="1800"/>
                </a:cubicBezTo>
                <a:cubicBezTo>
                  <a:pt x="6228" y="1800"/>
                  <a:pt x="6158" y="1831"/>
                  <a:pt x="6111" y="1893"/>
                </a:cubicBezTo>
                <a:lnTo>
                  <a:pt x="5088" y="2885"/>
                </a:lnTo>
                <a:lnTo>
                  <a:pt x="4374" y="2885"/>
                </a:lnTo>
                <a:cubicBezTo>
                  <a:pt x="4374" y="2606"/>
                  <a:pt x="4281" y="2327"/>
                  <a:pt x="4064" y="2141"/>
                </a:cubicBezTo>
                <a:cubicBezTo>
                  <a:pt x="4436" y="1334"/>
                  <a:pt x="5243" y="559"/>
                  <a:pt x="6297" y="559"/>
                </a:cubicBezTo>
                <a:cubicBezTo>
                  <a:pt x="6452" y="559"/>
                  <a:pt x="6576" y="435"/>
                  <a:pt x="6576" y="280"/>
                </a:cubicBezTo>
                <a:cubicBezTo>
                  <a:pt x="6576" y="125"/>
                  <a:pt x="6452" y="0"/>
                  <a:pt x="6297" y="0"/>
                </a:cubicBezTo>
                <a:cubicBezTo>
                  <a:pt x="5181" y="0"/>
                  <a:pt x="4126" y="745"/>
                  <a:pt x="3599" y="1862"/>
                </a:cubicBezTo>
                <a:cubicBezTo>
                  <a:pt x="3506" y="1831"/>
                  <a:pt x="3413" y="1800"/>
                  <a:pt x="3288" y="1800"/>
                </a:cubicBezTo>
                <a:cubicBezTo>
                  <a:pt x="3195" y="1800"/>
                  <a:pt x="3102" y="1831"/>
                  <a:pt x="2978" y="1862"/>
                </a:cubicBezTo>
                <a:cubicBezTo>
                  <a:pt x="2482" y="745"/>
                  <a:pt x="1396" y="0"/>
                  <a:pt x="3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655" name="Google Shape;655;p44"/>
          <p:cNvGrpSpPr/>
          <p:nvPr/>
        </p:nvGrpSpPr>
        <p:grpSpPr>
          <a:xfrm>
            <a:off x="8043462" y="2019898"/>
            <a:ext cx="368114" cy="376663"/>
            <a:chOff x="8043462" y="2019898"/>
            <a:chExt cx="368114" cy="376663"/>
          </a:xfrm>
        </p:grpSpPr>
        <p:sp>
          <p:nvSpPr>
            <p:cNvPr id="656" name="Google Shape;656;p44"/>
            <p:cNvSpPr/>
            <p:nvPr/>
          </p:nvSpPr>
          <p:spPr>
            <a:xfrm>
              <a:off x="8219980" y="2259796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9"/>
                    <a:pt x="279" y="559"/>
                  </a:cubicBezTo>
                  <a:cubicBezTo>
                    <a:pt x="435" y="559"/>
                    <a:pt x="559" y="434"/>
                    <a:pt x="559" y="279"/>
                  </a:cubicBezTo>
                  <a:cubicBezTo>
                    <a:pt x="559" y="124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8043462" y="2019898"/>
              <a:ext cx="368114" cy="376663"/>
            </a:xfrm>
            <a:custGeom>
              <a:avLst/>
              <a:gdLst/>
              <a:ahLst/>
              <a:cxnLst/>
              <a:rect l="l" t="t" r="r" b="b"/>
              <a:pathLst>
                <a:path w="13649" h="13966" extrusionOk="0">
                  <a:moveTo>
                    <a:pt x="6824" y="4521"/>
                  </a:moveTo>
                  <a:cubicBezTo>
                    <a:pt x="7631" y="4521"/>
                    <a:pt x="8189" y="4832"/>
                    <a:pt x="8189" y="5080"/>
                  </a:cubicBezTo>
                  <a:cubicBezTo>
                    <a:pt x="8189" y="5204"/>
                    <a:pt x="8034" y="5328"/>
                    <a:pt x="7817" y="5452"/>
                  </a:cubicBezTo>
                  <a:cubicBezTo>
                    <a:pt x="7538" y="5545"/>
                    <a:pt x="7197" y="5638"/>
                    <a:pt x="6824" y="5638"/>
                  </a:cubicBezTo>
                  <a:cubicBezTo>
                    <a:pt x="6452" y="5638"/>
                    <a:pt x="6111" y="5545"/>
                    <a:pt x="5863" y="5452"/>
                  </a:cubicBezTo>
                  <a:cubicBezTo>
                    <a:pt x="5615" y="5328"/>
                    <a:pt x="5460" y="5204"/>
                    <a:pt x="5460" y="5080"/>
                  </a:cubicBezTo>
                  <a:cubicBezTo>
                    <a:pt x="5460" y="4832"/>
                    <a:pt x="6018" y="4521"/>
                    <a:pt x="6824" y="4521"/>
                  </a:cubicBezTo>
                  <a:close/>
                  <a:moveTo>
                    <a:pt x="7879" y="6010"/>
                  </a:moveTo>
                  <a:cubicBezTo>
                    <a:pt x="8096" y="6166"/>
                    <a:pt x="8282" y="6352"/>
                    <a:pt x="8468" y="6600"/>
                  </a:cubicBezTo>
                  <a:cubicBezTo>
                    <a:pt x="8593" y="6786"/>
                    <a:pt x="8717" y="7034"/>
                    <a:pt x="8841" y="7251"/>
                  </a:cubicBezTo>
                  <a:lnTo>
                    <a:pt x="4808" y="7251"/>
                  </a:lnTo>
                  <a:cubicBezTo>
                    <a:pt x="4932" y="7034"/>
                    <a:pt x="5056" y="6786"/>
                    <a:pt x="5180" y="6600"/>
                  </a:cubicBezTo>
                  <a:cubicBezTo>
                    <a:pt x="5367" y="6352"/>
                    <a:pt x="5553" y="6166"/>
                    <a:pt x="5770" y="6010"/>
                  </a:cubicBezTo>
                  <a:cubicBezTo>
                    <a:pt x="6080" y="6103"/>
                    <a:pt x="6452" y="6166"/>
                    <a:pt x="6824" y="6166"/>
                  </a:cubicBezTo>
                  <a:cubicBezTo>
                    <a:pt x="7197" y="6166"/>
                    <a:pt x="7569" y="6103"/>
                    <a:pt x="7879" y="6010"/>
                  </a:cubicBezTo>
                  <a:close/>
                  <a:moveTo>
                    <a:pt x="9058" y="7810"/>
                  </a:moveTo>
                  <a:cubicBezTo>
                    <a:pt x="9213" y="8337"/>
                    <a:pt x="9275" y="8895"/>
                    <a:pt x="9275" y="9454"/>
                  </a:cubicBezTo>
                  <a:cubicBezTo>
                    <a:pt x="9275" y="10477"/>
                    <a:pt x="9027" y="11501"/>
                    <a:pt x="8530" y="12276"/>
                  </a:cubicBezTo>
                  <a:cubicBezTo>
                    <a:pt x="8127" y="12897"/>
                    <a:pt x="7631" y="13300"/>
                    <a:pt x="7104" y="13393"/>
                  </a:cubicBezTo>
                  <a:lnTo>
                    <a:pt x="7104" y="10260"/>
                  </a:lnTo>
                  <a:cubicBezTo>
                    <a:pt x="7104" y="10105"/>
                    <a:pt x="6980" y="9981"/>
                    <a:pt x="6824" y="9981"/>
                  </a:cubicBezTo>
                  <a:cubicBezTo>
                    <a:pt x="6669" y="9981"/>
                    <a:pt x="6545" y="10105"/>
                    <a:pt x="6545" y="10260"/>
                  </a:cubicBezTo>
                  <a:lnTo>
                    <a:pt x="6545" y="13393"/>
                  </a:lnTo>
                  <a:cubicBezTo>
                    <a:pt x="6018" y="13300"/>
                    <a:pt x="5522" y="12897"/>
                    <a:pt x="5149" y="12276"/>
                  </a:cubicBezTo>
                  <a:cubicBezTo>
                    <a:pt x="4653" y="11501"/>
                    <a:pt x="4374" y="10477"/>
                    <a:pt x="4374" y="9454"/>
                  </a:cubicBezTo>
                  <a:cubicBezTo>
                    <a:pt x="4374" y="8895"/>
                    <a:pt x="4467" y="8337"/>
                    <a:pt x="4622" y="7810"/>
                  </a:cubicBezTo>
                  <a:lnTo>
                    <a:pt x="6576" y="7810"/>
                  </a:lnTo>
                  <a:lnTo>
                    <a:pt x="6576" y="8089"/>
                  </a:lnTo>
                  <a:cubicBezTo>
                    <a:pt x="6576" y="8244"/>
                    <a:pt x="6669" y="8337"/>
                    <a:pt x="6824" y="8337"/>
                  </a:cubicBezTo>
                  <a:cubicBezTo>
                    <a:pt x="6980" y="8337"/>
                    <a:pt x="7104" y="8244"/>
                    <a:pt x="7104" y="8089"/>
                  </a:cubicBezTo>
                  <a:lnTo>
                    <a:pt x="7104" y="7810"/>
                  </a:lnTo>
                  <a:close/>
                  <a:moveTo>
                    <a:pt x="4642" y="1"/>
                  </a:moveTo>
                  <a:cubicBezTo>
                    <a:pt x="4552" y="1"/>
                    <a:pt x="4461" y="42"/>
                    <a:pt x="4405" y="117"/>
                  </a:cubicBezTo>
                  <a:cubicBezTo>
                    <a:pt x="4343" y="241"/>
                    <a:pt x="4374" y="427"/>
                    <a:pt x="4498" y="520"/>
                  </a:cubicBezTo>
                  <a:cubicBezTo>
                    <a:pt x="5429" y="1140"/>
                    <a:pt x="6018" y="2195"/>
                    <a:pt x="6018" y="3343"/>
                  </a:cubicBezTo>
                  <a:lnTo>
                    <a:pt x="6018" y="4087"/>
                  </a:lnTo>
                  <a:cubicBezTo>
                    <a:pt x="5336" y="4273"/>
                    <a:pt x="4901" y="4646"/>
                    <a:pt x="4901" y="5080"/>
                  </a:cubicBezTo>
                  <a:cubicBezTo>
                    <a:pt x="4901" y="5328"/>
                    <a:pt x="5025" y="5545"/>
                    <a:pt x="5242" y="5731"/>
                  </a:cubicBezTo>
                  <a:cubicBezTo>
                    <a:pt x="5118" y="5855"/>
                    <a:pt x="4963" y="6010"/>
                    <a:pt x="4839" y="6166"/>
                  </a:cubicBezTo>
                  <a:lnTo>
                    <a:pt x="4219" y="6166"/>
                  </a:lnTo>
                  <a:lnTo>
                    <a:pt x="3288" y="5235"/>
                  </a:lnTo>
                  <a:lnTo>
                    <a:pt x="3288" y="3715"/>
                  </a:lnTo>
                  <a:cubicBezTo>
                    <a:pt x="3288" y="3653"/>
                    <a:pt x="3257" y="3591"/>
                    <a:pt x="3195" y="3529"/>
                  </a:cubicBezTo>
                  <a:lnTo>
                    <a:pt x="2637" y="2971"/>
                  </a:lnTo>
                  <a:cubicBezTo>
                    <a:pt x="2590" y="2924"/>
                    <a:pt x="2521" y="2901"/>
                    <a:pt x="2451" y="2901"/>
                  </a:cubicBezTo>
                  <a:cubicBezTo>
                    <a:pt x="2381" y="2901"/>
                    <a:pt x="2311" y="2924"/>
                    <a:pt x="2265" y="2971"/>
                  </a:cubicBezTo>
                  <a:cubicBezTo>
                    <a:pt x="2172" y="3095"/>
                    <a:pt x="2172" y="3250"/>
                    <a:pt x="2265" y="3374"/>
                  </a:cubicBezTo>
                  <a:lnTo>
                    <a:pt x="2730" y="3839"/>
                  </a:lnTo>
                  <a:lnTo>
                    <a:pt x="2730" y="5359"/>
                  </a:lnTo>
                  <a:cubicBezTo>
                    <a:pt x="2730" y="5421"/>
                    <a:pt x="2761" y="5483"/>
                    <a:pt x="2823" y="5545"/>
                  </a:cubicBezTo>
                  <a:lnTo>
                    <a:pt x="3909" y="6631"/>
                  </a:lnTo>
                  <a:cubicBezTo>
                    <a:pt x="3940" y="6693"/>
                    <a:pt x="4033" y="6724"/>
                    <a:pt x="4095" y="6724"/>
                  </a:cubicBezTo>
                  <a:lnTo>
                    <a:pt x="4467" y="6724"/>
                  </a:lnTo>
                  <a:cubicBezTo>
                    <a:pt x="4343" y="6941"/>
                    <a:pt x="4250" y="7189"/>
                    <a:pt x="4157" y="7437"/>
                  </a:cubicBezTo>
                  <a:lnTo>
                    <a:pt x="4157" y="7468"/>
                  </a:lnTo>
                  <a:cubicBezTo>
                    <a:pt x="4126" y="7561"/>
                    <a:pt x="4064" y="7685"/>
                    <a:pt x="4033" y="7810"/>
                  </a:cubicBezTo>
                  <a:lnTo>
                    <a:pt x="3009" y="7810"/>
                  </a:lnTo>
                  <a:cubicBezTo>
                    <a:pt x="2947" y="7810"/>
                    <a:pt x="2854" y="7841"/>
                    <a:pt x="2823" y="7903"/>
                  </a:cubicBezTo>
                  <a:lnTo>
                    <a:pt x="1272" y="9454"/>
                  </a:lnTo>
                  <a:lnTo>
                    <a:pt x="279" y="9454"/>
                  </a:lnTo>
                  <a:cubicBezTo>
                    <a:pt x="124" y="9454"/>
                    <a:pt x="0" y="9578"/>
                    <a:pt x="0" y="9702"/>
                  </a:cubicBezTo>
                  <a:cubicBezTo>
                    <a:pt x="0" y="9857"/>
                    <a:pt x="124" y="9981"/>
                    <a:pt x="279" y="9981"/>
                  </a:cubicBezTo>
                  <a:lnTo>
                    <a:pt x="1365" y="9981"/>
                  </a:lnTo>
                  <a:cubicBezTo>
                    <a:pt x="1458" y="9981"/>
                    <a:pt x="1520" y="9950"/>
                    <a:pt x="1582" y="9919"/>
                  </a:cubicBezTo>
                  <a:lnTo>
                    <a:pt x="3133" y="8337"/>
                  </a:lnTo>
                  <a:lnTo>
                    <a:pt x="3909" y="8337"/>
                  </a:lnTo>
                  <a:cubicBezTo>
                    <a:pt x="3847" y="8709"/>
                    <a:pt x="3816" y="9081"/>
                    <a:pt x="3816" y="9454"/>
                  </a:cubicBezTo>
                  <a:lnTo>
                    <a:pt x="3816" y="9609"/>
                  </a:lnTo>
                  <a:lnTo>
                    <a:pt x="2823" y="10601"/>
                  </a:lnTo>
                  <a:cubicBezTo>
                    <a:pt x="2761" y="10663"/>
                    <a:pt x="2730" y="10725"/>
                    <a:pt x="2730" y="10818"/>
                  </a:cubicBezTo>
                  <a:lnTo>
                    <a:pt x="2730" y="12990"/>
                  </a:lnTo>
                  <a:lnTo>
                    <a:pt x="1799" y="13455"/>
                  </a:lnTo>
                  <a:cubicBezTo>
                    <a:pt x="1675" y="13517"/>
                    <a:pt x="1613" y="13672"/>
                    <a:pt x="1675" y="13827"/>
                  </a:cubicBezTo>
                  <a:cubicBezTo>
                    <a:pt x="1717" y="13910"/>
                    <a:pt x="1813" y="13965"/>
                    <a:pt x="1910" y="13965"/>
                  </a:cubicBezTo>
                  <a:cubicBezTo>
                    <a:pt x="1958" y="13965"/>
                    <a:pt x="2006" y="13951"/>
                    <a:pt x="2047" y="13920"/>
                  </a:cubicBezTo>
                  <a:lnTo>
                    <a:pt x="3133" y="13393"/>
                  </a:lnTo>
                  <a:cubicBezTo>
                    <a:pt x="3226" y="13331"/>
                    <a:pt x="3288" y="13238"/>
                    <a:pt x="3288" y="13145"/>
                  </a:cubicBezTo>
                  <a:lnTo>
                    <a:pt x="3288" y="10911"/>
                  </a:lnTo>
                  <a:lnTo>
                    <a:pt x="3878" y="10291"/>
                  </a:lnTo>
                  <a:cubicBezTo>
                    <a:pt x="4002" y="11129"/>
                    <a:pt x="4281" y="11935"/>
                    <a:pt x="4653" y="12555"/>
                  </a:cubicBezTo>
                  <a:cubicBezTo>
                    <a:pt x="5242" y="13455"/>
                    <a:pt x="6018" y="13951"/>
                    <a:pt x="6824" y="13951"/>
                  </a:cubicBezTo>
                  <a:cubicBezTo>
                    <a:pt x="7662" y="13951"/>
                    <a:pt x="8406" y="13455"/>
                    <a:pt x="8996" y="12555"/>
                  </a:cubicBezTo>
                  <a:cubicBezTo>
                    <a:pt x="9368" y="11935"/>
                    <a:pt x="9647" y="11129"/>
                    <a:pt x="9771" y="10291"/>
                  </a:cubicBezTo>
                  <a:lnTo>
                    <a:pt x="10361" y="10911"/>
                  </a:lnTo>
                  <a:lnTo>
                    <a:pt x="10361" y="13145"/>
                  </a:lnTo>
                  <a:cubicBezTo>
                    <a:pt x="10361" y="13238"/>
                    <a:pt x="10423" y="13331"/>
                    <a:pt x="10516" y="13393"/>
                  </a:cubicBezTo>
                  <a:lnTo>
                    <a:pt x="11601" y="13920"/>
                  </a:lnTo>
                  <a:cubicBezTo>
                    <a:pt x="11663" y="13951"/>
                    <a:pt x="11694" y="13951"/>
                    <a:pt x="11725" y="13951"/>
                  </a:cubicBezTo>
                  <a:cubicBezTo>
                    <a:pt x="11819" y="13951"/>
                    <a:pt x="11943" y="13920"/>
                    <a:pt x="11974" y="13796"/>
                  </a:cubicBezTo>
                  <a:cubicBezTo>
                    <a:pt x="12036" y="13672"/>
                    <a:pt x="11974" y="13517"/>
                    <a:pt x="11850" y="13455"/>
                  </a:cubicBezTo>
                  <a:lnTo>
                    <a:pt x="10919" y="12990"/>
                  </a:lnTo>
                  <a:lnTo>
                    <a:pt x="10919" y="10787"/>
                  </a:lnTo>
                  <a:cubicBezTo>
                    <a:pt x="10919" y="10725"/>
                    <a:pt x="10888" y="10663"/>
                    <a:pt x="10826" y="10601"/>
                  </a:cubicBezTo>
                  <a:lnTo>
                    <a:pt x="9833" y="9609"/>
                  </a:lnTo>
                  <a:lnTo>
                    <a:pt x="9833" y="9423"/>
                  </a:lnTo>
                  <a:cubicBezTo>
                    <a:pt x="9833" y="9050"/>
                    <a:pt x="9802" y="8709"/>
                    <a:pt x="9740" y="8337"/>
                  </a:cubicBezTo>
                  <a:lnTo>
                    <a:pt x="10516" y="8337"/>
                  </a:lnTo>
                  <a:lnTo>
                    <a:pt x="12098" y="9888"/>
                  </a:lnTo>
                  <a:cubicBezTo>
                    <a:pt x="12129" y="9950"/>
                    <a:pt x="12191" y="9981"/>
                    <a:pt x="12284" y="9981"/>
                  </a:cubicBezTo>
                  <a:lnTo>
                    <a:pt x="13370" y="9981"/>
                  </a:lnTo>
                  <a:cubicBezTo>
                    <a:pt x="13525" y="9981"/>
                    <a:pt x="13649" y="9857"/>
                    <a:pt x="13649" y="9702"/>
                  </a:cubicBezTo>
                  <a:cubicBezTo>
                    <a:pt x="13649" y="9547"/>
                    <a:pt x="13525" y="9454"/>
                    <a:pt x="13370" y="9454"/>
                  </a:cubicBezTo>
                  <a:lnTo>
                    <a:pt x="12377" y="9454"/>
                  </a:lnTo>
                  <a:lnTo>
                    <a:pt x="10826" y="7903"/>
                  </a:lnTo>
                  <a:cubicBezTo>
                    <a:pt x="10795" y="7841"/>
                    <a:pt x="10702" y="7810"/>
                    <a:pt x="10640" y="7810"/>
                  </a:cubicBezTo>
                  <a:lnTo>
                    <a:pt x="9616" y="7810"/>
                  </a:lnTo>
                  <a:cubicBezTo>
                    <a:pt x="9492" y="7437"/>
                    <a:pt x="9368" y="7065"/>
                    <a:pt x="9182" y="6724"/>
                  </a:cubicBezTo>
                  <a:lnTo>
                    <a:pt x="9554" y="6724"/>
                  </a:lnTo>
                  <a:cubicBezTo>
                    <a:pt x="9616" y="6724"/>
                    <a:pt x="9678" y="6693"/>
                    <a:pt x="9740" y="6631"/>
                  </a:cubicBezTo>
                  <a:lnTo>
                    <a:pt x="10826" y="5545"/>
                  </a:lnTo>
                  <a:cubicBezTo>
                    <a:pt x="10888" y="5483"/>
                    <a:pt x="10919" y="5421"/>
                    <a:pt x="10919" y="5359"/>
                  </a:cubicBezTo>
                  <a:lnTo>
                    <a:pt x="10919" y="3839"/>
                  </a:lnTo>
                  <a:lnTo>
                    <a:pt x="11384" y="3374"/>
                  </a:lnTo>
                  <a:cubicBezTo>
                    <a:pt x="11477" y="3250"/>
                    <a:pt x="11477" y="3095"/>
                    <a:pt x="11384" y="2971"/>
                  </a:cubicBezTo>
                  <a:cubicBezTo>
                    <a:pt x="11322" y="2924"/>
                    <a:pt x="11252" y="2901"/>
                    <a:pt x="11183" y="2901"/>
                  </a:cubicBezTo>
                  <a:cubicBezTo>
                    <a:pt x="11113" y="2901"/>
                    <a:pt x="11043" y="2924"/>
                    <a:pt x="10981" y="2971"/>
                  </a:cubicBezTo>
                  <a:lnTo>
                    <a:pt x="10454" y="3529"/>
                  </a:lnTo>
                  <a:cubicBezTo>
                    <a:pt x="10392" y="3560"/>
                    <a:pt x="10361" y="3653"/>
                    <a:pt x="10361" y="3715"/>
                  </a:cubicBezTo>
                  <a:lnTo>
                    <a:pt x="10361" y="5235"/>
                  </a:lnTo>
                  <a:lnTo>
                    <a:pt x="9430" y="6166"/>
                  </a:lnTo>
                  <a:lnTo>
                    <a:pt x="8810" y="6166"/>
                  </a:lnTo>
                  <a:cubicBezTo>
                    <a:pt x="8686" y="6010"/>
                    <a:pt x="8530" y="5855"/>
                    <a:pt x="8375" y="5731"/>
                  </a:cubicBezTo>
                  <a:cubicBezTo>
                    <a:pt x="8624" y="5545"/>
                    <a:pt x="8717" y="5328"/>
                    <a:pt x="8717" y="5080"/>
                  </a:cubicBezTo>
                  <a:cubicBezTo>
                    <a:pt x="8717" y="4646"/>
                    <a:pt x="8313" y="4273"/>
                    <a:pt x="7631" y="4087"/>
                  </a:cubicBezTo>
                  <a:lnTo>
                    <a:pt x="7631" y="3343"/>
                  </a:lnTo>
                  <a:cubicBezTo>
                    <a:pt x="7631" y="2195"/>
                    <a:pt x="8220" y="1140"/>
                    <a:pt x="9151" y="520"/>
                  </a:cubicBezTo>
                  <a:cubicBezTo>
                    <a:pt x="9275" y="427"/>
                    <a:pt x="9306" y="272"/>
                    <a:pt x="9244" y="117"/>
                  </a:cubicBezTo>
                  <a:cubicBezTo>
                    <a:pt x="9188" y="42"/>
                    <a:pt x="9097" y="1"/>
                    <a:pt x="9007" y="1"/>
                  </a:cubicBezTo>
                  <a:cubicBezTo>
                    <a:pt x="8948" y="1"/>
                    <a:pt x="8890" y="18"/>
                    <a:pt x="8841" y="55"/>
                  </a:cubicBezTo>
                  <a:cubicBezTo>
                    <a:pt x="7755" y="799"/>
                    <a:pt x="7104" y="2009"/>
                    <a:pt x="7104" y="3343"/>
                  </a:cubicBezTo>
                  <a:lnTo>
                    <a:pt x="7104" y="3994"/>
                  </a:lnTo>
                  <a:lnTo>
                    <a:pt x="6545" y="3994"/>
                  </a:lnTo>
                  <a:lnTo>
                    <a:pt x="6545" y="3343"/>
                  </a:lnTo>
                  <a:cubicBezTo>
                    <a:pt x="6545" y="2009"/>
                    <a:pt x="5894" y="799"/>
                    <a:pt x="4808" y="55"/>
                  </a:cubicBezTo>
                  <a:cubicBezTo>
                    <a:pt x="4759" y="18"/>
                    <a:pt x="4701" y="1"/>
                    <a:pt x="4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58" name="Google Shape;658;p44"/>
          <p:cNvGrpSpPr/>
          <p:nvPr/>
        </p:nvGrpSpPr>
        <p:grpSpPr>
          <a:xfrm>
            <a:off x="7259579" y="3823868"/>
            <a:ext cx="308726" cy="375773"/>
            <a:chOff x="7259579" y="3823868"/>
            <a:chExt cx="308726" cy="375773"/>
          </a:xfrm>
        </p:grpSpPr>
        <p:sp>
          <p:nvSpPr>
            <p:cNvPr id="659" name="Google Shape;659;p44"/>
            <p:cNvSpPr/>
            <p:nvPr/>
          </p:nvSpPr>
          <p:spPr>
            <a:xfrm>
              <a:off x="7451146" y="4004054"/>
              <a:ext cx="14240" cy="15103"/>
            </a:xfrm>
            <a:custGeom>
              <a:avLst/>
              <a:gdLst/>
              <a:ahLst/>
              <a:cxnLst/>
              <a:rect l="l" t="t" r="r" b="b"/>
              <a:pathLst>
                <a:path w="528" h="560" extrusionOk="0">
                  <a:moveTo>
                    <a:pt x="249" y="1"/>
                  </a:moveTo>
                  <a:cubicBezTo>
                    <a:pt x="94" y="1"/>
                    <a:pt x="0" y="125"/>
                    <a:pt x="0" y="280"/>
                  </a:cubicBezTo>
                  <a:cubicBezTo>
                    <a:pt x="0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7468704" y="4026871"/>
              <a:ext cx="41857" cy="65591"/>
            </a:xfrm>
            <a:custGeom>
              <a:avLst/>
              <a:gdLst/>
              <a:ahLst/>
              <a:cxnLst/>
              <a:rect l="l" t="t" r="r" b="b"/>
              <a:pathLst>
                <a:path w="1552" h="2432" extrusionOk="0">
                  <a:moveTo>
                    <a:pt x="312" y="0"/>
                  </a:moveTo>
                  <a:cubicBezTo>
                    <a:pt x="259" y="0"/>
                    <a:pt x="205" y="18"/>
                    <a:pt x="156" y="55"/>
                  </a:cubicBezTo>
                  <a:cubicBezTo>
                    <a:pt x="32" y="148"/>
                    <a:pt x="1" y="303"/>
                    <a:pt x="63" y="427"/>
                  </a:cubicBezTo>
                  <a:cubicBezTo>
                    <a:pt x="435" y="954"/>
                    <a:pt x="776" y="1605"/>
                    <a:pt x="994" y="2226"/>
                  </a:cubicBezTo>
                  <a:lnTo>
                    <a:pt x="994" y="2257"/>
                  </a:lnTo>
                  <a:cubicBezTo>
                    <a:pt x="1018" y="2354"/>
                    <a:pt x="1118" y="2432"/>
                    <a:pt x="1234" y="2432"/>
                  </a:cubicBezTo>
                  <a:cubicBezTo>
                    <a:pt x="1267" y="2432"/>
                    <a:pt x="1301" y="2426"/>
                    <a:pt x="1335" y="2412"/>
                  </a:cubicBezTo>
                  <a:cubicBezTo>
                    <a:pt x="1459" y="2381"/>
                    <a:pt x="1552" y="2226"/>
                    <a:pt x="1490" y="2071"/>
                  </a:cubicBezTo>
                  <a:cubicBezTo>
                    <a:pt x="1273" y="1388"/>
                    <a:pt x="900" y="706"/>
                    <a:pt x="528" y="117"/>
                  </a:cubicBezTo>
                  <a:cubicBezTo>
                    <a:pt x="472" y="41"/>
                    <a:pt x="393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7259579" y="3823868"/>
              <a:ext cx="308726" cy="375773"/>
            </a:xfrm>
            <a:custGeom>
              <a:avLst/>
              <a:gdLst/>
              <a:ahLst/>
              <a:cxnLst/>
              <a:rect l="l" t="t" r="r" b="b"/>
              <a:pathLst>
                <a:path w="11447" h="13933" extrusionOk="0">
                  <a:moveTo>
                    <a:pt x="6266" y="2339"/>
                  </a:moveTo>
                  <a:cubicBezTo>
                    <a:pt x="6576" y="2339"/>
                    <a:pt x="6824" y="2587"/>
                    <a:pt x="6824" y="2867"/>
                  </a:cubicBezTo>
                  <a:cubicBezTo>
                    <a:pt x="6824" y="3177"/>
                    <a:pt x="6576" y="3425"/>
                    <a:pt x="6266" y="3425"/>
                  </a:cubicBezTo>
                  <a:lnTo>
                    <a:pt x="5180" y="3425"/>
                  </a:lnTo>
                  <a:cubicBezTo>
                    <a:pt x="4870" y="3425"/>
                    <a:pt x="4653" y="3177"/>
                    <a:pt x="4653" y="2867"/>
                  </a:cubicBezTo>
                  <a:cubicBezTo>
                    <a:pt x="4653" y="2587"/>
                    <a:pt x="4901" y="2339"/>
                    <a:pt x="5180" y="2339"/>
                  </a:cubicBezTo>
                  <a:close/>
                  <a:moveTo>
                    <a:pt x="6235" y="3983"/>
                  </a:moveTo>
                  <a:cubicBezTo>
                    <a:pt x="6328" y="4262"/>
                    <a:pt x="6359" y="4573"/>
                    <a:pt x="6421" y="4914"/>
                  </a:cubicBezTo>
                  <a:cubicBezTo>
                    <a:pt x="6173" y="4914"/>
                    <a:pt x="5925" y="4976"/>
                    <a:pt x="5739" y="5162"/>
                  </a:cubicBezTo>
                  <a:cubicBezTo>
                    <a:pt x="5553" y="5007"/>
                    <a:pt x="5304" y="4914"/>
                    <a:pt x="5056" y="4914"/>
                  </a:cubicBezTo>
                  <a:cubicBezTo>
                    <a:pt x="5087" y="4573"/>
                    <a:pt x="5149" y="4262"/>
                    <a:pt x="5211" y="3983"/>
                  </a:cubicBezTo>
                  <a:close/>
                  <a:moveTo>
                    <a:pt x="5739" y="8481"/>
                  </a:moveTo>
                  <a:cubicBezTo>
                    <a:pt x="5894" y="8853"/>
                    <a:pt x="6080" y="9257"/>
                    <a:pt x="6328" y="9629"/>
                  </a:cubicBezTo>
                  <a:cubicBezTo>
                    <a:pt x="6080" y="10808"/>
                    <a:pt x="5801" y="11056"/>
                    <a:pt x="5739" y="11056"/>
                  </a:cubicBezTo>
                  <a:cubicBezTo>
                    <a:pt x="5677" y="11056"/>
                    <a:pt x="5397" y="10808"/>
                    <a:pt x="5149" y="9629"/>
                  </a:cubicBezTo>
                  <a:cubicBezTo>
                    <a:pt x="5397" y="9257"/>
                    <a:pt x="5584" y="8853"/>
                    <a:pt x="5739" y="8481"/>
                  </a:cubicBezTo>
                  <a:close/>
                  <a:moveTo>
                    <a:pt x="5063" y="5468"/>
                  </a:moveTo>
                  <a:cubicBezTo>
                    <a:pt x="5218" y="5468"/>
                    <a:pt x="5358" y="5517"/>
                    <a:pt x="5459" y="5658"/>
                  </a:cubicBezTo>
                  <a:lnTo>
                    <a:pt x="5459" y="7613"/>
                  </a:lnTo>
                  <a:cubicBezTo>
                    <a:pt x="4817" y="9791"/>
                    <a:pt x="3018" y="11718"/>
                    <a:pt x="2077" y="11718"/>
                  </a:cubicBezTo>
                  <a:cubicBezTo>
                    <a:pt x="1973" y="11718"/>
                    <a:pt x="1880" y="11694"/>
                    <a:pt x="1799" y="11645"/>
                  </a:cubicBezTo>
                  <a:cubicBezTo>
                    <a:pt x="1520" y="11490"/>
                    <a:pt x="1396" y="11025"/>
                    <a:pt x="1489" y="10373"/>
                  </a:cubicBezTo>
                  <a:cubicBezTo>
                    <a:pt x="1737" y="8357"/>
                    <a:pt x="3536" y="5875"/>
                    <a:pt x="4808" y="5503"/>
                  </a:cubicBezTo>
                  <a:cubicBezTo>
                    <a:pt x="4895" y="5482"/>
                    <a:pt x="4981" y="5468"/>
                    <a:pt x="5063" y="5468"/>
                  </a:cubicBezTo>
                  <a:close/>
                  <a:moveTo>
                    <a:pt x="6414" y="5468"/>
                  </a:moveTo>
                  <a:cubicBezTo>
                    <a:pt x="6496" y="5468"/>
                    <a:pt x="6583" y="5482"/>
                    <a:pt x="6669" y="5503"/>
                  </a:cubicBezTo>
                  <a:cubicBezTo>
                    <a:pt x="7941" y="5875"/>
                    <a:pt x="9740" y="8357"/>
                    <a:pt x="9988" y="10373"/>
                  </a:cubicBezTo>
                  <a:cubicBezTo>
                    <a:pt x="10081" y="11025"/>
                    <a:pt x="9957" y="11490"/>
                    <a:pt x="9678" y="11676"/>
                  </a:cubicBezTo>
                  <a:cubicBezTo>
                    <a:pt x="9601" y="11720"/>
                    <a:pt x="9512" y="11742"/>
                    <a:pt x="9413" y="11742"/>
                  </a:cubicBezTo>
                  <a:cubicBezTo>
                    <a:pt x="8476" y="11742"/>
                    <a:pt x="6663" y="9829"/>
                    <a:pt x="6018" y="7613"/>
                  </a:cubicBezTo>
                  <a:lnTo>
                    <a:pt x="6018" y="5658"/>
                  </a:lnTo>
                  <a:cubicBezTo>
                    <a:pt x="6119" y="5517"/>
                    <a:pt x="6259" y="5468"/>
                    <a:pt x="6414" y="5468"/>
                  </a:cubicBezTo>
                  <a:close/>
                  <a:moveTo>
                    <a:pt x="9555" y="0"/>
                  </a:moveTo>
                  <a:cubicBezTo>
                    <a:pt x="9513" y="0"/>
                    <a:pt x="9470" y="14"/>
                    <a:pt x="9430" y="44"/>
                  </a:cubicBezTo>
                  <a:lnTo>
                    <a:pt x="8313" y="571"/>
                  </a:lnTo>
                  <a:cubicBezTo>
                    <a:pt x="8220" y="633"/>
                    <a:pt x="8189" y="726"/>
                    <a:pt x="8189" y="819"/>
                  </a:cubicBezTo>
                  <a:lnTo>
                    <a:pt x="8189" y="3549"/>
                  </a:lnTo>
                  <a:lnTo>
                    <a:pt x="6855" y="4262"/>
                  </a:lnTo>
                  <a:cubicBezTo>
                    <a:pt x="6824" y="4107"/>
                    <a:pt x="6793" y="3983"/>
                    <a:pt x="6762" y="3859"/>
                  </a:cubicBezTo>
                  <a:cubicBezTo>
                    <a:pt x="7135" y="3673"/>
                    <a:pt x="7352" y="3301"/>
                    <a:pt x="7352" y="2898"/>
                  </a:cubicBezTo>
                  <a:cubicBezTo>
                    <a:pt x="7352" y="2401"/>
                    <a:pt x="7010" y="1967"/>
                    <a:pt x="6576" y="1843"/>
                  </a:cubicBezTo>
                  <a:cubicBezTo>
                    <a:pt x="6638" y="1316"/>
                    <a:pt x="6948" y="788"/>
                    <a:pt x="7383" y="571"/>
                  </a:cubicBezTo>
                  <a:lnTo>
                    <a:pt x="7476" y="509"/>
                  </a:lnTo>
                  <a:cubicBezTo>
                    <a:pt x="7631" y="447"/>
                    <a:pt x="7662" y="292"/>
                    <a:pt x="7600" y="168"/>
                  </a:cubicBezTo>
                  <a:cubicBezTo>
                    <a:pt x="7557" y="62"/>
                    <a:pt x="7472" y="14"/>
                    <a:pt x="7372" y="14"/>
                  </a:cubicBezTo>
                  <a:cubicBezTo>
                    <a:pt x="7326" y="14"/>
                    <a:pt x="7277" y="24"/>
                    <a:pt x="7228" y="44"/>
                  </a:cubicBezTo>
                  <a:lnTo>
                    <a:pt x="7135" y="106"/>
                  </a:lnTo>
                  <a:cubicBezTo>
                    <a:pt x="6483" y="416"/>
                    <a:pt x="6111" y="1161"/>
                    <a:pt x="6018" y="1812"/>
                  </a:cubicBezTo>
                  <a:lnTo>
                    <a:pt x="5428" y="1812"/>
                  </a:lnTo>
                  <a:cubicBezTo>
                    <a:pt x="5366" y="1161"/>
                    <a:pt x="4963" y="416"/>
                    <a:pt x="4343" y="106"/>
                  </a:cubicBezTo>
                  <a:lnTo>
                    <a:pt x="4219" y="44"/>
                  </a:lnTo>
                  <a:cubicBezTo>
                    <a:pt x="4179" y="24"/>
                    <a:pt x="4134" y="14"/>
                    <a:pt x="4088" y="14"/>
                  </a:cubicBezTo>
                  <a:cubicBezTo>
                    <a:pt x="3989" y="14"/>
                    <a:pt x="3889" y="62"/>
                    <a:pt x="3846" y="168"/>
                  </a:cubicBezTo>
                  <a:cubicBezTo>
                    <a:pt x="3784" y="292"/>
                    <a:pt x="3846" y="447"/>
                    <a:pt x="3971" y="509"/>
                  </a:cubicBezTo>
                  <a:lnTo>
                    <a:pt x="4095" y="571"/>
                  </a:lnTo>
                  <a:cubicBezTo>
                    <a:pt x="4498" y="788"/>
                    <a:pt x="4808" y="1316"/>
                    <a:pt x="4901" y="1843"/>
                  </a:cubicBezTo>
                  <a:cubicBezTo>
                    <a:pt x="4436" y="1967"/>
                    <a:pt x="4095" y="2370"/>
                    <a:pt x="4095" y="2898"/>
                  </a:cubicBezTo>
                  <a:cubicBezTo>
                    <a:pt x="4095" y="3301"/>
                    <a:pt x="4343" y="3673"/>
                    <a:pt x="4684" y="3859"/>
                  </a:cubicBezTo>
                  <a:cubicBezTo>
                    <a:pt x="4653" y="3983"/>
                    <a:pt x="4622" y="4107"/>
                    <a:pt x="4591" y="4262"/>
                  </a:cubicBezTo>
                  <a:lnTo>
                    <a:pt x="3288" y="3549"/>
                  </a:lnTo>
                  <a:lnTo>
                    <a:pt x="3288" y="819"/>
                  </a:lnTo>
                  <a:cubicBezTo>
                    <a:pt x="3288" y="726"/>
                    <a:pt x="3226" y="633"/>
                    <a:pt x="3133" y="571"/>
                  </a:cubicBezTo>
                  <a:lnTo>
                    <a:pt x="2047" y="44"/>
                  </a:lnTo>
                  <a:cubicBezTo>
                    <a:pt x="1998" y="24"/>
                    <a:pt x="1949" y="14"/>
                    <a:pt x="1903" y="14"/>
                  </a:cubicBezTo>
                  <a:cubicBezTo>
                    <a:pt x="1803" y="14"/>
                    <a:pt x="1718" y="62"/>
                    <a:pt x="1675" y="168"/>
                  </a:cubicBezTo>
                  <a:cubicBezTo>
                    <a:pt x="1613" y="292"/>
                    <a:pt x="1675" y="447"/>
                    <a:pt x="1799" y="509"/>
                  </a:cubicBezTo>
                  <a:lnTo>
                    <a:pt x="2730" y="974"/>
                  </a:lnTo>
                  <a:lnTo>
                    <a:pt x="2730" y="3704"/>
                  </a:lnTo>
                  <a:cubicBezTo>
                    <a:pt x="2730" y="3797"/>
                    <a:pt x="2792" y="3890"/>
                    <a:pt x="2885" y="3952"/>
                  </a:cubicBezTo>
                  <a:lnTo>
                    <a:pt x="4095" y="4573"/>
                  </a:lnTo>
                  <a:lnTo>
                    <a:pt x="2420" y="5069"/>
                  </a:lnTo>
                  <a:lnTo>
                    <a:pt x="279" y="5069"/>
                  </a:lnTo>
                  <a:cubicBezTo>
                    <a:pt x="124" y="5069"/>
                    <a:pt x="0" y="5193"/>
                    <a:pt x="0" y="5348"/>
                  </a:cubicBezTo>
                  <a:cubicBezTo>
                    <a:pt x="0" y="5472"/>
                    <a:pt x="124" y="5596"/>
                    <a:pt x="279" y="5596"/>
                  </a:cubicBezTo>
                  <a:lnTo>
                    <a:pt x="2544" y="5596"/>
                  </a:lnTo>
                  <a:lnTo>
                    <a:pt x="4467" y="5038"/>
                  </a:lnTo>
                  <a:lnTo>
                    <a:pt x="4467" y="5038"/>
                  </a:lnTo>
                  <a:cubicBezTo>
                    <a:pt x="2854" y="5658"/>
                    <a:pt x="1179" y="8357"/>
                    <a:pt x="931" y="10311"/>
                  </a:cubicBezTo>
                  <a:cubicBezTo>
                    <a:pt x="838" y="11211"/>
                    <a:pt x="1024" y="11862"/>
                    <a:pt x="1520" y="12141"/>
                  </a:cubicBezTo>
                  <a:cubicBezTo>
                    <a:pt x="1679" y="12231"/>
                    <a:pt x="1850" y="12270"/>
                    <a:pt x="2027" y="12270"/>
                  </a:cubicBezTo>
                  <a:cubicBezTo>
                    <a:pt x="2644" y="12270"/>
                    <a:pt x="3333" y="11793"/>
                    <a:pt x="3815" y="11335"/>
                  </a:cubicBezTo>
                  <a:lnTo>
                    <a:pt x="3815" y="11955"/>
                  </a:lnTo>
                  <a:lnTo>
                    <a:pt x="2792" y="13506"/>
                  </a:lnTo>
                  <a:cubicBezTo>
                    <a:pt x="2699" y="13630"/>
                    <a:pt x="2730" y="13785"/>
                    <a:pt x="2854" y="13878"/>
                  </a:cubicBezTo>
                  <a:cubicBezTo>
                    <a:pt x="2903" y="13915"/>
                    <a:pt x="2957" y="13933"/>
                    <a:pt x="3009" y="13933"/>
                  </a:cubicBezTo>
                  <a:cubicBezTo>
                    <a:pt x="3091" y="13933"/>
                    <a:pt x="3170" y="13892"/>
                    <a:pt x="3226" y="13816"/>
                  </a:cubicBezTo>
                  <a:lnTo>
                    <a:pt x="4312" y="12172"/>
                  </a:lnTo>
                  <a:cubicBezTo>
                    <a:pt x="4343" y="12141"/>
                    <a:pt x="4374" y="12079"/>
                    <a:pt x="4374" y="12017"/>
                  </a:cubicBezTo>
                  <a:lnTo>
                    <a:pt x="4374" y="10745"/>
                  </a:lnTo>
                  <a:cubicBezTo>
                    <a:pt x="4498" y="10590"/>
                    <a:pt x="4622" y="10435"/>
                    <a:pt x="4746" y="10280"/>
                  </a:cubicBezTo>
                  <a:cubicBezTo>
                    <a:pt x="4963" y="11149"/>
                    <a:pt x="5304" y="11583"/>
                    <a:pt x="5739" y="11583"/>
                  </a:cubicBezTo>
                  <a:cubicBezTo>
                    <a:pt x="6142" y="11583"/>
                    <a:pt x="6483" y="11149"/>
                    <a:pt x="6731" y="10280"/>
                  </a:cubicBezTo>
                  <a:cubicBezTo>
                    <a:pt x="6824" y="10435"/>
                    <a:pt x="6948" y="10590"/>
                    <a:pt x="7072" y="10745"/>
                  </a:cubicBezTo>
                  <a:lnTo>
                    <a:pt x="7072" y="12017"/>
                  </a:lnTo>
                  <a:cubicBezTo>
                    <a:pt x="7072" y="12079"/>
                    <a:pt x="7103" y="12141"/>
                    <a:pt x="7135" y="12172"/>
                  </a:cubicBezTo>
                  <a:lnTo>
                    <a:pt x="8220" y="13816"/>
                  </a:lnTo>
                  <a:cubicBezTo>
                    <a:pt x="8277" y="13892"/>
                    <a:pt x="8356" y="13933"/>
                    <a:pt x="8437" y="13933"/>
                  </a:cubicBezTo>
                  <a:cubicBezTo>
                    <a:pt x="8490" y="13933"/>
                    <a:pt x="8543" y="13915"/>
                    <a:pt x="8592" y="13878"/>
                  </a:cubicBezTo>
                  <a:cubicBezTo>
                    <a:pt x="8717" y="13785"/>
                    <a:pt x="8748" y="13630"/>
                    <a:pt x="8685" y="13506"/>
                  </a:cubicBezTo>
                  <a:lnTo>
                    <a:pt x="7631" y="11955"/>
                  </a:lnTo>
                  <a:lnTo>
                    <a:pt x="7631" y="11335"/>
                  </a:lnTo>
                  <a:cubicBezTo>
                    <a:pt x="8113" y="11793"/>
                    <a:pt x="8802" y="12270"/>
                    <a:pt x="9420" y="12270"/>
                  </a:cubicBezTo>
                  <a:cubicBezTo>
                    <a:pt x="9597" y="12270"/>
                    <a:pt x="9768" y="12231"/>
                    <a:pt x="9926" y="12141"/>
                  </a:cubicBezTo>
                  <a:cubicBezTo>
                    <a:pt x="10423" y="11862"/>
                    <a:pt x="10609" y="11211"/>
                    <a:pt x="10516" y="10311"/>
                  </a:cubicBezTo>
                  <a:cubicBezTo>
                    <a:pt x="10298" y="8357"/>
                    <a:pt x="8592" y="5658"/>
                    <a:pt x="6979" y="5038"/>
                  </a:cubicBezTo>
                  <a:lnTo>
                    <a:pt x="6979" y="5038"/>
                  </a:lnTo>
                  <a:lnTo>
                    <a:pt x="8903" y="5596"/>
                  </a:lnTo>
                  <a:lnTo>
                    <a:pt x="11167" y="5596"/>
                  </a:lnTo>
                  <a:cubicBezTo>
                    <a:pt x="11322" y="5596"/>
                    <a:pt x="11446" y="5472"/>
                    <a:pt x="11446" y="5348"/>
                  </a:cubicBezTo>
                  <a:cubicBezTo>
                    <a:pt x="11446" y="5193"/>
                    <a:pt x="11322" y="5069"/>
                    <a:pt x="11167" y="5069"/>
                  </a:cubicBezTo>
                  <a:lnTo>
                    <a:pt x="9027" y="5069"/>
                  </a:lnTo>
                  <a:lnTo>
                    <a:pt x="7383" y="4573"/>
                  </a:lnTo>
                  <a:lnTo>
                    <a:pt x="8592" y="3952"/>
                  </a:lnTo>
                  <a:cubicBezTo>
                    <a:pt x="8654" y="3890"/>
                    <a:pt x="8717" y="3797"/>
                    <a:pt x="8717" y="3704"/>
                  </a:cubicBezTo>
                  <a:lnTo>
                    <a:pt x="8717" y="974"/>
                  </a:lnTo>
                  <a:lnTo>
                    <a:pt x="9647" y="509"/>
                  </a:lnTo>
                  <a:cubicBezTo>
                    <a:pt x="9802" y="447"/>
                    <a:pt x="9864" y="292"/>
                    <a:pt x="9771" y="168"/>
                  </a:cubicBezTo>
                  <a:cubicBezTo>
                    <a:pt x="9729" y="63"/>
                    <a:pt x="9644" y="0"/>
                    <a:pt x="9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62" name="Google Shape;662;p44"/>
          <p:cNvGrpSpPr/>
          <p:nvPr/>
        </p:nvGrpSpPr>
        <p:grpSpPr>
          <a:xfrm>
            <a:off x="7226109" y="3222329"/>
            <a:ext cx="375638" cy="376690"/>
            <a:chOff x="7226109" y="3222329"/>
            <a:chExt cx="375638" cy="376690"/>
          </a:xfrm>
        </p:grpSpPr>
        <p:sp>
          <p:nvSpPr>
            <p:cNvPr id="663" name="Google Shape;663;p44"/>
            <p:cNvSpPr/>
            <p:nvPr/>
          </p:nvSpPr>
          <p:spPr>
            <a:xfrm>
              <a:off x="7558217" y="3374116"/>
              <a:ext cx="15103" cy="14240"/>
            </a:xfrm>
            <a:custGeom>
              <a:avLst/>
              <a:gdLst/>
              <a:ahLst/>
              <a:cxnLst/>
              <a:rect l="l" t="t" r="r" b="b"/>
              <a:pathLst>
                <a:path w="56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7255371" y="3374116"/>
              <a:ext cx="15103" cy="14240"/>
            </a:xfrm>
            <a:custGeom>
              <a:avLst/>
              <a:gdLst/>
              <a:ahLst/>
              <a:cxnLst/>
              <a:rect l="l" t="t" r="r" b="b"/>
              <a:pathLst>
                <a:path w="56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7226109" y="3222329"/>
              <a:ext cx="375638" cy="376690"/>
            </a:xfrm>
            <a:custGeom>
              <a:avLst/>
              <a:gdLst/>
              <a:ahLst/>
              <a:cxnLst/>
              <a:rect l="l" t="t" r="r" b="b"/>
              <a:pathLst>
                <a:path w="13928" h="13967" extrusionOk="0">
                  <a:moveTo>
                    <a:pt x="6980" y="3985"/>
                  </a:moveTo>
                  <a:cubicBezTo>
                    <a:pt x="7135" y="3985"/>
                    <a:pt x="7259" y="4109"/>
                    <a:pt x="7259" y="4264"/>
                  </a:cubicBezTo>
                  <a:cubicBezTo>
                    <a:pt x="7259" y="4388"/>
                    <a:pt x="7135" y="4512"/>
                    <a:pt x="6980" y="4512"/>
                  </a:cubicBezTo>
                  <a:cubicBezTo>
                    <a:pt x="6825" y="4512"/>
                    <a:pt x="6700" y="4388"/>
                    <a:pt x="6700" y="4264"/>
                  </a:cubicBezTo>
                  <a:cubicBezTo>
                    <a:pt x="6700" y="4109"/>
                    <a:pt x="6825" y="3985"/>
                    <a:pt x="6980" y="3985"/>
                  </a:cubicBezTo>
                  <a:close/>
                  <a:moveTo>
                    <a:pt x="1892" y="5070"/>
                  </a:moveTo>
                  <a:cubicBezTo>
                    <a:pt x="2513" y="5070"/>
                    <a:pt x="4653" y="5287"/>
                    <a:pt x="5894" y="5629"/>
                  </a:cubicBezTo>
                  <a:lnTo>
                    <a:pt x="5894" y="6156"/>
                  </a:lnTo>
                  <a:cubicBezTo>
                    <a:pt x="4684" y="6466"/>
                    <a:pt x="2513" y="6714"/>
                    <a:pt x="1892" y="6714"/>
                  </a:cubicBezTo>
                  <a:cubicBezTo>
                    <a:pt x="1179" y="6714"/>
                    <a:pt x="528" y="6342"/>
                    <a:pt x="528" y="5877"/>
                  </a:cubicBezTo>
                  <a:cubicBezTo>
                    <a:pt x="528" y="5443"/>
                    <a:pt x="1179" y="5070"/>
                    <a:pt x="1892" y="5070"/>
                  </a:cubicBezTo>
                  <a:close/>
                  <a:moveTo>
                    <a:pt x="12036" y="5070"/>
                  </a:moveTo>
                  <a:cubicBezTo>
                    <a:pt x="12780" y="5070"/>
                    <a:pt x="13401" y="5443"/>
                    <a:pt x="13401" y="5877"/>
                  </a:cubicBezTo>
                  <a:cubicBezTo>
                    <a:pt x="13401" y="6342"/>
                    <a:pt x="12780" y="6714"/>
                    <a:pt x="12036" y="6714"/>
                  </a:cubicBezTo>
                  <a:cubicBezTo>
                    <a:pt x="11446" y="6714"/>
                    <a:pt x="9275" y="6466"/>
                    <a:pt x="8065" y="6156"/>
                  </a:cubicBezTo>
                  <a:lnTo>
                    <a:pt x="8065" y="5629"/>
                  </a:lnTo>
                  <a:cubicBezTo>
                    <a:pt x="9275" y="5287"/>
                    <a:pt x="11415" y="5070"/>
                    <a:pt x="12036" y="5070"/>
                  </a:cubicBezTo>
                  <a:close/>
                  <a:moveTo>
                    <a:pt x="6980" y="5070"/>
                  </a:moveTo>
                  <a:cubicBezTo>
                    <a:pt x="7290" y="5070"/>
                    <a:pt x="7507" y="5318"/>
                    <a:pt x="7507" y="5629"/>
                  </a:cubicBezTo>
                  <a:lnTo>
                    <a:pt x="7507" y="6714"/>
                  </a:lnTo>
                  <a:cubicBezTo>
                    <a:pt x="7507" y="6993"/>
                    <a:pt x="7290" y="7242"/>
                    <a:pt x="6980" y="7242"/>
                  </a:cubicBezTo>
                  <a:cubicBezTo>
                    <a:pt x="6669" y="7242"/>
                    <a:pt x="6421" y="7024"/>
                    <a:pt x="6421" y="6714"/>
                  </a:cubicBezTo>
                  <a:lnTo>
                    <a:pt x="6421" y="5629"/>
                  </a:lnTo>
                  <a:cubicBezTo>
                    <a:pt x="6421" y="5318"/>
                    <a:pt x="6669" y="5070"/>
                    <a:pt x="6980" y="5070"/>
                  </a:cubicBezTo>
                  <a:close/>
                  <a:moveTo>
                    <a:pt x="7259" y="7769"/>
                  </a:moveTo>
                  <a:lnTo>
                    <a:pt x="7259" y="8358"/>
                  </a:lnTo>
                  <a:lnTo>
                    <a:pt x="6700" y="8358"/>
                  </a:lnTo>
                  <a:lnTo>
                    <a:pt x="6700" y="7769"/>
                  </a:lnTo>
                  <a:cubicBezTo>
                    <a:pt x="6794" y="7800"/>
                    <a:pt x="6887" y="7800"/>
                    <a:pt x="6980" y="7800"/>
                  </a:cubicBezTo>
                  <a:cubicBezTo>
                    <a:pt x="7073" y="7800"/>
                    <a:pt x="7166" y="7800"/>
                    <a:pt x="7259" y="7769"/>
                  </a:cubicBezTo>
                  <a:close/>
                  <a:moveTo>
                    <a:pt x="7259" y="8886"/>
                  </a:moveTo>
                  <a:lnTo>
                    <a:pt x="7259" y="9444"/>
                  </a:lnTo>
                  <a:lnTo>
                    <a:pt x="6700" y="9444"/>
                  </a:lnTo>
                  <a:lnTo>
                    <a:pt x="6700" y="8886"/>
                  </a:lnTo>
                  <a:close/>
                  <a:moveTo>
                    <a:pt x="7259" y="9971"/>
                  </a:moveTo>
                  <a:lnTo>
                    <a:pt x="7259" y="10250"/>
                  </a:lnTo>
                  <a:cubicBezTo>
                    <a:pt x="7259" y="10406"/>
                    <a:pt x="7135" y="10530"/>
                    <a:pt x="6980" y="10530"/>
                  </a:cubicBezTo>
                  <a:cubicBezTo>
                    <a:pt x="6825" y="10530"/>
                    <a:pt x="6700" y="10406"/>
                    <a:pt x="6700" y="10250"/>
                  </a:cubicBezTo>
                  <a:lnTo>
                    <a:pt x="6700" y="9971"/>
                  </a:lnTo>
                  <a:close/>
                  <a:moveTo>
                    <a:pt x="3674" y="0"/>
                  </a:moveTo>
                  <a:cubicBezTo>
                    <a:pt x="3626" y="0"/>
                    <a:pt x="3578" y="14"/>
                    <a:pt x="3537" y="45"/>
                  </a:cubicBezTo>
                  <a:cubicBezTo>
                    <a:pt x="3412" y="138"/>
                    <a:pt x="3381" y="293"/>
                    <a:pt x="3474" y="417"/>
                  </a:cubicBezTo>
                  <a:lnTo>
                    <a:pt x="4498" y="1999"/>
                  </a:lnTo>
                  <a:lnTo>
                    <a:pt x="4498" y="4264"/>
                  </a:lnTo>
                  <a:cubicBezTo>
                    <a:pt x="4498" y="4326"/>
                    <a:pt x="4560" y="4419"/>
                    <a:pt x="4622" y="4481"/>
                  </a:cubicBezTo>
                  <a:lnTo>
                    <a:pt x="5118" y="4915"/>
                  </a:lnTo>
                  <a:cubicBezTo>
                    <a:pt x="3878" y="4667"/>
                    <a:pt x="2389" y="4543"/>
                    <a:pt x="1892" y="4543"/>
                  </a:cubicBezTo>
                  <a:cubicBezTo>
                    <a:pt x="838" y="4543"/>
                    <a:pt x="0" y="5132"/>
                    <a:pt x="0" y="5908"/>
                  </a:cubicBezTo>
                  <a:cubicBezTo>
                    <a:pt x="0" y="6652"/>
                    <a:pt x="838" y="7273"/>
                    <a:pt x="1892" y="7273"/>
                  </a:cubicBezTo>
                  <a:cubicBezTo>
                    <a:pt x="2482" y="7273"/>
                    <a:pt x="4560" y="7055"/>
                    <a:pt x="5863" y="6745"/>
                  </a:cubicBezTo>
                  <a:cubicBezTo>
                    <a:pt x="5894" y="6993"/>
                    <a:pt x="5956" y="7211"/>
                    <a:pt x="6111" y="7397"/>
                  </a:cubicBezTo>
                  <a:lnTo>
                    <a:pt x="4622" y="8389"/>
                  </a:lnTo>
                  <a:cubicBezTo>
                    <a:pt x="4560" y="8451"/>
                    <a:pt x="4498" y="8544"/>
                    <a:pt x="4498" y="8637"/>
                  </a:cubicBezTo>
                  <a:lnTo>
                    <a:pt x="4498" y="11460"/>
                  </a:lnTo>
                  <a:lnTo>
                    <a:pt x="3443" y="13570"/>
                  </a:lnTo>
                  <a:cubicBezTo>
                    <a:pt x="3381" y="13725"/>
                    <a:pt x="3443" y="13880"/>
                    <a:pt x="3568" y="13942"/>
                  </a:cubicBezTo>
                  <a:cubicBezTo>
                    <a:pt x="3601" y="13958"/>
                    <a:pt x="3638" y="13966"/>
                    <a:pt x="3677" y="13966"/>
                  </a:cubicBezTo>
                  <a:cubicBezTo>
                    <a:pt x="3782" y="13966"/>
                    <a:pt x="3894" y="13908"/>
                    <a:pt x="3940" y="13818"/>
                  </a:cubicBezTo>
                  <a:lnTo>
                    <a:pt x="5025" y="11646"/>
                  </a:lnTo>
                  <a:cubicBezTo>
                    <a:pt x="5056" y="11615"/>
                    <a:pt x="5056" y="11553"/>
                    <a:pt x="5056" y="11522"/>
                  </a:cubicBezTo>
                  <a:lnTo>
                    <a:pt x="5056" y="8762"/>
                  </a:lnTo>
                  <a:lnTo>
                    <a:pt x="6142" y="8048"/>
                  </a:lnTo>
                  <a:lnTo>
                    <a:pt x="6142" y="10250"/>
                  </a:lnTo>
                  <a:cubicBezTo>
                    <a:pt x="6142" y="10716"/>
                    <a:pt x="6514" y="11088"/>
                    <a:pt x="6949" y="11088"/>
                  </a:cubicBezTo>
                  <a:cubicBezTo>
                    <a:pt x="7414" y="11088"/>
                    <a:pt x="7786" y="10716"/>
                    <a:pt x="7786" y="10250"/>
                  </a:cubicBezTo>
                  <a:lnTo>
                    <a:pt x="7786" y="8048"/>
                  </a:lnTo>
                  <a:lnTo>
                    <a:pt x="8872" y="8762"/>
                  </a:lnTo>
                  <a:lnTo>
                    <a:pt x="8872" y="11522"/>
                  </a:lnTo>
                  <a:cubicBezTo>
                    <a:pt x="8872" y="11553"/>
                    <a:pt x="8872" y="11615"/>
                    <a:pt x="8903" y="11646"/>
                  </a:cubicBezTo>
                  <a:lnTo>
                    <a:pt x="9989" y="13818"/>
                  </a:lnTo>
                  <a:cubicBezTo>
                    <a:pt x="10034" y="13908"/>
                    <a:pt x="10129" y="13966"/>
                    <a:pt x="10238" y="13966"/>
                  </a:cubicBezTo>
                  <a:cubicBezTo>
                    <a:pt x="10278" y="13966"/>
                    <a:pt x="10319" y="13958"/>
                    <a:pt x="10361" y="13942"/>
                  </a:cubicBezTo>
                  <a:cubicBezTo>
                    <a:pt x="10485" y="13880"/>
                    <a:pt x="10547" y="13694"/>
                    <a:pt x="10454" y="13570"/>
                  </a:cubicBezTo>
                  <a:lnTo>
                    <a:pt x="9399" y="11460"/>
                  </a:lnTo>
                  <a:lnTo>
                    <a:pt x="9399" y="8637"/>
                  </a:lnTo>
                  <a:cubicBezTo>
                    <a:pt x="9399" y="8544"/>
                    <a:pt x="9368" y="8451"/>
                    <a:pt x="9275" y="8389"/>
                  </a:cubicBezTo>
                  <a:lnTo>
                    <a:pt x="7786" y="7397"/>
                  </a:lnTo>
                  <a:cubicBezTo>
                    <a:pt x="7941" y="7211"/>
                    <a:pt x="8034" y="6993"/>
                    <a:pt x="8034" y="6745"/>
                  </a:cubicBezTo>
                  <a:cubicBezTo>
                    <a:pt x="9368" y="7055"/>
                    <a:pt x="11446" y="7273"/>
                    <a:pt x="12036" y="7273"/>
                  </a:cubicBezTo>
                  <a:cubicBezTo>
                    <a:pt x="13090" y="7273"/>
                    <a:pt x="13928" y="6652"/>
                    <a:pt x="13928" y="5908"/>
                  </a:cubicBezTo>
                  <a:cubicBezTo>
                    <a:pt x="13928" y="5132"/>
                    <a:pt x="13090" y="4543"/>
                    <a:pt x="12036" y="4543"/>
                  </a:cubicBezTo>
                  <a:cubicBezTo>
                    <a:pt x="11571" y="4543"/>
                    <a:pt x="10051" y="4667"/>
                    <a:pt x="8810" y="4915"/>
                  </a:cubicBezTo>
                  <a:lnTo>
                    <a:pt x="8810" y="4915"/>
                  </a:lnTo>
                  <a:lnTo>
                    <a:pt x="9337" y="4481"/>
                  </a:lnTo>
                  <a:cubicBezTo>
                    <a:pt x="9399" y="4419"/>
                    <a:pt x="9430" y="4326"/>
                    <a:pt x="9430" y="4264"/>
                  </a:cubicBezTo>
                  <a:lnTo>
                    <a:pt x="9430" y="2030"/>
                  </a:lnTo>
                  <a:lnTo>
                    <a:pt x="10981" y="479"/>
                  </a:lnTo>
                  <a:cubicBezTo>
                    <a:pt x="11074" y="355"/>
                    <a:pt x="11074" y="200"/>
                    <a:pt x="10981" y="76"/>
                  </a:cubicBezTo>
                  <a:cubicBezTo>
                    <a:pt x="10935" y="30"/>
                    <a:pt x="10865" y="6"/>
                    <a:pt x="10795" y="6"/>
                  </a:cubicBezTo>
                  <a:cubicBezTo>
                    <a:pt x="10725" y="6"/>
                    <a:pt x="10655" y="30"/>
                    <a:pt x="10609" y="76"/>
                  </a:cubicBezTo>
                  <a:lnTo>
                    <a:pt x="8965" y="1720"/>
                  </a:lnTo>
                  <a:cubicBezTo>
                    <a:pt x="8903" y="1782"/>
                    <a:pt x="8872" y="1844"/>
                    <a:pt x="8872" y="1906"/>
                  </a:cubicBezTo>
                  <a:lnTo>
                    <a:pt x="8872" y="4140"/>
                  </a:lnTo>
                  <a:lnTo>
                    <a:pt x="7848" y="4977"/>
                  </a:lnTo>
                  <a:cubicBezTo>
                    <a:pt x="7786" y="4915"/>
                    <a:pt x="7724" y="4822"/>
                    <a:pt x="7631" y="4760"/>
                  </a:cubicBezTo>
                  <a:cubicBezTo>
                    <a:pt x="7724" y="4605"/>
                    <a:pt x="7786" y="4450"/>
                    <a:pt x="7786" y="4264"/>
                  </a:cubicBezTo>
                  <a:cubicBezTo>
                    <a:pt x="7786" y="3892"/>
                    <a:pt x="7569" y="3612"/>
                    <a:pt x="7228" y="3488"/>
                  </a:cubicBezTo>
                  <a:lnTo>
                    <a:pt x="7228" y="821"/>
                  </a:lnTo>
                  <a:cubicBezTo>
                    <a:pt x="7228" y="666"/>
                    <a:pt x="7104" y="541"/>
                    <a:pt x="6980" y="541"/>
                  </a:cubicBezTo>
                  <a:cubicBezTo>
                    <a:pt x="6825" y="541"/>
                    <a:pt x="6700" y="666"/>
                    <a:pt x="6700" y="821"/>
                  </a:cubicBezTo>
                  <a:lnTo>
                    <a:pt x="6700" y="3488"/>
                  </a:lnTo>
                  <a:cubicBezTo>
                    <a:pt x="6390" y="3612"/>
                    <a:pt x="6142" y="3892"/>
                    <a:pt x="6142" y="4264"/>
                  </a:cubicBezTo>
                  <a:cubicBezTo>
                    <a:pt x="6142" y="4450"/>
                    <a:pt x="6204" y="4605"/>
                    <a:pt x="6297" y="4760"/>
                  </a:cubicBezTo>
                  <a:cubicBezTo>
                    <a:pt x="6235" y="4822"/>
                    <a:pt x="6142" y="4884"/>
                    <a:pt x="6080" y="4977"/>
                  </a:cubicBezTo>
                  <a:lnTo>
                    <a:pt x="5056" y="4140"/>
                  </a:lnTo>
                  <a:lnTo>
                    <a:pt x="5056" y="1906"/>
                  </a:lnTo>
                  <a:cubicBezTo>
                    <a:pt x="5056" y="1844"/>
                    <a:pt x="5056" y="1813"/>
                    <a:pt x="5025" y="1751"/>
                  </a:cubicBezTo>
                  <a:lnTo>
                    <a:pt x="3909" y="138"/>
                  </a:lnTo>
                  <a:cubicBezTo>
                    <a:pt x="3867" y="56"/>
                    <a:pt x="3771" y="0"/>
                    <a:pt x="3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7284661" y="3374116"/>
              <a:ext cx="48546" cy="14240"/>
            </a:xfrm>
            <a:custGeom>
              <a:avLst/>
              <a:gdLst/>
              <a:ahLst/>
              <a:cxnLst/>
              <a:rect l="l" t="t" r="r" b="b"/>
              <a:pathLst>
                <a:path w="180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lnTo>
                    <a:pt x="1521" y="528"/>
                  </a:lnTo>
                  <a:cubicBezTo>
                    <a:pt x="1676" y="528"/>
                    <a:pt x="1800" y="404"/>
                    <a:pt x="1800" y="249"/>
                  </a:cubicBezTo>
                  <a:cubicBezTo>
                    <a:pt x="1800" y="125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7494649" y="3374116"/>
              <a:ext cx="48546" cy="14240"/>
            </a:xfrm>
            <a:custGeom>
              <a:avLst/>
              <a:gdLst/>
              <a:ahLst/>
              <a:cxnLst/>
              <a:rect l="l" t="t" r="r" b="b"/>
              <a:pathLst>
                <a:path w="180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lnTo>
                    <a:pt x="1551" y="528"/>
                  </a:lnTo>
                  <a:cubicBezTo>
                    <a:pt x="1707" y="528"/>
                    <a:pt x="1800" y="404"/>
                    <a:pt x="1800" y="249"/>
                  </a:cubicBezTo>
                  <a:cubicBezTo>
                    <a:pt x="1800" y="125"/>
                    <a:pt x="1707" y="1"/>
                    <a:pt x="1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68" name="Google Shape;668;p44"/>
          <p:cNvGrpSpPr/>
          <p:nvPr/>
        </p:nvGrpSpPr>
        <p:grpSpPr>
          <a:xfrm>
            <a:off x="7236978" y="2621194"/>
            <a:ext cx="353900" cy="376501"/>
            <a:chOff x="7236978" y="2621194"/>
            <a:chExt cx="353900" cy="376501"/>
          </a:xfrm>
        </p:grpSpPr>
        <p:sp>
          <p:nvSpPr>
            <p:cNvPr id="669" name="Google Shape;669;p44"/>
            <p:cNvSpPr/>
            <p:nvPr/>
          </p:nvSpPr>
          <p:spPr>
            <a:xfrm>
              <a:off x="7406808" y="2953330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49" y="0"/>
                  </a:moveTo>
                  <a:cubicBezTo>
                    <a:pt x="125" y="0"/>
                    <a:pt x="0" y="124"/>
                    <a:pt x="0" y="279"/>
                  </a:cubicBezTo>
                  <a:cubicBezTo>
                    <a:pt x="0" y="434"/>
                    <a:pt x="125" y="558"/>
                    <a:pt x="249" y="558"/>
                  </a:cubicBezTo>
                  <a:cubicBezTo>
                    <a:pt x="404" y="558"/>
                    <a:pt x="528" y="434"/>
                    <a:pt x="528" y="279"/>
                  </a:cubicBezTo>
                  <a:cubicBezTo>
                    <a:pt x="528" y="124"/>
                    <a:pt x="40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7236978" y="2621194"/>
              <a:ext cx="353900" cy="376501"/>
            </a:xfrm>
            <a:custGeom>
              <a:avLst/>
              <a:gdLst/>
              <a:ahLst/>
              <a:cxnLst/>
              <a:rect l="l" t="t" r="r" b="b"/>
              <a:pathLst>
                <a:path w="13122" h="13960" extrusionOk="0">
                  <a:moveTo>
                    <a:pt x="6546" y="3444"/>
                  </a:moveTo>
                  <a:cubicBezTo>
                    <a:pt x="7321" y="3444"/>
                    <a:pt x="7910" y="4033"/>
                    <a:pt x="7910" y="4808"/>
                  </a:cubicBezTo>
                  <a:lnTo>
                    <a:pt x="7910" y="5243"/>
                  </a:lnTo>
                  <a:lnTo>
                    <a:pt x="5181" y="5243"/>
                  </a:lnTo>
                  <a:lnTo>
                    <a:pt x="5181" y="4808"/>
                  </a:lnTo>
                  <a:cubicBezTo>
                    <a:pt x="5181" y="4064"/>
                    <a:pt x="5801" y="3444"/>
                    <a:pt x="6546" y="3444"/>
                  </a:cubicBezTo>
                  <a:close/>
                  <a:moveTo>
                    <a:pt x="8190" y="5770"/>
                  </a:moveTo>
                  <a:cubicBezTo>
                    <a:pt x="8345" y="5770"/>
                    <a:pt x="8469" y="5894"/>
                    <a:pt x="8469" y="6049"/>
                  </a:cubicBezTo>
                  <a:cubicBezTo>
                    <a:pt x="8469" y="6266"/>
                    <a:pt x="8469" y="6514"/>
                    <a:pt x="8438" y="6887"/>
                  </a:cubicBezTo>
                  <a:lnTo>
                    <a:pt x="4684" y="6887"/>
                  </a:lnTo>
                  <a:cubicBezTo>
                    <a:pt x="4653" y="6576"/>
                    <a:pt x="4653" y="6359"/>
                    <a:pt x="4653" y="6049"/>
                  </a:cubicBezTo>
                  <a:cubicBezTo>
                    <a:pt x="4653" y="5894"/>
                    <a:pt x="4778" y="5770"/>
                    <a:pt x="4933" y="5770"/>
                  </a:cubicBezTo>
                  <a:close/>
                  <a:moveTo>
                    <a:pt x="4126" y="6607"/>
                  </a:moveTo>
                  <a:cubicBezTo>
                    <a:pt x="4126" y="6639"/>
                    <a:pt x="4126" y="6639"/>
                    <a:pt x="4126" y="6670"/>
                  </a:cubicBezTo>
                  <a:lnTo>
                    <a:pt x="2141" y="9430"/>
                  </a:lnTo>
                  <a:cubicBezTo>
                    <a:pt x="2048" y="9554"/>
                    <a:pt x="2079" y="9709"/>
                    <a:pt x="2203" y="9802"/>
                  </a:cubicBezTo>
                  <a:cubicBezTo>
                    <a:pt x="2252" y="9839"/>
                    <a:pt x="2306" y="9857"/>
                    <a:pt x="2359" y="9857"/>
                  </a:cubicBezTo>
                  <a:cubicBezTo>
                    <a:pt x="2440" y="9857"/>
                    <a:pt x="2519" y="9816"/>
                    <a:pt x="2575" y="9740"/>
                  </a:cubicBezTo>
                  <a:lnTo>
                    <a:pt x="4188" y="7538"/>
                  </a:lnTo>
                  <a:cubicBezTo>
                    <a:pt x="4219" y="7972"/>
                    <a:pt x="4281" y="8407"/>
                    <a:pt x="4343" y="8841"/>
                  </a:cubicBezTo>
                  <a:cubicBezTo>
                    <a:pt x="4219" y="9213"/>
                    <a:pt x="4064" y="9554"/>
                    <a:pt x="3847" y="9833"/>
                  </a:cubicBezTo>
                  <a:cubicBezTo>
                    <a:pt x="3040" y="11012"/>
                    <a:pt x="1552" y="11477"/>
                    <a:pt x="931" y="11633"/>
                  </a:cubicBezTo>
                  <a:cubicBezTo>
                    <a:pt x="869" y="11012"/>
                    <a:pt x="807" y="9430"/>
                    <a:pt x="1614" y="8283"/>
                  </a:cubicBezTo>
                  <a:cubicBezTo>
                    <a:pt x="2296" y="7321"/>
                    <a:pt x="3444" y="6825"/>
                    <a:pt x="4126" y="6607"/>
                  </a:cubicBezTo>
                  <a:close/>
                  <a:moveTo>
                    <a:pt x="8996" y="6607"/>
                  </a:moveTo>
                  <a:cubicBezTo>
                    <a:pt x="9679" y="6825"/>
                    <a:pt x="10826" y="7321"/>
                    <a:pt x="11478" y="8283"/>
                  </a:cubicBezTo>
                  <a:cubicBezTo>
                    <a:pt x="12315" y="9430"/>
                    <a:pt x="12253" y="11012"/>
                    <a:pt x="12160" y="11633"/>
                  </a:cubicBezTo>
                  <a:cubicBezTo>
                    <a:pt x="11571" y="11477"/>
                    <a:pt x="10082" y="11012"/>
                    <a:pt x="9244" y="9833"/>
                  </a:cubicBezTo>
                  <a:cubicBezTo>
                    <a:pt x="9058" y="9554"/>
                    <a:pt x="8903" y="9213"/>
                    <a:pt x="8779" y="8841"/>
                  </a:cubicBezTo>
                  <a:cubicBezTo>
                    <a:pt x="8841" y="8407"/>
                    <a:pt x="8903" y="7972"/>
                    <a:pt x="8934" y="7538"/>
                  </a:cubicBezTo>
                  <a:lnTo>
                    <a:pt x="10547" y="9740"/>
                  </a:lnTo>
                  <a:cubicBezTo>
                    <a:pt x="10603" y="9816"/>
                    <a:pt x="10683" y="9857"/>
                    <a:pt x="10764" y="9857"/>
                  </a:cubicBezTo>
                  <a:cubicBezTo>
                    <a:pt x="10817" y="9857"/>
                    <a:pt x="10870" y="9839"/>
                    <a:pt x="10919" y="9802"/>
                  </a:cubicBezTo>
                  <a:cubicBezTo>
                    <a:pt x="11043" y="9709"/>
                    <a:pt x="11074" y="9554"/>
                    <a:pt x="10981" y="9430"/>
                  </a:cubicBezTo>
                  <a:lnTo>
                    <a:pt x="8996" y="6670"/>
                  </a:lnTo>
                  <a:cubicBezTo>
                    <a:pt x="8996" y="6639"/>
                    <a:pt x="8996" y="6639"/>
                    <a:pt x="8996" y="6607"/>
                  </a:cubicBezTo>
                  <a:close/>
                  <a:moveTo>
                    <a:pt x="8407" y="7414"/>
                  </a:moveTo>
                  <a:cubicBezTo>
                    <a:pt x="8283" y="8872"/>
                    <a:pt x="7973" y="10764"/>
                    <a:pt x="7445" y="12129"/>
                  </a:cubicBezTo>
                  <a:cubicBezTo>
                    <a:pt x="7073" y="13059"/>
                    <a:pt x="6763" y="13401"/>
                    <a:pt x="6546" y="13401"/>
                  </a:cubicBezTo>
                  <a:cubicBezTo>
                    <a:pt x="6391" y="13401"/>
                    <a:pt x="6049" y="13090"/>
                    <a:pt x="5677" y="12129"/>
                  </a:cubicBezTo>
                  <a:cubicBezTo>
                    <a:pt x="5150" y="10764"/>
                    <a:pt x="4840" y="8872"/>
                    <a:pt x="4715" y="7414"/>
                  </a:cubicBezTo>
                  <a:lnTo>
                    <a:pt x="6297" y="7414"/>
                  </a:lnTo>
                  <a:lnTo>
                    <a:pt x="6297" y="11509"/>
                  </a:lnTo>
                  <a:cubicBezTo>
                    <a:pt x="6297" y="11664"/>
                    <a:pt x="6391" y="11788"/>
                    <a:pt x="6546" y="11788"/>
                  </a:cubicBezTo>
                  <a:cubicBezTo>
                    <a:pt x="6701" y="11788"/>
                    <a:pt x="6825" y="11664"/>
                    <a:pt x="6825" y="11509"/>
                  </a:cubicBezTo>
                  <a:lnTo>
                    <a:pt x="6825" y="7414"/>
                  </a:lnTo>
                  <a:close/>
                  <a:moveTo>
                    <a:pt x="3289" y="0"/>
                  </a:moveTo>
                  <a:cubicBezTo>
                    <a:pt x="3134" y="0"/>
                    <a:pt x="3009" y="125"/>
                    <a:pt x="3009" y="280"/>
                  </a:cubicBezTo>
                  <a:cubicBezTo>
                    <a:pt x="3009" y="435"/>
                    <a:pt x="3134" y="559"/>
                    <a:pt x="3289" y="559"/>
                  </a:cubicBezTo>
                  <a:cubicBezTo>
                    <a:pt x="4560" y="559"/>
                    <a:pt x="5677" y="1706"/>
                    <a:pt x="5739" y="3071"/>
                  </a:cubicBezTo>
                  <a:cubicBezTo>
                    <a:pt x="5088" y="3382"/>
                    <a:pt x="4653" y="4033"/>
                    <a:pt x="4653" y="4808"/>
                  </a:cubicBezTo>
                  <a:lnTo>
                    <a:pt x="4653" y="5274"/>
                  </a:lnTo>
                  <a:cubicBezTo>
                    <a:pt x="4343" y="5398"/>
                    <a:pt x="4126" y="5677"/>
                    <a:pt x="4095" y="6049"/>
                  </a:cubicBezTo>
                  <a:cubicBezTo>
                    <a:pt x="3289" y="6266"/>
                    <a:pt x="1986" y="6825"/>
                    <a:pt x="1179" y="7972"/>
                  </a:cubicBezTo>
                  <a:cubicBezTo>
                    <a:pt x="1" y="9647"/>
                    <a:pt x="435" y="11912"/>
                    <a:pt x="435" y="12005"/>
                  </a:cubicBezTo>
                  <a:cubicBezTo>
                    <a:pt x="462" y="12140"/>
                    <a:pt x="583" y="12228"/>
                    <a:pt x="696" y="12228"/>
                  </a:cubicBezTo>
                  <a:cubicBezTo>
                    <a:pt x="712" y="12228"/>
                    <a:pt x="729" y="12226"/>
                    <a:pt x="745" y="12222"/>
                  </a:cubicBezTo>
                  <a:cubicBezTo>
                    <a:pt x="838" y="12222"/>
                    <a:pt x="3134" y="11819"/>
                    <a:pt x="4312" y="10144"/>
                  </a:cubicBezTo>
                  <a:cubicBezTo>
                    <a:pt x="4374" y="10051"/>
                    <a:pt x="4436" y="9958"/>
                    <a:pt x="4498" y="9833"/>
                  </a:cubicBezTo>
                  <a:cubicBezTo>
                    <a:pt x="4684" y="10795"/>
                    <a:pt x="4902" y="11664"/>
                    <a:pt x="5181" y="12346"/>
                  </a:cubicBezTo>
                  <a:cubicBezTo>
                    <a:pt x="5584" y="13432"/>
                    <a:pt x="6049" y="13959"/>
                    <a:pt x="6577" y="13959"/>
                  </a:cubicBezTo>
                  <a:cubicBezTo>
                    <a:pt x="7073" y="13959"/>
                    <a:pt x="7538" y="13432"/>
                    <a:pt x="7973" y="12315"/>
                  </a:cubicBezTo>
                  <a:cubicBezTo>
                    <a:pt x="8221" y="11664"/>
                    <a:pt x="8438" y="10795"/>
                    <a:pt x="8624" y="9833"/>
                  </a:cubicBezTo>
                  <a:cubicBezTo>
                    <a:pt x="8686" y="9958"/>
                    <a:pt x="8748" y="10051"/>
                    <a:pt x="8810" y="10144"/>
                  </a:cubicBezTo>
                  <a:cubicBezTo>
                    <a:pt x="9989" y="11819"/>
                    <a:pt x="12284" y="12222"/>
                    <a:pt x="12377" y="12222"/>
                  </a:cubicBezTo>
                  <a:lnTo>
                    <a:pt x="12408" y="12222"/>
                  </a:lnTo>
                  <a:cubicBezTo>
                    <a:pt x="12532" y="12222"/>
                    <a:pt x="12656" y="12129"/>
                    <a:pt x="12687" y="12005"/>
                  </a:cubicBezTo>
                  <a:cubicBezTo>
                    <a:pt x="12687" y="11912"/>
                    <a:pt x="13122" y="9647"/>
                    <a:pt x="11943" y="7972"/>
                  </a:cubicBezTo>
                  <a:cubicBezTo>
                    <a:pt x="11136" y="6825"/>
                    <a:pt x="9834" y="6266"/>
                    <a:pt x="9027" y="6018"/>
                  </a:cubicBezTo>
                  <a:cubicBezTo>
                    <a:pt x="8996" y="5677"/>
                    <a:pt x="8779" y="5398"/>
                    <a:pt x="8469" y="5274"/>
                  </a:cubicBezTo>
                  <a:lnTo>
                    <a:pt x="8469" y="4808"/>
                  </a:lnTo>
                  <a:cubicBezTo>
                    <a:pt x="8469" y="4033"/>
                    <a:pt x="8035" y="3382"/>
                    <a:pt x="7383" y="3071"/>
                  </a:cubicBezTo>
                  <a:cubicBezTo>
                    <a:pt x="7414" y="1706"/>
                    <a:pt x="8562" y="559"/>
                    <a:pt x="9834" y="559"/>
                  </a:cubicBezTo>
                  <a:cubicBezTo>
                    <a:pt x="9989" y="559"/>
                    <a:pt x="10113" y="435"/>
                    <a:pt x="10113" y="280"/>
                  </a:cubicBezTo>
                  <a:cubicBezTo>
                    <a:pt x="10113" y="125"/>
                    <a:pt x="9989" y="0"/>
                    <a:pt x="9834" y="0"/>
                  </a:cubicBezTo>
                  <a:cubicBezTo>
                    <a:pt x="8252" y="0"/>
                    <a:pt x="6980" y="1365"/>
                    <a:pt x="6856" y="2916"/>
                  </a:cubicBezTo>
                  <a:cubicBezTo>
                    <a:pt x="6763" y="2885"/>
                    <a:pt x="6670" y="2885"/>
                    <a:pt x="6546" y="2885"/>
                  </a:cubicBezTo>
                  <a:cubicBezTo>
                    <a:pt x="6453" y="2885"/>
                    <a:pt x="6360" y="2916"/>
                    <a:pt x="6266" y="2916"/>
                  </a:cubicBezTo>
                  <a:cubicBezTo>
                    <a:pt x="6142" y="1365"/>
                    <a:pt x="4871" y="0"/>
                    <a:pt x="3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71" name="Google Shape;671;p44"/>
          <p:cNvGrpSpPr/>
          <p:nvPr/>
        </p:nvGrpSpPr>
        <p:grpSpPr>
          <a:xfrm>
            <a:off x="7245338" y="2020303"/>
            <a:ext cx="338015" cy="376097"/>
            <a:chOff x="7245338" y="2020303"/>
            <a:chExt cx="338015" cy="376097"/>
          </a:xfrm>
        </p:grpSpPr>
        <p:sp>
          <p:nvSpPr>
            <p:cNvPr id="672" name="Google Shape;672;p44"/>
            <p:cNvSpPr/>
            <p:nvPr/>
          </p:nvSpPr>
          <p:spPr>
            <a:xfrm>
              <a:off x="7406808" y="2245556"/>
              <a:ext cx="15076" cy="14267"/>
            </a:xfrm>
            <a:custGeom>
              <a:avLst/>
              <a:gdLst/>
              <a:ahLst/>
              <a:cxnLst/>
              <a:rect l="l" t="t" r="r" b="b"/>
              <a:pathLst>
                <a:path w="559" h="529" extrusionOk="0">
                  <a:moveTo>
                    <a:pt x="280" y="1"/>
                  </a:moveTo>
                  <a:cubicBezTo>
                    <a:pt x="125" y="1"/>
                    <a:pt x="0" y="94"/>
                    <a:pt x="0" y="249"/>
                  </a:cubicBezTo>
                  <a:cubicBezTo>
                    <a:pt x="0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94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7245338" y="2020303"/>
              <a:ext cx="338015" cy="376097"/>
            </a:xfrm>
            <a:custGeom>
              <a:avLst/>
              <a:gdLst/>
              <a:ahLst/>
              <a:cxnLst/>
              <a:rect l="l" t="t" r="r" b="b"/>
              <a:pathLst>
                <a:path w="12533" h="13945" extrusionOk="0">
                  <a:moveTo>
                    <a:pt x="6267" y="4506"/>
                  </a:moveTo>
                  <a:cubicBezTo>
                    <a:pt x="6422" y="4506"/>
                    <a:pt x="6546" y="4631"/>
                    <a:pt x="6546" y="4786"/>
                  </a:cubicBezTo>
                  <a:cubicBezTo>
                    <a:pt x="6546" y="4941"/>
                    <a:pt x="6422" y="5065"/>
                    <a:pt x="6267" y="5065"/>
                  </a:cubicBezTo>
                  <a:cubicBezTo>
                    <a:pt x="6112" y="5065"/>
                    <a:pt x="5987" y="4941"/>
                    <a:pt x="5987" y="4786"/>
                  </a:cubicBezTo>
                  <a:cubicBezTo>
                    <a:pt x="5987" y="4631"/>
                    <a:pt x="6112" y="4506"/>
                    <a:pt x="6267" y="4506"/>
                  </a:cubicBezTo>
                  <a:close/>
                  <a:moveTo>
                    <a:pt x="6546" y="5747"/>
                  </a:moveTo>
                  <a:cubicBezTo>
                    <a:pt x="7135" y="6275"/>
                    <a:pt x="7538" y="7826"/>
                    <a:pt x="7600" y="8632"/>
                  </a:cubicBezTo>
                  <a:cubicBezTo>
                    <a:pt x="7725" y="9780"/>
                    <a:pt x="6980" y="10524"/>
                    <a:pt x="6267" y="10524"/>
                  </a:cubicBezTo>
                  <a:cubicBezTo>
                    <a:pt x="5522" y="10524"/>
                    <a:pt x="4809" y="9780"/>
                    <a:pt x="4902" y="8632"/>
                  </a:cubicBezTo>
                  <a:cubicBezTo>
                    <a:pt x="4995" y="7795"/>
                    <a:pt x="5429" y="6275"/>
                    <a:pt x="5987" y="5747"/>
                  </a:cubicBezTo>
                  <a:lnTo>
                    <a:pt x="5987" y="7515"/>
                  </a:lnTo>
                  <a:cubicBezTo>
                    <a:pt x="5987" y="7670"/>
                    <a:pt x="6112" y="7795"/>
                    <a:pt x="6267" y="7795"/>
                  </a:cubicBezTo>
                  <a:cubicBezTo>
                    <a:pt x="6422" y="7795"/>
                    <a:pt x="6546" y="7670"/>
                    <a:pt x="6546" y="7515"/>
                  </a:cubicBezTo>
                  <a:lnTo>
                    <a:pt x="6546" y="5747"/>
                  </a:lnTo>
                  <a:close/>
                  <a:moveTo>
                    <a:pt x="5181" y="1"/>
                  </a:moveTo>
                  <a:cubicBezTo>
                    <a:pt x="5111" y="1"/>
                    <a:pt x="5041" y="24"/>
                    <a:pt x="4995" y="71"/>
                  </a:cubicBezTo>
                  <a:lnTo>
                    <a:pt x="3351" y="1715"/>
                  </a:lnTo>
                  <a:cubicBezTo>
                    <a:pt x="3289" y="1777"/>
                    <a:pt x="3258" y="1901"/>
                    <a:pt x="3289" y="1994"/>
                  </a:cubicBezTo>
                  <a:lnTo>
                    <a:pt x="5026" y="6244"/>
                  </a:lnTo>
                  <a:cubicBezTo>
                    <a:pt x="4964" y="6399"/>
                    <a:pt x="4871" y="6585"/>
                    <a:pt x="4809" y="6740"/>
                  </a:cubicBezTo>
                  <a:lnTo>
                    <a:pt x="3661" y="6182"/>
                  </a:lnTo>
                  <a:cubicBezTo>
                    <a:pt x="3630" y="6151"/>
                    <a:pt x="3599" y="6151"/>
                    <a:pt x="3568" y="6151"/>
                  </a:cubicBezTo>
                  <a:lnTo>
                    <a:pt x="1552" y="6151"/>
                  </a:lnTo>
                  <a:lnTo>
                    <a:pt x="1086" y="5220"/>
                  </a:lnTo>
                  <a:cubicBezTo>
                    <a:pt x="1018" y="5129"/>
                    <a:pt x="917" y="5072"/>
                    <a:pt x="819" y="5072"/>
                  </a:cubicBezTo>
                  <a:cubicBezTo>
                    <a:pt x="783" y="5072"/>
                    <a:pt x="747" y="5079"/>
                    <a:pt x="714" y="5096"/>
                  </a:cubicBezTo>
                  <a:cubicBezTo>
                    <a:pt x="559" y="5158"/>
                    <a:pt x="528" y="5313"/>
                    <a:pt x="590" y="5468"/>
                  </a:cubicBezTo>
                  <a:lnTo>
                    <a:pt x="1148" y="6554"/>
                  </a:lnTo>
                  <a:cubicBezTo>
                    <a:pt x="1179" y="6647"/>
                    <a:pt x="1273" y="6709"/>
                    <a:pt x="1366" y="6709"/>
                  </a:cubicBezTo>
                  <a:lnTo>
                    <a:pt x="3506" y="6709"/>
                  </a:lnTo>
                  <a:lnTo>
                    <a:pt x="4468" y="7174"/>
                  </a:lnTo>
                  <a:lnTo>
                    <a:pt x="1304" y="9439"/>
                  </a:lnTo>
                  <a:lnTo>
                    <a:pt x="249" y="9439"/>
                  </a:lnTo>
                  <a:cubicBezTo>
                    <a:pt x="125" y="9439"/>
                    <a:pt x="1" y="9563"/>
                    <a:pt x="1" y="9687"/>
                  </a:cubicBezTo>
                  <a:cubicBezTo>
                    <a:pt x="1" y="9842"/>
                    <a:pt x="94" y="9966"/>
                    <a:pt x="249" y="9966"/>
                  </a:cubicBezTo>
                  <a:lnTo>
                    <a:pt x="1335" y="9966"/>
                  </a:lnTo>
                  <a:cubicBezTo>
                    <a:pt x="1397" y="9966"/>
                    <a:pt x="1459" y="9966"/>
                    <a:pt x="1521" y="9935"/>
                  </a:cubicBezTo>
                  <a:lnTo>
                    <a:pt x="4499" y="7795"/>
                  </a:lnTo>
                  <a:lnTo>
                    <a:pt x="4499" y="7795"/>
                  </a:lnTo>
                  <a:cubicBezTo>
                    <a:pt x="4437" y="8043"/>
                    <a:pt x="4405" y="8260"/>
                    <a:pt x="4374" y="8477"/>
                  </a:cubicBezTo>
                  <a:lnTo>
                    <a:pt x="3351" y="9501"/>
                  </a:lnTo>
                  <a:cubicBezTo>
                    <a:pt x="3289" y="9563"/>
                    <a:pt x="3258" y="9625"/>
                    <a:pt x="3258" y="9687"/>
                  </a:cubicBezTo>
                  <a:lnTo>
                    <a:pt x="3258" y="13037"/>
                  </a:lnTo>
                  <a:lnTo>
                    <a:pt x="2792" y="13502"/>
                  </a:lnTo>
                  <a:cubicBezTo>
                    <a:pt x="2699" y="13595"/>
                    <a:pt x="2699" y="13781"/>
                    <a:pt x="2792" y="13874"/>
                  </a:cubicBezTo>
                  <a:cubicBezTo>
                    <a:pt x="2839" y="13921"/>
                    <a:pt x="2909" y="13944"/>
                    <a:pt x="2982" y="13944"/>
                  </a:cubicBezTo>
                  <a:cubicBezTo>
                    <a:pt x="3056" y="13944"/>
                    <a:pt x="3134" y="13921"/>
                    <a:pt x="3196" y="13874"/>
                  </a:cubicBezTo>
                  <a:lnTo>
                    <a:pt x="3723" y="13316"/>
                  </a:lnTo>
                  <a:cubicBezTo>
                    <a:pt x="3785" y="13285"/>
                    <a:pt x="3816" y="13192"/>
                    <a:pt x="3816" y="13130"/>
                  </a:cubicBezTo>
                  <a:lnTo>
                    <a:pt x="3816" y="9811"/>
                  </a:lnTo>
                  <a:lnTo>
                    <a:pt x="4374" y="9252"/>
                  </a:lnTo>
                  <a:cubicBezTo>
                    <a:pt x="4530" y="10276"/>
                    <a:pt x="5305" y="11052"/>
                    <a:pt x="6267" y="11052"/>
                  </a:cubicBezTo>
                  <a:cubicBezTo>
                    <a:pt x="7197" y="11052"/>
                    <a:pt x="8004" y="10276"/>
                    <a:pt x="8128" y="9252"/>
                  </a:cubicBezTo>
                  <a:lnTo>
                    <a:pt x="8717" y="9811"/>
                  </a:lnTo>
                  <a:lnTo>
                    <a:pt x="8717" y="13130"/>
                  </a:lnTo>
                  <a:cubicBezTo>
                    <a:pt x="8717" y="13192"/>
                    <a:pt x="8748" y="13285"/>
                    <a:pt x="8779" y="13316"/>
                  </a:cubicBezTo>
                  <a:lnTo>
                    <a:pt x="9338" y="13874"/>
                  </a:lnTo>
                  <a:cubicBezTo>
                    <a:pt x="9384" y="13921"/>
                    <a:pt x="9454" y="13944"/>
                    <a:pt x="9524" y="13944"/>
                  </a:cubicBezTo>
                  <a:cubicBezTo>
                    <a:pt x="9593" y="13944"/>
                    <a:pt x="9663" y="13921"/>
                    <a:pt x="9710" y="13874"/>
                  </a:cubicBezTo>
                  <a:cubicBezTo>
                    <a:pt x="9834" y="13781"/>
                    <a:pt x="9834" y="13595"/>
                    <a:pt x="9710" y="13502"/>
                  </a:cubicBezTo>
                  <a:lnTo>
                    <a:pt x="9245" y="13037"/>
                  </a:lnTo>
                  <a:lnTo>
                    <a:pt x="9245" y="9687"/>
                  </a:lnTo>
                  <a:cubicBezTo>
                    <a:pt x="9245" y="9625"/>
                    <a:pt x="9245" y="9563"/>
                    <a:pt x="9182" y="9501"/>
                  </a:cubicBezTo>
                  <a:lnTo>
                    <a:pt x="8128" y="8477"/>
                  </a:lnTo>
                  <a:cubicBezTo>
                    <a:pt x="8128" y="8260"/>
                    <a:pt x="8066" y="8043"/>
                    <a:pt x="8035" y="7795"/>
                  </a:cubicBezTo>
                  <a:lnTo>
                    <a:pt x="8035" y="7795"/>
                  </a:lnTo>
                  <a:lnTo>
                    <a:pt x="11013" y="9935"/>
                  </a:lnTo>
                  <a:cubicBezTo>
                    <a:pt x="11044" y="9966"/>
                    <a:pt x="11106" y="9966"/>
                    <a:pt x="11168" y="9966"/>
                  </a:cubicBezTo>
                  <a:lnTo>
                    <a:pt x="12253" y="9966"/>
                  </a:lnTo>
                  <a:cubicBezTo>
                    <a:pt x="12408" y="9966"/>
                    <a:pt x="12533" y="9842"/>
                    <a:pt x="12533" y="9687"/>
                  </a:cubicBezTo>
                  <a:cubicBezTo>
                    <a:pt x="12533" y="9563"/>
                    <a:pt x="12408" y="9439"/>
                    <a:pt x="12253" y="9439"/>
                  </a:cubicBezTo>
                  <a:lnTo>
                    <a:pt x="11261" y="9439"/>
                  </a:lnTo>
                  <a:lnTo>
                    <a:pt x="8097" y="7174"/>
                  </a:lnTo>
                  <a:lnTo>
                    <a:pt x="9058" y="6709"/>
                  </a:lnTo>
                  <a:lnTo>
                    <a:pt x="11168" y="6709"/>
                  </a:lnTo>
                  <a:cubicBezTo>
                    <a:pt x="11261" y="6709"/>
                    <a:pt x="11354" y="6647"/>
                    <a:pt x="11416" y="6554"/>
                  </a:cubicBezTo>
                  <a:lnTo>
                    <a:pt x="11974" y="5468"/>
                  </a:lnTo>
                  <a:cubicBezTo>
                    <a:pt x="12036" y="5313"/>
                    <a:pt x="11974" y="5158"/>
                    <a:pt x="11850" y="5096"/>
                  </a:cubicBezTo>
                  <a:cubicBezTo>
                    <a:pt x="11809" y="5079"/>
                    <a:pt x="11767" y="5072"/>
                    <a:pt x="11727" y="5072"/>
                  </a:cubicBezTo>
                  <a:cubicBezTo>
                    <a:pt x="11619" y="5072"/>
                    <a:pt x="11523" y="5129"/>
                    <a:pt x="11478" y="5220"/>
                  </a:cubicBezTo>
                  <a:lnTo>
                    <a:pt x="11013" y="6151"/>
                  </a:lnTo>
                  <a:lnTo>
                    <a:pt x="8996" y="6151"/>
                  </a:lnTo>
                  <a:cubicBezTo>
                    <a:pt x="8965" y="6151"/>
                    <a:pt x="8903" y="6182"/>
                    <a:pt x="8872" y="6182"/>
                  </a:cubicBezTo>
                  <a:lnTo>
                    <a:pt x="7725" y="6740"/>
                  </a:lnTo>
                  <a:cubicBezTo>
                    <a:pt x="7663" y="6585"/>
                    <a:pt x="7600" y="6399"/>
                    <a:pt x="7538" y="6244"/>
                  </a:cubicBezTo>
                  <a:lnTo>
                    <a:pt x="9245" y="1994"/>
                  </a:lnTo>
                  <a:cubicBezTo>
                    <a:pt x="9307" y="1901"/>
                    <a:pt x="9276" y="1777"/>
                    <a:pt x="9182" y="1715"/>
                  </a:cubicBezTo>
                  <a:lnTo>
                    <a:pt x="7569" y="71"/>
                  </a:lnTo>
                  <a:cubicBezTo>
                    <a:pt x="7507" y="24"/>
                    <a:pt x="7438" y="1"/>
                    <a:pt x="7368" y="1"/>
                  </a:cubicBezTo>
                  <a:cubicBezTo>
                    <a:pt x="7298" y="1"/>
                    <a:pt x="7228" y="24"/>
                    <a:pt x="7166" y="71"/>
                  </a:cubicBezTo>
                  <a:cubicBezTo>
                    <a:pt x="7073" y="164"/>
                    <a:pt x="7073" y="350"/>
                    <a:pt x="7166" y="443"/>
                  </a:cubicBezTo>
                  <a:lnTo>
                    <a:pt x="8686" y="1963"/>
                  </a:lnTo>
                  <a:lnTo>
                    <a:pt x="7197" y="5654"/>
                  </a:lnTo>
                  <a:cubicBezTo>
                    <a:pt x="7104" y="5530"/>
                    <a:pt x="6980" y="5406"/>
                    <a:pt x="6887" y="5313"/>
                  </a:cubicBezTo>
                  <a:cubicBezTo>
                    <a:pt x="7011" y="5189"/>
                    <a:pt x="7104" y="5003"/>
                    <a:pt x="7104" y="4786"/>
                  </a:cubicBezTo>
                  <a:cubicBezTo>
                    <a:pt x="7104" y="4351"/>
                    <a:pt x="6732" y="3979"/>
                    <a:pt x="6267" y="3979"/>
                  </a:cubicBezTo>
                  <a:cubicBezTo>
                    <a:pt x="5832" y="3979"/>
                    <a:pt x="5460" y="4351"/>
                    <a:pt x="5460" y="4786"/>
                  </a:cubicBezTo>
                  <a:cubicBezTo>
                    <a:pt x="5460" y="5003"/>
                    <a:pt x="5522" y="5189"/>
                    <a:pt x="5646" y="5313"/>
                  </a:cubicBezTo>
                  <a:cubicBezTo>
                    <a:pt x="5553" y="5406"/>
                    <a:pt x="5460" y="5530"/>
                    <a:pt x="5367" y="5654"/>
                  </a:cubicBezTo>
                  <a:lnTo>
                    <a:pt x="3878" y="1963"/>
                  </a:lnTo>
                  <a:lnTo>
                    <a:pt x="5367" y="443"/>
                  </a:lnTo>
                  <a:cubicBezTo>
                    <a:pt x="5491" y="350"/>
                    <a:pt x="5491" y="164"/>
                    <a:pt x="5367" y="71"/>
                  </a:cubicBezTo>
                  <a:cubicBezTo>
                    <a:pt x="5321" y="24"/>
                    <a:pt x="5251" y="1"/>
                    <a:pt x="5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74" name="Google Shape;674;p44"/>
          <p:cNvGrpSpPr/>
          <p:nvPr/>
        </p:nvGrpSpPr>
        <p:grpSpPr>
          <a:xfrm>
            <a:off x="6482384" y="3824002"/>
            <a:ext cx="236770" cy="375234"/>
            <a:chOff x="6482384" y="3824002"/>
            <a:chExt cx="236770" cy="375234"/>
          </a:xfrm>
        </p:grpSpPr>
        <p:sp>
          <p:nvSpPr>
            <p:cNvPr id="675" name="Google Shape;675;p44"/>
            <p:cNvSpPr/>
            <p:nvPr/>
          </p:nvSpPr>
          <p:spPr>
            <a:xfrm>
              <a:off x="6593635" y="4106972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28" y="435"/>
                    <a:pt x="528" y="280"/>
                  </a:cubicBezTo>
                  <a:cubicBezTo>
                    <a:pt x="528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6482384" y="3824002"/>
              <a:ext cx="236770" cy="375234"/>
            </a:xfrm>
            <a:custGeom>
              <a:avLst/>
              <a:gdLst/>
              <a:ahLst/>
              <a:cxnLst/>
              <a:rect l="l" t="t" r="r" b="b"/>
              <a:pathLst>
                <a:path w="8779" h="13913" extrusionOk="0">
                  <a:moveTo>
                    <a:pt x="4405" y="2862"/>
                  </a:moveTo>
                  <a:cubicBezTo>
                    <a:pt x="4994" y="2862"/>
                    <a:pt x="5491" y="3358"/>
                    <a:pt x="5491" y="3978"/>
                  </a:cubicBezTo>
                  <a:cubicBezTo>
                    <a:pt x="5491" y="4568"/>
                    <a:pt x="4994" y="5064"/>
                    <a:pt x="4405" y="5064"/>
                  </a:cubicBezTo>
                  <a:cubicBezTo>
                    <a:pt x="3815" y="5064"/>
                    <a:pt x="3319" y="4599"/>
                    <a:pt x="3319" y="3978"/>
                  </a:cubicBezTo>
                  <a:cubicBezTo>
                    <a:pt x="3319" y="3358"/>
                    <a:pt x="3784" y="2862"/>
                    <a:pt x="4405" y="2862"/>
                  </a:cubicBezTo>
                  <a:close/>
                  <a:moveTo>
                    <a:pt x="4932" y="5498"/>
                  </a:moveTo>
                  <a:lnTo>
                    <a:pt x="4932" y="7235"/>
                  </a:lnTo>
                  <a:lnTo>
                    <a:pt x="3847" y="7235"/>
                  </a:lnTo>
                  <a:lnTo>
                    <a:pt x="3847" y="5498"/>
                  </a:lnTo>
                  <a:cubicBezTo>
                    <a:pt x="4033" y="5560"/>
                    <a:pt x="4219" y="5591"/>
                    <a:pt x="4405" y="5591"/>
                  </a:cubicBezTo>
                  <a:cubicBezTo>
                    <a:pt x="4591" y="5591"/>
                    <a:pt x="4777" y="5560"/>
                    <a:pt x="4932" y="5498"/>
                  </a:cubicBezTo>
                  <a:close/>
                  <a:moveTo>
                    <a:pt x="5118" y="7763"/>
                  </a:moveTo>
                  <a:cubicBezTo>
                    <a:pt x="5553" y="8290"/>
                    <a:pt x="5739" y="9159"/>
                    <a:pt x="5739" y="9841"/>
                  </a:cubicBezTo>
                  <a:cubicBezTo>
                    <a:pt x="5739" y="10523"/>
                    <a:pt x="5584" y="11113"/>
                    <a:pt x="5304" y="11547"/>
                  </a:cubicBezTo>
                  <a:lnTo>
                    <a:pt x="5335" y="11547"/>
                  </a:lnTo>
                  <a:cubicBezTo>
                    <a:pt x="5087" y="11919"/>
                    <a:pt x="4746" y="12136"/>
                    <a:pt x="4405" y="12136"/>
                  </a:cubicBezTo>
                  <a:cubicBezTo>
                    <a:pt x="4033" y="12136"/>
                    <a:pt x="3722" y="11919"/>
                    <a:pt x="3474" y="11547"/>
                  </a:cubicBezTo>
                  <a:cubicBezTo>
                    <a:pt x="3195" y="11113"/>
                    <a:pt x="3040" y="10523"/>
                    <a:pt x="3040" y="9841"/>
                  </a:cubicBezTo>
                  <a:cubicBezTo>
                    <a:pt x="3040" y="9159"/>
                    <a:pt x="3226" y="8290"/>
                    <a:pt x="3691" y="7763"/>
                  </a:cubicBezTo>
                  <a:lnTo>
                    <a:pt x="4126" y="7763"/>
                  </a:lnTo>
                  <a:lnTo>
                    <a:pt x="4126" y="9686"/>
                  </a:lnTo>
                  <a:cubicBezTo>
                    <a:pt x="4126" y="9841"/>
                    <a:pt x="4250" y="9934"/>
                    <a:pt x="4405" y="9934"/>
                  </a:cubicBezTo>
                  <a:cubicBezTo>
                    <a:pt x="4529" y="9934"/>
                    <a:pt x="4653" y="9841"/>
                    <a:pt x="4653" y="9686"/>
                  </a:cubicBezTo>
                  <a:lnTo>
                    <a:pt x="4653" y="7763"/>
                  </a:lnTo>
                  <a:close/>
                  <a:moveTo>
                    <a:pt x="3552" y="0"/>
                  </a:moveTo>
                  <a:cubicBezTo>
                    <a:pt x="3482" y="0"/>
                    <a:pt x="3412" y="23"/>
                    <a:pt x="3350" y="70"/>
                  </a:cubicBezTo>
                  <a:lnTo>
                    <a:pt x="2265" y="1249"/>
                  </a:lnTo>
                  <a:cubicBezTo>
                    <a:pt x="2202" y="1342"/>
                    <a:pt x="2171" y="1466"/>
                    <a:pt x="2234" y="1559"/>
                  </a:cubicBezTo>
                  <a:lnTo>
                    <a:pt x="2978" y="3141"/>
                  </a:lnTo>
                  <a:cubicBezTo>
                    <a:pt x="2823" y="3389"/>
                    <a:pt x="2730" y="3668"/>
                    <a:pt x="2730" y="3978"/>
                  </a:cubicBezTo>
                  <a:cubicBezTo>
                    <a:pt x="2730" y="4444"/>
                    <a:pt x="2947" y="4878"/>
                    <a:pt x="3288" y="5188"/>
                  </a:cubicBezTo>
                  <a:lnTo>
                    <a:pt x="3288" y="5622"/>
                  </a:lnTo>
                  <a:lnTo>
                    <a:pt x="2171" y="5126"/>
                  </a:lnTo>
                  <a:lnTo>
                    <a:pt x="1644" y="2551"/>
                  </a:lnTo>
                  <a:cubicBezTo>
                    <a:pt x="1617" y="2416"/>
                    <a:pt x="1520" y="2328"/>
                    <a:pt x="1392" y="2328"/>
                  </a:cubicBezTo>
                  <a:cubicBezTo>
                    <a:pt x="1374" y="2328"/>
                    <a:pt x="1354" y="2330"/>
                    <a:pt x="1334" y="2334"/>
                  </a:cubicBezTo>
                  <a:cubicBezTo>
                    <a:pt x="1179" y="2365"/>
                    <a:pt x="1086" y="2520"/>
                    <a:pt x="1117" y="2676"/>
                  </a:cubicBezTo>
                  <a:lnTo>
                    <a:pt x="1644" y="5374"/>
                  </a:lnTo>
                  <a:cubicBezTo>
                    <a:pt x="1675" y="5467"/>
                    <a:pt x="1737" y="5560"/>
                    <a:pt x="1830" y="5591"/>
                  </a:cubicBezTo>
                  <a:lnTo>
                    <a:pt x="3288" y="6212"/>
                  </a:lnTo>
                  <a:lnTo>
                    <a:pt x="3288" y="6677"/>
                  </a:lnTo>
                  <a:lnTo>
                    <a:pt x="1055" y="6677"/>
                  </a:lnTo>
                  <a:lnTo>
                    <a:pt x="589" y="4723"/>
                  </a:lnTo>
                  <a:cubicBezTo>
                    <a:pt x="541" y="4601"/>
                    <a:pt x="454" y="4517"/>
                    <a:pt x="343" y="4517"/>
                  </a:cubicBezTo>
                  <a:cubicBezTo>
                    <a:pt x="313" y="4517"/>
                    <a:pt x="281" y="4523"/>
                    <a:pt x="248" y="4537"/>
                  </a:cubicBezTo>
                  <a:cubicBezTo>
                    <a:pt x="93" y="4568"/>
                    <a:pt x="0" y="4692"/>
                    <a:pt x="62" y="4847"/>
                  </a:cubicBezTo>
                  <a:lnTo>
                    <a:pt x="589" y="7018"/>
                  </a:lnTo>
                  <a:cubicBezTo>
                    <a:pt x="621" y="7142"/>
                    <a:pt x="745" y="7235"/>
                    <a:pt x="838" y="7235"/>
                  </a:cubicBezTo>
                  <a:lnTo>
                    <a:pt x="3319" y="7235"/>
                  </a:lnTo>
                  <a:lnTo>
                    <a:pt x="3319" y="7390"/>
                  </a:lnTo>
                  <a:cubicBezTo>
                    <a:pt x="3102" y="7577"/>
                    <a:pt x="2947" y="7825"/>
                    <a:pt x="2823" y="8104"/>
                  </a:cubicBezTo>
                  <a:lnTo>
                    <a:pt x="1272" y="8879"/>
                  </a:lnTo>
                  <a:cubicBezTo>
                    <a:pt x="1179" y="8941"/>
                    <a:pt x="1117" y="9034"/>
                    <a:pt x="1117" y="9127"/>
                  </a:cubicBezTo>
                  <a:lnTo>
                    <a:pt x="1117" y="13005"/>
                  </a:lnTo>
                  <a:lnTo>
                    <a:pt x="652" y="13470"/>
                  </a:lnTo>
                  <a:cubicBezTo>
                    <a:pt x="558" y="13563"/>
                    <a:pt x="558" y="13749"/>
                    <a:pt x="652" y="13842"/>
                  </a:cubicBezTo>
                  <a:cubicBezTo>
                    <a:pt x="714" y="13889"/>
                    <a:pt x="783" y="13912"/>
                    <a:pt x="853" y="13912"/>
                  </a:cubicBezTo>
                  <a:cubicBezTo>
                    <a:pt x="923" y="13912"/>
                    <a:pt x="993" y="13889"/>
                    <a:pt x="1055" y="13842"/>
                  </a:cubicBezTo>
                  <a:lnTo>
                    <a:pt x="1582" y="13315"/>
                  </a:lnTo>
                  <a:cubicBezTo>
                    <a:pt x="1644" y="13253"/>
                    <a:pt x="1675" y="13191"/>
                    <a:pt x="1675" y="13098"/>
                  </a:cubicBezTo>
                  <a:lnTo>
                    <a:pt x="1675" y="9314"/>
                  </a:lnTo>
                  <a:lnTo>
                    <a:pt x="2575" y="8848"/>
                  </a:lnTo>
                  <a:lnTo>
                    <a:pt x="2575" y="8848"/>
                  </a:lnTo>
                  <a:cubicBezTo>
                    <a:pt x="2513" y="9159"/>
                    <a:pt x="2482" y="9500"/>
                    <a:pt x="2482" y="9841"/>
                  </a:cubicBezTo>
                  <a:cubicBezTo>
                    <a:pt x="2482" y="10616"/>
                    <a:pt x="2668" y="11330"/>
                    <a:pt x="3009" y="11826"/>
                  </a:cubicBezTo>
                  <a:cubicBezTo>
                    <a:pt x="3350" y="12384"/>
                    <a:pt x="3847" y="12664"/>
                    <a:pt x="4374" y="12664"/>
                  </a:cubicBezTo>
                  <a:cubicBezTo>
                    <a:pt x="4932" y="12664"/>
                    <a:pt x="5429" y="12384"/>
                    <a:pt x="5770" y="11826"/>
                  </a:cubicBezTo>
                  <a:cubicBezTo>
                    <a:pt x="6111" y="11330"/>
                    <a:pt x="6297" y="10616"/>
                    <a:pt x="6297" y="9841"/>
                  </a:cubicBezTo>
                  <a:cubicBezTo>
                    <a:pt x="6297" y="9500"/>
                    <a:pt x="6266" y="9159"/>
                    <a:pt x="6173" y="8848"/>
                  </a:cubicBezTo>
                  <a:lnTo>
                    <a:pt x="6173" y="8848"/>
                  </a:lnTo>
                  <a:lnTo>
                    <a:pt x="7104" y="9314"/>
                  </a:lnTo>
                  <a:lnTo>
                    <a:pt x="7104" y="13098"/>
                  </a:lnTo>
                  <a:cubicBezTo>
                    <a:pt x="7104" y="13191"/>
                    <a:pt x="7135" y="13253"/>
                    <a:pt x="7197" y="13315"/>
                  </a:cubicBezTo>
                  <a:lnTo>
                    <a:pt x="7724" y="13842"/>
                  </a:lnTo>
                  <a:cubicBezTo>
                    <a:pt x="7786" y="13889"/>
                    <a:pt x="7856" y="13912"/>
                    <a:pt x="7926" y="13912"/>
                  </a:cubicBezTo>
                  <a:cubicBezTo>
                    <a:pt x="7995" y="13912"/>
                    <a:pt x="8065" y="13889"/>
                    <a:pt x="8127" y="13842"/>
                  </a:cubicBezTo>
                  <a:cubicBezTo>
                    <a:pt x="8220" y="13749"/>
                    <a:pt x="8220" y="13563"/>
                    <a:pt x="8127" y="13470"/>
                  </a:cubicBezTo>
                  <a:lnTo>
                    <a:pt x="7662" y="13005"/>
                  </a:lnTo>
                  <a:lnTo>
                    <a:pt x="7662" y="9127"/>
                  </a:lnTo>
                  <a:cubicBezTo>
                    <a:pt x="7662" y="9034"/>
                    <a:pt x="7600" y="8941"/>
                    <a:pt x="7507" y="8879"/>
                  </a:cubicBezTo>
                  <a:lnTo>
                    <a:pt x="5956" y="8104"/>
                  </a:lnTo>
                  <a:cubicBezTo>
                    <a:pt x="5832" y="7825"/>
                    <a:pt x="5677" y="7577"/>
                    <a:pt x="5460" y="7390"/>
                  </a:cubicBezTo>
                  <a:lnTo>
                    <a:pt x="5460" y="7235"/>
                  </a:lnTo>
                  <a:lnTo>
                    <a:pt x="7910" y="7235"/>
                  </a:lnTo>
                  <a:cubicBezTo>
                    <a:pt x="8065" y="7235"/>
                    <a:pt x="8158" y="7142"/>
                    <a:pt x="8189" y="7018"/>
                  </a:cubicBezTo>
                  <a:lnTo>
                    <a:pt x="8717" y="4847"/>
                  </a:lnTo>
                  <a:cubicBezTo>
                    <a:pt x="8779" y="4692"/>
                    <a:pt x="8686" y="4568"/>
                    <a:pt x="8530" y="4537"/>
                  </a:cubicBezTo>
                  <a:cubicBezTo>
                    <a:pt x="8497" y="4523"/>
                    <a:pt x="8466" y="4517"/>
                    <a:pt x="8436" y="4517"/>
                  </a:cubicBezTo>
                  <a:cubicBezTo>
                    <a:pt x="8325" y="4517"/>
                    <a:pt x="8238" y="4601"/>
                    <a:pt x="8189" y="4723"/>
                  </a:cubicBezTo>
                  <a:lnTo>
                    <a:pt x="7724" y="6677"/>
                  </a:lnTo>
                  <a:lnTo>
                    <a:pt x="5460" y="6677"/>
                  </a:lnTo>
                  <a:lnTo>
                    <a:pt x="5460" y="6212"/>
                  </a:lnTo>
                  <a:lnTo>
                    <a:pt x="6948" y="5591"/>
                  </a:lnTo>
                  <a:cubicBezTo>
                    <a:pt x="7010" y="5560"/>
                    <a:pt x="7073" y="5467"/>
                    <a:pt x="7104" y="5374"/>
                  </a:cubicBezTo>
                  <a:lnTo>
                    <a:pt x="7631" y="2676"/>
                  </a:lnTo>
                  <a:cubicBezTo>
                    <a:pt x="7662" y="2520"/>
                    <a:pt x="7569" y="2365"/>
                    <a:pt x="7445" y="2334"/>
                  </a:cubicBezTo>
                  <a:cubicBezTo>
                    <a:pt x="7425" y="2330"/>
                    <a:pt x="7405" y="2328"/>
                    <a:pt x="7385" y="2328"/>
                  </a:cubicBezTo>
                  <a:cubicBezTo>
                    <a:pt x="7252" y="2328"/>
                    <a:pt x="7131" y="2416"/>
                    <a:pt x="7104" y="2551"/>
                  </a:cubicBezTo>
                  <a:lnTo>
                    <a:pt x="6607" y="5126"/>
                  </a:lnTo>
                  <a:lnTo>
                    <a:pt x="5460" y="5622"/>
                  </a:lnTo>
                  <a:lnTo>
                    <a:pt x="5460" y="5188"/>
                  </a:lnTo>
                  <a:cubicBezTo>
                    <a:pt x="5832" y="4878"/>
                    <a:pt x="6018" y="4444"/>
                    <a:pt x="6018" y="3978"/>
                  </a:cubicBezTo>
                  <a:cubicBezTo>
                    <a:pt x="6018" y="3668"/>
                    <a:pt x="5925" y="3389"/>
                    <a:pt x="5770" y="3141"/>
                  </a:cubicBezTo>
                  <a:lnTo>
                    <a:pt x="6545" y="1559"/>
                  </a:lnTo>
                  <a:cubicBezTo>
                    <a:pt x="6576" y="1466"/>
                    <a:pt x="6576" y="1342"/>
                    <a:pt x="6483" y="1249"/>
                  </a:cubicBezTo>
                  <a:lnTo>
                    <a:pt x="5397" y="70"/>
                  </a:lnTo>
                  <a:cubicBezTo>
                    <a:pt x="5351" y="23"/>
                    <a:pt x="5281" y="0"/>
                    <a:pt x="5211" y="0"/>
                  </a:cubicBezTo>
                  <a:cubicBezTo>
                    <a:pt x="5142" y="0"/>
                    <a:pt x="5072" y="23"/>
                    <a:pt x="5025" y="70"/>
                  </a:cubicBezTo>
                  <a:cubicBezTo>
                    <a:pt x="4901" y="163"/>
                    <a:pt x="4901" y="349"/>
                    <a:pt x="4994" y="442"/>
                  </a:cubicBezTo>
                  <a:lnTo>
                    <a:pt x="5956" y="1497"/>
                  </a:lnTo>
                  <a:lnTo>
                    <a:pt x="5397" y="2676"/>
                  </a:lnTo>
                  <a:cubicBezTo>
                    <a:pt x="5118" y="2458"/>
                    <a:pt x="4746" y="2334"/>
                    <a:pt x="4374" y="2334"/>
                  </a:cubicBezTo>
                  <a:cubicBezTo>
                    <a:pt x="4002" y="2334"/>
                    <a:pt x="3660" y="2458"/>
                    <a:pt x="3381" y="2676"/>
                  </a:cubicBezTo>
                  <a:lnTo>
                    <a:pt x="2792" y="1497"/>
                  </a:lnTo>
                  <a:lnTo>
                    <a:pt x="3753" y="442"/>
                  </a:lnTo>
                  <a:cubicBezTo>
                    <a:pt x="3878" y="349"/>
                    <a:pt x="3847" y="163"/>
                    <a:pt x="3753" y="70"/>
                  </a:cubicBezTo>
                  <a:cubicBezTo>
                    <a:pt x="3691" y="23"/>
                    <a:pt x="3622" y="0"/>
                    <a:pt x="3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77" name="Google Shape;677;p44"/>
          <p:cNvGrpSpPr/>
          <p:nvPr/>
        </p:nvGrpSpPr>
        <p:grpSpPr>
          <a:xfrm>
            <a:off x="6405412" y="3351542"/>
            <a:ext cx="390714" cy="117967"/>
            <a:chOff x="6405412" y="3351542"/>
            <a:chExt cx="390714" cy="117967"/>
          </a:xfrm>
        </p:grpSpPr>
        <p:sp>
          <p:nvSpPr>
            <p:cNvPr id="678" name="Google Shape;678;p44"/>
            <p:cNvSpPr/>
            <p:nvPr/>
          </p:nvSpPr>
          <p:spPr>
            <a:xfrm>
              <a:off x="6549297" y="3410930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80" y="0"/>
                  </a:moveTo>
                  <a:cubicBezTo>
                    <a:pt x="125" y="0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125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6405412" y="3351542"/>
              <a:ext cx="390714" cy="117967"/>
            </a:xfrm>
            <a:custGeom>
              <a:avLst/>
              <a:gdLst/>
              <a:ahLst/>
              <a:cxnLst/>
              <a:rect l="l" t="t" r="r" b="b"/>
              <a:pathLst>
                <a:path w="14487" h="4374" extrusionOk="0">
                  <a:moveTo>
                    <a:pt x="1986" y="1954"/>
                  </a:moveTo>
                  <a:lnTo>
                    <a:pt x="1986" y="3815"/>
                  </a:lnTo>
                  <a:lnTo>
                    <a:pt x="1396" y="3815"/>
                  </a:lnTo>
                  <a:cubicBezTo>
                    <a:pt x="962" y="3815"/>
                    <a:pt x="683" y="3381"/>
                    <a:pt x="900" y="3040"/>
                  </a:cubicBezTo>
                  <a:cubicBezTo>
                    <a:pt x="1117" y="2637"/>
                    <a:pt x="1489" y="2296"/>
                    <a:pt x="1986" y="1954"/>
                  </a:cubicBezTo>
                  <a:close/>
                  <a:moveTo>
                    <a:pt x="3661" y="1117"/>
                  </a:moveTo>
                  <a:lnTo>
                    <a:pt x="3661" y="3815"/>
                  </a:lnTo>
                  <a:lnTo>
                    <a:pt x="2513" y="3815"/>
                  </a:lnTo>
                  <a:lnTo>
                    <a:pt x="2513" y="1613"/>
                  </a:lnTo>
                  <a:cubicBezTo>
                    <a:pt x="2854" y="1427"/>
                    <a:pt x="3257" y="1272"/>
                    <a:pt x="3661" y="1117"/>
                  </a:cubicBezTo>
                  <a:close/>
                  <a:moveTo>
                    <a:pt x="6980" y="558"/>
                  </a:moveTo>
                  <a:lnTo>
                    <a:pt x="6980" y="3815"/>
                  </a:lnTo>
                  <a:lnTo>
                    <a:pt x="5894" y="3815"/>
                  </a:lnTo>
                  <a:lnTo>
                    <a:pt x="5894" y="3567"/>
                  </a:lnTo>
                  <a:cubicBezTo>
                    <a:pt x="5894" y="3412"/>
                    <a:pt x="5770" y="3288"/>
                    <a:pt x="5615" y="3288"/>
                  </a:cubicBezTo>
                  <a:cubicBezTo>
                    <a:pt x="5460" y="3288"/>
                    <a:pt x="5336" y="3412"/>
                    <a:pt x="5336" y="3536"/>
                  </a:cubicBezTo>
                  <a:lnTo>
                    <a:pt x="5336" y="3815"/>
                  </a:lnTo>
                  <a:lnTo>
                    <a:pt x="4188" y="3815"/>
                  </a:lnTo>
                  <a:lnTo>
                    <a:pt x="4188" y="962"/>
                  </a:lnTo>
                  <a:cubicBezTo>
                    <a:pt x="4560" y="869"/>
                    <a:pt x="4963" y="776"/>
                    <a:pt x="5336" y="714"/>
                  </a:cubicBezTo>
                  <a:lnTo>
                    <a:pt x="5336" y="1365"/>
                  </a:lnTo>
                  <a:cubicBezTo>
                    <a:pt x="5336" y="1520"/>
                    <a:pt x="5460" y="1644"/>
                    <a:pt x="5615" y="1644"/>
                  </a:cubicBezTo>
                  <a:cubicBezTo>
                    <a:pt x="5770" y="1644"/>
                    <a:pt x="5894" y="1520"/>
                    <a:pt x="5894" y="1365"/>
                  </a:cubicBezTo>
                  <a:lnTo>
                    <a:pt x="5894" y="652"/>
                  </a:lnTo>
                  <a:cubicBezTo>
                    <a:pt x="6235" y="589"/>
                    <a:pt x="6607" y="558"/>
                    <a:pt x="6980" y="558"/>
                  </a:cubicBezTo>
                  <a:close/>
                  <a:moveTo>
                    <a:pt x="7507" y="558"/>
                  </a:moveTo>
                  <a:cubicBezTo>
                    <a:pt x="7879" y="558"/>
                    <a:pt x="8251" y="589"/>
                    <a:pt x="8593" y="652"/>
                  </a:cubicBezTo>
                  <a:lnTo>
                    <a:pt x="8593" y="3815"/>
                  </a:lnTo>
                  <a:lnTo>
                    <a:pt x="7507" y="3815"/>
                  </a:lnTo>
                  <a:lnTo>
                    <a:pt x="7507" y="558"/>
                  </a:lnTo>
                  <a:close/>
                  <a:moveTo>
                    <a:pt x="9151" y="714"/>
                  </a:moveTo>
                  <a:cubicBezTo>
                    <a:pt x="9554" y="776"/>
                    <a:pt x="9927" y="869"/>
                    <a:pt x="10299" y="962"/>
                  </a:cubicBezTo>
                  <a:lnTo>
                    <a:pt x="10299" y="3815"/>
                  </a:lnTo>
                  <a:lnTo>
                    <a:pt x="9151" y="3815"/>
                  </a:lnTo>
                  <a:lnTo>
                    <a:pt x="9151" y="714"/>
                  </a:lnTo>
                  <a:close/>
                  <a:moveTo>
                    <a:pt x="10826" y="1148"/>
                  </a:moveTo>
                  <a:cubicBezTo>
                    <a:pt x="11260" y="1272"/>
                    <a:pt x="11633" y="1427"/>
                    <a:pt x="11974" y="1613"/>
                  </a:cubicBezTo>
                  <a:lnTo>
                    <a:pt x="11974" y="3815"/>
                  </a:lnTo>
                  <a:lnTo>
                    <a:pt x="10826" y="3815"/>
                  </a:lnTo>
                  <a:lnTo>
                    <a:pt x="10826" y="1148"/>
                  </a:lnTo>
                  <a:close/>
                  <a:moveTo>
                    <a:pt x="12532" y="1954"/>
                  </a:moveTo>
                  <a:cubicBezTo>
                    <a:pt x="12997" y="2264"/>
                    <a:pt x="13370" y="2637"/>
                    <a:pt x="13587" y="3009"/>
                  </a:cubicBezTo>
                  <a:cubicBezTo>
                    <a:pt x="13804" y="3381"/>
                    <a:pt x="13525" y="3815"/>
                    <a:pt x="13122" y="3815"/>
                  </a:cubicBezTo>
                  <a:lnTo>
                    <a:pt x="12532" y="3815"/>
                  </a:lnTo>
                  <a:lnTo>
                    <a:pt x="12532" y="1954"/>
                  </a:lnTo>
                  <a:close/>
                  <a:moveTo>
                    <a:pt x="7259" y="0"/>
                  </a:moveTo>
                  <a:cubicBezTo>
                    <a:pt x="6142" y="0"/>
                    <a:pt x="5025" y="155"/>
                    <a:pt x="4033" y="434"/>
                  </a:cubicBezTo>
                  <a:cubicBezTo>
                    <a:pt x="2699" y="807"/>
                    <a:pt x="1148" y="1551"/>
                    <a:pt x="435" y="2730"/>
                  </a:cubicBezTo>
                  <a:cubicBezTo>
                    <a:pt x="0" y="3474"/>
                    <a:pt x="559" y="4374"/>
                    <a:pt x="1365" y="4374"/>
                  </a:cubicBezTo>
                  <a:lnTo>
                    <a:pt x="13122" y="4374"/>
                  </a:lnTo>
                  <a:cubicBezTo>
                    <a:pt x="13928" y="4374"/>
                    <a:pt x="14486" y="3474"/>
                    <a:pt x="14052" y="2730"/>
                  </a:cubicBezTo>
                  <a:cubicBezTo>
                    <a:pt x="13122" y="1179"/>
                    <a:pt x="10733" y="372"/>
                    <a:pt x="8903" y="124"/>
                  </a:cubicBezTo>
                  <a:cubicBezTo>
                    <a:pt x="8376" y="62"/>
                    <a:pt x="7817" y="0"/>
                    <a:pt x="7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80" name="Google Shape;680;p44"/>
          <p:cNvGrpSpPr/>
          <p:nvPr/>
        </p:nvGrpSpPr>
        <p:grpSpPr>
          <a:xfrm>
            <a:off x="6453095" y="2621194"/>
            <a:ext cx="296185" cy="376501"/>
            <a:chOff x="6453095" y="2621194"/>
            <a:chExt cx="296185" cy="376501"/>
          </a:xfrm>
        </p:grpSpPr>
        <p:sp>
          <p:nvSpPr>
            <p:cNvPr id="681" name="Google Shape;681;p44"/>
            <p:cNvSpPr/>
            <p:nvPr/>
          </p:nvSpPr>
          <p:spPr>
            <a:xfrm>
              <a:off x="6644663" y="2904784"/>
              <a:ext cx="15103" cy="15103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6556821" y="2904784"/>
              <a:ext cx="14267" cy="15103"/>
            </a:xfrm>
            <a:custGeom>
              <a:avLst/>
              <a:gdLst/>
              <a:ahLst/>
              <a:cxnLst/>
              <a:rect l="l" t="t" r="r" b="b"/>
              <a:pathLst>
                <a:path w="529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28" y="435"/>
                    <a:pt x="528" y="280"/>
                  </a:cubicBezTo>
                  <a:cubicBezTo>
                    <a:pt x="528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6453095" y="2621194"/>
              <a:ext cx="296185" cy="376501"/>
            </a:xfrm>
            <a:custGeom>
              <a:avLst/>
              <a:gdLst/>
              <a:ahLst/>
              <a:cxnLst/>
              <a:rect l="l" t="t" r="r" b="b"/>
              <a:pathLst>
                <a:path w="10982" h="13960" extrusionOk="0">
                  <a:moveTo>
                    <a:pt x="5739" y="1800"/>
                  </a:moveTo>
                  <a:cubicBezTo>
                    <a:pt x="6794" y="1800"/>
                    <a:pt x="7662" y="2296"/>
                    <a:pt x="7662" y="2885"/>
                  </a:cubicBezTo>
                  <a:cubicBezTo>
                    <a:pt x="7662" y="3040"/>
                    <a:pt x="7600" y="3164"/>
                    <a:pt x="7538" y="3257"/>
                  </a:cubicBezTo>
                  <a:cubicBezTo>
                    <a:pt x="7042" y="3009"/>
                    <a:pt x="6390" y="2885"/>
                    <a:pt x="5739" y="2885"/>
                  </a:cubicBezTo>
                  <a:cubicBezTo>
                    <a:pt x="5119" y="2885"/>
                    <a:pt x="4467" y="3040"/>
                    <a:pt x="3971" y="3257"/>
                  </a:cubicBezTo>
                  <a:cubicBezTo>
                    <a:pt x="3909" y="3164"/>
                    <a:pt x="3847" y="3040"/>
                    <a:pt x="3847" y="2885"/>
                  </a:cubicBezTo>
                  <a:cubicBezTo>
                    <a:pt x="3847" y="2296"/>
                    <a:pt x="4715" y="1800"/>
                    <a:pt x="5739" y="1800"/>
                  </a:cubicBezTo>
                  <a:close/>
                  <a:moveTo>
                    <a:pt x="6018" y="3444"/>
                  </a:moveTo>
                  <a:cubicBezTo>
                    <a:pt x="6577" y="3475"/>
                    <a:pt x="7073" y="3630"/>
                    <a:pt x="7476" y="3847"/>
                  </a:cubicBezTo>
                  <a:cubicBezTo>
                    <a:pt x="7941" y="4095"/>
                    <a:pt x="8190" y="4467"/>
                    <a:pt x="8221" y="4808"/>
                  </a:cubicBezTo>
                  <a:cubicBezTo>
                    <a:pt x="8221" y="5522"/>
                    <a:pt x="7197" y="6080"/>
                    <a:pt x="6018" y="6142"/>
                  </a:cubicBezTo>
                  <a:lnTo>
                    <a:pt x="6018" y="3444"/>
                  </a:lnTo>
                  <a:close/>
                  <a:moveTo>
                    <a:pt x="5491" y="3444"/>
                  </a:moveTo>
                  <a:lnTo>
                    <a:pt x="5491" y="6173"/>
                  </a:lnTo>
                  <a:cubicBezTo>
                    <a:pt x="4281" y="6080"/>
                    <a:pt x="3288" y="5491"/>
                    <a:pt x="3288" y="4808"/>
                  </a:cubicBezTo>
                  <a:cubicBezTo>
                    <a:pt x="3288" y="4467"/>
                    <a:pt x="3568" y="4095"/>
                    <a:pt x="4033" y="3847"/>
                  </a:cubicBezTo>
                  <a:cubicBezTo>
                    <a:pt x="4436" y="3630"/>
                    <a:pt x="4933" y="3475"/>
                    <a:pt x="5491" y="3444"/>
                  </a:cubicBezTo>
                  <a:close/>
                  <a:moveTo>
                    <a:pt x="4436" y="6514"/>
                  </a:moveTo>
                  <a:lnTo>
                    <a:pt x="4436" y="6514"/>
                  </a:lnTo>
                  <a:cubicBezTo>
                    <a:pt x="4839" y="6639"/>
                    <a:pt x="5274" y="6701"/>
                    <a:pt x="5739" y="6701"/>
                  </a:cubicBezTo>
                  <a:cubicBezTo>
                    <a:pt x="6204" y="6701"/>
                    <a:pt x="6670" y="6639"/>
                    <a:pt x="7073" y="6514"/>
                  </a:cubicBezTo>
                  <a:lnTo>
                    <a:pt x="7073" y="6514"/>
                  </a:lnTo>
                  <a:lnTo>
                    <a:pt x="5739" y="8189"/>
                  </a:lnTo>
                  <a:lnTo>
                    <a:pt x="4436" y="6514"/>
                  </a:lnTo>
                  <a:close/>
                  <a:moveTo>
                    <a:pt x="3288" y="5956"/>
                  </a:moveTo>
                  <a:lnTo>
                    <a:pt x="3847" y="6639"/>
                  </a:lnTo>
                  <a:lnTo>
                    <a:pt x="3847" y="9709"/>
                  </a:lnTo>
                  <a:cubicBezTo>
                    <a:pt x="3847" y="9865"/>
                    <a:pt x="3971" y="9989"/>
                    <a:pt x="4126" y="9989"/>
                  </a:cubicBezTo>
                  <a:cubicBezTo>
                    <a:pt x="4281" y="9989"/>
                    <a:pt x="4405" y="9865"/>
                    <a:pt x="4405" y="9709"/>
                  </a:cubicBezTo>
                  <a:lnTo>
                    <a:pt x="4405" y="7321"/>
                  </a:lnTo>
                  <a:lnTo>
                    <a:pt x="5491" y="8717"/>
                  </a:lnTo>
                  <a:cubicBezTo>
                    <a:pt x="5460" y="9833"/>
                    <a:pt x="5336" y="11074"/>
                    <a:pt x="5088" y="12005"/>
                  </a:cubicBezTo>
                  <a:cubicBezTo>
                    <a:pt x="4777" y="13153"/>
                    <a:pt x="4467" y="13432"/>
                    <a:pt x="4405" y="13432"/>
                  </a:cubicBezTo>
                  <a:lnTo>
                    <a:pt x="4374" y="13432"/>
                  </a:lnTo>
                  <a:cubicBezTo>
                    <a:pt x="4312" y="13432"/>
                    <a:pt x="3971" y="13153"/>
                    <a:pt x="3692" y="12005"/>
                  </a:cubicBezTo>
                  <a:cubicBezTo>
                    <a:pt x="3444" y="11043"/>
                    <a:pt x="3288" y="9771"/>
                    <a:pt x="3288" y="8624"/>
                  </a:cubicBezTo>
                  <a:lnTo>
                    <a:pt x="3288" y="5956"/>
                  </a:lnTo>
                  <a:close/>
                  <a:moveTo>
                    <a:pt x="8221" y="5956"/>
                  </a:moveTo>
                  <a:lnTo>
                    <a:pt x="8190" y="8624"/>
                  </a:lnTo>
                  <a:cubicBezTo>
                    <a:pt x="8190" y="9771"/>
                    <a:pt x="8065" y="11043"/>
                    <a:pt x="7817" y="12005"/>
                  </a:cubicBezTo>
                  <a:cubicBezTo>
                    <a:pt x="7507" y="13153"/>
                    <a:pt x="7197" y="13432"/>
                    <a:pt x="7104" y="13432"/>
                  </a:cubicBezTo>
                  <a:cubicBezTo>
                    <a:pt x="7042" y="13432"/>
                    <a:pt x="6701" y="13153"/>
                    <a:pt x="6421" y="12005"/>
                  </a:cubicBezTo>
                  <a:cubicBezTo>
                    <a:pt x="6173" y="11043"/>
                    <a:pt x="6049" y="9833"/>
                    <a:pt x="6018" y="8717"/>
                  </a:cubicBezTo>
                  <a:lnTo>
                    <a:pt x="7104" y="7352"/>
                  </a:lnTo>
                  <a:lnTo>
                    <a:pt x="7104" y="9709"/>
                  </a:lnTo>
                  <a:cubicBezTo>
                    <a:pt x="7104" y="9865"/>
                    <a:pt x="7228" y="9989"/>
                    <a:pt x="7383" y="9989"/>
                  </a:cubicBezTo>
                  <a:cubicBezTo>
                    <a:pt x="7538" y="9989"/>
                    <a:pt x="7662" y="9865"/>
                    <a:pt x="7662" y="9709"/>
                  </a:cubicBezTo>
                  <a:lnTo>
                    <a:pt x="7662" y="6639"/>
                  </a:lnTo>
                  <a:lnTo>
                    <a:pt x="8221" y="5956"/>
                  </a:lnTo>
                  <a:close/>
                  <a:moveTo>
                    <a:pt x="3568" y="0"/>
                  </a:moveTo>
                  <a:cubicBezTo>
                    <a:pt x="3413" y="0"/>
                    <a:pt x="3320" y="125"/>
                    <a:pt x="3320" y="280"/>
                  </a:cubicBezTo>
                  <a:cubicBezTo>
                    <a:pt x="3320" y="435"/>
                    <a:pt x="3413" y="559"/>
                    <a:pt x="3568" y="559"/>
                  </a:cubicBezTo>
                  <a:lnTo>
                    <a:pt x="4467" y="559"/>
                  </a:lnTo>
                  <a:lnTo>
                    <a:pt x="4715" y="1396"/>
                  </a:lnTo>
                  <a:cubicBezTo>
                    <a:pt x="3878" y="1675"/>
                    <a:pt x="3320" y="2234"/>
                    <a:pt x="3320" y="2885"/>
                  </a:cubicBezTo>
                  <a:cubicBezTo>
                    <a:pt x="3320" y="3133"/>
                    <a:pt x="3382" y="3350"/>
                    <a:pt x="3506" y="3537"/>
                  </a:cubicBezTo>
                  <a:cubicBezTo>
                    <a:pt x="3226" y="3754"/>
                    <a:pt x="3009" y="4002"/>
                    <a:pt x="2885" y="4250"/>
                  </a:cubicBezTo>
                  <a:lnTo>
                    <a:pt x="2141" y="3506"/>
                  </a:lnTo>
                  <a:cubicBezTo>
                    <a:pt x="2079" y="3459"/>
                    <a:pt x="2009" y="3436"/>
                    <a:pt x="1939" y="3436"/>
                  </a:cubicBezTo>
                  <a:cubicBezTo>
                    <a:pt x="1869" y="3436"/>
                    <a:pt x="1800" y="3459"/>
                    <a:pt x="1738" y="3506"/>
                  </a:cubicBezTo>
                  <a:cubicBezTo>
                    <a:pt x="1644" y="3630"/>
                    <a:pt x="1644" y="3785"/>
                    <a:pt x="1738" y="3909"/>
                  </a:cubicBezTo>
                  <a:lnTo>
                    <a:pt x="2761" y="4932"/>
                  </a:lnTo>
                  <a:cubicBezTo>
                    <a:pt x="2761" y="4963"/>
                    <a:pt x="2761" y="4995"/>
                    <a:pt x="2792" y="5026"/>
                  </a:cubicBezTo>
                  <a:cubicBezTo>
                    <a:pt x="2761" y="5119"/>
                    <a:pt x="2761" y="5243"/>
                    <a:pt x="2761" y="5336"/>
                  </a:cubicBezTo>
                  <a:lnTo>
                    <a:pt x="2761" y="6173"/>
                  </a:lnTo>
                  <a:lnTo>
                    <a:pt x="1396" y="6173"/>
                  </a:lnTo>
                  <a:cubicBezTo>
                    <a:pt x="1334" y="6173"/>
                    <a:pt x="1241" y="6204"/>
                    <a:pt x="1210" y="6235"/>
                  </a:cubicBezTo>
                  <a:lnTo>
                    <a:pt x="125" y="7321"/>
                  </a:lnTo>
                  <a:cubicBezTo>
                    <a:pt x="0" y="7445"/>
                    <a:pt x="0" y="7600"/>
                    <a:pt x="125" y="7724"/>
                  </a:cubicBezTo>
                  <a:cubicBezTo>
                    <a:pt x="171" y="7771"/>
                    <a:pt x="241" y="7794"/>
                    <a:pt x="311" y="7794"/>
                  </a:cubicBezTo>
                  <a:cubicBezTo>
                    <a:pt x="380" y="7794"/>
                    <a:pt x="450" y="7771"/>
                    <a:pt x="497" y="7724"/>
                  </a:cubicBezTo>
                  <a:lnTo>
                    <a:pt x="1520" y="6701"/>
                  </a:lnTo>
                  <a:lnTo>
                    <a:pt x="2761" y="6701"/>
                  </a:lnTo>
                  <a:lnTo>
                    <a:pt x="2761" y="8624"/>
                  </a:lnTo>
                  <a:cubicBezTo>
                    <a:pt x="2761" y="9833"/>
                    <a:pt x="2916" y="11105"/>
                    <a:pt x="3164" y="12129"/>
                  </a:cubicBezTo>
                  <a:cubicBezTo>
                    <a:pt x="3475" y="13339"/>
                    <a:pt x="3878" y="13959"/>
                    <a:pt x="4405" y="13959"/>
                  </a:cubicBezTo>
                  <a:cubicBezTo>
                    <a:pt x="4901" y="13959"/>
                    <a:pt x="5305" y="13339"/>
                    <a:pt x="5615" y="12129"/>
                  </a:cubicBezTo>
                  <a:cubicBezTo>
                    <a:pt x="5677" y="11912"/>
                    <a:pt x="5708" y="11726"/>
                    <a:pt x="5770" y="11509"/>
                  </a:cubicBezTo>
                  <a:cubicBezTo>
                    <a:pt x="5801" y="11726"/>
                    <a:pt x="5832" y="11912"/>
                    <a:pt x="5894" y="12129"/>
                  </a:cubicBezTo>
                  <a:cubicBezTo>
                    <a:pt x="6204" y="13339"/>
                    <a:pt x="6608" y="13959"/>
                    <a:pt x="7135" y="13959"/>
                  </a:cubicBezTo>
                  <a:cubicBezTo>
                    <a:pt x="7631" y="13959"/>
                    <a:pt x="8034" y="13339"/>
                    <a:pt x="8345" y="12129"/>
                  </a:cubicBezTo>
                  <a:cubicBezTo>
                    <a:pt x="8624" y="11105"/>
                    <a:pt x="8748" y="9833"/>
                    <a:pt x="8748" y="8624"/>
                  </a:cubicBezTo>
                  <a:lnTo>
                    <a:pt x="8748" y="6701"/>
                  </a:lnTo>
                  <a:lnTo>
                    <a:pt x="9958" y="6701"/>
                  </a:lnTo>
                  <a:lnTo>
                    <a:pt x="10423" y="7631"/>
                  </a:lnTo>
                  <a:cubicBezTo>
                    <a:pt x="10465" y="7737"/>
                    <a:pt x="10550" y="7799"/>
                    <a:pt x="10649" y="7799"/>
                  </a:cubicBezTo>
                  <a:cubicBezTo>
                    <a:pt x="10696" y="7799"/>
                    <a:pt x="10745" y="7785"/>
                    <a:pt x="10795" y="7755"/>
                  </a:cubicBezTo>
                  <a:cubicBezTo>
                    <a:pt x="10919" y="7693"/>
                    <a:pt x="10981" y="7538"/>
                    <a:pt x="10919" y="7414"/>
                  </a:cubicBezTo>
                  <a:lnTo>
                    <a:pt x="10361" y="6297"/>
                  </a:lnTo>
                  <a:lnTo>
                    <a:pt x="10361" y="6328"/>
                  </a:lnTo>
                  <a:cubicBezTo>
                    <a:pt x="10299" y="6235"/>
                    <a:pt x="10206" y="6173"/>
                    <a:pt x="10113" y="6173"/>
                  </a:cubicBezTo>
                  <a:lnTo>
                    <a:pt x="8748" y="6173"/>
                  </a:lnTo>
                  <a:lnTo>
                    <a:pt x="8748" y="5336"/>
                  </a:lnTo>
                  <a:cubicBezTo>
                    <a:pt x="8748" y="5243"/>
                    <a:pt x="8748" y="5119"/>
                    <a:pt x="8717" y="5026"/>
                  </a:cubicBezTo>
                  <a:cubicBezTo>
                    <a:pt x="8748" y="4995"/>
                    <a:pt x="8748" y="4963"/>
                    <a:pt x="8748" y="4932"/>
                  </a:cubicBezTo>
                  <a:lnTo>
                    <a:pt x="9772" y="3909"/>
                  </a:lnTo>
                  <a:cubicBezTo>
                    <a:pt x="9865" y="3785"/>
                    <a:pt x="9865" y="3630"/>
                    <a:pt x="9772" y="3506"/>
                  </a:cubicBezTo>
                  <a:cubicBezTo>
                    <a:pt x="9709" y="3459"/>
                    <a:pt x="9640" y="3436"/>
                    <a:pt x="9570" y="3436"/>
                  </a:cubicBezTo>
                  <a:cubicBezTo>
                    <a:pt x="9500" y="3436"/>
                    <a:pt x="9430" y="3459"/>
                    <a:pt x="9368" y="3506"/>
                  </a:cubicBezTo>
                  <a:lnTo>
                    <a:pt x="8624" y="4250"/>
                  </a:lnTo>
                  <a:cubicBezTo>
                    <a:pt x="8500" y="4002"/>
                    <a:pt x="8283" y="3754"/>
                    <a:pt x="8003" y="3537"/>
                  </a:cubicBezTo>
                  <a:cubicBezTo>
                    <a:pt x="8128" y="3350"/>
                    <a:pt x="8190" y="3133"/>
                    <a:pt x="8190" y="2885"/>
                  </a:cubicBezTo>
                  <a:cubicBezTo>
                    <a:pt x="8190" y="2234"/>
                    <a:pt x="7631" y="1675"/>
                    <a:pt x="6794" y="1396"/>
                  </a:cubicBezTo>
                  <a:lnTo>
                    <a:pt x="7042" y="559"/>
                  </a:lnTo>
                  <a:lnTo>
                    <a:pt x="7941" y="559"/>
                  </a:lnTo>
                  <a:cubicBezTo>
                    <a:pt x="8096" y="559"/>
                    <a:pt x="8190" y="435"/>
                    <a:pt x="8190" y="280"/>
                  </a:cubicBezTo>
                  <a:cubicBezTo>
                    <a:pt x="8190" y="125"/>
                    <a:pt x="8096" y="0"/>
                    <a:pt x="7941" y="0"/>
                  </a:cubicBezTo>
                  <a:lnTo>
                    <a:pt x="6856" y="0"/>
                  </a:lnTo>
                  <a:cubicBezTo>
                    <a:pt x="6732" y="0"/>
                    <a:pt x="6608" y="93"/>
                    <a:pt x="6577" y="218"/>
                  </a:cubicBezTo>
                  <a:lnTo>
                    <a:pt x="6266" y="1303"/>
                  </a:lnTo>
                  <a:cubicBezTo>
                    <a:pt x="6111" y="1272"/>
                    <a:pt x="5925" y="1272"/>
                    <a:pt x="5739" y="1272"/>
                  </a:cubicBezTo>
                  <a:cubicBezTo>
                    <a:pt x="5584" y="1272"/>
                    <a:pt x="5398" y="1272"/>
                    <a:pt x="5243" y="1303"/>
                  </a:cubicBezTo>
                  <a:lnTo>
                    <a:pt x="4933" y="218"/>
                  </a:lnTo>
                  <a:cubicBezTo>
                    <a:pt x="4901" y="93"/>
                    <a:pt x="4777" y="0"/>
                    <a:pt x="4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84" name="Google Shape;684;p44"/>
          <p:cNvGrpSpPr/>
          <p:nvPr/>
        </p:nvGrpSpPr>
        <p:grpSpPr>
          <a:xfrm>
            <a:off x="6412100" y="2053988"/>
            <a:ext cx="377337" cy="308726"/>
            <a:chOff x="6412100" y="2053988"/>
            <a:chExt cx="377337" cy="308726"/>
          </a:xfrm>
        </p:grpSpPr>
        <p:sp>
          <p:nvSpPr>
            <p:cNvPr id="685" name="Google Shape;685;p44"/>
            <p:cNvSpPr/>
            <p:nvPr/>
          </p:nvSpPr>
          <p:spPr>
            <a:xfrm>
              <a:off x="6593635" y="2274846"/>
              <a:ext cx="14267" cy="14240"/>
            </a:xfrm>
            <a:custGeom>
              <a:avLst/>
              <a:gdLst/>
              <a:ahLst/>
              <a:cxnLst/>
              <a:rect l="l" t="t" r="r" b="b"/>
              <a:pathLst>
                <a:path w="529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28" y="404"/>
                    <a:pt x="528" y="249"/>
                  </a:cubicBezTo>
                  <a:cubicBezTo>
                    <a:pt x="528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6" name="Google Shape;686;p44"/>
            <p:cNvSpPr/>
            <p:nvPr/>
          </p:nvSpPr>
          <p:spPr>
            <a:xfrm>
              <a:off x="6412100" y="2053988"/>
              <a:ext cx="377337" cy="308726"/>
            </a:xfrm>
            <a:custGeom>
              <a:avLst/>
              <a:gdLst/>
              <a:ahLst/>
              <a:cxnLst/>
              <a:rect l="l" t="t" r="r" b="b"/>
              <a:pathLst>
                <a:path w="13991" h="11447" extrusionOk="0">
                  <a:moveTo>
                    <a:pt x="7011" y="2730"/>
                  </a:moveTo>
                  <a:cubicBezTo>
                    <a:pt x="7135" y="2730"/>
                    <a:pt x="7259" y="2854"/>
                    <a:pt x="7259" y="2978"/>
                  </a:cubicBezTo>
                  <a:cubicBezTo>
                    <a:pt x="7259" y="3133"/>
                    <a:pt x="7135" y="3257"/>
                    <a:pt x="7011" y="3257"/>
                  </a:cubicBezTo>
                  <a:cubicBezTo>
                    <a:pt x="6856" y="3257"/>
                    <a:pt x="6732" y="3133"/>
                    <a:pt x="6732" y="2978"/>
                  </a:cubicBezTo>
                  <a:cubicBezTo>
                    <a:pt x="6732" y="2854"/>
                    <a:pt x="6856" y="2730"/>
                    <a:pt x="7011" y="2730"/>
                  </a:cubicBezTo>
                  <a:close/>
                  <a:moveTo>
                    <a:pt x="5429" y="4343"/>
                  </a:moveTo>
                  <a:lnTo>
                    <a:pt x="5181" y="4498"/>
                  </a:lnTo>
                  <a:cubicBezTo>
                    <a:pt x="4590" y="4830"/>
                    <a:pt x="3919" y="4994"/>
                    <a:pt x="3249" y="4994"/>
                  </a:cubicBezTo>
                  <a:cubicBezTo>
                    <a:pt x="2476" y="4994"/>
                    <a:pt x="1703" y="4775"/>
                    <a:pt x="1055" y="4343"/>
                  </a:cubicBezTo>
                  <a:close/>
                  <a:moveTo>
                    <a:pt x="12936" y="4343"/>
                  </a:moveTo>
                  <a:cubicBezTo>
                    <a:pt x="12288" y="4775"/>
                    <a:pt x="11515" y="4994"/>
                    <a:pt x="10742" y="4994"/>
                  </a:cubicBezTo>
                  <a:cubicBezTo>
                    <a:pt x="10071" y="4994"/>
                    <a:pt x="9400" y="4830"/>
                    <a:pt x="8810" y="4498"/>
                  </a:cubicBezTo>
                  <a:lnTo>
                    <a:pt x="8562" y="4343"/>
                  </a:lnTo>
                  <a:close/>
                  <a:moveTo>
                    <a:pt x="7011" y="3816"/>
                  </a:moveTo>
                  <a:cubicBezTo>
                    <a:pt x="7135" y="3816"/>
                    <a:pt x="7259" y="3940"/>
                    <a:pt x="7259" y="4095"/>
                  </a:cubicBezTo>
                  <a:lnTo>
                    <a:pt x="7259" y="5708"/>
                  </a:lnTo>
                  <a:cubicBezTo>
                    <a:pt x="7259" y="5863"/>
                    <a:pt x="7166" y="5987"/>
                    <a:pt x="7011" y="5987"/>
                  </a:cubicBezTo>
                  <a:cubicBezTo>
                    <a:pt x="6856" y="5987"/>
                    <a:pt x="6732" y="5863"/>
                    <a:pt x="6732" y="5708"/>
                  </a:cubicBezTo>
                  <a:lnTo>
                    <a:pt x="6732" y="4095"/>
                  </a:lnTo>
                  <a:cubicBezTo>
                    <a:pt x="6732" y="3940"/>
                    <a:pt x="6856" y="3816"/>
                    <a:pt x="7011" y="3816"/>
                  </a:cubicBezTo>
                  <a:close/>
                  <a:moveTo>
                    <a:pt x="7445" y="6390"/>
                  </a:moveTo>
                  <a:cubicBezTo>
                    <a:pt x="7693" y="6825"/>
                    <a:pt x="7817" y="7476"/>
                    <a:pt x="7817" y="8190"/>
                  </a:cubicBezTo>
                  <a:cubicBezTo>
                    <a:pt x="7817" y="9058"/>
                    <a:pt x="7290" y="9834"/>
                    <a:pt x="7011" y="10206"/>
                  </a:cubicBezTo>
                  <a:cubicBezTo>
                    <a:pt x="6701" y="9834"/>
                    <a:pt x="6173" y="9058"/>
                    <a:pt x="6173" y="8190"/>
                  </a:cubicBezTo>
                  <a:cubicBezTo>
                    <a:pt x="6173" y="7476"/>
                    <a:pt x="6328" y="6825"/>
                    <a:pt x="6546" y="6390"/>
                  </a:cubicBezTo>
                  <a:cubicBezTo>
                    <a:pt x="6608" y="6452"/>
                    <a:pt x="6670" y="6483"/>
                    <a:pt x="6732" y="6483"/>
                  </a:cubicBezTo>
                  <a:lnTo>
                    <a:pt x="6732" y="7352"/>
                  </a:lnTo>
                  <a:cubicBezTo>
                    <a:pt x="6732" y="7507"/>
                    <a:pt x="6856" y="7631"/>
                    <a:pt x="7011" y="7631"/>
                  </a:cubicBezTo>
                  <a:cubicBezTo>
                    <a:pt x="7135" y="7631"/>
                    <a:pt x="7259" y="7507"/>
                    <a:pt x="7259" y="7352"/>
                  </a:cubicBezTo>
                  <a:lnTo>
                    <a:pt x="7259" y="6483"/>
                  </a:lnTo>
                  <a:cubicBezTo>
                    <a:pt x="7321" y="6483"/>
                    <a:pt x="7383" y="6452"/>
                    <a:pt x="7445" y="6390"/>
                  </a:cubicBezTo>
                  <a:close/>
                  <a:moveTo>
                    <a:pt x="6980" y="0"/>
                  </a:moveTo>
                  <a:cubicBezTo>
                    <a:pt x="6825" y="0"/>
                    <a:pt x="6732" y="125"/>
                    <a:pt x="6732" y="280"/>
                  </a:cubicBezTo>
                  <a:lnTo>
                    <a:pt x="6732" y="2234"/>
                  </a:lnTo>
                  <a:cubicBezTo>
                    <a:pt x="6390" y="2327"/>
                    <a:pt x="6173" y="2637"/>
                    <a:pt x="6173" y="3009"/>
                  </a:cubicBezTo>
                  <a:cubicBezTo>
                    <a:pt x="6173" y="3195"/>
                    <a:pt x="6235" y="3413"/>
                    <a:pt x="6390" y="3537"/>
                  </a:cubicBezTo>
                  <a:cubicBezTo>
                    <a:pt x="6297" y="3630"/>
                    <a:pt x="6266" y="3723"/>
                    <a:pt x="6204" y="3816"/>
                  </a:cubicBezTo>
                  <a:lnTo>
                    <a:pt x="5088" y="3816"/>
                  </a:lnTo>
                  <a:lnTo>
                    <a:pt x="5088" y="3599"/>
                  </a:lnTo>
                  <a:lnTo>
                    <a:pt x="5584" y="2575"/>
                  </a:lnTo>
                  <a:cubicBezTo>
                    <a:pt x="5646" y="2482"/>
                    <a:pt x="5615" y="2358"/>
                    <a:pt x="5553" y="2265"/>
                  </a:cubicBezTo>
                  <a:lnTo>
                    <a:pt x="4467" y="1179"/>
                  </a:lnTo>
                  <a:cubicBezTo>
                    <a:pt x="4405" y="1117"/>
                    <a:pt x="4335" y="1086"/>
                    <a:pt x="4266" y="1086"/>
                  </a:cubicBezTo>
                  <a:cubicBezTo>
                    <a:pt x="4196" y="1086"/>
                    <a:pt x="4126" y="1117"/>
                    <a:pt x="4064" y="1179"/>
                  </a:cubicBezTo>
                  <a:cubicBezTo>
                    <a:pt x="3971" y="1272"/>
                    <a:pt x="3971" y="1458"/>
                    <a:pt x="4064" y="1551"/>
                  </a:cubicBezTo>
                  <a:lnTo>
                    <a:pt x="5026" y="2513"/>
                  </a:lnTo>
                  <a:lnTo>
                    <a:pt x="4560" y="3413"/>
                  </a:lnTo>
                  <a:cubicBezTo>
                    <a:pt x="4560" y="3475"/>
                    <a:pt x="4529" y="3506"/>
                    <a:pt x="4529" y="3537"/>
                  </a:cubicBezTo>
                  <a:lnTo>
                    <a:pt x="4529" y="3816"/>
                  </a:lnTo>
                  <a:lnTo>
                    <a:pt x="280" y="3816"/>
                  </a:lnTo>
                  <a:cubicBezTo>
                    <a:pt x="187" y="3816"/>
                    <a:pt x="94" y="3878"/>
                    <a:pt x="32" y="3971"/>
                  </a:cubicBezTo>
                  <a:cubicBezTo>
                    <a:pt x="0" y="4095"/>
                    <a:pt x="32" y="4188"/>
                    <a:pt x="94" y="4281"/>
                  </a:cubicBezTo>
                  <a:cubicBezTo>
                    <a:pt x="878" y="5066"/>
                    <a:pt x="2037" y="5541"/>
                    <a:pt x="3237" y="5541"/>
                  </a:cubicBezTo>
                  <a:cubicBezTo>
                    <a:pt x="3460" y="5541"/>
                    <a:pt x="3685" y="5525"/>
                    <a:pt x="3909" y="5491"/>
                  </a:cubicBezTo>
                  <a:lnTo>
                    <a:pt x="3909" y="5491"/>
                  </a:lnTo>
                  <a:lnTo>
                    <a:pt x="3506" y="6111"/>
                  </a:lnTo>
                  <a:cubicBezTo>
                    <a:pt x="3475" y="6173"/>
                    <a:pt x="3444" y="6204"/>
                    <a:pt x="3444" y="6266"/>
                  </a:cubicBezTo>
                  <a:lnTo>
                    <a:pt x="3444" y="7786"/>
                  </a:lnTo>
                  <a:lnTo>
                    <a:pt x="2451" y="8810"/>
                  </a:lnTo>
                  <a:cubicBezTo>
                    <a:pt x="2327" y="8903"/>
                    <a:pt x="2327" y="9089"/>
                    <a:pt x="2451" y="9182"/>
                  </a:cubicBezTo>
                  <a:cubicBezTo>
                    <a:pt x="2498" y="9229"/>
                    <a:pt x="2567" y="9252"/>
                    <a:pt x="2637" y="9252"/>
                  </a:cubicBezTo>
                  <a:cubicBezTo>
                    <a:pt x="2707" y="9252"/>
                    <a:pt x="2777" y="9229"/>
                    <a:pt x="2823" y="9182"/>
                  </a:cubicBezTo>
                  <a:lnTo>
                    <a:pt x="3909" y="8096"/>
                  </a:lnTo>
                  <a:cubicBezTo>
                    <a:pt x="3971" y="8034"/>
                    <a:pt x="4002" y="7972"/>
                    <a:pt x="4002" y="7910"/>
                  </a:cubicBezTo>
                  <a:lnTo>
                    <a:pt x="4002" y="6359"/>
                  </a:lnTo>
                  <a:lnTo>
                    <a:pt x="4684" y="5305"/>
                  </a:lnTo>
                  <a:cubicBezTo>
                    <a:pt x="4964" y="5212"/>
                    <a:pt x="5212" y="5119"/>
                    <a:pt x="5429" y="4964"/>
                  </a:cubicBezTo>
                  <a:lnTo>
                    <a:pt x="6173" y="4560"/>
                  </a:lnTo>
                  <a:lnTo>
                    <a:pt x="6173" y="5057"/>
                  </a:lnTo>
                  <a:lnTo>
                    <a:pt x="4622" y="6608"/>
                  </a:lnTo>
                  <a:cubicBezTo>
                    <a:pt x="4560" y="6670"/>
                    <a:pt x="4529" y="6732"/>
                    <a:pt x="4529" y="6794"/>
                  </a:cubicBezTo>
                  <a:lnTo>
                    <a:pt x="4529" y="9958"/>
                  </a:lnTo>
                  <a:lnTo>
                    <a:pt x="3537" y="10981"/>
                  </a:lnTo>
                  <a:cubicBezTo>
                    <a:pt x="3413" y="11074"/>
                    <a:pt x="3413" y="11260"/>
                    <a:pt x="3537" y="11353"/>
                  </a:cubicBezTo>
                  <a:cubicBezTo>
                    <a:pt x="3583" y="11416"/>
                    <a:pt x="3653" y="11447"/>
                    <a:pt x="3723" y="11447"/>
                  </a:cubicBezTo>
                  <a:cubicBezTo>
                    <a:pt x="3793" y="11447"/>
                    <a:pt x="3862" y="11416"/>
                    <a:pt x="3909" y="11353"/>
                  </a:cubicBezTo>
                  <a:lnTo>
                    <a:pt x="4995" y="10268"/>
                  </a:lnTo>
                  <a:cubicBezTo>
                    <a:pt x="5057" y="10237"/>
                    <a:pt x="5088" y="10144"/>
                    <a:pt x="5088" y="10082"/>
                  </a:cubicBezTo>
                  <a:lnTo>
                    <a:pt x="5088" y="6918"/>
                  </a:lnTo>
                  <a:lnTo>
                    <a:pt x="6173" y="5832"/>
                  </a:lnTo>
                  <a:cubicBezTo>
                    <a:pt x="6173" y="5863"/>
                    <a:pt x="6173" y="5894"/>
                    <a:pt x="6204" y="5925"/>
                  </a:cubicBezTo>
                  <a:cubicBezTo>
                    <a:pt x="5832" y="6421"/>
                    <a:pt x="5615" y="7259"/>
                    <a:pt x="5615" y="8159"/>
                  </a:cubicBezTo>
                  <a:cubicBezTo>
                    <a:pt x="5615" y="9616"/>
                    <a:pt x="6732" y="10764"/>
                    <a:pt x="6794" y="10826"/>
                  </a:cubicBezTo>
                  <a:cubicBezTo>
                    <a:pt x="6856" y="10857"/>
                    <a:pt x="6918" y="10888"/>
                    <a:pt x="6980" y="10888"/>
                  </a:cubicBezTo>
                  <a:cubicBezTo>
                    <a:pt x="7073" y="10888"/>
                    <a:pt x="7135" y="10857"/>
                    <a:pt x="7197" y="10826"/>
                  </a:cubicBezTo>
                  <a:cubicBezTo>
                    <a:pt x="7228" y="10764"/>
                    <a:pt x="8345" y="9616"/>
                    <a:pt x="8345" y="8159"/>
                  </a:cubicBezTo>
                  <a:cubicBezTo>
                    <a:pt x="8345" y="7259"/>
                    <a:pt x="8128" y="6421"/>
                    <a:pt x="7786" y="5925"/>
                  </a:cubicBezTo>
                  <a:cubicBezTo>
                    <a:pt x="7786" y="5894"/>
                    <a:pt x="7786" y="5863"/>
                    <a:pt x="7817" y="5832"/>
                  </a:cubicBezTo>
                  <a:lnTo>
                    <a:pt x="8903" y="6918"/>
                  </a:lnTo>
                  <a:lnTo>
                    <a:pt x="8903" y="10082"/>
                  </a:lnTo>
                  <a:cubicBezTo>
                    <a:pt x="8903" y="10144"/>
                    <a:pt x="8934" y="10237"/>
                    <a:pt x="8996" y="10268"/>
                  </a:cubicBezTo>
                  <a:lnTo>
                    <a:pt x="10082" y="11353"/>
                  </a:lnTo>
                  <a:cubicBezTo>
                    <a:pt x="10128" y="11416"/>
                    <a:pt x="10198" y="11447"/>
                    <a:pt x="10268" y="11447"/>
                  </a:cubicBezTo>
                  <a:cubicBezTo>
                    <a:pt x="10338" y="11447"/>
                    <a:pt x="10407" y="11416"/>
                    <a:pt x="10454" y="11353"/>
                  </a:cubicBezTo>
                  <a:cubicBezTo>
                    <a:pt x="10547" y="11260"/>
                    <a:pt x="10547" y="11074"/>
                    <a:pt x="10454" y="10981"/>
                  </a:cubicBezTo>
                  <a:lnTo>
                    <a:pt x="9430" y="9958"/>
                  </a:lnTo>
                  <a:lnTo>
                    <a:pt x="9430" y="6794"/>
                  </a:lnTo>
                  <a:cubicBezTo>
                    <a:pt x="9430" y="6732"/>
                    <a:pt x="9430" y="6670"/>
                    <a:pt x="9368" y="6608"/>
                  </a:cubicBezTo>
                  <a:lnTo>
                    <a:pt x="7817" y="5057"/>
                  </a:lnTo>
                  <a:lnTo>
                    <a:pt x="7817" y="4560"/>
                  </a:lnTo>
                  <a:lnTo>
                    <a:pt x="8531" y="4964"/>
                  </a:lnTo>
                  <a:cubicBezTo>
                    <a:pt x="8779" y="5119"/>
                    <a:pt x="9027" y="5212"/>
                    <a:pt x="9306" y="5305"/>
                  </a:cubicBezTo>
                  <a:lnTo>
                    <a:pt x="9989" y="6359"/>
                  </a:lnTo>
                  <a:lnTo>
                    <a:pt x="9989" y="7910"/>
                  </a:lnTo>
                  <a:cubicBezTo>
                    <a:pt x="9989" y="7972"/>
                    <a:pt x="10020" y="8034"/>
                    <a:pt x="10082" y="8096"/>
                  </a:cubicBezTo>
                  <a:lnTo>
                    <a:pt x="11167" y="9182"/>
                  </a:lnTo>
                  <a:cubicBezTo>
                    <a:pt x="11214" y="9229"/>
                    <a:pt x="11284" y="9252"/>
                    <a:pt x="11354" y="9252"/>
                  </a:cubicBezTo>
                  <a:cubicBezTo>
                    <a:pt x="11423" y="9252"/>
                    <a:pt x="11493" y="9229"/>
                    <a:pt x="11540" y="9182"/>
                  </a:cubicBezTo>
                  <a:cubicBezTo>
                    <a:pt x="11664" y="9089"/>
                    <a:pt x="11664" y="8903"/>
                    <a:pt x="11540" y="8810"/>
                  </a:cubicBezTo>
                  <a:lnTo>
                    <a:pt x="10547" y="7786"/>
                  </a:lnTo>
                  <a:lnTo>
                    <a:pt x="10547" y="6266"/>
                  </a:lnTo>
                  <a:cubicBezTo>
                    <a:pt x="10547" y="6204"/>
                    <a:pt x="10516" y="6173"/>
                    <a:pt x="10485" y="6111"/>
                  </a:cubicBezTo>
                  <a:lnTo>
                    <a:pt x="10082" y="5491"/>
                  </a:lnTo>
                  <a:lnTo>
                    <a:pt x="10082" y="5491"/>
                  </a:lnTo>
                  <a:cubicBezTo>
                    <a:pt x="10314" y="5526"/>
                    <a:pt x="10546" y="5543"/>
                    <a:pt x="10776" y="5543"/>
                  </a:cubicBezTo>
                  <a:cubicBezTo>
                    <a:pt x="11961" y="5543"/>
                    <a:pt x="13092" y="5086"/>
                    <a:pt x="13897" y="4281"/>
                  </a:cubicBezTo>
                  <a:cubicBezTo>
                    <a:pt x="13959" y="4188"/>
                    <a:pt x="13990" y="4095"/>
                    <a:pt x="13959" y="3971"/>
                  </a:cubicBezTo>
                  <a:cubicBezTo>
                    <a:pt x="13897" y="3878"/>
                    <a:pt x="13804" y="3816"/>
                    <a:pt x="13680" y="3816"/>
                  </a:cubicBezTo>
                  <a:lnTo>
                    <a:pt x="9430" y="3816"/>
                  </a:lnTo>
                  <a:lnTo>
                    <a:pt x="9430" y="3537"/>
                  </a:lnTo>
                  <a:cubicBezTo>
                    <a:pt x="9430" y="3506"/>
                    <a:pt x="9430" y="3444"/>
                    <a:pt x="9399" y="3413"/>
                  </a:cubicBezTo>
                  <a:lnTo>
                    <a:pt x="8965" y="2513"/>
                  </a:lnTo>
                  <a:lnTo>
                    <a:pt x="9896" y="1551"/>
                  </a:lnTo>
                  <a:cubicBezTo>
                    <a:pt x="10020" y="1458"/>
                    <a:pt x="10020" y="1272"/>
                    <a:pt x="9896" y="1179"/>
                  </a:cubicBezTo>
                  <a:cubicBezTo>
                    <a:pt x="9849" y="1117"/>
                    <a:pt x="9779" y="1086"/>
                    <a:pt x="9710" y="1086"/>
                  </a:cubicBezTo>
                  <a:cubicBezTo>
                    <a:pt x="9640" y="1086"/>
                    <a:pt x="9570" y="1117"/>
                    <a:pt x="9523" y="1179"/>
                  </a:cubicBezTo>
                  <a:lnTo>
                    <a:pt x="8438" y="2265"/>
                  </a:lnTo>
                  <a:cubicBezTo>
                    <a:pt x="8345" y="2358"/>
                    <a:pt x="8314" y="2482"/>
                    <a:pt x="8376" y="2575"/>
                  </a:cubicBezTo>
                  <a:lnTo>
                    <a:pt x="8903" y="3599"/>
                  </a:lnTo>
                  <a:lnTo>
                    <a:pt x="8903" y="3816"/>
                  </a:lnTo>
                  <a:lnTo>
                    <a:pt x="7755" y="3816"/>
                  </a:lnTo>
                  <a:cubicBezTo>
                    <a:pt x="7724" y="3723"/>
                    <a:pt x="7662" y="3630"/>
                    <a:pt x="7600" y="3537"/>
                  </a:cubicBezTo>
                  <a:cubicBezTo>
                    <a:pt x="7724" y="3413"/>
                    <a:pt x="7817" y="3195"/>
                    <a:pt x="7817" y="3009"/>
                  </a:cubicBezTo>
                  <a:cubicBezTo>
                    <a:pt x="7817" y="2637"/>
                    <a:pt x="7569" y="2327"/>
                    <a:pt x="7259" y="2234"/>
                  </a:cubicBezTo>
                  <a:lnTo>
                    <a:pt x="7259" y="280"/>
                  </a:lnTo>
                  <a:cubicBezTo>
                    <a:pt x="7259" y="125"/>
                    <a:pt x="7135" y="0"/>
                    <a:pt x="6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87" name="Google Shape;687;p44"/>
          <p:cNvGrpSpPr/>
          <p:nvPr/>
        </p:nvGrpSpPr>
        <p:grpSpPr>
          <a:xfrm>
            <a:off x="5617348" y="3823571"/>
            <a:ext cx="339660" cy="376285"/>
            <a:chOff x="5617348" y="3823571"/>
            <a:chExt cx="339660" cy="376285"/>
          </a:xfrm>
        </p:grpSpPr>
        <p:sp>
          <p:nvSpPr>
            <p:cNvPr id="688" name="Google Shape;688;p44"/>
            <p:cNvSpPr/>
            <p:nvPr/>
          </p:nvSpPr>
          <p:spPr>
            <a:xfrm>
              <a:off x="5809752" y="4063469"/>
              <a:ext cx="14240" cy="14240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280" y="0"/>
                  </a:moveTo>
                  <a:cubicBezTo>
                    <a:pt x="125" y="0"/>
                    <a:pt x="1" y="124"/>
                    <a:pt x="1" y="248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04" y="528"/>
                    <a:pt x="528" y="404"/>
                    <a:pt x="528" y="248"/>
                  </a:cubicBezTo>
                  <a:cubicBezTo>
                    <a:pt x="528" y="124"/>
                    <a:pt x="404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9" name="Google Shape;689;p44"/>
            <p:cNvSpPr/>
            <p:nvPr/>
          </p:nvSpPr>
          <p:spPr>
            <a:xfrm>
              <a:off x="5793031" y="4092624"/>
              <a:ext cx="30962" cy="63272"/>
            </a:xfrm>
            <a:custGeom>
              <a:avLst/>
              <a:gdLst/>
              <a:ahLst/>
              <a:cxnLst/>
              <a:rect l="l" t="t" r="r" b="b"/>
              <a:pathLst>
                <a:path w="1148" h="2346" extrusionOk="0">
                  <a:moveTo>
                    <a:pt x="851" y="0"/>
                  </a:moveTo>
                  <a:cubicBezTo>
                    <a:pt x="714" y="0"/>
                    <a:pt x="590" y="111"/>
                    <a:pt x="590" y="222"/>
                  </a:cubicBezTo>
                  <a:cubicBezTo>
                    <a:pt x="497" y="843"/>
                    <a:pt x="310" y="1556"/>
                    <a:pt x="93" y="1928"/>
                  </a:cubicBezTo>
                  <a:cubicBezTo>
                    <a:pt x="0" y="2052"/>
                    <a:pt x="62" y="2238"/>
                    <a:pt x="186" y="2300"/>
                  </a:cubicBezTo>
                  <a:cubicBezTo>
                    <a:pt x="228" y="2331"/>
                    <a:pt x="272" y="2345"/>
                    <a:pt x="317" y="2345"/>
                  </a:cubicBezTo>
                  <a:cubicBezTo>
                    <a:pt x="407" y="2345"/>
                    <a:pt x="497" y="2290"/>
                    <a:pt x="559" y="2207"/>
                  </a:cubicBezTo>
                  <a:cubicBezTo>
                    <a:pt x="807" y="1773"/>
                    <a:pt x="1024" y="998"/>
                    <a:pt x="1117" y="315"/>
                  </a:cubicBezTo>
                  <a:cubicBezTo>
                    <a:pt x="1148" y="160"/>
                    <a:pt x="1024" y="5"/>
                    <a:pt x="900" y="5"/>
                  </a:cubicBezTo>
                  <a:cubicBezTo>
                    <a:pt x="883" y="2"/>
                    <a:pt x="867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0" name="Google Shape;690;p44"/>
            <p:cNvSpPr/>
            <p:nvPr/>
          </p:nvSpPr>
          <p:spPr>
            <a:xfrm>
              <a:off x="5617348" y="3823571"/>
              <a:ext cx="339660" cy="376285"/>
            </a:xfrm>
            <a:custGeom>
              <a:avLst/>
              <a:gdLst/>
              <a:ahLst/>
              <a:cxnLst/>
              <a:rect l="l" t="t" r="r" b="b"/>
              <a:pathLst>
                <a:path w="12594" h="13952" extrusionOk="0">
                  <a:moveTo>
                    <a:pt x="6297" y="1792"/>
                  </a:moveTo>
                  <a:cubicBezTo>
                    <a:pt x="7011" y="1792"/>
                    <a:pt x="7662" y="2909"/>
                    <a:pt x="7662" y="3715"/>
                  </a:cubicBezTo>
                  <a:cubicBezTo>
                    <a:pt x="7662" y="4149"/>
                    <a:pt x="7476" y="4522"/>
                    <a:pt x="7135" y="4801"/>
                  </a:cubicBezTo>
                  <a:cubicBezTo>
                    <a:pt x="6886" y="4987"/>
                    <a:pt x="6607" y="5049"/>
                    <a:pt x="6297" y="5049"/>
                  </a:cubicBezTo>
                  <a:cubicBezTo>
                    <a:pt x="6018" y="5049"/>
                    <a:pt x="5739" y="4956"/>
                    <a:pt x="5491" y="4801"/>
                  </a:cubicBezTo>
                  <a:cubicBezTo>
                    <a:pt x="5149" y="4522"/>
                    <a:pt x="4932" y="4149"/>
                    <a:pt x="4932" y="3715"/>
                  </a:cubicBezTo>
                  <a:cubicBezTo>
                    <a:pt x="4932" y="2909"/>
                    <a:pt x="5584" y="1792"/>
                    <a:pt x="6297" y="1792"/>
                  </a:cubicBezTo>
                  <a:close/>
                  <a:moveTo>
                    <a:pt x="7290" y="5328"/>
                  </a:moveTo>
                  <a:cubicBezTo>
                    <a:pt x="7538" y="5483"/>
                    <a:pt x="7662" y="5700"/>
                    <a:pt x="7662" y="5886"/>
                  </a:cubicBezTo>
                  <a:cubicBezTo>
                    <a:pt x="7662" y="6352"/>
                    <a:pt x="7042" y="7251"/>
                    <a:pt x="6297" y="7251"/>
                  </a:cubicBezTo>
                  <a:cubicBezTo>
                    <a:pt x="5584" y="7251"/>
                    <a:pt x="4932" y="6383"/>
                    <a:pt x="4932" y="5886"/>
                  </a:cubicBezTo>
                  <a:cubicBezTo>
                    <a:pt x="4932" y="5700"/>
                    <a:pt x="5087" y="5483"/>
                    <a:pt x="5304" y="5328"/>
                  </a:cubicBezTo>
                  <a:cubicBezTo>
                    <a:pt x="5615" y="5514"/>
                    <a:pt x="5956" y="5607"/>
                    <a:pt x="6297" y="5607"/>
                  </a:cubicBezTo>
                  <a:cubicBezTo>
                    <a:pt x="6669" y="5607"/>
                    <a:pt x="7011" y="5514"/>
                    <a:pt x="7290" y="5328"/>
                  </a:cubicBezTo>
                  <a:close/>
                  <a:moveTo>
                    <a:pt x="7476" y="7313"/>
                  </a:moveTo>
                  <a:cubicBezTo>
                    <a:pt x="7538" y="7437"/>
                    <a:pt x="7631" y="7531"/>
                    <a:pt x="7693" y="7655"/>
                  </a:cubicBezTo>
                  <a:cubicBezTo>
                    <a:pt x="8034" y="8213"/>
                    <a:pt x="8220" y="8957"/>
                    <a:pt x="8220" y="9702"/>
                  </a:cubicBezTo>
                  <a:cubicBezTo>
                    <a:pt x="8220" y="10539"/>
                    <a:pt x="8003" y="11501"/>
                    <a:pt x="7600" y="12245"/>
                  </a:cubicBezTo>
                  <a:cubicBezTo>
                    <a:pt x="7228" y="12990"/>
                    <a:pt x="6762" y="13424"/>
                    <a:pt x="6297" y="13424"/>
                  </a:cubicBezTo>
                  <a:cubicBezTo>
                    <a:pt x="5863" y="13424"/>
                    <a:pt x="5398" y="12990"/>
                    <a:pt x="4994" y="12245"/>
                  </a:cubicBezTo>
                  <a:cubicBezTo>
                    <a:pt x="4622" y="11501"/>
                    <a:pt x="4405" y="10539"/>
                    <a:pt x="4405" y="9702"/>
                  </a:cubicBezTo>
                  <a:cubicBezTo>
                    <a:pt x="4405" y="8957"/>
                    <a:pt x="4591" y="8213"/>
                    <a:pt x="4901" y="7655"/>
                  </a:cubicBezTo>
                  <a:cubicBezTo>
                    <a:pt x="4994" y="7531"/>
                    <a:pt x="5056" y="7437"/>
                    <a:pt x="5149" y="7313"/>
                  </a:cubicBezTo>
                  <a:cubicBezTo>
                    <a:pt x="5491" y="7624"/>
                    <a:pt x="5894" y="7810"/>
                    <a:pt x="6297" y="7810"/>
                  </a:cubicBezTo>
                  <a:cubicBezTo>
                    <a:pt x="6700" y="7810"/>
                    <a:pt x="7104" y="7624"/>
                    <a:pt x="7476" y="7313"/>
                  </a:cubicBezTo>
                  <a:close/>
                  <a:moveTo>
                    <a:pt x="5217" y="0"/>
                  </a:moveTo>
                  <a:cubicBezTo>
                    <a:pt x="5106" y="0"/>
                    <a:pt x="5009" y="64"/>
                    <a:pt x="4963" y="179"/>
                  </a:cubicBezTo>
                  <a:lnTo>
                    <a:pt x="4405" y="1420"/>
                  </a:lnTo>
                  <a:cubicBezTo>
                    <a:pt x="4374" y="1544"/>
                    <a:pt x="4405" y="1699"/>
                    <a:pt x="4498" y="1761"/>
                  </a:cubicBezTo>
                  <a:lnTo>
                    <a:pt x="4963" y="2071"/>
                  </a:lnTo>
                  <a:cubicBezTo>
                    <a:pt x="4622" y="2536"/>
                    <a:pt x="4405" y="3188"/>
                    <a:pt x="4405" y="3715"/>
                  </a:cubicBezTo>
                  <a:cubicBezTo>
                    <a:pt x="4405" y="4180"/>
                    <a:pt x="4560" y="4646"/>
                    <a:pt x="4870" y="4987"/>
                  </a:cubicBezTo>
                  <a:cubicBezTo>
                    <a:pt x="4777" y="5080"/>
                    <a:pt x="4684" y="5173"/>
                    <a:pt x="4591" y="5266"/>
                  </a:cubicBezTo>
                  <a:lnTo>
                    <a:pt x="3257" y="3033"/>
                  </a:lnTo>
                  <a:cubicBezTo>
                    <a:pt x="3226" y="2940"/>
                    <a:pt x="3133" y="2909"/>
                    <a:pt x="3040" y="2909"/>
                  </a:cubicBezTo>
                  <a:lnTo>
                    <a:pt x="1954" y="2909"/>
                  </a:lnTo>
                  <a:cubicBezTo>
                    <a:pt x="1799" y="2909"/>
                    <a:pt x="1675" y="3002"/>
                    <a:pt x="1675" y="3157"/>
                  </a:cubicBezTo>
                  <a:cubicBezTo>
                    <a:pt x="1675" y="3312"/>
                    <a:pt x="1799" y="3436"/>
                    <a:pt x="1954" y="3436"/>
                  </a:cubicBezTo>
                  <a:lnTo>
                    <a:pt x="2885" y="3436"/>
                  </a:lnTo>
                  <a:lnTo>
                    <a:pt x="4405" y="5980"/>
                  </a:lnTo>
                  <a:cubicBezTo>
                    <a:pt x="4405" y="6011"/>
                    <a:pt x="4405" y="6042"/>
                    <a:pt x="4405" y="6073"/>
                  </a:cubicBezTo>
                  <a:lnTo>
                    <a:pt x="3102" y="5638"/>
                  </a:lnTo>
                  <a:cubicBezTo>
                    <a:pt x="3077" y="5630"/>
                    <a:pt x="3052" y="5626"/>
                    <a:pt x="3027" y="5626"/>
                  </a:cubicBezTo>
                  <a:cubicBezTo>
                    <a:pt x="2959" y="5626"/>
                    <a:pt x="2891" y="5655"/>
                    <a:pt x="2823" y="5700"/>
                  </a:cubicBezTo>
                  <a:lnTo>
                    <a:pt x="1830" y="6724"/>
                  </a:lnTo>
                  <a:lnTo>
                    <a:pt x="310" y="6724"/>
                  </a:lnTo>
                  <a:cubicBezTo>
                    <a:pt x="155" y="6724"/>
                    <a:pt x="31" y="6817"/>
                    <a:pt x="31" y="6972"/>
                  </a:cubicBezTo>
                  <a:cubicBezTo>
                    <a:pt x="31" y="7127"/>
                    <a:pt x="155" y="7251"/>
                    <a:pt x="310" y="7251"/>
                  </a:cubicBezTo>
                  <a:lnTo>
                    <a:pt x="1923" y="7251"/>
                  </a:lnTo>
                  <a:cubicBezTo>
                    <a:pt x="2016" y="7251"/>
                    <a:pt x="2078" y="7220"/>
                    <a:pt x="2140" y="7158"/>
                  </a:cubicBezTo>
                  <a:lnTo>
                    <a:pt x="3102" y="6197"/>
                  </a:lnTo>
                  <a:lnTo>
                    <a:pt x="4653" y="6724"/>
                  </a:lnTo>
                  <a:cubicBezTo>
                    <a:pt x="4684" y="6786"/>
                    <a:pt x="4746" y="6848"/>
                    <a:pt x="4777" y="6910"/>
                  </a:cubicBezTo>
                  <a:cubicBezTo>
                    <a:pt x="4684" y="7003"/>
                    <a:pt x="4591" y="7127"/>
                    <a:pt x="4529" y="7251"/>
                  </a:cubicBezTo>
                  <a:lnTo>
                    <a:pt x="3567" y="7251"/>
                  </a:lnTo>
                  <a:cubicBezTo>
                    <a:pt x="3474" y="7251"/>
                    <a:pt x="3350" y="7313"/>
                    <a:pt x="3319" y="7437"/>
                  </a:cubicBezTo>
                  <a:lnTo>
                    <a:pt x="2265" y="10632"/>
                  </a:lnTo>
                  <a:lnTo>
                    <a:pt x="124" y="12369"/>
                  </a:lnTo>
                  <a:cubicBezTo>
                    <a:pt x="0" y="12494"/>
                    <a:pt x="0" y="12649"/>
                    <a:pt x="93" y="12773"/>
                  </a:cubicBezTo>
                  <a:cubicBezTo>
                    <a:pt x="143" y="12839"/>
                    <a:pt x="220" y="12870"/>
                    <a:pt x="294" y="12870"/>
                  </a:cubicBezTo>
                  <a:cubicBezTo>
                    <a:pt x="359" y="12870"/>
                    <a:pt x="422" y="12847"/>
                    <a:pt x="465" y="12804"/>
                  </a:cubicBezTo>
                  <a:lnTo>
                    <a:pt x="2668" y="11005"/>
                  </a:lnTo>
                  <a:cubicBezTo>
                    <a:pt x="2699" y="10974"/>
                    <a:pt x="2730" y="10943"/>
                    <a:pt x="2730" y="10881"/>
                  </a:cubicBezTo>
                  <a:lnTo>
                    <a:pt x="3784" y="7810"/>
                  </a:lnTo>
                  <a:lnTo>
                    <a:pt x="4219" y="7810"/>
                  </a:lnTo>
                  <a:cubicBezTo>
                    <a:pt x="3971" y="8368"/>
                    <a:pt x="3847" y="9019"/>
                    <a:pt x="3847" y="9702"/>
                  </a:cubicBezTo>
                  <a:cubicBezTo>
                    <a:pt x="3847" y="10632"/>
                    <a:pt x="4095" y="11687"/>
                    <a:pt x="4529" y="12494"/>
                  </a:cubicBezTo>
                  <a:cubicBezTo>
                    <a:pt x="4994" y="13424"/>
                    <a:pt x="5646" y="13951"/>
                    <a:pt x="6297" y="13951"/>
                  </a:cubicBezTo>
                  <a:cubicBezTo>
                    <a:pt x="6979" y="13951"/>
                    <a:pt x="7600" y="13424"/>
                    <a:pt x="8096" y="12494"/>
                  </a:cubicBezTo>
                  <a:cubicBezTo>
                    <a:pt x="8499" y="11687"/>
                    <a:pt x="8748" y="10632"/>
                    <a:pt x="8748" y="9702"/>
                  </a:cubicBezTo>
                  <a:cubicBezTo>
                    <a:pt x="8748" y="9019"/>
                    <a:pt x="8624" y="8368"/>
                    <a:pt x="8375" y="7810"/>
                  </a:cubicBezTo>
                  <a:lnTo>
                    <a:pt x="8841" y="7810"/>
                  </a:lnTo>
                  <a:lnTo>
                    <a:pt x="9864" y="10881"/>
                  </a:lnTo>
                  <a:cubicBezTo>
                    <a:pt x="9864" y="10943"/>
                    <a:pt x="9895" y="10974"/>
                    <a:pt x="9926" y="11005"/>
                  </a:cubicBezTo>
                  <a:lnTo>
                    <a:pt x="12129" y="12804"/>
                  </a:lnTo>
                  <a:cubicBezTo>
                    <a:pt x="12186" y="12847"/>
                    <a:pt x="12251" y="12870"/>
                    <a:pt x="12312" y="12870"/>
                  </a:cubicBezTo>
                  <a:cubicBezTo>
                    <a:pt x="12383" y="12870"/>
                    <a:pt x="12451" y="12839"/>
                    <a:pt x="12501" y="12773"/>
                  </a:cubicBezTo>
                  <a:cubicBezTo>
                    <a:pt x="12594" y="12649"/>
                    <a:pt x="12594" y="12494"/>
                    <a:pt x="12470" y="12369"/>
                  </a:cubicBezTo>
                  <a:lnTo>
                    <a:pt x="10361" y="10632"/>
                  </a:lnTo>
                  <a:lnTo>
                    <a:pt x="9275" y="7437"/>
                  </a:lnTo>
                  <a:cubicBezTo>
                    <a:pt x="9244" y="7313"/>
                    <a:pt x="9151" y="7251"/>
                    <a:pt x="9027" y="7251"/>
                  </a:cubicBezTo>
                  <a:lnTo>
                    <a:pt x="8065" y="7251"/>
                  </a:lnTo>
                  <a:cubicBezTo>
                    <a:pt x="8003" y="7127"/>
                    <a:pt x="7910" y="7003"/>
                    <a:pt x="7817" y="6910"/>
                  </a:cubicBezTo>
                  <a:cubicBezTo>
                    <a:pt x="7879" y="6848"/>
                    <a:pt x="7910" y="6786"/>
                    <a:pt x="7941" y="6724"/>
                  </a:cubicBezTo>
                  <a:lnTo>
                    <a:pt x="9492" y="6197"/>
                  </a:lnTo>
                  <a:lnTo>
                    <a:pt x="10485" y="7158"/>
                  </a:lnTo>
                  <a:cubicBezTo>
                    <a:pt x="10516" y="7220"/>
                    <a:pt x="10609" y="7251"/>
                    <a:pt x="10671" y="7251"/>
                  </a:cubicBezTo>
                  <a:lnTo>
                    <a:pt x="12315" y="7251"/>
                  </a:lnTo>
                  <a:cubicBezTo>
                    <a:pt x="12470" y="7251"/>
                    <a:pt x="12563" y="7127"/>
                    <a:pt x="12563" y="6972"/>
                  </a:cubicBezTo>
                  <a:cubicBezTo>
                    <a:pt x="12563" y="6848"/>
                    <a:pt x="12470" y="6724"/>
                    <a:pt x="12315" y="6724"/>
                  </a:cubicBezTo>
                  <a:lnTo>
                    <a:pt x="10795" y="6724"/>
                  </a:lnTo>
                  <a:lnTo>
                    <a:pt x="9771" y="5700"/>
                  </a:lnTo>
                  <a:cubicBezTo>
                    <a:pt x="9726" y="5655"/>
                    <a:pt x="9647" y="5626"/>
                    <a:pt x="9572" y="5626"/>
                  </a:cubicBezTo>
                  <a:cubicBezTo>
                    <a:pt x="9544" y="5626"/>
                    <a:pt x="9517" y="5630"/>
                    <a:pt x="9492" y="5638"/>
                  </a:cubicBezTo>
                  <a:lnTo>
                    <a:pt x="8189" y="6073"/>
                  </a:lnTo>
                  <a:cubicBezTo>
                    <a:pt x="8189" y="6042"/>
                    <a:pt x="8220" y="6011"/>
                    <a:pt x="8220" y="5980"/>
                  </a:cubicBezTo>
                  <a:lnTo>
                    <a:pt x="9740" y="3436"/>
                  </a:lnTo>
                  <a:lnTo>
                    <a:pt x="10671" y="3436"/>
                  </a:lnTo>
                  <a:cubicBezTo>
                    <a:pt x="10826" y="3436"/>
                    <a:pt x="10950" y="3312"/>
                    <a:pt x="10950" y="3157"/>
                  </a:cubicBezTo>
                  <a:cubicBezTo>
                    <a:pt x="10950" y="3033"/>
                    <a:pt x="10826" y="2909"/>
                    <a:pt x="10671" y="2909"/>
                  </a:cubicBezTo>
                  <a:lnTo>
                    <a:pt x="9585" y="2909"/>
                  </a:lnTo>
                  <a:cubicBezTo>
                    <a:pt x="9492" y="2909"/>
                    <a:pt x="9399" y="2940"/>
                    <a:pt x="9337" y="3033"/>
                  </a:cubicBezTo>
                  <a:lnTo>
                    <a:pt x="8003" y="5266"/>
                  </a:lnTo>
                  <a:cubicBezTo>
                    <a:pt x="7941" y="5173"/>
                    <a:pt x="7848" y="5080"/>
                    <a:pt x="7724" y="4987"/>
                  </a:cubicBezTo>
                  <a:cubicBezTo>
                    <a:pt x="8034" y="4646"/>
                    <a:pt x="8220" y="4180"/>
                    <a:pt x="8220" y="3715"/>
                  </a:cubicBezTo>
                  <a:cubicBezTo>
                    <a:pt x="8220" y="3188"/>
                    <a:pt x="8003" y="2536"/>
                    <a:pt x="7631" y="2071"/>
                  </a:cubicBezTo>
                  <a:lnTo>
                    <a:pt x="8096" y="1761"/>
                  </a:lnTo>
                  <a:cubicBezTo>
                    <a:pt x="8189" y="1699"/>
                    <a:pt x="8251" y="1544"/>
                    <a:pt x="8189" y="1420"/>
                  </a:cubicBezTo>
                  <a:lnTo>
                    <a:pt x="7631" y="179"/>
                  </a:lnTo>
                  <a:cubicBezTo>
                    <a:pt x="7608" y="64"/>
                    <a:pt x="7500" y="0"/>
                    <a:pt x="7395" y="0"/>
                  </a:cubicBezTo>
                  <a:cubicBezTo>
                    <a:pt x="7358" y="0"/>
                    <a:pt x="7322" y="8"/>
                    <a:pt x="7290" y="24"/>
                  </a:cubicBezTo>
                  <a:cubicBezTo>
                    <a:pt x="7135" y="86"/>
                    <a:pt x="7073" y="241"/>
                    <a:pt x="7135" y="396"/>
                  </a:cubicBezTo>
                  <a:lnTo>
                    <a:pt x="7600" y="1451"/>
                  </a:lnTo>
                  <a:lnTo>
                    <a:pt x="7259" y="1668"/>
                  </a:lnTo>
                  <a:cubicBezTo>
                    <a:pt x="6979" y="1389"/>
                    <a:pt x="6638" y="1265"/>
                    <a:pt x="6297" y="1265"/>
                  </a:cubicBezTo>
                  <a:cubicBezTo>
                    <a:pt x="5956" y="1265"/>
                    <a:pt x="5646" y="1389"/>
                    <a:pt x="5335" y="1668"/>
                  </a:cubicBezTo>
                  <a:lnTo>
                    <a:pt x="4994" y="1451"/>
                  </a:lnTo>
                  <a:lnTo>
                    <a:pt x="5460" y="396"/>
                  </a:lnTo>
                  <a:cubicBezTo>
                    <a:pt x="5522" y="241"/>
                    <a:pt x="5460" y="86"/>
                    <a:pt x="5335" y="24"/>
                  </a:cubicBezTo>
                  <a:cubicBezTo>
                    <a:pt x="5295" y="8"/>
                    <a:pt x="5255" y="0"/>
                    <a:pt x="5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91" name="Google Shape;691;p44"/>
          <p:cNvGrpSpPr/>
          <p:nvPr/>
        </p:nvGrpSpPr>
        <p:grpSpPr>
          <a:xfrm>
            <a:off x="5661687" y="3222868"/>
            <a:ext cx="251819" cy="375476"/>
            <a:chOff x="5661687" y="3222868"/>
            <a:chExt cx="251819" cy="375476"/>
          </a:xfrm>
        </p:grpSpPr>
        <p:sp>
          <p:nvSpPr>
            <p:cNvPr id="692" name="Google Shape;692;p44"/>
            <p:cNvSpPr/>
            <p:nvPr/>
          </p:nvSpPr>
          <p:spPr>
            <a:xfrm>
              <a:off x="5780463" y="3525552"/>
              <a:ext cx="14267" cy="14240"/>
            </a:xfrm>
            <a:custGeom>
              <a:avLst/>
              <a:gdLst/>
              <a:ahLst/>
              <a:cxnLst/>
              <a:rect l="l" t="t" r="r" b="b"/>
              <a:pathLst>
                <a:path w="529" h="528" extrusionOk="0">
                  <a:moveTo>
                    <a:pt x="249" y="0"/>
                  </a:moveTo>
                  <a:cubicBezTo>
                    <a:pt x="125" y="0"/>
                    <a:pt x="1" y="93"/>
                    <a:pt x="1" y="248"/>
                  </a:cubicBezTo>
                  <a:cubicBezTo>
                    <a:pt x="1" y="403"/>
                    <a:pt x="125" y="527"/>
                    <a:pt x="249" y="527"/>
                  </a:cubicBezTo>
                  <a:cubicBezTo>
                    <a:pt x="404" y="527"/>
                    <a:pt x="528" y="403"/>
                    <a:pt x="528" y="248"/>
                  </a:cubicBezTo>
                  <a:cubicBezTo>
                    <a:pt x="528" y="93"/>
                    <a:pt x="40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5661687" y="3222868"/>
              <a:ext cx="251819" cy="375476"/>
            </a:xfrm>
            <a:custGeom>
              <a:avLst/>
              <a:gdLst/>
              <a:ahLst/>
              <a:cxnLst/>
              <a:rect l="l" t="t" r="r" b="b"/>
              <a:pathLst>
                <a:path w="9337" h="13922" extrusionOk="0">
                  <a:moveTo>
                    <a:pt x="4653" y="2879"/>
                  </a:moveTo>
                  <a:cubicBezTo>
                    <a:pt x="5118" y="2879"/>
                    <a:pt x="5491" y="3127"/>
                    <a:pt x="5491" y="3406"/>
                  </a:cubicBezTo>
                  <a:cubicBezTo>
                    <a:pt x="5491" y="3747"/>
                    <a:pt x="5025" y="3965"/>
                    <a:pt x="4653" y="3965"/>
                  </a:cubicBezTo>
                  <a:cubicBezTo>
                    <a:pt x="4281" y="3965"/>
                    <a:pt x="3847" y="3747"/>
                    <a:pt x="3847" y="3406"/>
                  </a:cubicBezTo>
                  <a:cubicBezTo>
                    <a:pt x="3847" y="3127"/>
                    <a:pt x="4219" y="2879"/>
                    <a:pt x="4653" y="2879"/>
                  </a:cubicBezTo>
                  <a:close/>
                  <a:moveTo>
                    <a:pt x="5646" y="4182"/>
                  </a:moveTo>
                  <a:cubicBezTo>
                    <a:pt x="5863" y="4399"/>
                    <a:pt x="5925" y="4833"/>
                    <a:pt x="5987" y="5143"/>
                  </a:cubicBezTo>
                  <a:lnTo>
                    <a:pt x="4653" y="5578"/>
                  </a:lnTo>
                  <a:lnTo>
                    <a:pt x="3350" y="5143"/>
                  </a:lnTo>
                  <a:cubicBezTo>
                    <a:pt x="3381" y="4833"/>
                    <a:pt x="3474" y="4399"/>
                    <a:pt x="3691" y="4182"/>
                  </a:cubicBezTo>
                  <a:cubicBezTo>
                    <a:pt x="3940" y="4399"/>
                    <a:pt x="4281" y="4523"/>
                    <a:pt x="4653" y="4523"/>
                  </a:cubicBezTo>
                  <a:cubicBezTo>
                    <a:pt x="5056" y="4523"/>
                    <a:pt x="5398" y="4399"/>
                    <a:pt x="5646" y="4182"/>
                  </a:cubicBezTo>
                  <a:close/>
                  <a:moveTo>
                    <a:pt x="6018" y="5702"/>
                  </a:moveTo>
                  <a:cubicBezTo>
                    <a:pt x="6018" y="5826"/>
                    <a:pt x="6018" y="5981"/>
                    <a:pt x="6018" y="6136"/>
                  </a:cubicBezTo>
                  <a:cubicBezTo>
                    <a:pt x="6018" y="7625"/>
                    <a:pt x="5770" y="9982"/>
                    <a:pt x="5367" y="11657"/>
                  </a:cubicBezTo>
                  <a:cubicBezTo>
                    <a:pt x="5025" y="13146"/>
                    <a:pt x="4715" y="13363"/>
                    <a:pt x="4653" y="13363"/>
                  </a:cubicBezTo>
                  <a:cubicBezTo>
                    <a:pt x="4622" y="13363"/>
                    <a:pt x="4312" y="13146"/>
                    <a:pt x="3940" y="11657"/>
                  </a:cubicBezTo>
                  <a:cubicBezTo>
                    <a:pt x="3567" y="9982"/>
                    <a:pt x="3288" y="7625"/>
                    <a:pt x="3288" y="6136"/>
                  </a:cubicBezTo>
                  <a:cubicBezTo>
                    <a:pt x="3288" y="5981"/>
                    <a:pt x="3288" y="5857"/>
                    <a:pt x="3319" y="5702"/>
                  </a:cubicBezTo>
                  <a:lnTo>
                    <a:pt x="4405" y="6074"/>
                  </a:lnTo>
                  <a:lnTo>
                    <a:pt x="4405" y="10386"/>
                  </a:lnTo>
                  <a:cubicBezTo>
                    <a:pt x="4405" y="10541"/>
                    <a:pt x="4498" y="10665"/>
                    <a:pt x="4653" y="10665"/>
                  </a:cubicBezTo>
                  <a:cubicBezTo>
                    <a:pt x="4808" y="10665"/>
                    <a:pt x="4932" y="10541"/>
                    <a:pt x="4932" y="10386"/>
                  </a:cubicBezTo>
                  <a:lnTo>
                    <a:pt x="4932" y="6074"/>
                  </a:lnTo>
                  <a:lnTo>
                    <a:pt x="6018" y="5702"/>
                  </a:lnTo>
                  <a:close/>
                  <a:moveTo>
                    <a:pt x="312" y="1"/>
                  </a:moveTo>
                  <a:cubicBezTo>
                    <a:pt x="203" y="1"/>
                    <a:pt x="108" y="58"/>
                    <a:pt x="62" y="149"/>
                  </a:cubicBezTo>
                  <a:cubicBezTo>
                    <a:pt x="0" y="273"/>
                    <a:pt x="62" y="459"/>
                    <a:pt x="186" y="521"/>
                  </a:cubicBezTo>
                  <a:lnTo>
                    <a:pt x="1117" y="987"/>
                  </a:lnTo>
                  <a:lnTo>
                    <a:pt x="1117" y="3158"/>
                  </a:lnTo>
                  <a:cubicBezTo>
                    <a:pt x="1117" y="3251"/>
                    <a:pt x="1179" y="3344"/>
                    <a:pt x="1272" y="3406"/>
                  </a:cubicBezTo>
                  <a:lnTo>
                    <a:pt x="2978" y="4306"/>
                  </a:lnTo>
                  <a:cubicBezTo>
                    <a:pt x="2916" y="4523"/>
                    <a:pt x="2854" y="4771"/>
                    <a:pt x="2823" y="5050"/>
                  </a:cubicBezTo>
                  <a:lnTo>
                    <a:pt x="1923" y="5050"/>
                  </a:lnTo>
                  <a:cubicBezTo>
                    <a:pt x="1830" y="5050"/>
                    <a:pt x="1706" y="5143"/>
                    <a:pt x="1675" y="5236"/>
                  </a:cubicBezTo>
                  <a:lnTo>
                    <a:pt x="1210" y="6694"/>
                  </a:lnTo>
                  <a:lnTo>
                    <a:pt x="310" y="6694"/>
                  </a:lnTo>
                  <a:cubicBezTo>
                    <a:pt x="155" y="6694"/>
                    <a:pt x="31" y="6818"/>
                    <a:pt x="31" y="6973"/>
                  </a:cubicBezTo>
                  <a:cubicBezTo>
                    <a:pt x="31" y="7098"/>
                    <a:pt x="155" y="7222"/>
                    <a:pt x="310" y="7222"/>
                  </a:cubicBezTo>
                  <a:lnTo>
                    <a:pt x="1396" y="7222"/>
                  </a:lnTo>
                  <a:cubicBezTo>
                    <a:pt x="1520" y="7222"/>
                    <a:pt x="1613" y="7160"/>
                    <a:pt x="1644" y="7035"/>
                  </a:cubicBezTo>
                  <a:lnTo>
                    <a:pt x="2140" y="5609"/>
                  </a:lnTo>
                  <a:lnTo>
                    <a:pt x="2761" y="5609"/>
                  </a:lnTo>
                  <a:cubicBezTo>
                    <a:pt x="2761" y="5764"/>
                    <a:pt x="2761" y="5950"/>
                    <a:pt x="2761" y="6136"/>
                  </a:cubicBezTo>
                  <a:cubicBezTo>
                    <a:pt x="2761" y="6632"/>
                    <a:pt x="2792" y="7191"/>
                    <a:pt x="2823" y="7780"/>
                  </a:cubicBezTo>
                  <a:lnTo>
                    <a:pt x="2482" y="7780"/>
                  </a:lnTo>
                  <a:cubicBezTo>
                    <a:pt x="2358" y="7780"/>
                    <a:pt x="2234" y="7873"/>
                    <a:pt x="2203" y="7997"/>
                  </a:cubicBezTo>
                  <a:lnTo>
                    <a:pt x="1706" y="10727"/>
                  </a:lnTo>
                  <a:lnTo>
                    <a:pt x="217" y="11223"/>
                  </a:lnTo>
                  <a:cubicBezTo>
                    <a:pt x="93" y="11254"/>
                    <a:pt x="31" y="11347"/>
                    <a:pt x="31" y="11471"/>
                  </a:cubicBezTo>
                  <a:lnTo>
                    <a:pt x="31" y="12557"/>
                  </a:lnTo>
                  <a:cubicBezTo>
                    <a:pt x="31" y="12712"/>
                    <a:pt x="155" y="12836"/>
                    <a:pt x="310" y="12836"/>
                  </a:cubicBezTo>
                  <a:cubicBezTo>
                    <a:pt x="465" y="12836"/>
                    <a:pt x="590" y="12712"/>
                    <a:pt x="590" y="12557"/>
                  </a:cubicBezTo>
                  <a:lnTo>
                    <a:pt x="590" y="11688"/>
                  </a:lnTo>
                  <a:lnTo>
                    <a:pt x="2016" y="11192"/>
                  </a:lnTo>
                  <a:cubicBezTo>
                    <a:pt x="2109" y="11161"/>
                    <a:pt x="2172" y="11068"/>
                    <a:pt x="2203" y="10975"/>
                  </a:cubicBezTo>
                  <a:lnTo>
                    <a:pt x="2699" y="8307"/>
                  </a:lnTo>
                  <a:lnTo>
                    <a:pt x="2885" y="8307"/>
                  </a:lnTo>
                  <a:cubicBezTo>
                    <a:pt x="3009" y="9610"/>
                    <a:pt x="3195" y="10913"/>
                    <a:pt x="3443" y="11874"/>
                  </a:cubicBezTo>
                  <a:cubicBezTo>
                    <a:pt x="3785" y="13301"/>
                    <a:pt x="4157" y="13922"/>
                    <a:pt x="4653" y="13922"/>
                  </a:cubicBezTo>
                  <a:cubicBezTo>
                    <a:pt x="5149" y="13922"/>
                    <a:pt x="5522" y="13301"/>
                    <a:pt x="5863" y="11874"/>
                  </a:cubicBezTo>
                  <a:cubicBezTo>
                    <a:pt x="6111" y="10913"/>
                    <a:pt x="6328" y="9610"/>
                    <a:pt x="6452" y="8307"/>
                  </a:cubicBezTo>
                  <a:lnTo>
                    <a:pt x="6607" y="8307"/>
                  </a:lnTo>
                  <a:lnTo>
                    <a:pt x="7104" y="10975"/>
                  </a:lnTo>
                  <a:cubicBezTo>
                    <a:pt x="7135" y="11068"/>
                    <a:pt x="7197" y="11161"/>
                    <a:pt x="7290" y="11192"/>
                  </a:cubicBezTo>
                  <a:lnTo>
                    <a:pt x="8748" y="11688"/>
                  </a:lnTo>
                  <a:lnTo>
                    <a:pt x="8748" y="12557"/>
                  </a:lnTo>
                  <a:cubicBezTo>
                    <a:pt x="8748" y="12712"/>
                    <a:pt x="8872" y="12836"/>
                    <a:pt x="9027" y="12836"/>
                  </a:cubicBezTo>
                  <a:cubicBezTo>
                    <a:pt x="9151" y="12836"/>
                    <a:pt x="9275" y="12712"/>
                    <a:pt x="9275" y="12557"/>
                  </a:cubicBezTo>
                  <a:lnTo>
                    <a:pt x="9275" y="11471"/>
                  </a:lnTo>
                  <a:cubicBezTo>
                    <a:pt x="9275" y="11347"/>
                    <a:pt x="9213" y="11254"/>
                    <a:pt x="9089" y="11223"/>
                  </a:cubicBezTo>
                  <a:lnTo>
                    <a:pt x="7631" y="10727"/>
                  </a:lnTo>
                  <a:lnTo>
                    <a:pt x="7104" y="7997"/>
                  </a:lnTo>
                  <a:cubicBezTo>
                    <a:pt x="7073" y="7873"/>
                    <a:pt x="6980" y="7780"/>
                    <a:pt x="6824" y="7780"/>
                  </a:cubicBezTo>
                  <a:lnTo>
                    <a:pt x="6483" y="7780"/>
                  </a:lnTo>
                  <a:cubicBezTo>
                    <a:pt x="6545" y="7191"/>
                    <a:pt x="6576" y="6632"/>
                    <a:pt x="6576" y="6136"/>
                  </a:cubicBezTo>
                  <a:cubicBezTo>
                    <a:pt x="6576" y="5950"/>
                    <a:pt x="6545" y="5764"/>
                    <a:pt x="6545" y="5609"/>
                  </a:cubicBezTo>
                  <a:lnTo>
                    <a:pt x="7197" y="5609"/>
                  </a:lnTo>
                  <a:lnTo>
                    <a:pt x="7662" y="7035"/>
                  </a:lnTo>
                  <a:cubicBezTo>
                    <a:pt x="7724" y="7160"/>
                    <a:pt x="7817" y="7222"/>
                    <a:pt x="7941" y="7222"/>
                  </a:cubicBezTo>
                  <a:lnTo>
                    <a:pt x="9027" y="7222"/>
                  </a:lnTo>
                  <a:cubicBezTo>
                    <a:pt x="9182" y="7222"/>
                    <a:pt x="9306" y="7098"/>
                    <a:pt x="9306" y="6973"/>
                  </a:cubicBezTo>
                  <a:cubicBezTo>
                    <a:pt x="9306" y="6818"/>
                    <a:pt x="9182" y="6694"/>
                    <a:pt x="9027" y="6694"/>
                  </a:cubicBezTo>
                  <a:lnTo>
                    <a:pt x="8127" y="6694"/>
                  </a:lnTo>
                  <a:lnTo>
                    <a:pt x="7662" y="5236"/>
                  </a:lnTo>
                  <a:cubicBezTo>
                    <a:pt x="7600" y="5143"/>
                    <a:pt x="7507" y="5050"/>
                    <a:pt x="7383" y="5050"/>
                  </a:cubicBezTo>
                  <a:lnTo>
                    <a:pt x="6514" y="5050"/>
                  </a:lnTo>
                  <a:cubicBezTo>
                    <a:pt x="6483" y="4771"/>
                    <a:pt x="6421" y="4523"/>
                    <a:pt x="6328" y="4306"/>
                  </a:cubicBezTo>
                  <a:lnTo>
                    <a:pt x="8065" y="3406"/>
                  </a:lnTo>
                  <a:cubicBezTo>
                    <a:pt x="8158" y="3344"/>
                    <a:pt x="8189" y="3251"/>
                    <a:pt x="8189" y="3158"/>
                  </a:cubicBezTo>
                  <a:lnTo>
                    <a:pt x="8189" y="987"/>
                  </a:lnTo>
                  <a:lnTo>
                    <a:pt x="9151" y="521"/>
                  </a:lnTo>
                  <a:cubicBezTo>
                    <a:pt x="9275" y="459"/>
                    <a:pt x="9337" y="273"/>
                    <a:pt x="9275" y="149"/>
                  </a:cubicBezTo>
                  <a:cubicBezTo>
                    <a:pt x="9207" y="58"/>
                    <a:pt x="9105" y="1"/>
                    <a:pt x="9007" y="1"/>
                  </a:cubicBezTo>
                  <a:cubicBezTo>
                    <a:pt x="8971" y="1"/>
                    <a:pt x="8936" y="9"/>
                    <a:pt x="8903" y="25"/>
                  </a:cubicBezTo>
                  <a:lnTo>
                    <a:pt x="7817" y="584"/>
                  </a:lnTo>
                  <a:cubicBezTo>
                    <a:pt x="7724" y="615"/>
                    <a:pt x="7662" y="708"/>
                    <a:pt x="7662" y="832"/>
                  </a:cubicBezTo>
                  <a:lnTo>
                    <a:pt x="7662" y="3003"/>
                  </a:lnTo>
                  <a:lnTo>
                    <a:pt x="6080" y="3841"/>
                  </a:lnTo>
                  <a:cubicBezTo>
                    <a:pt x="6049" y="3810"/>
                    <a:pt x="6018" y="3778"/>
                    <a:pt x="5956" y="3747"/>
                  </a:cubicBezTo>
                  <a:cubicBezTo>
                    <a:pt x="6018" y="3623"/>
                    <a:pt x="6018" y="3530"/>
                    <a:pt x="6018" y="3437"/>
                  </a:cubicBezTo>
                  <a:cubicBezTo>
                    <a:pt x="6018" y="3065"/>
                    <a:pt x="5801" y="2755"/>
                    <a:pt x="5491" y="2569"/>
                  </a:cubicBezTo>
                  <a:cubicBezTo>
                    <a:pt x="5491" y="1948"/>
                    <a:pt x="5832" y="1359"/>
                    <a:pt x="6297" y="1111"/>
                  </a:cubicBezTo>
                  <a:lnTo>
                    <a:pt x="6421" y="1049"/>
                  </a:lnTo>
                  <a:cubicBezTo>
                    <a:pt x="6545" y="987"/>
                    <a:pt x="6607" y="832"/>
                    <a:pt x="6545" y="708"/>
                  </a:cubicBezTo>
                  <a:cubicBezTo>
                    <a:pt x="6503" y="602"/>
                    <a:pt x="6403" y="554"/>
                    <a:pt x="6304" y="554"/>
                  </a:cubicBezTo>
                  <a:cubicBezTo>
                    <a:pt x="6258" y="554"/>
                    <a:pt x="6212" y="564"/>
                    <a:pt x="6173" y="584"/>
                  </a:cubicBezTo>
                  <a:lnTo>
                    <a:pt x="6049" y="646"/>
                  </a:lnTo>
                  <a:cubicBezTo>
                    <a:pt x="5398" y="956"/>
                    <a:pt x="5025" y="1700"/>
                    <a:pt x="4963" y="2383"/>
                  </a:cubicBezTo>
                  <a:cubicBezTo>
                    <a:pt x="4870" y="2352"/>
                    <a:pt x="4746" y="2352"/>
                    <a:pt x="4653" y="2352"/>
                  </a:cubicBezTo>
                  <a:cubicBezTo>
                    <a:pt x="4560" y="2352"/>
                    <a:pt x="4467" y="2352"/>
                    <a:pt x="4374" y="2383"/>
                  </a:cubicBezTo>
                  <a:cubicBezTo>
                    <a:pt x="4312" y="1700"/>
                    <a:pt x="3909" y="956"/>
                    <a:pt x="3257" y="646"/>
                  </a:cubicBezTo>
                  <a:lnTo>
                    <a:pt x="3164" y="584"/>
                  </a:lnTo>
                  <a:cubicBezTo>
                    <a:pt x="3115" y="564"/>
                    <a:pt x="3066" y="554"/>
                    <a:pt x="3020" y="554"/>
                  </a:cubicBezTo>
                  <a:cubicBezTo>
                    <a:pt x="2920" y="554"/>
                    <a:pt x="2834" y="602"/>
                    <a:pt x="2792" y="708"/>
                  </a:cubicBezTo>
                  <a:cubicBezTo>
                    <a:pt x="2730" y="832"/>
                    <a:pt x="2761" y="987"/>
                    <a:pt x="2916" y="1049"/>
                  </a:cubicBezTo>
                  <a:lnTo>
                    <a:pt x="3009" y="1111"/>
                  </a:lnTo>
                  <a:cubicBezTo>
                    <a:pt x="3474" y="1359"/>
                    <a:pt x="3816" y="1948"/>
                    <a:pt x="3847" y="2569"/>
                  </a:cubicBezTo>
                  <a:cubicBezTo>
                    <a:pt x="3505" y="2755"/>
                    <a:pt x="3288" y="3065"/>
                    <a:pt x="3288" y="3437"/>
                  </a:cubicBezTo>
                  <a:cubicBezTo>
                    <a:pt x="3288" y="3530"/>
                    <a:pt x="3319" y="3654"/>
                    <a:pt x="3350" y="3747"/>
                  </a:cubicBezTo>
                  <a:cubicBezTo>
                    <a:pt x="3319" y="3778"/>
                    <a:pt x="3288" y="3810"/>
                    <a:pt x="3257" y="3841"/>
                  </a:cubicBezTo>
                  <a:lnTo>
                    <a:pt x="1675" y="3003"/>
                  </a:lnTo>
                  <a:lnTo>
                    <a:pt x="1675" y="832"/>
                  </a:lnTo>
                  <a:cubicBezTo>
                    <a:pt x="1675" y="708"/>
                    <a:pt x="1613" y="615"/>
                    <a:pt x="1520" y="584"/>
                  </a:cubicBezTo>
                  <a:lnTo>
                    <a:pt x="434" y="25"/>
                  </a:lnTo>
                  <a:cubicBezTo>
                    <a:pt x="393" y="9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94" name="Google Shape;694;p44"/>
          <p:cNvGrpSpPr/>
          <p:nvPr/>
        </p:nvGrpSpPr>
        <p:grpSpPr>
          <a:xfrm>
            <a:off x="5598928" y="2641988"/>
            <a:ext cx="376501" cy="334913"/>
            <a:chOff x="5598928" y="2641988"/>
            <a:chExt cx="376501" cy="334913"/>
          </a:xfrm>
        </p:grpSpPr>
        <p:sp>
          <p:nvSpPr>
            <p:cNvPr id="695" name="Google Shape;695;p44"/>
            <p:cNvSpPr/>
            <p:nvPr/>
          </p:nvSpPr>
          <p:spPr>
            <a:xfrm>
              <a:off x="5839042" y="2862117"/>
              <a:ext cx="14240" cy="15103"/>
            </a:xfrm>
            <a:custGeom>
              <a:avLst/>
              <a:gdLst/>
              <a:ahLst/>
              <a:cxnLst/>
              <a:rect l="l" t="t" r="r" b="b"/>
              <a:pathLst>
                <a:path w="528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5" y="559"/>
                    <a:pt x="528" y="435"/>
                    <a:pt x="528" y="280"/>
                  </a:cubicBezTo>
                  <a:cubicBezTo>
                    <a:pt x="528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5721075" y="2862117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5598928" y="2641988"/>
              <a:ext cx="376501" cy="334913"/>
            </a:xfrm>
            <a:custGeom>
              <a:avLst/>
              <a:gdLst/>
              <a:ahLst/>
              <a:cxnLst/>
              <a:rect l="l" t="t" r="r" b="b"/>
              <a:pathLst>
                <a:path w="13960" h="12418" extrusionOk="0">
                  <a:moveTo>
                    <a:pt x="6980" y="4348"/>
                  </a:moveTo>
                  <a:cubicBezTo>
                    <a:pt x="7135" y="4348"/>
                    <a:pt x="7259" y="4472"/>
                    <a:pt x="7259" y="4627"/>
                  </a:cubicBezTo>
                  <a:lnTo>
                    <a:pt x="7259" y="4906"/>
                  </a:lnTo>
                  <a:lnTo>
                    <a:pt x="6732" y="4906"/>
                  </a:lnTo>
                  <a:lnTo>
                    <a:pt x="6732" y="4627"/>
                  </a:lnTo>
                  <a:cubicBezTo>
                    <a:pt x="6732" y="4472"/>
                    <a:pt x="6856" y="4348"/>
                    <a:pt x="6980" y="4348"/>
                  </a:cubicBezTo>
                  <a:close/>
                  <a:moveTo>
                    <a:pt x="7259" y="5464"/>
                  </a:moveTo>
                  <a:lnTo>
                    <a:pt x="7259" y="7356"/>
                  </a:lnTo>
                  <a:cubicBezTo>
                    <a:pt x="7259" y="7512"/>
                    <a:pt x="7135" y="7636"/>
                    <a:pt x="6980" y="7636"/>
                  </a:cubicBezTo>
                  <a:cubicBezTo>
                    <a:pt x="6856" y="7636"/>
                    <a:pt x="6732" y="7512"/>
                    <a:pt x="6732" y="7356"/>
                  </a:cubicBezTo>
                  <a:lnTo>
                    <a:pt x="6732" y="5464"/>
                  </a:lnTo>
                  <a:close/>
                  <a:moveTo>
                    <a:pt x="6174" y="5712"/>
                  </a:moveTo>
                  <a:lnTo>
                    <a:pt x="6174" y="7356"/>
                  </a:lnTo>
                  <a:cubicBezTo>
                    <a:pt x="6174" y="7543"/>
                    <a:pt x="6236" y="7698"/>
                    <a:pt x="6329" y="7822"/>
                  </a:cubicBezTo>
                  <a:lnTo>
                    <a:pt x="5646" y="8783"/>
                  </a:lnTo>
                  <a:cubicBezTo>
                    <a:pt x="4716" y="10086"/>
                    <a:pt x="3041" y="10893"/>
                    <a:pt x="1366" y="10893"/>
                  </a:cubicBezTo>
                  <a:cubicBezTo>
                    <a:pt x="931" y="10893"/>
                    <a:pt x="559" y="10551"/>
                    <a:pt x="559" y="10086"/>
                  </a:cubicBezTo>
                  <a:cubicBezTo>
                    <a:pt x="559" y="9838"/>
                    <a:pt x="683" y="9590"/>
                    <a:pt x="900" y="9435"/>
                  </a:cubicBezTo>
                  <a:lnTo>
                    <a:pt x="6174" y="5712"/>
                  </a:lnTo>
                  <a:close/>
                  <a:moveTo>
                    <a:pt x="7818" y="5712"/>
                  </a:moveTo>
                  <a:lnTo>
                    <a:pt x="13091" y="9435"/>
                  </a:lnTo>
                  <a:cubicBezTo>
                    <a:pt x="13308" y="9590"/>
                    <a:pt x="13432" y="9838"/>
                    <a:pt x="13432" y="10086"/>
                  </a:cubicBezTo>
                  <a:cubicBezTo>
                    <a:pt x="13432" y="10551"/>
                    <a:pt x="13060" y="10893"/>
                    <a:pt x="12626" y="10893"/>
                  </a:cubicBezTo>
                  <a:cubicBezTo>
                    <a:pt x="11013" y="10893"/>
                    <a:pt x="9307" y="10148"/>
                    <a:pt x="8345" y="8783"/>
                  </a:cubicBezTo>
                  <a:lnTo>
                    <a:pt x="7662" y="7822"/>
                  </a:lnTo>
                  <a:cubicBezTo>
                    <a:pt x="7756" y="7698"/>
                    <a:pt x="7818" y="7543"/>
                    <a:pt x="7818" y="7356"/>
                  </a:cubicBezTo>
                  <a:lnTo>
                    <a:pt x="7818" y="5712"/>
                  </a:lnTo>
                  <a:close/>
                  <a:moveTo>
                    <a:pt x="6732" y="8225"/>
                  </a:moveTo>
                  <a:lnTo>
                    <a:pt x="6732" y="11017"/>
                  </a:lnTo>
                  <a:lnTo>
                    <a:pt x="5026" y="11854"/>
                  </a:lnTo>
                  <a:cubicBezTo>
                    <a:pt x="4992" y="11866"/>
                    <a:pt x="4954" y="11873"/>
                    <a:pt x="4914" y="11873"/>
                  </a:cubicBezTo>
                  <a:cubicBezTo>
                    <a:pt x="4846" y="11873"/>
                    <a:pt x="4775" y="11851"/>
                    <a:pt x="4716" y="11792"/>
                  </a:cubicBezTo>
                  <a:lnTo>
                    <a:pt x="3847" y="10924"/>
                  </a:lnTo>
                  <a:cubicBezTo>
                    <a:pt x="4747" y="10489"/>
                    <a:pt x="5522" y="9869"/>
                    <a:pt x="6081" y="9125"/>
                  </a:cubicBezTo>
                  <a:lnTo>
                    <a:pt x="6732" y="8225"/>
                  </a:lnTo>
                  <a:close/>
                  <a:moveTo>
                    <a:pt x="7259" y="8225"/>
                  </a:moveTo>
                  <a:lnTo>
                    <a:pt x="7911" y="9125"/>
                  </a:lnTo>
                  <a:cubicBezTo>
                    <a:pt x="8469" y="9900"/>
                    <a:pt x="9275" y="10520"/>
                    <a:pt x="10144" y="10924"/>
                  </a:cubicBezTo>
                  <a:lnTo>
                    <a:pt x="9244" y="11792"/>
                  </a:lnTo>
                  <a:cubicBezTo>
                    <a:pt x="9204" y="11852"/>
                    <a:pt x="9138" y="11886"/>
                    <a:pt x="9063" y="11886"/>
                  </a:cubicBezTo>
                  <a:cubicBezTo>
                    <a:pt x="9022" y="11886"/>
                    <a:pt x="8978" y="11876"/>
                    <a:pt x="8934" y="11854"/>
                  </a:cubicBezTo>
                  <a:lnTo>
                    <a:pt x="7259" y="11017"/>
                  </a:lnTo>
                  <a:lnTo>
                    <a:pt x="7259" y="8225"/>
                  </a:lnTo>
                  <a:close/>
                  <a:moveTo>
                    <a:pt x="3181" y="1"/>
                  </a:moveTo>
                  <a:cubicBezTo>
                    <a:pt x="3116" y="1"/>
                    <a:pt x="3053" y="24"/>
                    <a:pt x="3010" y="67"/>
                  </a:cubicBezTo>
                  <a:cubicBezTo>
                    <a:pt x="2886" y="160"/>
                    <a:pt x="2886" y="346"/>
                    <a:pt x="2979" y="439"/>
                  </a:cubicBezTo>
                  <a:lnTo>
                    <a:pt x="6267" y="4224"/>
                  </a:lnTo>
                  <a:cubicBezTo>
                    <a:pt x="6205" y="4348"/>
                    <a:pt x="6174" y="4503"/>
                    <a:pt x="6174" y="4627"/>
                  </a:cubicBezTo>
                  <a:lnTo>
                    <a:pt x="6174" y="4658"/>
                  </a:lnTo>
                  <a:lnTo>
                    <a:pt x="4964" y="3851"/>
                  </a:lnTo>
                  <a:cubicBezTo>
                    <a:pt x="4922" y="3820"/>
                    <a:pt x="4874" y="3806"/>
                    <a:pt x="4826" y="3806"/>
                  </a:cubicBezTo>
                  <a:cubicBezTo>
                    <a:pt x="4729" y="3806"/>
                    <a:pt x="4633" y="3862"/>
                    <a:pt x="4592" y="3944"/>
                  </a:cubicBezTo>
                  <a:cubicBezTo>
                    <a:pt x="4499" y="4068"/>
                    <a:pt x="4530" y="4224"/>
                    <a:pt x="4654" y="4317"/>
                  </a:cubicBezTo>
                  <a:lnTo>
                    <a:pt x="5956" y="5185"/>
                  </a:lnTo>
                  <a:lnTo>
                    <a:pt x="559" y="9000"/>
                  </a:lnTo>
                  <a:cubicBezTo>
                    <a:pt x="218" y="9249"/>
                    <a:pt x="1" y="9652"/>
                    <a:pt x="1" y="10086"/>
                  </a:cubicBezTo>
                  <a:cubicBezTo>
                    <a:pt x="1" y="10831"/>
                    <a:pt x="621" y="11451"/>
                    <a:pt x="1366" y="11451"/>
                  </a:cubicBezTo>
                  <a:cubicBezTo>
                    <a:pt x="1986" y="11451"/>
                    <a:pt x="2668" y="11327"/>
                    <a:pt x="3289" y="11110"/>
                  </a:cubicBezTo>
                  <a:lnTo>
                    <a:pt x="4343" y="12164"/>
                  </a:lnTo>
                  <a:cubicBezTo>
                    <a:pt x="4502" y="12323"/>
                    <a:pt x="4710" y="12418"/>
                    <a:pt x="4921" y="12418"/>
                  </a:cubicBezTo>
                  <a:cubicBezTo>
                    <a:pt x="5041" y="12418"/>
                    <a:pt x="5162" y="12387"/>
                    <a:pt x="5274" y="12319"/>
                  </a:cubicBezTo>
                  <a:lnTo>
                    <a:pt x="6980" y="11482"/>
                  </a:lnTo>
                  <a:lnTo>
                    <a:pt x="8686" y="12319"/>
                  </a:lnTo>
                  <a:cubicBezTo>
                    <a:pt x="8800" y="12376"/>
                    <a:pt x="8922" y="12404"/>
                    <a:pt x="9043" y="12404"/>
                  </a:cubicBezTo>
                  <a:cubicBezTo>
                    <a:pt x="9253" y="12404"/>
                    <a:pt x="9460" y="12322"/>
                    <a:pt x="9617" y="12164"/>
                  </a:cubicBezTo>
                  <a:lnTo>
                    <a:pt x="10671" y="11110"/>
                  </a:lnTo>
                  <a:cubicBezTo>
                    <a:pt x="11292" y="11327"/>
                    <a:pt x="11974" y="11451"/>
                    <a:pt x="12595" y="11451"/>
                  </a:cubicBezTo>
                  <a:cubicBezTo>
                    <a:pt x="13339" y="11451"/>
                    <a:pt x="13959" y="10831"/>
                    <a:pt x="13959" y="10086"/>
                  </a:cubicBezTo>
                  <a:cubicBezTo>
                    <a:pt x="13959" y="9652"/>
                    <a:pt x="13742" y="9249"/>
                    <a:pt x="13401" y="9000"/>
                  </a:cubicBezTo>
                  <a:lnTo>
                    <a:pt x="8035" y="5185"/>
                  </a:lnTo>
                  <a:lnTo>
                    <a:pt x="9338" y="4317"/>
                  </a:lnTo>
                  <a:cubicBezTo>
                    <a:pt x="9462" y="4224"/>
                    <a:pt x="9493" y="4068"/>
                    <a:pt x="9400" y="3944"/>
                  </a:cubicBezTo>
                  <a:cubicBezTo>
                    <a:pt x="9338" y="3862"/>
                    <a:pt x="9248" y="3806"/>
                    <a:pt x="9158" y="3806"/>
                  </a:cubicBezTo>
                  <a:cubicBezTo>
                    <a:pt x="9114" y="3806"/>
                    <a:pt x="9069" y="3820"/>
                    <a:pt x="9027" y="3851"/>
                  </a:cubicBezTo>
                  <a:lnTo>
                    <a:pt x="7818" y="4658"/>
                  </a:lnTo>
                  <a:lnTo>
                    <a:pt x="7818" y="4627"/>
                  </a:lnTo>
                  <a:cubicBezTo>
                    <a:pt x="7818" y="4472"/>
                    <a:pt x="7787" y="4348"/>
                    <a:pt x="7694" y="4224"/>
                  </a:cubicBezTo>
                  <a:lnTo>
                    <a:pt x="11013" y="439"/>
                  </a:lnTo>
                  <a:cubicBezTo>
                    <a:pt x="11106" y="346"/>
                    <a:pt x="11106" y="160"/>
                    <a:pt x="10982" y="67"/>
                  </a:cubicBezTo>
                  <a:cubicBezTo>
                    <a:pt x="10924" y="24"/>
                    <a:pt x="10860" y="1"/>
                    <a:pt x="10798" y="1"/>
                  </a:cubicBezTo>
                  <a:cubicBezTo>
                    <a:pt x="10727" y="1"/>
                    <a:pt x="10659" y="31"/>
                    <a:pt x="10609" y="98"/>
                  </a:cubicBezTo>
                  <a:lnTo>
                    <a:pt x="7290" y="3882"/>
                  </a:lnTo>
                  <a:cubicBezTo>
                    <a:pt x="7197" y="3820"/>
                    <a:pt x="7104" y="3820"/>
                    <a:pt x="6980" y="3820"/>
                  </a:cubicBezTo>
                  <a:cubicBezTo>
                    <a:pt x="6887" y="3820"/>
                    <a:pt x="6794" y="3820"/>
                    <a:pt x="6701" y="3882"/>
                  </a:cubicBezTo>
                  <a:lnTo>
                    <a:pt x="3382" y="98"/>
                  </a:lnTo>
                  <a:cubicBezTo>
                    <a:pt x="3332" y="31"/>
                    <a:pt x="3255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5858271" y="2884044"/>
              <a:ext cx="88704" cy="37515"/>
            </a:xfrm>
            <a:custGeom>
              <a:avLst/>
              <a:gdLst/>
              <a:ahLst/>
              <a:cxnLst/>
              <a:rect l="l" t="t" r="r" b="b"/>
              <a:pathLst>
                <a:path w="3289" h="1391" extrusionOk="0">
                  <a:moveTo>
                    <a:pt x="301" y="0"/>
                  </a:moveTo>
                  <a:cubicBezTo>
                    <a:pt x="223" y="0"/>
                    <a:pt x="148" y="33"/>
                    <a:pt x="94" y="87"/>
                  </a:cubicBezTo>
                  <a:cubicBezTo>
                    <a:pt x="1" y="212"/>
                    <a:pt x="32" y="398"/>
                    <a:pt x="156" y="491"/>
                  </a:cubicBezTo>
                  <a:cubicBezTo>
                    <a:pt x="900" y="1049"/>
                    <a:pt x="1986" y="1390"/>
                    <a:pt x="3010" y="1390"/>
                  </a:cubicBezTo>
                  <a:cubicBezTo>
                    <a:pt x="3165" y="1390"/>
                    <a:pt x="3289" y="1266"/>
                    <a:pt x="3289" y="1111"/>
                  </a:cubicBezTo>
                  <a:cubicBezTo>
                    <a:pt x="3289" y="956"/>
                    <a:pt x="3165" y="832"/>
                    <a:pt x="3010" y="832"/>
                  </a:cubicBezTo>
                  <a:cubicBezTo>
                    <a:pt x="2079" y="832"/>
                    <a:pt x="1117" y="522"/>
                    <a:pt x="466" y="56"/>
                  </a:cubicBezTo>
                  <a:cubicBezTo>
                    <a:pt x="414" y="17"/>
                    <a:pt x="357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5628217" y="2884044"/>
              <a:ext cx="88704" cy="37515"/>
            </a:xfrm>
            <a:custGeom>
              <a:avLst/>
              <a:gdLst/>
              <a:ahLst/>
              <a:cxnLst/>
              <a:rect l="l" t="t" r="r" b="b"/>
              <a:pathLst>
                <a:path w="3289" h="1391" extrusionOk="0">
                  <a:moveTo>
                    <a:pt x="2989" y="0"/>
                  </a:moveTo>
                  <a:cubicBezTo>
                    <a:pt x="2933" y="0"/>
                    <a:pt x="2875" y="17"/>
                    <a:pt x="2823" y="56"/>
                  </a:cubicBezTo>
                  <a:cubicBezTo>
                    <a:pt x="2172" y="522"/>
                    <a:pt x="1210" y="832"/>
                    <a:pt x="280" y="832"/>
                  </a:cubicBezTo>
                  <a:cubicBezTo>
                    <a:pt x="124" y="832"/>
                    <a:pt x="0" y="956"/>
                    <a:pt x="0" y="1111"/>
                  </a:cubicBezTo>
                  <a:cubicBezTo>
                    <a:pt x="0" y="1266"/>
                    <a:pt x="124" y="1390"/>
                    <a:pt x="280" y="1390"/>
                  </a:cubicBezTo>
                  <a:cubicBezTo>
                    <a:pt x="1303" y="1390"/>
                    <a:pt x="2389" y="1049"/>
                    <a:pt x="3133" y="491"/>
                  </a:cubicBezTo>
                  <a:cubicBezTo>
                    <a:pt x="3257" y="398"/>
                    <a:pt x="3288" y="212"/>
                    <a:pt x="3195" y="87"/>
                  </a:cubicBezTo>
                  <a:cubicBezTo>
                    <a:pt x="3141" y="33"/>
                    <a:pt x="3066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00" name="Google Shape;700;p44"/>
          <p:cNvSpPr/>
          <p:nvPr/>
        </p:nvSpPr>
        <p:spPr>
          <a:xfrm>
            <a:off x="5647447" y="2020518"/>
            <a:ext cx="280299" cy="375665"/>
          </a:xfrm>
          <a:custGeom>
            <a:avLst/>
            <a:gdLst/>
            <a:ahLst/>
            <a:cxnLst/>
            <a:rect l="l" t="t" r="r" b="b"/>
            <a:pathLst>
              <a:path w="10393" h="13929" extrusionOk="0">
                <a:moveTo>
                  <a:pt x="5221" y="2881"/>
                </a:moveTo>
                <a:cubicBezTo>
                  <a:pt x="5336" y="2881"/>
                  <a:pt x="5460" y="2995"/>
                  <a:pt x="5460" y="3134"/>
                </a:cubicBezTo>
                <a:cubicBezTo>
                  <a:pt x="5460" y="3165"/>
                  <a:pt x="5460" y="3103"/>
                  <a:pt x="5491" y="3971"/>
                </a:cubicBezTo>
                <a:lnTo>
                  <a:pt x="4871" y="3971"/>
                </a:lnTo>
                <a:cubicBezTo>
                  <a:pt x="4933" y="3010"/>
                  <a:pt x="4902" y="3816"/>
                  <a:pt x="4933" y="3134"/>
                </a:cubicBezTo>
                <a:cubicBezTo>
                  <a:pt x="4933" y="3010"/>
                  <a:pt x="5026" y="2886"/>
                  <a:pt x="5181" y="2886"/>
                </a:cubicBezTo>
                <a:cubicBezTo>
                  <a:pt x="5194" y="2882"/>
                  <a:pt x="5207" y="2881"/>
                  <a:pt x="5221" y="2881"/>
                </a:cubicBezTo>
                <a:close/>
                <a:moveTo>
                  <a:pt x="5522" y="4498"/>
                </a:moveTo>
                <a:cubicBezTo>
                  <a:pt x="5553" y="5026"/>
                  <a:pt x="5708" y="8407"/>
                  <a:pt x="5739" y="8872"/>
                </a:cubicBezTo>
                <a:cubicBezTo>
                  <a:pt x="5739" y="9151"/>
                  <a:pt x="5491" y="9400"/>
                  <a:pt x="5181" y="9400"/>
                </a:cubicBezTo>
                <a:cubicBezTo>
                  <a:pt x="4902" y="9400"/>
                  <a:pt x="4654" y="9151"/>
                  <a:pt x="4654" y="8872"/>
                </a:cubicBezTo>
                <a:lnTo>
                  <a:pt x="4840" y="4498"/>
                </a:lnTo>
                <a:close/>
                <a:moveTo>
                  <a:pt x="2482" y="1"/>
                </a:moveTo>
                <a:cubicBezTo>
                  <a:pt x="2327" y="1"/>
                  <a:pt x="2203" y="125"/>
                  <a:pt x="2203" y="280"/>
                </a:cubicBezTo>
                <a:cubicBezTo>
                  <a:pt x="2203" y="404"/>
                  <a:pt x="2327" y="528"/>
                  <a:pt x="2482" y="528"/>
                </a:cubicBezTo>
                <a:cubicBezTo>
                  <a:pt x="3630" y="528"/>
                  <a:pt x="4530" y="1459"/>
                  <a:pt x="4809" y="2420"/>
                </a:cubicBezTo>
                <a:cubicBezTo>
                  <a:pt x="4685" y="2513"/>
                  <a:pt x="4592" y="2606"/>
                  <a:pt x="4499" y="2730"/>
                </a:cubicBezTo>
                <a:lnTo>
                  <a:pt x="3165" y="1831"/>
                </a:lnTo>
                <a:cubicBezTo>
                  <a:pt x="3121" y="1809"/>
                  <a:pt x="3062" y="1787"/>
                  <a:pt x="3009" y="1787"/>
                </a:cubicBezTo>
                <a:cubicBezTo>
                  <a:pt x="2987" y="1787"/>
                  <a:pt x="2966" y="1791"/>
                  <a:pt x="2948" y="1800"/>
                </a:cubicBezTo>
                <a:lnTo>
                  <a:pt x="1304" y="2358"/>
                </a:lnTo>
                <a:cubicBezTo>
                  <a:pt x="1149" y="2389"/>
                  <a:pt x="1087" y="2544"/>
                  <a:pt x="1118" y="2699"/>
                </a:cubicBezTo>
                <a:cubicBezTo>
                  <a:pt x="1166" y="2796"/>
                  <a:pt x="1271" y="2874"/>
                  <a:pt x="1389" y="2874"/>
                </a:cubicBezTo>
                <a:cubicBezTo>
                  <a:pt x="1422" y="2874"/>
                  <a:pt x="1456" y="2868"/>
                  <a:pt x="1490" y="2854"/>
                </a:cubicBezTo>
                <a:lnTo>
                  <a:pt x="2979" y="2358"/>
                </a:lnTo>
                <a:lnTo>
                  <a:pt x="4375" y="3289"/>
                </a:lnTo>
                <a:lnTo>
                  <a:pt x="4282" y="4933"/>
                </a:lnTo>
                <a:lnTo>
                  <a:pt x="962" y="3444"/>
                </a:lnTo>
                <a:cubicBezTo>
                  <a:pt x="916" y="3428"/>
                  <a:pt x="869" y="3421"/>
                  <a:pt x="827" y="3421"/>
                </a:cubicBezTo>
                <a:cubicBezTo>
                  <a:pt x="784" y="3421"/>
                  <a:pt x="745" y="3428"/>
                  <a:pt x="714" y="3444"/>
                </a:cubicBezTo>
                <a:cubicBezTo>
                  <a:pt x="621" y="3506"/>
                  <a:pt x="590" y="3568"/>
                  <a:pt x="559" y="3661"/>
                </a:cubicBezTo>
                <a:lnTo>
                  <a:pt x="32" y="8004"/>
                </a:lnTo>
                <a:cubicBezTo>
                  <a:pt x="1" y="8159"/>
                  <a:pt x="125" y="8314"/>
                  <a:pt x="280" y="8314"/>
                </a:cubicBezTo>
                <a:cubicBezTo>
                  <a:pt x="293" y="8317"/>
                  <a:pt x="306" y="8319"/>
                  <a:pt x="320" y="8319"/>
                </a:cubicBezTo>
                <a:cubicBezTo>
                  <a:pt x="435" y="8319"/>
                  <a:pt x="559" y="8205"/>
                  <a:pt x="559" y="8066"/>
                </a:cubicBezTo>
                <a:lnTo>
                  <a:pt x="1055" y="4095"/>
                </a:lnTo>
                <a:lnTo>
                  <a:pt x="4282" y="5491"/>
                </a:lnTo>
                <a:lnTo>
                  <a:pt x="4219" y="6546"/>
                </a:lnTo>
                <a:lnTo>
                  <a:pt x="2389" y="7259"/>
                </a:lnTo>
                <a:cubicBezTo>
                  <a:pt x="2265" y="7290"/>
                  <a:pt x="2203" y="7383"/>
                  <a:pt x="2203" y="7507"/>
                </a:cubicBezTo>
                <a:lnTo>
                  <a:pt x="2203" y="12439"/>
                </a:lnTo>
                <a:lnTo>
                  <a:pt x="1180" y="13463"/>
                </a:lnTo>
                <a:cubicBezTo>
                  <a:pt x="1087" y="13556"/>
                  <a:pt x="1087" y="13742"/>
                  <a:pt x="1180" y="13835"/>
                </a:cubicBezTo>
                <a:cubicBezTo>
                  <a:pt x="1242" y="13897"/>
                  <a:pt x="1311" y="13928"/>
                  <a:pt x="1381" y="13928"/>
                </a:cubicBezTo>
                <a:cubicBezTo>
                  <a:pt x="1451" y="13928"/>
                  <a:pt x="1521" y="13897"/>
                  <a:pt x="1583" y="13835"/>
                </a:cubicBezTo>
                <a:lnTo>
                  <a:pt x="2668" y="12750"/>
                </a:lnTo>
                <a:cubicBezTo>
                  <a:pt x="2731" y="12719"/>
                  <a:pt x="2731" y="12625"/>
                  <a:pt x="2731" y="12563"/>
                </a:cubicBezTo>
                <a:lnTo>
                  <a:pt x="2731" y="7693"/>
                </a:lnTo>
                <a:lnTo>
                  <a:pt x="4188" y="7135"/>
                </a:lnTo>
                <a:lnTo>
                  <a:pt x="4188" y="7135"/>
                </a:lnTo>
                <a:cubicBezTo>
                  <a:pt x="4188" y="7135"/>
                  <a:pt x="4095" y="8841"/>
                  <a:pt x="4095" y="8872"/>
                </a:cubicBezTo>
                <a:cubicBezTo>
                  <a:pt x="4095" y="9462"/>
                  <a:pt x="4592" y="9958"/>
                  <a:pt x="5212" y="9958"/>
                </a:cubicBezTo>
                <a:cubicBezTo>
                  <a:pt x="5801" y="9958"/>
                  <a:pt x="6298" y="9462"/>
                  <a:pt x="6298" y="8872"/>
                </a:cubicBezTo>
                <a:lnTo>
                  <a:pt x="6298" y="8841"/>
                </a:lnTo>
                <a:lnTo>
                  <a:pt x="6205" y="7135"/>
                </a:lnTo>
                <a:lnTo>
                  <a:pt x="7663" y="7693"/>
                </a:lnTo>
                <a:lnTo>
                  <a:pt x="7663" y="12563"/>
                </a:lnTo>
                <a:cubicBezTo>
                  <a:pt x="7663" y="12625"/>
                  <a:pt x="7663" y="12688"/>
                  <a:pt x="7725" y="12750"/>
                </a:cubicBezTo>
                <a:lnTo>
                  <a:pt x="8810" y="13835"/>
                </a:lnTo>
                <a:cubicBezTo>
                  <a:pt x="8872" y="13897"/>
                  <a:pt x="8942" y="13928"/>
                  <a:pt x="9012" y="13928"/>
                </a:cubicBezTo>
                <a:cubicBezTo>
                  <a:pt x="9082" y="13928"/>
                  <a:pt x="9152" y="13897"/>
                  <a:pt x="9214" y="13835"/>
                </a:cubicBezTo>
                <a:cubicBezTo>
                  <a:pt x="9307" y="13742"/>
                  <a:pt x="9307" y="13556"/>
                  <a:pt x="9214" y="13463"/>
                </a:cubicBezTo>
                <a:lnTo>
                  <a:pt x="8190" y="12439"/>
                </a:lnTo>
                <a:lnTo>
                  <a:pt x="8190" y="7507"/>
                </a:lnTo>
                <a:cubicBezTo>
                  <a:pt x="8190" y="7383"/>
                  <a:pt x="8128" y="7290"/>
                  <a:pt x="8004" y="7259"/>
                </a:cubicBezTo>
                <a:lnTo>
                  <a:pt x="6174" y="6546"/>
                </a:lnTo>
                <a:lnTo>
                  <a:pt x="6143" y="5491"/>
                </a:lnTo>
                <a:lnTo>
                  <a:pt x="9338" y="4095"/>
                </a:lnTo>
                <a:lnTo>
                  <a:pt x="9834" y="8066"/>
                </a:lnTo>
                <a:cubicBezTo>
                  <a:pt x="9834" y="8205"/>
                  <a:pt x="9958" y="8319"/>
                  <a:pt x="10096" y="8319"/>
                </a:cubicBezTo>
                <a:cubicBezTo>
                  <a:pt x="10112" y="8319"/>
                  <a:pt x="10128" y="8317"/>
                  <a:pt x="10144" y="8314"/>
                </a:cubicBezTo>
                <a:cubicBezTo>
                  <a:pt x="10268" y="8283"/>
                  <a:pt x="10392" y="8159"/>
                  <a:pt x="10361" y="8004"/>
                </a:cubicBezTo>
                <a:lnTo>
                  <a:pt x="9834" y="3661"/>
                </a:lnTo>
                <a:lnTo>
                  <a:pt x="9803" y="3661"/>
                </a:lnTo>
                <a:cubicBezTo>
                  <a:pt x="9803" y="3568"/>
                  <a:pt x="9741" y="3506"/>
                  <a:pt x="9679" y="3444"/>
                </a:cubicBezTo>
                <a:cubicBezTo>
                  <a:pt x="9648" y="3428"/>
                  <a:pt x="9609" y="3421"/>
                  <a:pt x="9566" y="3421"/>
                </a:cubicBezTo>
                <a:cubicBezTo>
                  <a:pt x="9524" y="3421"/>
                  <a:pt x="9477" y="3428"/>
                  <a:pt x="9431" y="3444"/>
                </a:cubicBezTo>
                <a:lnTo>
                  <a:pt x="6081" y="4902"/>
                </a:lnTo>
                <a:lnTo>
                  <a:pt x="6019" y="3289"/>
                </a:lnTo>
                <a:lnTo>
                  <a:pt x="7414" y="2358"/>
                </a:lnTo>
                <a:lnTo>
                  <a:pt x="8903" y="2854"/>
                </a:lnTo>
                <a:cubicBezTo>
                  <a:pt x="8937" y="2868"/>
                  <a:pt x="8971" y="2874"/>
                  <a:pt x="9004" y="2874"/>
                </a:cubicBezTo>
                <a:cubicBezTo>
                  <a:pt x="9121" y="2874"/>
                  <a:pt x="9220" y="2796"/>
                  <a:pt x="9245" y="2699"/>
                </a:cubicBezTo>
                <a:cubicBezTo>
                  <a:pt x="9307" y="2544"/>
                  <a:pt x="9214" y="2389"/>
                  <a:pt x="9089" y="2358"/>
                </a:cubicBezTo>
                <a:lnTo>
                  <a:pt x="7445" y="1800"/>
                </a:lnTo>
                <a:cubicBezTo>
                  <a:pt x="7427" y="1791"/>
                  <a:pt x="7406" y="1787"/>
                  <a:pt x="7385" y="1787"/>
                </a:cubicBezTo>
                <a:cubicBezTo>
                  <a:pt x="7332" y="1787"/>
                  <a:pt x="7272" y="1809"/>
                  <a:pt x="7228" y="1831"/>
                </a:cubicBezTo>
                <a:lnTo>
                  <a:pt x="5895" y="2730"/>
                </a:lnTo>
                <a:cubicBezTo>
                  <a:pt x="5801" y="2606"/>
                  <a:pt x="5708" y="2482"/>
                  <a:pt x="5584" y="2420"/>
                </a:cubicBezTo>
                <a:cubicBezTo>
                  <a:pt x="5863" y="1459"/>
                  <a:pt x="6763" y="528"/>
                  <a:pt x="7911" y="528"/>
                </a:cubicBezTo>
                <a:cubicBezTo>
                  <a:pt x="8066" y="528"/>
                  <a:pt x="8190" y="404"/>
                  <a:pt x="8190" y="280"/>
                </a:cubicBezTo>
                <a:cubicBezTo>
                  <a:pt x="8190" y="125"/>
                  <a:pt x="8066" y="1"/>
                  <a:pt x="7911" y="1"/>
                </a:cubicBezTo>
                <a:cubicBezTo>
                  <a:pt x="6732" y="1"/>
                  <a:pt x="5677" y="807"/>
                  <a:pt x="5181" y="1893"/>
                </a:cubicBezTo>
                <a:cubicBezTo>
                  <a:pt x="4716" y="807"/>
                  <a:pt x="3661" y="1"/>
                  <a:pt x="24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01" name="Google Shape;701;p44"/>
          <p:cNvGrpSpPr/>
          <p:nvPr/>
        </p:nvGrpSpPr>
        <p:grpSpPr>
          <a:xfrm>
            <a:off x="8040117" y="1419195"/>
            <a:ext cx="375638" cy="375476"/>
            <a:chOff x="8040117" y="1419195"/>
            <a:chExt cx="375638" cy="375476"/>
          </a:xfrm>
        </p:grpSpPr>
        <p:sp>
          <p:nvSpPr>
            <p:cNvPr id="702" name="Google Shape;702;p44"/>
            <p:cNvSpPr/>
            <p:nvPr/>
          </p:nvSpPr>
          <p:spPr>
            <a:xfrm>
              <a:off x="8308658" y="1541154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8040117" y="1419195"/>
              <a:ext cx="375638" cy="375476"/>
            </a:xfrm>
            <a:custGeom>
              <a:avLst/>
              <a:gdLst/>
              <a:ahLst/>
              <a:cxnLst/>
              <a:rect l="l" t="t" r="r" b="b"/>
              <a:pathLst>
                <a:path w="13928" h="13922" extrusionOk="0">
                  <a:moveTo>
                    <a:pt x="6979" y="2879"/>
                  </a:moveTo>
                  <a:cubicBezTo>
                    <a:pt x="7135" y="2879"/>
                    <a:pt x="7259" y="3003"/>
                    <a:pt x="7259" y="3158"/>
                  </a:cubicBezTo>
                  <a:cubicBezTo>
                    <a:pt x="7259" y="3313"/>
                    <a:pt x="7135" y="3437"/>
                    <a:pt x="6979" y="3437"/>
                  </a:cubicBezTo>
                  <a:cubicBezTo>
                    <a:pt x="6824" y="3437"/>
                    <a:pt x="6700" y="3313"/>
                    <a:pt x="6700" y="3158"/>
                  </a:cubicBezTo>
                  <a:cubicBezTo>
                    <a:pt x="6700" y="3003"/>
                    <a:pt x="6824" y="2879"/>
                    <a:pt x="6979" y="2879"/>
                  </a:cubicBezTo>
                  <a:close/>
                  <a:moveTo>
                    <a:pt x="1348" y="2897"/>
                  </a:moveTo>
                  <a:cubicBezTo>
                    <a:pt x="1456" y="2897"/>
                    <a:pt x="1567" y="2921"/>
                    <a:pt x="1675" y="2972"/>
                  </a:cubicBezTo>
                  <a:lnTo>
                    <a:pt x="5584" y="4523"/>
                  </a:lnTo>
                  <a:lnTo>
                    <a:pt x="1365" y="4523"/>
                  </a:lnTo>
                  <a:cubicBezTo>
                    <a:pt x="931" y="4523"/>
                    <a:pt x="558" y="4151"/>
                    <a:pt x="558" y="3716"/>
                  </a:cubicBezTo>
                  <a:cubicBezTo>
                    <a:pt x="558" y="3248"/>
                    <a:pt x="930" y="2897"/>
                    <a:pt x="1348" y="2897"/>
                  </a:cubicBezTo>
                  <a:close/>
                  <a:moveTo>
                    <a:pt x="5428" y="5081"/>
                  </a:moveTo>
                  <a:lnTo>
                    <a:pt x="2544" y="6136"/>
                  </a:lnTo>
                  <a:cubicBezTo>
                    <a:pt x="2483" y="6156"/>
                    <a:pt x="2421" y="6166"/>
                    <a:pt x="2362" y="6166"/>
                  </a:cubicBezTo>
                  <a:cubicBezTo>
                    <a:pt x="2059" y="6166"/>
                    <a:pt x="1799" y="5920"/>
                    <a:pt x="1799" y="5608"/>
                  </a:cubicBezTo>
                  <a:cubicBezTo>
                    <a:pt x="1799" y="5329"/>
                    <a:pt x="2047" y="5081"/>
                    <a:pt x="2358" y="5081"/>
                  </a:cubicBezTo>
                  <a:close/>
                  <a:moveTo>
                    <a:pt x="12582" y="2881"/>
                  </a:moveTo>
                  <a:cubicBezTo>
                    <a:pt x="13011" y="2881"/>
                    <a:pt x="13400" y="3237"/>
                    <a:pt x="13400" y="3716"/>
                  </a:cubicBezTo>
                  <a:cubicBezTo>
                    <a:pt x="13400" y="4151"/>
                    <a:pt x="12873" y="4523"/>
                    <a:pt x="12408" y="4523"/>
                  </a:cubicBezTo>
                  <a:lnTo>
                    <a:pt x="11322" y="4523"/>
                  </a:lnTo>
                  <a:cubicBezTo>
                    <a:pt x="11167" y="4523"/>
                    <a:pt x="11074" y="4647"/>
                    <a:pt x="11074" y="4802"/>
                  </a:cubicBezTo>
                  <a:cubicBezTo>
                    <a:pt x="11074" y="4957"/>
                    <a:pt x="11167" y="5081"/>
                    <a:pt x="11322" y="5081"/>
                  </a:cubicBezTo>
                  <a:lnTo>
                    <a:pt x="11601" y="5081"/>
                  </a:lnTo>
                  <a:cubicBezTo>
                    <a:pt x="11912" y="5081"/>
                    <a:pt x="12160" y="5298"/>
                    <a:pt x="12160" y="5608"/>
                  </a:cubicBezTo>
                  <a:cubicBezTo>
                    <a:pt x="12160" y="5920"/>
                    <a:pt x="11878" y="6166"/>
                    <a:pt x="11586" y="6166"/>
                  </a:cubicBezTo>
                  <a:cubicBezTo>
                    <a:pt x="11529" y="6166"/>
                    <a:pt x="11471" y="6156"/>
                    <a:pt x="11415" y="6136"/>
                  </a:cubicBezTo>
                  <a:lnTo>
                    <a:pt x="8530" y="5081"/>
                  </a:lnTo>
                  <a:lnTo>
                    <a:pt x="9151" y="5081"/>
                  </a:lnTo>
                  <a:cubicBezTo>
                    <a:pt x="9306" y="5081"/>
                    <a:pt x="9430" y="4957"/>
                    <a:pt x="9430" y="4802"/>
                  </a:cubicBezTo>
                  <a:cubicBezTo>
                    <a:pt x="9430" y="4647"/>
                    <a:pt x="9306" y="4523"/>
                    <a:pt x="9151" y="4523"/>
                  </a:cubicBezTo>
                  <a:lnTo>
                    <a:pt x="8344" y="4523"/>
                  </a:lnTo>
                  <a:lnTo>
                    <a:pt x="12284" y="2941"/>
                  </a:lnTo>
                  <a:cubicBezTo>
                    <a:pt x="12383" y="2900"/>
                    <a:pt x="12483" y="2881"/>
                    <a:pt x="12582" y="2881"/>
                  </a:cubicBezTo>
                  <a:close/>
                  <a:moveTo>
                    <a:pt x="6979" y="3995"/>
                  </a:moveTo>
                  <a:cubicBezTo>
                    <a:pt x="7290" y="3995"/>
                    <a:pt x="7507" y="4244"/>
                    <a:pt x="7507" y="4523"/>
                  </a:cubicBezTo>
                  <a:lnTo>
                    <a:pt x="7507" y="5608"/>
                  </a:lnTo>
                  <a:cubicBezTo>
                    <a:pt x="7507" y="5919"/>
                    <a:pt x="7259" y="6167"/>
                    <a:pt x="6979" y="6167"/>
                  </a:cubicBezTo>
                  <a:cubicBezTo>
                    <a:pt x="6669" y="6167"/>
                    <a:pt x="6421" y="5919"/>
                    <a:pt x="6421" y="5608"/>
                  </a:cubicBezTo>
                  <a:lnTo>
                    <a:pt x="6421" y="4523"/>
                  </a:lnTo>
                  <a:cubicBezTo>
                    <a:pt x="6421" y="4213"/>
                    <a:pt x="6669" y="3995"/>
                    <a:pt x="6979" y="3995"/>
                  </a:cubicBezTo>
                  <a:close/>
                  <a:moveTo>
                    <a:pt x="7259" y="6663"/>
                  </a:moveTo>
                  <a:lnTo>
                    <a:pt x="7259" y="7252"/>
                  </a:lnTo>
                  <a:lnTo>
                    <a:pt x="6700" y="7252"/>
                  </a:lnTo>
                  <a:lnTo>
                    <a:pt x="6700" y="6663"/>
                  </a:lnTo>
                  <a:cubicBezTo>
                    <a:pt x="6793" y="6694"/>
                    <a:pt x="6886" y="6694"/>
                    <a:pt x="6979" y="6694"/>
                  </a:cubicBezTo>
                  <a:cubicBezTo>
                    <a:pt x="7073" y="6694"/>
                    <a:pt x="7166" y="6694"/>
                    <a:pt x="7259" y="6663"/>
                  </a:cubicBezTo>
                  <a:close/>
                  <a:moveTo>
                    <a:pt x="7259" y="7780"/>
                  </a:moveTo>
                  <a:lnTo>
                    <a:pt x="7259" y="8928"/>
                  </a:lnTo>
                  <a:lnTo>
                    <a:pt x="6700" y="8928"/>
                  </a:lnTo>
                  <a:lnTo>
                    <a:pt x="6700" y="7780"/>
                  </a:lnTo>
                  <a:close/>
                  <a:moveTo>
                    <a:pt x="7259" y="9486"/>
                  </a:moveTo>
                  <a:lnTo>
                    <a:pt x="7259" y="10603"/>
                  </a:lnTo>
                  <a:lnTo>
                    <a:pt x="6700" y="10603"/>
                  </a:lnTo>
                  <a:lnTo>
                    <a:pt x="6700" y="9486"/>
                  </a:lnTo>
                  <a:close/>
                  <a:moveTo>
                    <a:pt x="7259" y="11161"/>
                  </a:moveTo>
                  <a:lnTo>
                    <a:pt x="7259" y="12309"/>
                  </a:lnTo>
                  <a:lnTo>
                    <a:pt x="6700" y="12309"/>
                  </a:lnTo>
                  <a:lnTo>
                    <a:pt x="6700" y="11161"/>
                  </a:lnTo>
                  <a:close/>
                  <a:moveTo>
                    <a:pt x="7259" y="12867"/>
                  </a:moveTo>
                  <a:lnTo>
                    <a:pt x="7259" y="13115"/>
                  </a:lnTo>
                  <a:cubicBezTo>
                    <a:pt x="7259" y="13270"/>
                    <a:pt x="7135" y="13394"/>
                    <a:pt x="6979" y="13394"/>
                  </a:cubicBezTo>
                  <a:cubicBezTo>
                    <a:pt x="6824" y="13394"/>
                    <a:pt x="6700" y="13270"/>
                    <a:pt x="6700" y="13115"/>
                  </a:cubicBezTo>
                  <a:lnTo>
                    <a:pt x="6700" y="12867"/>
                  </a:lnTo>
                  <a:close/>
                  <a:moveTo>
                    <a:pt x="4251" y="1"/>
                  </a:moveTo>
                  <a:cubicBezTo>
                    <a:pt x="4142" y="1"/>
                    <a:pt x="4047" y="58"/>
                    <a:pt x="4002" y="149"/>
                  </a:cubicBezTo>
                  <a:cubicBezTo>
                    <a:pt x="3940" y="304"/>
                    <a:pt x="4002" y="459"/>
                    <a:pt x="4126" y="521"/>
                  </a:cubicBezTo>
                  <a:lnTo>
                    <a:pt x="5056" y="987"/>
                  </a:lnTo>
                  <a:lnTo>
                    <a:pt x="5056" y="2631"/>
                  </a:lnTo>
                  <a:cubicBezTo>
                    <a:pt x="5056" y="2693"/>
                    <a:pt x="5087" y="2786"/>
                    <a:pt x="5180" y="2848"/>
                  </a:cubicBezTo>
                  <a:lnTo>
                    <a:pt x="6297" y="3685"/>
                  </a:lnTo>
                  <a:cubicBezTo>
                    <a:pt x="6142" y="3778"/>
                    <a:pt x="6049" y="3933"/>
                    <a:pt x="5956" y="4089"/>
                  </a:cubicBezTo>
                  <a:lnTo>
                    <a:pt x="1892" y="2445"/>
                  </a:lnTo>
                  <a:cubicBezTo>
                    <a:pt x="1717" y="2372"/>
                    <a:pt x="1539" y="2338"/>
                    <a:pt x="1365" y="2338"/>
                  </a:cubicBezTo>
                  <a:cubicBezTo>
                    <a:pt x="644" y="2338"/>
                    <a:pt x="0" y="2917"/>
                    <a:pt x="0" y="3716"/>
                  </a:cubicBezTo>
                  <a:cubicBezTo>
                    <a:pt x="0" y="4461"/>
                    <a:pt x="620" y="5081"/>
                    <a:pt x="1365" y="5081"/>
                  </a:cubicBezTo>
                  <a:lnTo>
                    <a:pt x="1396" y="5081"/>
                  </a:lnTo>
                  <a:cubicBezTo>
                    <a:pt x="1303" y="5236"/>
                    <a:pt x="1241" y="5422"/>
                    <a:pt x="1241" y="5608"/>
                  </a:cubicBezTo>
                  <a:cubicBezTo>
                    <a:pt x="1241" y="6226"/>
                    <a:pt x="1753" y="6694"/>
                    <a:pt x="2335" y="6694"/>
                  </a:cubicBezTo>
                  <a:cubicBezTo>
                    <a:pt x="2455" y="6694"/>
                    <a:pt x="2577" y="6674"/>
                    <a:pt x="2699" y="6632"/>
                  </a:cubicBezTo>
                  <a:lnTo>
                    <a:pt x="4529" y="5981"/>
                  </a:lnTo>
                  <a:lnTo>
                    <a:pt x="4529" y="7997"/>
                  </a:lnTo>
                  <a:lnTo>
                    <a:pt x="4002" y="9021"/>
                  </a:lnTo>
                  <a:cubicBezTo>
                    <a:pt x="3940" y="9176"/>
                    <a:pt x="4002" y="9331"/>
                    <a:pt x="4126" y="9393"/>
                  </a:cubicBezTo>
                  <a:cubicBezTo>
                    <a:pt x="4159" y="9409"/>
                    <a:pt x="4197" y="9417"/>
                    <a:pt x="4235" y="9417"/>
                  </a:cubicBezTo>
                  <a:cubicBezTo>
                    <a:pt x="4341" y="9417"/>
                    <a:pt x="4452" y="9360"/>
                    <a:pt x="4498" y="9269"/>
                  </a:cubicBezTo>
                  <a:lnTo>
                    <a:pt x="5025" y="8183"/>
                  </a:lnTo>
                  <a:cubicBezTo>
                    <a:pt x="5056" y="8152"/>
                    <a:pt x="5056" y="8090"/>
                    <a:pt x="5056" y="8059"/>
                  </a:cubicBezTo>
                  <a:lnTo>
                    <a:pt x="5056" y="5764"/>
                  </a:lnTo>
                  <a:lnTo>
                    <a:pt x="5863" y="5484"/>
                  </a:lnTo>
                  <a:lnTo>
                    <a:pt x="5863" y="5608"/>
                  </a:lnTo>
                  <a:cubicBezTo>
                    <a:pt x="5863" y="5888"/>
                    <a:pt x="5987" y="6136"/>
                    <a:pt x="6142" y="6322"/>
                  </a:cubicBezTo>
                  <a:lnTo>
                    <a:pt x="6142" y="13115"/>
                  </a:lnTo>
                  <a:cubicBezTo>
                    <a:pt x="6142" y="13580"/>
                    <a:pt x="6514" y="13922"/>
                    <a:pt x="6979" y="13922"/>
                  </a:cubicBezTo>
                  <a:cubicBezTo>
                    <a:pt x="7414" y="13922"/>
                    <a:pt x="7786" y="13580"/>
                    <a:pt x="7786" y="13115"/>
                  </a:cubicBezTo>
                  <a:lnTo>
                    <a:pt x="7786" y="6322"/>
                  </a:lnTo>
                  <a:cubicBezTo>
                    <a:pt x="7972" y="6136"/>
                    <a:pt x="8065" y="5888"/>
                    <a:pt x="8065" y="5608"/>
                  </a:cubicBezTo>
                  <a:lnTo>
                    <a:pt x="8065" y="5484"/>
                  </a:lnTo>
                  <a:lnTo>
                    <a:pt x="8872" y="5795"/>
                  </a:lnTo>
                  <a:lnTo>
                    <a:pt x="8872" y="8059"/>
                  </a:lnTo>
                  <a:cubicBezTo>
                    <a:pt x="8872" y="8121"/>
                    <a:pt x="8872" y="8152"/>
                    <a:pt x="8903" y="8183"/>
                  </a:cubicBezTo>
                  <a:lnTo>
                    <a:pt x="9430" y="9269"/>
                  </a:lnTo>
                  <a:cubicBezTo>
                    <a:pt x="9472" y="9375"/>
                    <a:pt x="9573" y="9423"/>
                    <a:pt x="9672" y="9423"/>
                  </a:cubicBezTo>
                  <a:cubicBezTo>
                    <a:pt x="9717" y="9423"/>
                    <a:pt x="9763" y="9412"/>
                    <a:pt x="9802" y="9393"/>
                  </a:cubicBezTo>
                  <a:cubicBezTo>
                    <a:pt x="9926" y="9331"/>
                    <a:pt x="9988" y="9176"/>
                    <a:pt x="9926" y="9021"/>
                  </a:cubicBezTo>
                  <a:lnTo>
                    <a:pt x="9399" y="7997"/>
                  </a:lnTo>
                  <a:lnTo>
                    <a:pt x="9399" y="5981"/>
                  </a:lnTo>
                  <a:lnTo>
                    <a:pt x="11198" y="6632"/>
                  </a:lnTo>
                  <a:cubicBezTo>
                    <a:pt x="11320" y="6674"/>
                    <a:pt x="11443" y="6694"/>
                    <a:pt x="11564" y="6694"/>
                  </a:cubicBezTo>
                  <a:cubicBezTo>
                    <a:pt x="12153" y="6694"/>
                    <a:pt x="12687" y="6226"/>
                    <a:pt x="12687" y="5608"/>
                  </a:cubicBezTo>
                  <a:cubicBezTo>
                    <a:pt x="12687" y="5422"/>
                    <a:pt x="12625" y="5236"/>
                    <a:pt x="12532" y="5050"/>
                  </a:cubicBezTo>
                  <a:cubicBezTo>
                    <a:pt x="13214" y="4988"/>
                    <a:pt x="13928" y="4430"/>
                    <a:pt x="13928" y="3716"/>
                  </a:cubicBezTo>
                  <a:cubicBezTo>
                    <a:pt x="13928" y="2937"/>
                    <a:pt x="13276" y="2341"/>
                    <a:pt x="12550" y="2341"/>
                  </a:cubicBezTo>
                  <a:cubicBezTo>
                    <a:pt x="12380" y="2341"/>
                    <a:pt x="12206" y="2374"/>
                    <a:pt x="12036" y="2445"/>
                  </a:cubicBezTo>
                  <a:lnTo>
                    <a:pt x="12067" y="2445"/>
                  </a:lnTo>
                  <a:lnTo>
                    <a:pt x="7972" y="4089"/>
                  </a:lnTo>
                  <a:cubicBezTo>
                    <a:pt x="7910" y="3933"/>
                    <a:pt x="7786" y="3778"/>
                    <a:pt x="7662" y="3685"/>
                  </a:cubicBezTo>
                  <a:lnTo>
                    <a:pt x="8779" y="2848"/>
                  </a:lnTo>
                  <a:cubicBezTo>
                    <a:pt x="8841" y="2786"/>
                    <a:pt x="8872" y="2724"/>
                    <a:pt x="8872" y="2631"/>
                  </a:cubicBezTo>
                  <a:lnTo>
                    <a:pt x="8872" y="987"/>
                  </a:lnTo>
                  <a:lnTo>
                    <a:pt x="9802" y="521"/>
                  </a:lnTo>
                  <a:cubicBezTo>
                    <a:pt x="9957" y="459"/>
                    <a:pt x="10019" y="304"/>
                    <a:pt x="9926" y="149"/>
                  </a:cubicBezTo>
                  <a:cubicBezTo>
                    <a:pt x="9881" y="58"/>
                    <a:pt x="9786" y="1"/>
                    <a:pt x="9689" y="1"/>
                  </a:cubicBezTo>
                  <a:cubicBezTo>
                    <a:pt x="9654" y="1"/>
                    <a:pt x="9618" y="8"/>
                    <a:pt x="9585" y="25"/>
                  </a:cubicBezTo>
                  <a:lnTo>
                    <a:pt x="8468" y="583"/>
                  </a:lnTo>
                  <a:cubicBezTo>
                    <a:pt x="8375" y="614"/>
                    <a:pt x="8344" y="707"/>
                    <a:pt x="8344" y="832"/>
                  </a:cubicBezTo>
                  <a:lnTo>
                    <a:pt x="8344" y="2476"/>
                  </a:lnTo>
                  <a:lnTo>
                    <a:pt x="7755" y="2910"/>
                  </a:lnTo>
                  <a:cubicBezTo>
                    <a:pt x="7631" y="2600"/>
                    <a:pt x="7321" y="2351"/>
                    <a:pt x="6979" y="2351"/>
                  </a:cubicBezTo>
                  <a:cubicBezTo>
                    <a:pt x="6607" y="2351"/>
                    <a:pt x="6297" y="2600"/>
                    <a:pt x="6204" y="2910"/>
                  </a:cubicBezTo>
                  <a:lnTo>
                    <a:pt x="5615" y="2476"/>
                  </a:lnTo>
                  <a:lnTo>
                    <a:pt x="5615" y="832"/>
                  </a:lnTo>
                  <a:cubicBezTo>
                    <a:pt x="5615" y="707"/>
                    <a:pt x="5553" y="614"/>
                    <a:pt x="5460" y="583"/>
                  </a:cubicBezTo>
                  <a:lnTo>
                    <a:pt x="4374" y="25"/>
                  </a:lnTo>
                  <a:cubicBezTo>
                    <a:pt x="4332" y="8"/>
                    <a:pt x="4291" y="1"/>
                    <a:pt x="4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04" name="Google Shape;704;p44"/>
          <p:cNvGrpSpPr/>
          <p:nvPr/>
        </p:nvGrpSpPr>
        <p:grpSpPr>
          <a:xfrm>
            <a:off x="7310606" y="1418872"/>
            <a:ext cx="207507" cy="376636"/>
            <a:chOff x="7310606" y="1418872"/>
            <a:chExt cx="207507" cy="376636"/>
          </a:xfrm>
        </p:grpSpPr>
        <p:sp>
          <p:nvSpPr>
            <p:cNvPr id="705" name="Google Shape;705;p44"/>
            <p:cNvSpPr/>
            <p:nvPr/>
          </p:nvSpPr>
          <p:spPr>
            <a:xfrm>
              <a:off x="7414332" y="1692590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28" y="435"/>
                    <a:pt x="528" y="279"/>
                  </a:cubicBezTo>
                  <a:cubicBezTo>
                    <a:pt x="528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7310606" y="1418872"/>
              <a:ext cx="207507" cy="376636"/>
            </a:xfrm>
            <a:custGeom>
              <a:avLst/>
              <a:gdLst/>
              <a:ahLst/>
              <a:cxnLst/>
              <a:rect l="l" t="t" r="r" b="b"/>
              <a:pathLst>
                <a:path w="7694" h="13965" extrusionOk="0">
                  <a:moveTo>
                    <a:pt x="3847" y="3976"/>
                  </a:moveTo>
                  <a:cubicBezTo>
                    <a:pt x="4436" y="3976"/>
                    <a:pt x="4932" y="4473"/>
                    <a:pt x="4932" y="5093"/>
                  </a:cubicBezTo>
                  <a:cubicBezTo>
                    <a:pt x="4932" y="5651"/>
                    <a:pt x="4467" y="6148"/>
                    <a:pt x="3909" y="6179"/>
                  </a:cubicBezTo>
                  <a:lnTo>
                    <a:pt x="3754" y="6179"/>
                  </a:lnTo>
                  <a:cubicBezTo>
                    <a:pt x="3195" y="6148"/>
                    <a:pt x="2761" y="5651"/>
                    <a:pt x="2761" y="5093"/>
                  </a:cubicBezTo>
                  <a:cubicBezTo>
                    <a:pt x="2761" y="4504"/>
                    <a:pt x="3226" y="3976"/>
                    <a:pt x="3847" y="3976"/>
                  </a:cubicBezTo>
                  <a:close/>
                  <a:moveTo>
                    <a:pt x="3847" y="7295"/>
                  </a:moveTo>
                  <a:lnTo>
                    <a:pt x="4250" y="8505"/>
                  </a:lnTo>
                  <a:lnTo>
                    <a:pt x="3443" y="8505"/>
                  </a:lnTo>
                  <a:lnTo>
                    <a:pt x="3847" y="7295"/>
                  </a:lnTo>
                  <a:close/>
                  <a:moveTo>
                    <a:pt x="4436" y="9064"/>
                  </a:moveTo>
                  <a:lnTo>
                    <a:pt x="4932" y="10552"/>
                  </a:lnTo>
                  <a:cubicBezTo>
                    <a:pt x="4932" y="10987"/>
                    <a:pt x="4870" y="11390"/>
                    <a:pt x="4808" y="11793"/>
                  </a:cubicBezTo>
                  <a:lnTo>
                    <a:pt x="2885" y="11793"/>
                  </a:lnTo>
                  <a:cubicBezTo>
                    <a:pt x="2792" y="11452"/>
                    <a:pt x="2761" y="11080"/>
                    <a:pt x="2761" y="10708"/>
                  </a:cubicBezTo>
                  <a:lnTo>
                    <a:pt x="3226" y="10708"/>
                  </a:lnTo>
                  <a:cubicBezTo>
                    <a:pt x="3381" y="10708"/>
                    <a:pt x="3505" y="10584"/>
                    <a:pt x="3505" y="10428"/>
                  </a:cubicBezTo>
                  <a:cubicBezTo>
                    <a:pt x="3505" y="10273"/>
                    <a:pt x="3381" y="10149"/>
                    <a:pt x="3226" y="10149"/>
                  </a:cubicBezTo>
                  <a:lnTo>
                    <a:pt x="2885" y="10149"/>
                  </a:lnTo>
                  <a:lnTo>
                    <a:pt x="3257" y="9064"/>
                  </a:lnTo>
                  <a:close/>
                  <a:moveTo>
                    <a:pt x="3009" y="6489"/>
                  </a:moveTo>
                  <a:cubicBezTo>
                    <a:pt x="3164" y="6582"/>
                    <a:pt x="3319" y="6644"/>
                    <a:pt x="3474" y="6675"/>
                  </a:cubicBezTo>
                  <a:lnTo>
                    <a:pt x="1520" y="12476"/>
                  </a:lnTo>
                  <a:cubicBezTo>
                    <a:pt x="714" y="10397"/>
                    <a:pt x="1303" y="7916"/>
                    <a:pt x="3009" y="6489"/>
                  </a:cubicBezTo>
                  <a:close/>
                  <a:moveTo>
                    <a:pt x="4653" y="6489"/>
                  </a:moveTo>
                  <a:cubicBezTo>
                    <a:pt x="6359" y="7916"/>
                    <a:pt x="6949" y="10397"/>
                    <a:pt x="6142" y="12476"/>
                  </a:cubicBezTo>
                  <a:lnTo>
                    <a:pt x="4219" y="6675"/>
                  </a:lnTo>
                  <a:cubicBezTo>
                    <a:pt x="4374" y="6644"/>
                    <a:pt x="4529" y="6582"/>
                    <a:pt x="4653" y="6489"/>
                  </a:cubicBezTo>
                  <a:close/>
                  <a:moveTo>
                    <a:pt x="4653" y="12321"/>
                  </a:moveTo>
                  <a:cubicBezTo>
                    <a:pt x="4436" y="13096"/>
                    <a:pt x="4095" y="13406"/>
                    <a:pt x="3847" y="13406"/>
                  </a:cubicBezTo>
                  <a:cubicBezTo>
                    <a:pt x="3598" y="13406"/>
                    <a:pt x="3257" y="13065"/>
                    <a:pt x="3009" y="12321"/>
                  </a:cubicBezTo>
                  <a:close/>
                  <a:moveTo>
                    <a:pt x="292" y="0"/>
                  </a:moveTo>
                  <a:cubicBezTo>
                    <a:pt x="179" y="0"/>
                    <a:pt x="58" y="88"/>
                    <a:pt x="31" y="223"/>
                  </a:cubicBezTo>
                  <a:cubicBezTo>
                    <a:pt x="0" y="378"/>
                    <a:pt x="93" y="502"/>
                    <a:pt x="248" y="533"/>
                  </a:cubicBezTo>
                  <a:cubicBezTo>
                    <a:pt x="1644" y="812"/>
                    <a:pt x="2823" y="2115"/>
                    <a:pt x="3102" y="3604"/>
                  </a:cubicBezTo>
                  <a:cubicBezTo>
                    <a:pt x="2947" y="3697"/>
                    <a:pt x="2792" y="3790"/>
                    <a:pt x="2668" y="3914"/>
                  </a:cubicBezTo>
                  <a:lnTo>
                    <a:pt x="2079" y="3480"/>
                  </a:lnTo>
                  <a:cubicBezTo>
                    <a:pt x="2030" y="3443"/>
                    <a:pt x="1976" y="3426"/>
                    <a:pt x="1923" y="3426"/>
                  </a:cubicBezTo>
                  <a:cubicBezTo>
                    <a:pt x="1842" y="3426"/>
                    <a:pt x="1763" y="3467"/>
                    <a:pt x="1706" y="3542"/>
                  </a:cubicBezTo>
                  <a:cubicBezTo>
                    <a:pt x="1613" y="3666"/>
                    <a:pt x="1644" y="3852"/>
                    <a:pt x="1768" y="3914"/>
                  </a:cubicBezTo>
                  <a:lnTo>
                    <a:pt x="2358" y="4349"/>
                  </a:lnTo>
                  <a:cubicBezTo>
                    <a:pt x="2265" y="4566"/>
                    <a:pt x="2203" y="4814"/>
                    <a:pt x="2203" y="5062"/>
                  </a:cubicBezTo>
                  <a:cubicBezTo>
                    <a:pt x="2203" y="5248"/>
                    <a:pt x="2234" y="5434"/>
                    <a:pt x="2296" y="5620"/>
                  </a:cubicBezTo>
                  <a:lnTo>
                    <a:pt x="2048" y="5620"/>
                  </a:lnTo>
                  <a:lnTo>
                    <a:pt x="1582" y="5155"/>
                  </a:lnTo>
                  <a:cubicBezTo>
                    <a:pt x="1520" y="5109"/>
                    <a:pt x="1450" y="5085"/>
                    <a:pt x="1381" y="5085"/>
                  </a:cubicBezTo>
                  <a:cubicBezTo>
                    <a:pt x="1311" y="5085"/>
                    <a:pt x="1241" y="5109"/>
                    <a:pt x="1179" y="5155"/>
                  </a:cubicBezTo>
                  <a:cubicBezTo>
                    <a:pt x="1086" y="5248"/>
                    <a:pt x="1086" y="5434"/>
                    <a:pt x="1179" y="5527"/>
                  </a:cubicBezTo>
                  <a:lnTo>
                    <a:pt x="1737" y="6086"/>
                  </a:lnTo>
                  <a:cubicBezTo>
                    <a:pt x="1799" y="6148"/>
                    <a:pt x="1861" y="6179"/>
                    <a:pt x="1923" y="6179"/>
                  </a:cubicBezTo>
                  <a:lnTo>
                    <a:pt x="2544" y="6179"/>
                  </a:lnTo>
                  <a:cubicBezTo>
                    <a:pt x="590" y="7916"/>
                    <a:pt x="31" y="10987"/>
                    <a:pt x="1334" y="13344"/>
                  </a:cubicBezTo>
                  <a:cubicBezTo>
                    <a:pt x="1392" y="13445"/>
                    <a:pt x="1489" y="13492"/>
                    <a:pt x="1584" y="13492"/>
                  </a:cubicBezTo>
                  <a:cubicBezTo>
                    <a:pt x="1693" y="13492"/>
                    <a:pt x="1797" y="13429"/>
                    <a:pt x="1830" y="13313"/>
                  </a:cubicBezTo>
                  <a:lnTo>
                    <a:pt x="2327" y="11793"/>
                  </a:lnTo>
                  <a:cubicBezTo>
                    <a:pt x="2482" y="12693"/>
                    <a:pt x="2947" y="13965"/>
                    <a:pt x="3847" y="13965"/>
                  </a:cubicBezTo>
                  <a:cubicBezTo>
                    <a:pt x="4715" y="13965"/>
                    <a:pt x="5180" y="12693"/>
                    <a:pt x="5367" y="11793"/>
                  </a:cubicBezTo>
                  <a:lnTo>
                    <a:pt x="5863" y="13313"/>
                  </a:lnTo>
                  <a:cubicBezTo>
                    <a:pt x="5896" y="13429"/>
                    <a:pt x="6001" y="13492"/>
                    <a:pt x="6109" y="13492"/>
                  </a:cubicBezTo>
                  <a:cubicBezTo>
                    <a:pt x="6204" y="13492"/>
                    <a:pt x="6302" y="13445"/>
                    <a:pt x="6359" y="13344"/>
                  </a:cubicBezTo>
                  <a:cubicBezTo>
                    <a:pt x="7662" y="10987"/>
                    <a:pt x="7104" y="7916"/>
                    <a:pt x="5118" y="6179"/>
                  </a:cubicBezTo>
                  <a:lnTo>
                    <a:pt x="5739" y="6179"/>
                  </a:lnTo>
                  <a:cubicBezTo>
                    <a:pt x="5832" y="6179"/>
                    <a:pt x="5894" y="6148"/>
                    <a:pt x="5956" y="6086"/>
                  </a:cubicBezTo>
                  <a:lnTo>
                    <a:pt x="6483" y="5527"/>
                  </a:lnTo>
                  <a:cubicBezTo>
                    <a:pt x="6607" y="5434"/>
                    <a:pt x="6607" y="5248"/>
                    <a:pt x="6483" y="5155"/>
                  </a:cubicBezTo>
                  <a:cubicBezTo>
                    <a:pt x="6437" y="5109"/>
                    <a:pt x="6367" y="5085"/>
                    <a:pt x="6297" y="5085"/>
                  </a:cubicBezTo>
                  <a:cubicBezTo>
                    <a:pt x="6227" y="5085"/>
                    <a:pt x="6158" y="5109"/>
                    <a:pt x="6111" y="5155"/>
                  </a:cubicBezTo>
                  <a:lnTo>
                    <a:pt x="5646" y="5620"/>
                  </a:lnTo>
                  <a:lnTo>
                    <a:pt x="5398" y="5620"/>
                  </a:lnTo>
                  <a:cubicBezTo>
                    <a:pt x="5460" y="5434"/>
                    <a:pt x="5491" y="5248"/>
                    <a:pt x="5491" y="5062"/>
                  </a:cubicBezTo>
                  <a:cubicBezTo>
                    <a:pt x="5491" y="4814"/>
                    <a:pt x="5429" y="4566"/>
                    <a:pt x="5305" y="4349"/>
                  </a:cubicBezTo>
                  <a:lnTo>
                    <a:pt x="5925" y="3914"/>
                  </a:lnTo>
                  <a:cubicBezTo>
                    <a:pt x="6049" y="3852"/>
                    <a:pt x="6080" y="3666"/>
                    <a:pt x="5987" y="3542"/>
                  </a:cubicBezTo>
                  <a:cubicBezTo>
                    <a:pt x="5931" y="3467"/>
                    <a:pt x="5840" y="3426"/>
                    <a:pt x="5750" y="3426"/>
                  </a:cubicBezTo>
                  <a:cubicBezTo>
                    <a:pt x="5691" y="3426"/>
                    <a:pt x="5633" y="3443"/>
                    <a:pt x="5584" y="3480"/>
                  </a:cubicBezTo>
                  <a:lnTo>
                    <a:pt x="4994" y="3914"/>
                  </a:lnTo>
                  <a:cubicBezTo>
                    <a:pt x="4870" y="3790"/>
                    <a:pt x="4715" y="3697"/>
                    <a:pt x="4560" y="3604"/>
                  </a:cubicBezTo>
                  <a:cubicBezTo>
                    <a:pt x="4870" y="2084"/>
                    <a:pt x="6049" y="812"/>
                    <a:pt x="7445" y="533"/>
                  </a:cubicBezTo>
                  <a:cubicBezTo>
                    <a:pt x="7600" y="502"/>
                    <a:pt x="7693" y="378"/>
                    <a:pt x="7662" y="223"/>
                  </a:cubicBezTo>
                  <a:cubicBezTo>
                    <a:pt x="7635" y="88"/>
                    <a:pt x="7514" y="0"/>
                    <a:pt x="7381" y="0"/>
                  </a:cubicBezTo>
                  <a:cubicBezTo>
                    <a:pt x="7361" y="0"/>
                    <a:pt x="7341" y="2"/>
                    <a:pt x="7321" y="6"/>
                  </a:cubicBezTo>
                  <a:cubicBezTo>
                    <a:pt x="5646" y="347"/>
                    <a:pt x="4374" y="1805"/>
                    <a:pt x="4033" y="3449"/>
                  </a:cubicBezTo>
                  <a:lnTo>
                    <a:pt x="3630" y="3449"/>
                  </a:lnTo>
                  <a:cubicBezTo>
                    <a:pt x="3319" y="1805"/>
                    <a:pt x="2017" y="347"/>
                    <a:pt x="341" y="6"/>
                  </a:cubicBezTo>
                  <a:cubicBezTo>
                    <a:pt x="325" y="2"/>
                    <a:pt x="309" y="0"/>
                    <a:pt x="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07" name="Google Shape;707;p44"/>
          <p:cNvGrpSpPr/>
          <p:nvPr/>
        </p:nvGrpSpPr>
        <p:grpSpPr>
          <a:xfrm>
            <a:off x="6430494" y="1418899"/>
            <a:ext cx="339687" cy="376609"/>
            <a:chOff x="6430494" y="1418899"/>
            <a:chExt cx="339687" cy="376609"/>
          </a:xfrm>
        </p:grpSpPr>
        <p:sp>
          <p:nvSpPr>
            <p:cNvPr id="708" name="Google Shape;708;p44"/>
            <p:cNvSpPr/>
            <p:nvPr/>
          </p:nvSpPr>
          <p:spPr>
            <a:xfrm>
              <a:off x="6592799" y="1628995"/>
              <a:ext cx="15103" cy="15103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6430494" y="1418899"/>
              <a:ext cx="339687" cy="376609"/>
            </a:xfrm>
            <a:custGeom>
              <a:avLst/>
              <a:gdLst/>
              <a:ahLst/>
              <a:cxnLst/>
              <a:rect l="l" t="t" r="r" b="b"/>
              <a:pathLst>
                <a:path w="12595" h="13964" extrusionOk="0">
                  <a:moveTo>
                    <a:pt x="6298" y="2331"/>
                  </a:moveTo>
                  <a:cubicBezTo>
                    <a:pt x="6608" y="2331"/>
                    <a:pt x="6856" y="2580"/>
                    <a:pt x="6856" y="2890"/>
                  </a:cubicBezTo>
                  <a:cubicBezTo>
                    <a:pt x="6856" y="3200"/>
                    <a:pt x="6608" y="3448"/>
                    <a:pt x="6298" y="3448"/>
                  </a:cubicBezTo>
                  <a:cubicBezTo>
                    <a:pt x="5988" y="3448"/>
                    <a:pt x="5739" y="3200"/>
                    <a:pt x="5739" y="2890"/>
                  </a:cubicBezTo>
                  <a:cubicBezTo>
                    <a:pt x="5739" y="2580"/>
                    <a:pt x="5988" y="2331"/>
                    <a:pt x="6298" y="2331"/>
                  </a:cubicBezTo>
                  <a:close/>
                  <a:moveTo>
                    <a:pt x="7104" y="3634"/>
                  </a:moveTo>
                  <a:cubicBezTo>
                    <a:pt x="7384" y="4100"/>
                    <a:pt x="7632" y="4720"/>
                    <a:pt x="7849" y="5464"/>
                  </a:cubicBezTo>
                  <a:cubicBezTo>
                    <a:pt x="7384" y="5744"/>
                    <a:pt x="6856" y="5899"/>
                    <a:pt x="6298" y="5899"/>
                  </a:cubicBezTo>
                  <a:cubicBezTo>
                    <a:pt x="5739" y="5899"/>
                    <a:pt x="5212" y="5744"/>
                    <a:pt x="4747" y="5464"/>
                  </a:cubicBezTo>
                  <a:cubicBezTo>
                    <a:pt x="4964" y="4720"/>
                    <a:pt x="5243" y="4100"/>
                    <a:pt x="5491" y="3634"/>
                  </a:cubicBezTo>
                  <a:cubicBezTo>
                    <a:pt x="5708" y="3851"/>
                    <a:pt x="5988" y="3975"/>
                    <a:pt x="6298" y="3975"/>
                  </a:cubicBezTo>
                  <a:cubicBezTo>
                    <a:pt x="6608" y="3975"/>
                    <a:pt x="6887" y="3851"/>
                    <a:pt x="7104" y="3634"/>
                  </a:cubicBezTo>
                  <a:close/>
                  <a:moveTo>
                    <a:pt x="7973" y="6023"/>
                  </a:moveTo>
                  <a:cubicBezTo>
                    <a:pt x="8128" y="6612"/>
                    <a:pt x="8221" y="7170"/>
                    <a:pt x="8221" y="7512"/>
                  </a:cubicBezTo>
                  <a:cubicBezTo>
                    <a:pt x="8221" y="9869"/>
                    <a:pt x="7446" y="11761"/>
                    <a:pt x="6577" y="12102"/>
                  </a:cubicBezTo>
                  <a:lnTo>
                    <a:pt x="6577" y="9156"/>
                  </a:lnTo>
                  <a:cubicBezTo>
                    <a:pt x="6577" y="9001"/>
                    <a:pt x="6453" y="8907"/>
                    <a:pt x="6298" y="8907"/>
                  </a:cubicBezTo>
                  <a:cubicBezTo>
                    <a:pt x="6143" y="8907"/>
                    <a:pt x="6019" y="9001"/>
                    <a:pt x="6019" y="9156"/>
                  </a:cubicBezTo>
                  <a:lnTo>
                    <a:pt x="6019" y="12102"/>
                  </a:lnTo>
                  <a:cubicBezTo>
                    <a:pt x="5708" y="11978"/>
                    <a:pt x="5429" y="11668"/>
                    <a:pt x="5243" y="11358"/>
                  </a:cubicBezTo>
                  <a:cubicBezTo>
                    <a:pt x="4623" y="10303"/>
                    <a:pt x="4406" y="8752"/>
                    <a:pt x="4406" y="7512"/>
                  </a:cubicBezTo>
                  <a:cubicBezTo>
                    <a:pt x="4406" y="7170"/>
                    <a:pt x="4468" y="6612"/>
                    <a:pt x="4623" y="6023"/>
                  </a:cubicBezTo>
                  <a:cubicBezTo>
                    <a:pt x="5057" y="6240"/>
                    <a:pt x="5522" y="6395"/>
                    <a:pt x="6019" y="6426"/>
                  </a:cubicBezTo>
                  <a:lnTo>
                    <a:pt x="6019" y="6984"/>
                  </a:lnTo>
                  <a:cubicBezTo>
                    <a:pt x="6019" y="7139"/>
                    <a:pt x="6143" y="7263"/>
                    <a:pt x="6298" y="7263"/>
                  </a:cubicBezTo>
                  <a:cubicBezTo>
                    <a:pt x="6453" y="7263"/>
                    <a:pt x="6577" y="7139"/>
                    <a:pt x="6577" y="6984"/>
                  </a:cubicBezTo>
                  <a:lnTo>
                    <a:pt x="6577" y="6426"/>
                  </a:lnTo>
                  <a:cubicBezTo>
                    <a:pt x="7073" y="6395"/>
                    <a:pt x="7539" y="6240"/>
                    <a:pt x="7973" y="6023"/>
                  </a:cubicBezTo>
                  <a:close/>
                  <a:moveTo>
                    <a:pt x="4127" y="1"/>
                  </a:moveTo>
                  <a:cubicBezTo>
                    <a:pt x="4062" y="1"/>
                    <a:pt x="3998" y="24"/>
                    <a:pt x="3940" y="67"/>
                  </a:cubicBezTo>
                  <a:cubicBezTo>
                    <a:pt x="3816" y="160"/>
                    <a:pt x="3816" y="346"/>
                    <a:pt x="3909" y="439"/>
                  </a:cubicBezTo>
                  <a:lnTo>
                    <a:pt x="5398" y="2269"/>
                  </a:lnTo>
                  <a:cubicBezTo>
                    <a:pt x="5274" y="2456"/>
                    <a:pt x="5212" y="2673"/>
                    <a:pt x="5212" y="2890"/>
                  </a:cubicBezTo>
                  <a:cubicBezTo>
                    <a:pt x="5212" y="2952"/>
                    <a:pt x="5212" y="3014"/>
                    <a:pt x="5212" y="3076"/>
                  </a:cubicBezTo>
                  <a:cubicBezTo>
                    <a:pt x="4871" y="3541"/>
                    <a:pt x="4623" y="4162"/>
                    <a:pt x="4437" y="4720"/>
                  </a:cubicBezTo>
                  <a:lnTo>
                    <a:pt x="3816" y="3076"/>
                  </a:lnTo>
                  <a:cubicBezTo>
                    <a:pt x="3785" y="2983"/>
                    <a:pt x="3723" y="2921"/>
                    <a:pt x="3630" y="2890"/>
                  </a:cubicBezTo>
                  <a:lnTo>
                    <a:pt x="1459" y="2362"/>
                  </a:lnTo>
                  <a:cubicBezTo>
                    <a:pt x="1433" y="2357"/>
                    <a:pt x="1408" y="2355"/>
                    <a:pt x="1384" y="2355"/>
                  </a:cubicBezTo>
                  <a:cubicBezTo>
                    <a:pt x="1264" y="2355"/>
                    <a:pt x="1169" y="2419"/>
                    <a:pt x="1118" y="2549"/>
                  </a:cubicBezTo>
                  <a:cubicBezTo>
                    <a:pt x="1087" y="2704"/>
                    <a:pt x="1180" y="2859"/>
                    <a:pt x="1335" y="2890"/>
                  </a:cubicBezTo>
                  <a:lnTo>
                    <a:pt x="3382" y="3386"/>
                  </a:lnTo>
                  <a:lnTo>
                    <a:pt x="4158" y="5588"/>
                  </a:lnTo>
                  <a:cubicBezTo>
                    <a:pt x="4033" y="6116"/>
                    <a:pt x="3940" y="6581"/>
                    <a:pt x="3878" y="6984"/>
                  </a:cubicBezTo>
                  <a:lnTo>
                    <a:pt x="2917" y="6209"/>
                  </a:lnTo>
                  <a:cubicBezTo>
                    <a:pt x="2873" y="6187"/>
                    <a:pt x="2829" y="6165"/>
                    <a:pt x="2774" y="6165"/>
                  </a:cubicBezTo>
                  <a:cubicBezTo>
                    <a:pt x="2751" y="6165"/>
                    <a:pt x="2727" y="6169"/>
                    <a:pt x="2700" y="6178"/>
                  </a:cubicBezTo>
                  <a:cubicBezTo>
                    <a:pt x="2638" y="6178"/>
                    <a:pt x="2576" y="6209"/>
                    <a:pt x="2513" y="6302"/>
                  </a:cubicBezTo>
                  <a:lnTo>
                    <a:pt x="1211" y="8411"/>
                  </a:lnTo>
                  <a:lnTo>
                    <a:pt x="187" y="8907"/>
                  </a:lnTo>
                  <a:cubicBezTo>
                    <a:pt x="32" y="9001"/>
                    <a:pt x="1" y="9156"/>
                    <a:pt x="63" y="9280"/>
                  </a:cubicBezTo>
                  <a:cubicBezTo>
                    <a:pt x="105" y="9386"/>
                    <a:pt x="191" y="9434"/>
                    <a:pt x="291" y="9434"/>
                  </a:cubicBezTo>
                  <a:cubicBezTo>
                    <a:pt x="337" y="9434"/>
                    <a:pt x="386" y="9423"/>
                    <a:pt x="435" y="9404"/>
                  </a:cubicBezTo>
                  <a:lnTo>
                    <a:pt x="1521" y="8876"/>
                  </a:lnTo>
                  <a:cubicBezTo>
                    <a:pt x="1552" y="8845"/>
                    <a:pt x="1614" y="8814"/>
                    <a:pt x="1614" y="8752"/>
                  </a:cubicBezTo>
                  <a:lnTo>
                    <a:pt x="2824" y="6829"/>
                  </a:lnTo>
                  <a:lnTo>
                    <a:pt x="3847" y="7667"/>
                  </a:lnTo>
                  <a:cubicBezTo>
                    <a:pt x="3847" y="8101"/>
                    <a:pt x="3878" y="8535"/>
                    <a:pt x="3940" y="8970"/>
                  </a:cubicBezTo>
                  <a:lnTo>
                    <a:pt x="2917" y="9466"/>
                  </a:lnTo>
                  <a:cubicBezTo>
                    <a:pt x="2824" y="9497"/>
                    <a:pt x="2762" y="9590"/>
                    <a:pt x="2762" y="9714"/>
                  </a:cubicBezTo>
                  <a:lnTo>
                    <a:pt x="2762" y="13684"/>
                  </a:lnTo>
                  <a:cubicBezTo>
                    <a:pt x="2762" y="13840"/>
                    <a:pt x="2886" y="13964"/>
                    <a:pt x="3041" y="13964"/>
                  </a:cubicBezTo>
                  <a:cubicBezTo>
                    <a:pt x="3196" y="13964"/>
                    <a:pt x="3320" y="13840"/>
                    <a:pt x="3320" y="13684"/>
                  </a:cubicBezTo>
                  <a:lnTo>
                    <a:pt x="3320" y="9869"/>
                  </a:lnTo>
                  <a:lnTo>
                    <a:pt x="4033" y="9528"/>
                  </a:lnTo>
                  <a:cubicBezTo>
                    <a:pt x="4406" y="11482"/>
                    <a:pt x="5274" y="12692"/>
                    <a:pt x="6298" y="12692"/>
                  </a:cubicBezTo>
                  <a:cubicBezTo>
                    <a:pt x="7321" y="12692"/>
                    <a:pt x="8190" y="11482"/>
                    <a:pt x="8562" y="9528"/>
                  </a:cubicBezTo>
                  <a:lnTo>
                    <a:pt x="9307" y="9869"/>
                  </a:lnTo>
                  <a:lnTo>
                    <a:pt x="9307" y="13684"/>
                  </a:lnTo>
                  <a:cubicBezTo>
                    <a:pt x="9307" y="13840"/>
                    <a:pt x="9431" y="13964"/>
                    <a:pt x="9586" y="13964"/>
                  </a:cubicBezTo>
                  <a:cubicBezTo>
                    <a:pt x="9710" y="13964"/>
                    <a:pt x="9834" y="13840"/>
                    <a:pt x="9834" y="13684"/>
                  </a:cubicBezTo>
                  <a:lnTo>
                    <a:pt x="9834" y="9714"/>
                  </a:lnTo>
                  <a:cubicBezTo>
                    <a:pt x="9834" y="9590"/>
                    <a:pt x="9772" y="9497"/>
                    <a:pt x="9679" y="9466"/>
                  </a:cubicBezTo>
                  <a:lnTo>
                    <a:pt x="8655" y="8970"/>
                  </a:lnTo>
                  <a:cubicBezTo>
                    <a:pt x="8717" y="8535"/>
                    <a:pt x="8748" y="8101"/>
                    <a:pt x="8748" y="7667"/>
                  </a:cubicBezTo>
                  <a:lnTo>
                    <a:pt x="9772" y="6829"/>
                  </a:lnTo>
                  <a:lnTo>
                    <a:pt x="10982" y="8752"/>
                  </a:lnTo>
                  <a:cubicBezTo>
                    <a:pt x="11013" y="8814"/>
                    <a:pt x="11044" y="8845"/>
                    <a:pt x="11075" y="8876"/>
                  </a:cubicBezTo>
                  <a:lnTo>
                    <a:pt x="12192" y="9404"/>
                  </a:lnTo>
                  <a:cubicBezTo>
                    <a:pt x="12231" y="9423"/>
                    <a:pt x="12273" y="9434"/>
                    <a:pt x="12315" y="9434"/>
                  </a:cubicBezTo>
                  <a:cubicBezTo>
                    <a:pt x="12404" y="9434"/>
                    <a:pt x="12490" y="9386"/>
                    <a:pt x="12533" y="9280"/>
                  </a:cubicBezTo>
                  <a:cubicBezTo>
                    <a:pt x="12595" y="9156"/>
                    <a:pt x="12564" y="9001"/>
                    <a:pt x="12409" y="8939"/>
                  </a:cubicBezTo>
                  <a:lnTo>
                    <a:pt x="11385" y="8411"/>
                  </a:lnTo>
                  <a:lnTo>
                    <a:pt x="10082" y="6302"/>
                  </a:lnTo>
                  <a:cubicBezTo>
                    <a:pt x="10020" y="6240"/>
                    <a:pt x="9958" y="6178"/>
                    <a:pt x="9896" y="6178"/>
                  </a:cubicBezTo>
                  <a:cubicBezTo>
                    <a:pt x="9871" y="6169"/>
                    <a:pt x="9848" y="6166"/>
                    <a:pt x="9827" y="6166"/>
                  </a:cubicBezTo>
                  <a:cubicBezTo>
                    <a:pt x="9770" y="6166"/>
                    <a:pt x="9724" y="6194"/>
                    <a:pt x="9679" y="6240"/>
                  </a:cubicBezTo>
                  <a:lnTo>
                    <a:pt x="8717" y="6984"/>
                  </a:lnTo>
                  <a:cubicBezTo>
                    <a:pt x="8655" y="6581"/>
                    <a:pt x="8562" y="6116"/>
                    <a:pt x="8438" y="5588"/>
                  </a:cubicBezTo>
                  <a:lnTo>
                    <a:pt x="9245" y="3386"/>
                  </a:lnTo>
                  <a:lnTo>
                    <a:pt x="11261" y="2890"/>
                  </a:lnTo>
                  <a:cubicBezTo>
                    <a:pt x="11416" y="2859"/>
                    <a:pt x="11509" y="2704"/>
                    <a:pt x="11478" y="2549"/>
                  </a:cubicBezTo>
                  <a:cubicBezTo>
                    <a:pt x="11452" y="2419"/>
                    <a:pt x="11340" y="2355"/>
                    <a:pt x="11214" y="2355"/>
                  </a:cubicBezTo>
                  <a:cubicBezTo>
                    <a:pt x="11189" y="2355"/>
                    <a:pt x="11163" y="2357"/>
                    <a:pt x="11137" y="2362"/>
                  </a:cubicBezTo>
                  <a:lnTo>
                    <a:pt x="8966" y="2890"/>
                  </a:lnTo>
                  <a:cubicBezTo>
                    <a:pt x="8872" y="2921"/>
                    <a:pt x="8810" y="2983"/>
                    <a:pt x="8779" y="3076"/>
                  </a:cubicBezTo>
                  <a:lnTo>
                    <a:pt x="8190" y="4720"/>
                  </a:lnTo>
                  <a:cubicBezTo>
                    <a:pt x="7973" y="4162"/>
                    <a:pt x="7725" y="3541"/>
                    <a:pt x="7384" y="3076"/>
                  </a:cubicBezTo>
                  <a:cubicBezTo>
                    <a:pt x="7384" y="3014"/>
                    <a:pt x="7384" y="2952"/>
                    <a:pt x="7384" y="2890"/>
                  </a:cubicBezTo>
                  <a:cubicBezTo>
                    <a:pt x="7384" y="2673"/>
                    <a:pt x="7321" y="2456"/>
                    <a:pt x="7197" y="2269"/>
                  </a:cubicBezTo>
                  <a:lnTo>
                    <a:pt x="8686" y="439"/>
                  </a:lnTo>
                  <a:cubicBezTo>
                    <a:pt x="8779" y="346"/>
                    <a:pt x="8779" y="160"/>
                    <a:pt x="8655" y="67"/>
                  </a:cubicBezTo>
                  <a:cubicBezTo>
                    <a:pt x="8598" y="24"/>
                    <a:pt x="8533" y="1"/>
                    <a:pt x="8472" y="1"/>
                  </a:cubicBezTo>
                  <a:cubicBezTo>
                    <a:pt x="8401" y="1"/>
                    <a:pt x="8333" y="32"/>
                    <a:pt x="8283" y="98"/>
                  </a:cubicBezTo>
                  <a:lnTo>
                    <a:pt x="6794" y="1928"/>
                  </a:lnTo>
                  <a:cubicBezTo>
                    <a:pt x="6639" y="1835"/>
                    <a:pt x="6484" y="1804"/>
                    <a:pt x="6298" y="1804"/>
                  </a:cubicBezTo>
                  <a:cubicBezTo>
                    <a:pt x="6112" y="1804"/>
                    <a:pt x="5957" y="1835"/>
                    <a:pt x="5802" y="1928"/>
                  </a:cubicBezTo>
                  <a:lnTo>
                    <a:pt x="4344" y="98"/>
                  </a:lnTo>
                  <a:cubicBezTo>
                    <a:pt x="4277" y="32"/>
                    <a:pt x="4202" y="1"/>
                    <a:pt x="4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10" name="Google Shape;710;p44"/>
          <p:cNvGrpSpPr/>
          <p:nvPr/>
        </p:nvGrpSpPr>
        <p:grpSpPr>
          <a:xfrm>
            <a:off x="5598928" y="1449132"/>
            <a:ext cx="377337" cy="316142"/>
            <a:chOff x="5598928" y="1449132"/>
            <a:chExt cx="377337" cy="316142"/>
          </a:xfrm>
        </p:grpSpPr>
        <p:sp>
          <p:nvSpPr>
            <p:cNvPr id="711" name="Google Shape;711;p44"/>
            <p:cNvSpPr/>
            <p:nvPr/>
          </p:nvSpPr>
          <p:spPr>
            <a:xfrm>
              <a:off x="5839042" y="1640727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79" y="558"/>
                  </a:cubicBezTo>
                  <a:cubicBezTo>
                    <a:pt x="404" y="558"/>
                    <a:pt x="528" y="434"/>
                    <a:pt x="528" y="279"/>
                  </a:cubicBez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5721075" y="1640727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5702681" y="1668938"/>
              <a:ext cx="25109" cy="66346"/>
            </a:xfrm>
            <a:custGeom>
              <a:avLst/>
              <a:gdLst/>
              <a:ahLst/>
              <a:cxnLst/>
              <a:rect l="l" t="t" r="r" b="b"/>
              <a:pathLst>
                <a:path w="931" h="2460" extrusionOk="0">
                  <a:moveTo>
                    <a:pt x="637" y="1"/>
                  </a:moveTo>
                  <a:cubicBezTo>
                    <a:pt x="510" y="1"/>
                    <a:pt x="398" y="66"/>
                    <a:pt x="372" y="195"/>
                  </a:cubicBezTo>
                  <a:cubicBezTo>
                    <a:pt x="31" y="1156"/>
                    <a:pt x="0" y="1870"/>
                    <a:pt x="62" y="2242"/>
                  </a:cubicBezTo>
                  <a:cubicBezTo>
                    <a:pt x="93" y="2366"/>
                    <a:pt x="217" y="2459"/>
                    <a:pt x="341" y="2459"/>
                  </a:cubicBezTo>
                  <a:cubicBezTo>
                    <a:pt x="496" y="2459"/>
                    <a:pt x="652" y="2304"/>
                    <a:pt x="620" y="2149"/>
                  </a:cubicBezTo>
                  <a:cubicBezTo>
                    <a:pt x="558" y="1901"/>
                    <a:pt x="589" y="1280"/>
                    <a:pt x="869" y="350"/>
                  </a:cubicBezTo>
                  <a:cubicBezTo>
                    <a:pt x="931" y="226"/>
                    <a:pt x="838" y="71"/>
                    <a:pt x="714" y="9"/>
                  </a:cubicBezTo>
                  <a:cubicBezTo>
                    <a:pt x="688" y="4"/>
                    <a:pt x="662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5847402" y="1668938"/>
              <a:ext cx="24300" cy="66346"/>
            </a:xfrm>
            <a:custGeom>
              <a:avLst/>
              <a:gdLst/>
              <a:ahLst/>
              <a:cxnLst/>
              <a:rect l="l" t="t" r="r" b="b"/>
              <a:pathLst>
                <a:path w="901" h="2460" extrusionOk="0">
                  <a:moveTo>
                    <a:pt x="295" y="1"/>
                  </a:moveTo>
                  <a:cubicBezTo>
                    <a:pt x="269" y="1"/>
                    <a:pt x="243" y="4"/>
                    <a:pt x="218" y="9"/>
                  </a:cubicBezTo>
                  <a:cubicBezTo>
                    <a:pt x="62" y="71"/>
                    <a:pt x="0" y="226"/>
                    <a:pt x="31" y="350"/>
                  </a:cubicBezTo>
                  <a:cubicBezTo>
                    <a:pt x="342" y="1280"/>
                    <a:pt x="342" y="1901"/>
                    <a:pt x="311" y="2149"/>
                  </a:cubicBezTo>
                  <a:cubicBezTo>
                    <a:pt x="280" y="2304"/>
                    <a:pt x="404" y="2459"/>
                    <a:pt x="590" y="2459"/>
                  </a:cubicBezTo>
                  <a:cubicBezTo>
                    <a:pt x="714" y="2459"/>
                    <a:pt x="838" y="2366"/>
                    <a:pt x="838" y="2242"/>
                  </a:cubicBezTo>
                  <a:cubicBezTo>
                    <a:pt x="900" y="1870"/>
                    <a:pt x="869" y="1156"/>
                    <a:pt x="559" y="195"/>
                  </a:cubicBezTo>
                  <a:cubicBezTo>
                    <a:pt x="533" y="66"/>
                    <a:pt x="421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5598928" y="1449132"/>
              <a:ext cx="377337" cy="316142"/>
            </a:xfrm>
            <a:custGeom>
              <a:avLst/>
              <a:gdLst/>
              <a:ahLst/>
              <a:cxnLst/>
              <a:rect l="l" t="t" r="r" b="b"/>
              <a:pathLst>
                <a:path w="13991" h="11722" extrusionOk="0">
                  <a:moveTo>
                    <a:pt x="6980" y="1676"/>
                  </a:moveTo>
                  <a:cubicBezTo>
                    <a:pt x="7725" y="1676"/>
                    <a:pt x="8345" y="2575"/>
                    <a:pt x="8345" y="3041"/>
                  </a:cubicBezTo>
                  <a:cubicBezTo>
                    <a:pt x="8345" y="3289"/>
                    <a:pt x="8128" y="3506"/>
                    <a:pt x="7911" y="3630"/>
                  </a:cubicBezTo>
                  <a:cubicBezTo>
                    <a:pt x="7662" y="3785"/>
                    <a:pt x="7321" y="3847"/>
                    <a:pt x="6980" y="3847"/>
                  </a:cubicBezTo>
                  <a:cubicBezTo>
                    <a:pt x="6670" y="3847"/>
                    <a:pt x="6329" y="3785"/>
                    <a:pt x="6049" y="3630"/>
                  </a:cubicBezTo>
                  <a:cubicBezTo>
                    <a:pt x="5770" y="3475"/>
                    <a:pt x="5615" y="3258"/>
                    <a:pt x="5615" y="3041"/>
                  </a:cubicBezTo>
                  <a:cubicBezTo>
                    <a:pt x="5615" y="2575"/>
                    <a:pt x="6236" y="1676"/>
                    <a:pt x="6980" y="1676"/>
                  </a:cubicBezTo>
                  <a:close/>
                  <a:moveTo>
                    <a:pt x="8004" y="4188"/>
                  </a:moveTo>
                  <a:cubicBezTo>
                    <a:pt x="8128" y="4312"/>
                    <a:pt x="8283" y="4498"/>
                    <a:pt x="8438" y="4716"/>
                  </a:cubicBezTo>
                  <a:cubicBezTo>
                    <a:pt x="8159" y="5987"/>
                    <a:pt x="7600" y="6856"/>
                    <a:pt x="6980" y="6856"/>
                  </a:cubicBezTo>
                  <a:cubicBezTo>
                    <a:pt x="6391" y="6856"/>
                    <a:pt x="5801" y="5987"/>
                    <a:pt x="5522" y="4716"/>
                  </a:cubicBezTo>
                  <a:cubicBezTo>
                    <a:pt x="5677" y="4529"/>
                    <a:pt x="5832" y="4343"/>
                    <a:pt x="5987" y="4188"/>
                  </a:cubicBezTo>
                  <a:cubicBezTo>
                    <a:pt x="6267" y="4312"/>
                    <a:pt x="6639" y="4405"/>
                    <a:pt x="6980" y="4405"/>
                  </a:cubicBezTo>
                  <a:cubicBezTo>
                    <a:pt x="7352" y="4405"/>
                    <a:pt x="7694" y="4312"/>
                    <a:pt x="8004" y="4188"/>
                  </a:cubicBezTo>
                  <a:close/>
                  <a:moveTo>
                    <a:pt x="6980" y="9213"/>
                  </a:moveTo>
                  <a:cubicBezTo>
                    <a:pt x="7197" y="9617"/>
                    <a:pt x="7414" y="9989"/>
                    <a:pt x="7662" y="10330"/>
                  </a:cubicBezTo>
                  <a:cubicBezTo>
                    <a:pt x="7445" y="10361"/>
                    <a:pt x="7228" y="10392"/>
                    <a:pt x="6980" y="10392"/>
                  </a:cubicBezTo>
                  <a:cubicBezTo>
                    <a:pt x="6763" y="10392"/>
                    <a:pt x="6515" y="10361"/>
                    <a:pt x="6298" y="10330"/>
                  </a:cubicBezTo>
                  <a:cubicBezTo>
                    <a:pt x="6546" y="9989"/>
                    <a:pt x="6763" y="9617"/>
                    <a:pt x="6980" y="9213"/>
                  </a:cubicBezTo>
                  <a:close/>
                  <a:moveTo>
                    <a:pt x="5119" y="5305"/>
                  </a:moveTo>
                  <a:cubicBezTo>
                    <a:pt x="5460" y="6453"/>
                    <a:pt x="6049" y="7197"/>
                    <a:pt x="6732" y="7352"/>
                  </a:cubicBezTo>
                  <a:lnTo>
                    <a:pt x="6732" y="8500"/>
                  </a:lnTo>
                  <a:cubicBezTo>
                    <a:pt x="6453" y="9151"/>
                    <a:pt x="6081" y="9772"/>
                    <a:pt x="5615" y="10299"/>
                  </a:cubicBezTo>
                  <a:cubicBezTo>
                    <a:pt x="5101" y="10862"/>
                    <a:pt x="4530" y="11174"/>
                    <a:pt x="4083" y="11174"/>
                  </a:cubicBezTo>
                  <a:cubicBezTo>
                    <a:pt x="3963" y="11174"/>
                    <a:pt x="3852" y="11151"/>
                    <a:pt x="3754" y="11106"/>
                  </a:cubicBezTo>
                  <a:cubicBezTo>
                    <a:pt x="3475" y="10981"/>
                    <a:pt x="3320" y="10485"/>
                    <a:pt x="3351" y="9803"/>
                  </a:cubicBezTo>
                  <a:cubicBezTo>
                    <a:pt x="3444" y="8407"/>
                    <a:pt x="4157" y="6825"/>
                    <a:pt x="4902" y="5615"/>
                  </a:cubicBezTo>
                  <a:cubicBezTo>
                    <a:pt x="4964" y="5522"/>
                    <a:pt x="5057" y="5398"/>
                    <a:pt x="5119" y="5305"/>
                  </a:cubicBezTo>
                  <a:close/>
                  <a:moveTo>
                    <a:pt x="8841" y="5305"/>
                  </a:moveTo>
                  <a:cubicBezTo>
                    <a:pt x="8934" y="5398"/>
                    <a:pt x="8996" y="5522"/>
                    <a:pt x="9058" y="5615"/>
                  </a:cubicBezTo>
                  <a:cubicBezTo>
                    <a:pt x="9803" y="6825"/>
                    <a:pt x="10547" y="8407"/>
                    <a:pt x="10609" y="9803"/>
                  </a:cubicBezTo>
                  <a:cubicBezTo>
                    <a:pt x="10640" y="10485"/>
                    <a:pt x="10516" y="10981"/>
                    <a:pt x="10237" y="11106"/>
                  </a:cubicBezTo>
                  <a:cubicBezTo>
                    <a:pt x="10139" y="11151"/>
                    <a:pt x="10028" y="11174"/>
                    <a:pt x="9909" y="11174"/>
                  </a:cubicBezTo>
                  <a:cubicBezTo>
                    <a:pt x="9462" y="11174"/>
                    <a:pt x="8890" y="10862"/>
                    <a:pt x="8376" y="10299"/>
                  </a:cubicBezTo>
                  <a:cubicBezTo>
                    <a:pt x="7880" y="9772"/>
                    <a:pt x="7538" y="9151"/>
                    <a:pt x="7259" y="8500"/>
                  </a:cubicBezTo>
                  <a:lnTo>
                    <a:pt x="7259" y="7352"/>
                  </a:lnTo>
                  <a:cubicBezTo>
                    <a:pt x="7942" y="7197"/>
                    <a:pt x="8500" y="6453"/>
                    <a:pt x="8841" y="5305"/>
                  </a:cubicBezTo>
                  <a:close/>
                  <a:moveTo>
                    <a:pt x="7011" y="1"/>
                  </a:moveTo>
                  <a:cubicBezTo>
                    <a:pt x="6856" y="1"/>
                    <a:pt x="6732" y="125"/>
                    <a:pt x="6732" y="280"/>
                  </a:cubicBezTo>
                  <a:lnTo>
                    <a:pt x="6732" y="1148"/>
                  </a:lnTo>
                  <a:cubicBezTo>
                    <a:pt x="5801" y="1335"/>
                    <a:pt x="5088" y="2358"/>
                    <a:pt x="5088" y="3041"/>
                  </a:cubicBezTo>
                  <a:cubicBezTo>
                    <a:pt x="5088" y="3227"/>
                    <a:pt x="5150" y="3382"/>
                    <a:pt x="5243" y="3568"/>
                  </a:cubicBezTo>
                  <a:lnTo>
                    <a:pt x="3413" y="2823"/>
                  </a:lnTo>
                  <a:lnTo>
                    <a:pt x="2917" y="1303"/>
                  </a:lnTo>
                  <a:cubicBezTo>
                    <a:pt x="2868" y="1207"/>
                    <a:pt x="2763" y="1129"/>
                    <a:pt x="2645" y="1129"/>
                  </a:cubicBezTo>
                  <a:cubicBezTo>
                    <a:pt x="2612" y="1129"/>
                    <a:pt x="2578" y="1135"/>
                    <a:pt x="2544" y="1148"/>
                  </a:cubicBezTo>
                  <a:cubicBezTo>
                    <a:pt x="2420" y="1179"/>
                    <a:pt x="2327" y="1335"/>
                    <a:pt x="2389" y="1490"/>
                  </a:cubicBezTo>
                  <a:lnTo>
                    <a:pt x="2917" y="3134"/>
                  </a:lnTo>
                  <a:cubicBezTo>
                    <a:pt x="2948" y="3196"/>
                    <a:pt x="3010" y="3258"/>
                    <a:pt x="3103" y="3289"/>
                  </a:cubicBezTo>
                  <a:lnTo>
                    <a:pt x="5274" y="4157"/>
                  </a:lnTo>
                  <a:cubicBezTo>
                    <a:pt x="5026" y="4498"/>
                    <a:pt x="4747" y="4840"/>
                    <a:pt x="4530" y="5212"/>
                  </a:cubicBezTo>
                  <a:lnTo>
                    <a:pt x="2761" y="5212"/>
                  </a:lnTo>
                  <a:lnTo>
                    <a:pt x="1738" y="4219"/>
                  </a:lnTo>
                  <a:cubicBezTo>
                    <a:pt x="1707" y="4157"/>
                    <a:pt x="1614" y="4126"/>
                    <a:pt x="1552" y="4126"/>
                  </a:cubicBezTo>
                  <a:lnTo>
                    <a:pt x="311" y="4126"/>
                  </a:lnTo>
                  <a:cubicBezTo>
                    <a:pt x="156" y="4126"/>
                    <a:pt x="32" y="4250"/>
                    <a:pt x="32" y="4405"/>
                  </a:cubicBezTo>
                  <a:cubicBezTo>
                    <a:pt x="32" y="4560"/>
                    <a:pt x="156" y="4654"/>
                    <a:pt x="311" y="4654"/>
                  </a:cubicBezTo>
                  <a:lnTo>
                    <a:pt x="1428" y="4654"/>
                  </a:lnTo>
                  <a:lnTo>
                    <a:pt x="2451" y="5677"/>
                  </a:lnTo>
                  <a:cubicBezTo>
                    <a:pt x="2482" y="5739"/>
                    <a:pt x="2575" y="5770"/>
                    <a:pt x="2637" y="5770"/>
                  </a:cubicBezTo>
                  <a:lnTo>
                    <a:pt x="4188" y="5770"/>
                  </a:lnTo>
                  <a:cubicBezTo>
                    <a:pt x="4033" y="6080"/>
                    <a:pt x="3847" y="6391"/>
                    <a:pt x="3692" y="6732"/>
                  </a:cubicBezTo>
                  <a:lnTo>
                    <a:pt x="1986" y="7414"/>
                  </a:lnTo>
                  <a:cubicBezTo>
                    <a:pt x="1893" y="7445"/>
                    <a:pt x="1831" y="7507"/>
                    <a:pt x="1831" y="7631"/>
                  </a:cubicBezTo>
                  <a:lnTo>
                    <a:pt x="1583" y="9089"/>
                  </a:lnTo>
                  <a:lnTo>
                    <a:pt x="218" y="9586"/>
                  </a:lnTo>
                  <a:cubicBezTo>
                    <a:pt x="63" y="9617"/>
                    <a:pt x="1" y="9772"/>
                    <a:pt x="32" y="9927"/>
                  </a:cubicBezTo>
                  <a:cubicBezTo>
                    <a:pt x="78" y="10042"/>
                    <a:pt x="175" y="10106"/>
                    <a:pt x="285" y="10106"/>
                  </a:cubicBezTo>
                  <a:cubicBezTo>
                    <a:pt x="324" y="10106"/>
                    <a:pt x="364" y="10098"/>
                    <a:pt x="404" y="10082"/>
                  </a:cubicBezTo>
                  <a:lnTo>
                    <a:pt x="1924" y="9555"/>
                  </a:lnTo>
                  <a:cubicBezTo>
                    <a:pt x="2017" y="9524"/>
                    <a:pt x="2079" y="9430"/>
                    <a:pt x="2110" y="9337"/>
                  </a:cubicBezTo>
                  <a:lnTo>
                    <a:pt x="2358" y="7849"/>
                  </a:lnTo>
                  <a:lnTo>
                    <a:pt x="3382" y="7445"/>
                  </a:lnTo>
                  <a:lnTo>
                    <a:pt x="3382" y="7445"/>
                  </a:lnTo>
                  <a:cubicBezTo>
                    <a:pt x="3072" y="8252"/>
                    <a:pt x="2854" y="9089"/>
                    <a:pt x="2823" y="9772"/>
                  </a:cubicBezTo>
                  <a:cubicBezTo>
                    <a:pt x="2761" y="10702"/>
                    <a:pt x="3010" y="11354"/>
                    <a:pt x="3537" y="11602"/>
                  </a:cubicBezTo>
                  <a:cubicBezTo>
                    <a:pt x="3710" y="11685"/>
                    <a:pt x="3892" y="11722"/>
                    <a:pt x="4078" y="11722"/>
                  </a:cubicBezTo>
                  <a:cubicBezTo>
                    <a:pt x="4725" y="11722"/>
                    <a:pt x="5413" y="11277"/>
                    <a:pt x="5894" y="10795"/>
                  </a:cubicBezTo>
                  <a:cubicBezTo>
                    <a:pt x="6267" y="10888"/>
                    <a:pt x="6639" y="10919"/>
                    <a:pt x="7011" y="10919"/>
                  </a:cubicBezTo>
                  <a:cubicBezTo>
                    <a:pt x="7383" y="10919"/>
                    <a:pt x="7725" y="10888"/>
                    <a:pt x="8097" y="10795"/>
                  </a:cubicBezTo>
                  <a:cubicBezTo>
                    <a:pt x="8579" y="11277"/>
                    <a:pt x="9266" y="11722"/>
                    <a:pt x="9913" y="11722"/>
                  </a:cubicBezTo>
                  <a:cubicBezTo>
                    <a:pt x="10099" y="11722"/>
                    <a:pt x="10281" y="11685"/>
                    <a:pt x="10454" y="11602"/>
                  </a:cubicBezTo>
                  <a:cubicBezTo>
                    <a:pt x="10982" y="11385"/>
                    <a:pt x="11230" y="10733"/>
                    <a:pt x="11168" y="9772"/>
                  </a:cubicBezTo>
                  <a:cubicBezTo>
                    <a:pt x="11137" y="9089"/>
                    <a:pt x="10951" y="8283"/>
                    <a:pt x="10609" y="7476"/>
                  </a:cubicBezTo>
                  <a:lnTo>
                    <a:pt x="10609" y="7476"/>
                  </a:lnTo>
                  <a:lnTo>
                    <a:pt x="11664" y="7849"/>
                  </a:lnTo>
                  <a:lnTo>
                    <a:pt x="11881" y="9337"/>
                  </a:lnTo>
                  <a:cubicBezTo>
                    <a:pt x="11912" y="9430"/>
                    <a:pt x="11974" y="9524"/>
                    <a:pt x="12067" y="9555"/>
                  </a:cubicBezTo>
                  <a:lnTo>
                    <a:pt x="13587" y="10082"/>
                  </a:lnTo>
                  <a:cubicBezTo>
                    <a:pt x="13627" y="10098"/>
                    <a:pt x="13667" y="10106"/>
                    <a:pt x="13706" y="10106"/>
                  </a:cubicBezTo>
                  <a:cubicBezTo>
                    <a:pt x="13816" y="10106"/>
                    <a:pt x="13913" y="10042"/>
                    <a:pt x="13959" y="9927"/>
                  </a:cubicBezTo>
                  <a:cubicBezTo>
                    <a:pt x="13990" y="9803"/>
                    <a:pt x="13928" y="9617"/>
                    <a:pt x="13773" y="9586"/>
                  </a:cubicBezTo>
                  <a:lnTo>
                    <a:pt x="12408" y="9089"/>
                  </a:lnTo>
                  <a:lnTo>
                    <a:pt x="12160" y="7631"/>
                  </a:lnTo>
                  <a:cubicBezTo>
                    <a:pt x="12160" y="7507"/>
                    <a:pt x="12098" y="7445"/>
                    <a:pt x="12005" y="7414"/>
                  </a:cubicBezTo>
                  <a:lnTo>
                    <a:pt x="10330" y="6794"/>
                  </a:lnTo>
                  <a:cubicBezTo>
                    <a:pt x="10144" y="6422"/>
                    <a:pt x="9989" y="6080"/>
                    <a:pt x="9803" y="5770"/>
                  </a:cubicBezTo>
                  <a:lnTo>
                    <a:pt x="11354" y="5770"/>
                  </a:lnTo>
                  <a:cubicBezTo>
                    <a:pt x="11416" y="5770"/>
                    <a:pt x="11478" y="5739"/>
                    <a:pt x="11540" y="5677"/>
                  </a:cubicBezTo>
                  <a:lnTo>
                    <a:pt x="12564" y="4654"/>
                  </a:lnTo>
                  <a:lnTo>
                    <a:pt x="13680" y="4654"/>
                  </a:lnTo>
                  <a:cubicBezTo>
                    <a:pt x="13835" y="4654"/>
                    <a:pt x="13959" y="4529"/>
                    <a:pt x="13959" y="4405"/>
                  </a:cubicBezTo>
                  <a:cubicBezTo>
                    <a:pt x="13959" y="4250"/>
                    <a:pt x="13835" y="4126"/>
                    <a:pt x="13680" y="4126"/>
                  </a:cubicBezTo>
                  <a:lnTo>
                    <a:pt x="12439" y="4126"/>
                  </a:lnTo>
                  <a:cubicBezTo>
                    <a:pt x="12377" y="4126"/>
                    <a:pt x="12315" y="4157"/>
                    <a:pt x="12253" y="4219"/>
                  </a:cubicBezTo>
                  <a:lnTo>
                    <a:pt x="11230" y="5212"/>
                  </a:lnTo>
                  <a:lnTo>
                    <a:pt x="9462" y="5212"/>
                  </a:lnTo>
                  <a:cubicBezTo>
                    <a:pt x="9244" y="4840"/>
                    <a:pt x="8996" y="4498"/>
                    <a:pt x="8717" y="4157"/>
                  </a:cubicBezTo>
                  <a:lnTo>
                    <a:pt x="10920" y="3289"/>
                  </a:lnTo>
                  <a:cubicBezTo>
                    <a:pt x="10982" y="3258"/>
                    <a:pt x="11044" y="3196"/>
                    <a:pt x="11075" y="3134"/>
                  </a:cubicBezTo>
                  <a:lnTo>
                    <a:pt x="11602" y="1490"/>
                  </a:lnTo>
                  <a:cubicBezTo>
                    <a:pt x="11664" y="1335"/>
                    <a:pt x="11571" y="1179"/>
                    <a:pt x="11447" y="1148"/>
                  </a:cubicBezTo>
                  <a:cubicBezTo>
                    <a:pt x="11413" y="1135"/>
                    <a:pt x="11379" y="1129"/>
                    <a:pt x="11346" y="1129"/>
                  </a:cubicBezTo>
                  <a:cubicBezTo>
                    <a:pt x="11230" y="1129"/>
                    <a:pt x="11130" y="1207"/>
                    <a:pt x="11106" y="1303"/>
                  </a:cubicBezTo>
                  <a:lnTo>
                    <a:pt x="10578" y="2823"/>
                  </a:lnTo>
                  <a:lnTo>
                    <a:pt x="8748" y="3568"/>
                  </a:lnTo>
                  <a:cubicBezTo>
                    <a:pt x="8841" y="3382"/>
                    <a:pt x="8903" y="3227"/>
                    <a:pt x="8903" y="3041"/>
                  </a:cubicBezTo>
                  <a:cubicBezTo>
                    <a:pt x="8903" y="2358"/>
                    <a:pt x="8190" y="1335"/>
                    <a:pt x="7259" y="1148"/>
                  </a:cubicBezTo>
                  <a:lnTo>
                    <a:pt x="7259" y="280"/>
                  </a:lnTo>
                  <a:cubicBezTo>
                    <a:pt x="7259" y="125"/>
                    <a:pt x="7135" y="1"/>
                    <a:pt x="7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16" name="Google Shape;716;p44"/>
          <p:cNvGrpSpPr/>
          <p:nvPr/>
        </p:nvGrpSpPr>
        <p:grpSpPr>
          <a:xfrm>
            <a:off x="4803340" y="3823355"/>
            <a:ext cx="341359" cy="376717"/>
            <a:chOff x="4803340" y="3823355"/>
            <a:chExt cx="341359" cy="376717"/>
          </a:xfrm>
        </p:grpSpPr>
        <p:sp>
          <p:nvSpPr>
            <p:cNvPr id="717" name="Google Shape;717;p44"/>
            <p:cNvSpPr/>
            <p:nvPr/>
          </p:nvSpPr>
          <p:spPr>
            <a:xfrm>
              <a:off x="5040082" y="4004054"/>
              <a:ext cx="15103" cy="15103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4892853" y="4004054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80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4803340" y="3823355"/>
              <a:ext cx="341359" cy="376717"/>
            </a:xfrm>
            <a:custGeom>
              <a:avLst/>
              <a:gdLst/>
              <a:ahLst/>
              <a:cxnLst/>
              <a:rect l="l" t="t" r="r" b="b"/>
              <a:pathLst>
                <a:path w="12657" h="13968" extrusionOk="0">
                  <a:moveTo>
                    <a:pt x="6328" y="2886"/>
                  </a:moveTo>
                  <a:cubicBezTo>
                    <a:pt x="6763" y="2886"/>
                    <a:pt x="7135" y="3134"/>
                    <a:pt x="7135" y="3444"/>
                  </a:cubicBezTo>
                  <a:cubicBezTo>
                    <a:pt x="7135" y="3754"/>
                    <a:pt x="6763" y="4002"/>
                    <a:pt x="6328" y="4002"/>
                  </a:cubicBezTo>
                  <a:cubicBezTo>
                    <a:pt x="5894" y="4002"/>
                    <a:pt x="5522" y="3754"/>
                    <a:pt x="5522" y="3444"/>
                  </a:cubicBezTo>
                  <a:cubicBezTo>
                    <a:pt x="5522" y="3134"/>
                    <a:pt x="5894" y="2886"/>
                    <a:pt x="6328" y="2886"/>
                  </a:cubicBezTo>
                  <a:close/>
                  <a:moveTo>
                    <a:pt x="6328" y="4530"/>
                  </a:moveTo>
                  <a:cubicBezTo>
                    <a:pt x="6638" y="4530"/>
                    <a:pt x="6887" y="4778"/>
                    <a:pt x="6887" y="5088"/>
                  </a:cubicBezTo>
                  <a:cubicBezTo>
                    <a:pt x="6887" y="5367"/>
                    <a:pt x="6638" y="5615"/>
                    <a:pt x="6328" y="5615"/>
                  </a:cubicBezTo>
                  <a:cubicBezTo>
                    <a:pt x="6018" y="5615"/>
                    <a:pt x="5770" y="5367"/>
                    <a:pt x="5770" y="5088"/>
                  </a:cubicBezTo>
                  <a:cubicBezTo>
                    <a:pt x="5770" y="4778"/>
                    <a:pt x="6018" y="4530"/>
                    <a:pt x="6328" y="4530"/>
                  </a:cubicBezTo>
                  <a:close/>
                  <a:moveTo>
                    <a:pt x="5274" y="5677"/>
                  </a:moveTo>
                  <a:lnTo>
                    <a:pt x="5274" y="5677"/>
                  </a:lnTo>
                  <a:cubicBezTo>
                    <a:pt x="5150" y="6019"/>
                    <a:pt x="5088" y="6391"/>
                    <a:pt x="5025" y="6825"/>
                  </a:cubicBezTo>
                  <a:lnTo>
                    <a:pt x="2482" y="9400"/>
                  </a:lnTo>
                  <a:cubicBezTo>
                    <a:pt x="2266" y="9592"/>
                    <a:pt x="1975" y="9710"/>
                    <a:pt x="1667" y="9710"/>
                  </a:cubicBezTo>
                  <a:cubicBezTo>
                    <a:pt x="1578" y="9710"/>
                    <a:pt x="1487" y="9700"/>
                    <a:pt x="1396" y="9679"/>
                  </a:cubicBezTo>
                  <a:cubicBezTo>
                    <a:pt x="1055" y="9586"/>
                    <a:pt x="745" y="9276"/>
                    <a:pt x="652" y="8934"/>
                  </a:cubicBezTo>
                  <a:cubicBezTo>
                    <a:pt x="559" y="8593"/>
                    <a:pt x="621" y="8283"/>
                    <a:pt x="807" y="7973"/>
                  </a:cubicBezTo>
                  <a:cubicBezTo>
                    <a:pt x="1396" y="6980"/>
                    <a:pt x="3040" y="6205"/>
                    <a:pt x="4436" y="5832"/>
                  </a:cubicBezTo>
                  <a:cubicBezTo>
                    <a:pt x="4715" y="5770"/>
                    <a:pt x="5025" y="5708"/>
                    <a:pt x="5274" y="5677"/>
                  </a:cubicBezTo>
                  <a:close/>
                  <a:moveTo>
                    <a:pt x="7383" y="5677"/>
                  </a:moveTo>
                  <a:lnTo>
                    <a:pt x="7383" y="5677"/>
                  </a:lnTo>
                  <a:cubicBezTo>
                    <a:pt x="7631" y="5708"/>
                    <a:pt x="7941" y="5770"/>
                    <a:pt x="8220" y="5832"/>
                  </a:cubicBezTo>
                  <a:cubicBezTo>
                    <a:pt x="9616" y="6205"/>
                    <a:pt x="11260" y="6980"/>
                    <a:pt x="11850" y="7973"/>
                  </a:cubicBezTo>
                  <a:cubicBezTo>
                    <a:pt x="12036" y="8314"/>
                    <a:pt x="12098" y="8624"/>
                    <a:pt x="12005" y="8934"/>
                  </a:cubicBezTo>
                  <a:cubicBezTo>
                    <a:pt x="11912" y="9276"/>
                    <a:pt x="11602" y="9586"/>
                    <a:pt x="11260" y="9679"/>
                  </a:cubicBezTo>
                  <a:cubicBezTo>
                    <a:pt x="11170" y="9700"/>
                    <a:pt x="11079" y="9710"/>
                    <a:pt x="10989" y="9710"/>
                  </a:cubicBezTo>
                  <a:cubicBezTo>
                    <a:pt x="10682" y="9710"/>
                    <a:pt x="10391" y="9592"/>
                    <a:pt x="10175" y="9400"/>
                  </a:cubicBezTo>
                  <a:lnTo>
                    <a:pt x="7631" y="6825"/>
                  </a:lnTo>
                  <a:cubicBezTo>
                    <a:pt x="7569" y="6391"/>
                    <a:pt x="7507" y="6019"/>
                    <a:pt x="7383" y="5677"/>
                  </a:cubicBezTo>
                  <a:close/>
                  <a:moveTo>
                    <a:pt x="6918" y="5988"/>
                  </a:moveTo>
                  <a:cubicBezTo>
                    <a:pt x="7073" y="6546"/>
                    <a:pt x="7135" y="7228"/>
                    <a:pt x="7135" y="7818"/>
                  </a:cubicBezTo>
                  <a:cubicBezTo>
                    <a:pt x="7135" y="9524"/>
                    <a:pt x="6607" y="10796"/>
                    <a:pt x="6328" y="10796"/>
                  </a:cubicBezTo>
                  <a:cubicBezTo>
                    <a:pt x="6049" y="10796"/>
                    <a:pt x="5522" y="9524"/>
                    <a:pt x="5522" y="7818"/>
                  </a:cubicBezTo>
                  <a:cubicBezTo>
                    <a:pt x="5522" y="7228"/>
                    <a:pt x="5584" y="6546"/>
                    <a:pt x="5739" y="5988"/>
                  </a:cubicBezTo>
                  <a:cubicBezTo>
                    <a:pt x="5894" y="6112"/>
                    <a:pt x="6111" y="6174"/>
                    <a:pt x="6328" y="6174"/>
                  </a:cubicBezTo>
                  <a:cubicBezTo>
                    <a:pt x="6545" y="6174"/>
                    <a:pt x="6732" y="6112"/>
                    <a:pt x="6918" y="5988"/>
                  </a:cubicBezTo>
                  <a:close/>
                  <a:moveTo>
                    <a:pt x="6328" y="1"/>
                  </a:moveTo>
                  <a:cubicBezTo>
                    <a:pt x="6173" y="1"/>
                    <a:pt x="6049" y="125"/>
                    <a:pt x="6049" y="280"/>
                  </a:cubicBezTo>
                  <a:lnTo>
                    <a:pt x="6049" y="2389"/>
                  </a:lnTo>
                  <a:cubicBezTo>
                    <a:pt x="5429" y="2482"/>
                    <a:pt x="4963" y="2917"/>
                    <a:pt x="4963" y="3444"/>
                  </a:cubicBezTo>
                  <a:cubicBezTo>
                    <a:pt x="4963" y="3816"/>
                    <a:pt x="5181" y="4126"/>
                    <a:pt x="5553" y="4344"/>
                  </a:cubicBezTo>
                  <a:cubicBezTo>
                    <a:pt x="5491" y="4406"/>
                    <a:pt x="5429" y="4468"/>
                    <a:pt x="5367" y="4561"/>
                  </a:cubicBezTo>
                  <a:lnTo>
                    <a:pt x="4436" y="3599"/>
                  </a:lnTo>
                  <a:lnTo>
                    <a:pt x="4436" y="2637"/>
                  </a:lnTo>
                  <a:cubicBezTo>
                    <a:pt x="4436" y="2544"/>
                    <a:pt x="4405" y="2482"/>
                    <a:pt x="4343" y="2420"/>
                  </a:cubicBezTo>
                  <a:lnTo>
                    <a:pt x="2699" y="807"/>
                  </a:lnTo>
                  <a:cubicBezTo>
                    <a:pt x="2652" y="745"/>
                    <a:pt x="2583" y="714"/>
                    <a:pt x="2513" y="714"/>
                  </a:cubicBezTo>
                  <a:cubicBezTo>
                    <a:pt x="2443" y="714"/>
                    <a:pt x="2373" y="745"/>
                    <a:pt x="2327" y="807"/>
                  </a:cubicBezTo>
                  <a:cubicBezTo>
                    <a:pt x="2203" y="900"/>
                    <a:pt x="2203" y="1087"/>
                    <a:pt x="2327" y="1180"/>
                  </a:cubicBezTo>
                  <a:lnTo>
                    <a:pt x="3878" y="2731"/>
                  </a:lnTo>
                  <a:lnTo>
                    <a:pt x="3878" y="3723"/>
                  </a:lnTo>
                  <a:cubicBezTo>
                    <a:pt x="3878" y="3785"/>
                    <a:pt x="3909" y="3847"/>
                    <a:pt x="3971" y="3909"/>
                  </a:cubicBezTo>
                  <a:lnTo>
                    <a:pt x="5181" y="5150"/>
                  </a:lnTo>
                  <a:cubicBezTo>
                    <a:pt x="4963" y="5181"/>
                    <a:pt x="4715" y="5212"/>
                    <a:pt x="4436" y="5274"/>
                  </a:cubicBezTo>
                  <a:lnTo>
                    <a:pt x="4064" y="4871"/>
                  </a:lnTo>
                  <a:cubicBezTo>
                    <a:pt x="4033" y="4840"/>
                    <a:pt x="3940" y="4809"/>
                    <a:pt x="3878" y="4809"/>
                  </a:cubicBezTo>
                  <a:lnTo>
                    <a:pt x="2637" y="4809"/>
                  </a:lnTo>
                  <a:lnTo>
                    <a:pt x="1086" y="2979"/>
                  </a:lnTo>
                  <a:cubicBezTo>
                    <a:pt x="1032" y="2925"/>
                    <a:pt x="946" y="2891"/>
                    <a:pt x="866" y="2891"/>
                  </a:cubicBezTo>
                  <a:cubicBezTo>
                    <a:pt x="808" y="2891"/>
                    <a:pt x="753" y="2909"/>
                    <a:pt x="714" y="2948"/>
                  </a:cubicBezTo>
                  <a:cubicBezTo>
                    <a:pt x="590" y="3041"/>
                    <a:pt x="590" y="3227"/>
                    <a:pt x="683" y="3351"/>
                  </a:cubicBezTo>
                  <a:lnTo>
                    <a:pt x="2296" y="5243"/>
                  </a:lnTo>
                  <a:cubicBezTo>
                    <a:pt x="2358" y="5305"/>
                    <a:pt x="2451" y="5336"/>
                    <a:pt x="2513" y="5336"/>
                  </a:cubicBezTo>
                  <a:lnTo>
                    <a:pt x="3754" y="5336"/>
                  </a:lnTo>
                  <a:lnTo>
                    <a:pt x="3847" y="5429"/>
                  </a:lnTo>
                  <a:cubicBezTo>
                    <a:pt x="2637" y="5801"/>
                    <a:pt x="993" y="6608"/>
                    <a:pt x="342" y="7694"/>
                  </a:cubicBezTo>
                  <a:cubicBezTo>
                    <a:pt x="62" y="8159"/>
                    <a:pt x="0" y="8593"/>
                    <a:pt x="124" y="9058"/>
                  </a:cubicBezTo>
                  <a:cubicBezTo>
                    <a:pt x="280" y="9617"/>
                    <a:pt x="714" y="10051"/>
                    <a:pt x="1272" y="10206"/>
                  </a:cubicBezTo>
                  <a:cubicBezTo>
                    <a:pt x="1412" y="10243"/>
                    <a:pt x="1552" y="10261"/>
                    <a:pt x="1690" y="10261"/>
                  </a:cubicBezTo>
                  <a:cubicBezTo>
                    <a:pt x="2131" y="10261"/>
                    <a:pt x="2547" y="10079"/>
                    <a:pt x="2854" y="9772"/>
                  </a:cubicBezTo>
                  <a:lnTo>
                    <a:pt x="4963" y="7632"/>
                  </a:lnTo>
                  <a:lnTo>
                    <a:pt x="4963" y="7818"/>
                  </a:lnTo>
                  <a:cubicBezTo>
                    <a:pt x="4963" y="8128"/>
                    <a:pt x="4994" y="8438"/>
                    <a:pt x="5025" y="8748"/>
                  </a:cubicBezTo>
                  <a:lnTo>
                    <a:pt x="3412" y="10330"/>
                  </a:lnTo>
                  <a:cubicBezTo>
                    <a:pt x="3350" y="10392"/>
                    <a:pt x="3319" y="10454"/>
                    <a:pt x="3319" y="10547"/>
                  </a:cubicBezTo>
                  <a:lnTo>
                    <a:pt x="3319" y="12502"/>
                  </a:lnTo>
                  <a:lnTo>
                    <a:pt x="2327" y="13494"/>
                  </a:lnTo>
                  <a:cubicBezTo>
                    <a:pt x="2203" y="13618"/>
                    <a:pt x="2203" y="13773"/>
                    <a:pt x="2327" y="13897"/>
                  </a:cubicBezTo>
                  <a:cubicBezTo>
                    <a:pt x="2373" y="13944"/>
                    <a:pt x="2443" y="13967"/>
                    <a:pt x="2513" y="13967"/>
                  </a:cubicBezTo>
                  <a:cubicBezTo>
                    <a:pt x="2583" y="13967"/>
                    <a:pt x="2652" y="13944"/>
                    <a:pt x="2699" y="13897"/>
                  </a:cubicBezTo>
                  <a:lnTo>
                    <a:pt x="3785" y="12812"/>
                  </a:lnTo>
                  <a:cubicBezTo>
                    <a:pt x="3847" y="12750"/>
                    <a:pt x="3878" y="12688"/>
                    <a:pt x="3878" y="12595"/>
                  </a:cubicBezTo>
                  <a:lnTo>
                    <a:pt x="3878" y="10640"/>
                  </a:lnTo>
                  <a:lnTo>
                    <a:pt x="5119" y="9400"/>
                  </a:lnTo>
                  <a:cubicBezTo>
                    <a:pt x="5305" y="10423"/>
                    <a:pt x="5708" y="11354"/>
                    <a:pt x="6328" y="11354"/>
                  </a:cubicBezTo>
                  <a:cubicBezTo>
                    <a:pt x="6949" y="11354"/>
                    <a:pt x="7352" y="10423"/>
                    <a:pt x="7538" y="9400"/>
                  </a:cubicBezTo>
                  <a:lnTo>
                    <a:pt x="8779" y="10640"/>
                  </a:lnTo>
                  <a:lnTo>
                    <a:pt x="8779" y="12595"/>
                  </a:lnTo>
                  <a:cubicBezTo>
                    <a:pt x="8779" y="12688"/>
                    <a:pt x="8810" y="12750"/>
                    <a:pt x="8872" y="12812"/>
                  </a:cubicBezTo>
                  <a:lnTo>
                    <a:pt x="9958" y="13897"/>
                  </a:lnTo>
                  <a:cubicBezTo>
                    <a:pt x="10004" y="13944"/>
                    <a:pt x="10074" y="13967"/>
                    <a:pt x="10144" y="13967"/>
                  </a:cubicBezTo>
                  <a:cubicBezTo>
                    <a:pt x="10213" y="13967"/>
                    <a:pt x="10283" y="13944"/>
                    <a:pt x="10330" y="13897"/>
                  </a:cubicBezTo>
                  <a:cubicBezTo>
                    <a:pt x="10454" y="13773"/>
                    <a:pt x="10454" y="13618"/>
                    <a:pt x="10330" y="13494"/>
                  </a:cubicBezTo>
                  <a:lnTo>
                    <a:pt x="9337" y="12502"/>
                  </a:lnTo>
                  <a:lnTo>
                    <a:pt x="9337" y="10547"/>
                  </a:lnTo>
                  <a:cubicBezTo>
                    <a:pt x="9337" y="10454"/>
                    <a:pt x="9306" y="10392"/>
                    <a:pt x="9244" y="10330"/>
                  </a:cubicBezTo>
                  <a:lnTo>
                    <a:pt x="7631" y="8748"/>
                  </a:lnTo>
                  <a:cubicBezTo>
                    <a:pt x="7662" y="8438"/>
                    <a:pt x="7693" y="8128"/>
                    <a:pt x="7693" y="7818"/>
                  </a:cubicBezTo>
                  <a:lnTo>
                    <a:pt x="7693" y="7632"/>
                  </a:lnTo>
                  <a:lnTo>
                    <a:pt x="9802" y="9772"/>
                  </a:lnTo>
                  <a:cubicBezTo>
                    <a:pt x="10104" y="10096"/>
                    <a:pt x="10509" y="10265"/>
                    <a:pt x="10940" y="10265"/>
                  </a:cubicBezTo>
                  <a:cubicBezTo>
                    <a:pt x="11086" y="10265"/>
                    <a:pt x="11235" y="10245"/>
                    <a:pt x="11384" y="10206"/>
                  </a:cubicBezTo>
                  <a:cubicBezTo>
                    <a:pt x="11943" y="10051"/>
                    <a:pt x="12408" y="9617"/>
                    <a:pt x="12532" y="9058"/>
                  </a:cubicBezTo>
                  <a:cubicBezTo>
                    <a:pt x="12656" y="8593"/>
                    <a:pt x="12594" y="8159"/>
                    <a:pt x="12315" y="7694"/>
                  </a:cubicBezTo>
                  <a:cubicBezTo>
                    <a:pt x="11664" y="6608"/>
                    <a:pt x="10020" y="5801"/>
                    <a:pt x="8810" y="5429"/>
                  </a:cubicBezTo>
                  <a:lnTo>
                    <a:pt x="8903" y="5336"/>
                  </a:lnTo>
                  <a:lnTo>
                    <a:pt x="10144" y="5336"/>
                  </a:lnTo>
                  <a:cubicBezTo>
                    <a:pt x="10237" y="5336"/>
                    <a:pt x="10299" y="5305"/>
                    <a:pt x="10361" y="5243"/>
                  </a:cubicBezTo>
                  <a:lnTo>
                    <a:pt x="11974" y="3351"/>
                  </a:lnTo>
                  <a:cubicBezTo>
                    <a:pt x="12098" y="3227"/>
                    <a:pt x="12067" y="3041"/>
                    <a:pt x="11943" y="2948"/>
                  </a:cubicBezTo>
                  <a:cubicBezTo>
                    <a:pt x="11904" y="2909"/>
                    <a:pt x="11848" y="2891"/>
                    <a:pt x="11791" y="2891"/>
                  </a:cubicBezTo>
                  <a:cubicBezTo>
                    <a:pt x="11710" y="2891"/>
                    <a:pt x="11625" y="2925"/>
                    <a:pt x="11571" y="2979"/>
                  </a:cubicBezTo>
                  <a:lnTo>
                    <a:pt x="10020" y="4809"/>
                  </a:lnTo>
                  <a:lnTo>
                    <a:pt x="8779" y="4809"/>
                  </a:lnTo>
                  <a:cubicBezTo>
                    <a:pt x="8717" y="4809"/>
                    <a:pt x="8624" y="4840"/>
                    <a:pt x="8593" y="4871"/>
                  </a:cubicBezTo>
                  <a:lnTo>
                    <a:pt x="8220" y="5274"/>
                  </a:lnTo>
                  <a:cubicBezTo>
                    <a:pt x="7941" y="5212"/>
                    <a:pt x="7693" y="5181"/>
                    <a:pt x="7476" y="5150"/>
                  </a:cubicBezTo>
                  <a:lnTo>
                    <a:pt x="8717" y="3909"/>
                  </a:lnTo>
                  <a:cubicBezTo>
                    <a:pt x="8748" y="3847"/>
                    <a:pt x="8779" y="3785"/>
                    <a:pt x="8779" y="3723"/>
                  </a:cubicBezTo>
                  <a:lnTo>
                    <a:pt x="8779" y="2731"/>
                  </a:lnTo>
                  <a:lnTo>
                    <a:pt x="10330" y="1180"/>
                  </a:lnTo>
                  <a:cubicBezTo>
                    <a:pt x="10454" y="1087"/>
                    <a:pt x="10454" y="900"/>
                    <a:pt x="10330" y="807"/>
                  </a:cubicBezTo>
                  <a:cubicBezTo>
                    <a:pt x="10283" y="745"/>
                    <a:pt x="10213" y="714"/>
                    <a:pt x="10144" y="714"/>
                  </a:cubicBezTo>
                  <a:cubicBezTo>
                    <a:pt x="10074" y="714"/>
                    <a:pt x="10004" y="745"/>
                    <a:pt x="9958" y="807"/>
                  </a:cubicBezTo>
                  <a:lnTo>
                    <a:pt x="8314" y="2420"/>
                  </a:lnTo>
                  <a:cubicBezTo>
                    <a:pt x="8282" y="2482"/>
                    <a:pt x="8251" y="2544"/>
                    <a:pt x="8251" y="2637"/>
                  </a:cubicBezTo>
                  <a:lnTo>
                    <a:pt x="8251" y="3599"/>
                  </a:lnTo>
                  <a:lnTo>
                    <a:pt x="7290" y="4561"/>
                  </a:lnTo>
                  <a:cubicBezTo>
                    <a:pt x="7228" y="4468"/>
                    <a:pt x="7197" y="4406"/>
                    <a:pt x="7135" y="4344"/>
                  </a:cubicBezTo>
                  <a:cubicBezTo>
                    <a:pt x="7476" y="4126"/>
                    <a:pt x="7693" y="3816"/>
                    <a:pt x="7693" y="3444"/>
                  </a:cubicBezTo>
                  <a:cubicBezTo>
                    <a:pt x="7693" y="2917"/>
                    <a:pt x="7228" y="2482"/>
                    <a:pt x="6607" y="2389"/>
                  </a:cubicBezTo>
                  <a:lnTo>
                    <a:pt x="6607" y="280"/>
                  </a:lnTo>
                  <a:cubicBezTo>
                    <a:pt x="6607" y="125"/>
                    <a:pt x="6483" y="1"/>
                    <a:pt x="6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4836810" y="4016649"/>
              <a:ext cx="45202" cy="38270"/>
            </a:xfrm>
            <a:custGeom>
              <a:avLst/>
              <a:gdLst/>
              <a:ahLst/>
              <a:cxnLst/>
              <a:rect l="l" t="t" r="r" b="b"/>
              <a:pathLst>
                <a:path w="1676" h="1419" extrusionOk="0">
                  <a:moveTo>
                    <a:pt x="1365" y="0"/>
                  </a:moveTo>
                  <a:cubicBezTo>
                    <a:pt x="1323" y="0"/>
                    <a:pt x="1280" y="11"/>
                    <a:pt x="1241" y="30"/>
                  </a:cubicBezTo>
                  <a:cubicBezTo>
                    <a:pt x="714" y="340"/>
                    <a:pt x="310" y="651"/>
                    <a:pt x="93" y="992"/>
                  </a:cubicBezTo>
                  <a:cubicBezTo>
                    <a:pt x="0" y="1116"/>
                    <a:pt x="31" y="1271"/>
                    <a:pt x="155" y="1364"/>
                  </a:cubicBezTo>
                  <a:cubicBezTo>
                    <a:pt x="204" y="1401"/>
                    <a:pt x="263" y="1418"/>
                    <a:pt x="320" y="1418"/>
                  </a:cubicBezTo>
                  <a:cubicBezTo>
                    <a:pt x="407" y="1418"/>
                    <a:pt x="490" y="1377"/>
                    <a:pt x="527" y="1302"/>
                  </a:cubicBezTo>
                  <a:cubicBezTo>
                    <a:pt x="714" y="1054"/>
                    <a:pt x="1055" y="775"/>
                    <a:pt x="1489" y="527"/>
                  </a:cubicBezTo>
                  <a:cubicBezTo>
                    <a:pt x="1644" y="434"/>
                    <a:pt x="1675" y="278"/>
                    <a:pt x="1613" y="154"/>
                  </a:cubicBezTo>
                  <a:cubicBezTo>
                    <a:pt x="1550" y="48"/>
                    <a:pt x="1457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5066028" y="4016649"/>
              <a:ext cx="45202" cy="38270"/>
            </a:xfrm>
            <a:custGeom>
              <a:avLst/>
              <a:gdLst/>
              <a:ahLst/>
              <a:cxnLst/>
              <a:rect l="l" t="t" r="r" b="b"/>
              <a:pathLst>
                <a:path w="1676" h="1419" extrusionOk="0">
                  <a:moveTo>
                    <a:pt x="310" y="0"/>
                  </a:moveTo>
                  <a:cubicBezTo>
                    <a:pt x="219" y="0"/>
                    <a:pt x="126" y="48"/>
                    <a:pt x="62" y="154"/>
                  </a:cubicBezTo>
                  <a:cubicBezTo>
                    <a:pt x="0" y="278"/>
                    <a:pt x="31" y="434"/>
                    <a:pt x="156" y="527"/>
                  </a:cubicBezTo>
                  <a:cubicBezTo>
                    <a:pt x="621" y="775"/>
                    <a:pt x="962" y="1054"/>
                    <a:pt x="1117" y="1302"/>
                  </a:cubicBezTo>
                  <a:cubicBezTo>
                    <a:pt x="1173" y="1377"/>
                    <a:pt x="1264" y="1418"/>
                    <a:pt x="1354" y="1418"/>
                  </a:cubicBezTo>
                  <a:cubicBezTo>
                    <a:pt x="1413" y="1418"/>
                    <a:pt x="1471" y="1401"/>
                    <a:pt x="1520" y="1364"/>
                  </a:cubicBezTo>
                  <a:cubicBezTo>
                    <a:pt x="1644" y="1271"/>
                    <a:pt x="1675" y="1116"/>
                    <a:pt x="1582" y="992"/>
                  </a:cubicBezTo>
                  <a:cubicBezTo>
                    <a:pt x="1334" y="651"/>
                    <a:pt x="962" y="340"/>
                    <a:pt x="435" y="30"/>
                  </a:cubicBezTo>
                  <a:cubicBezTo>
                    <a:pt x="395" y="11"/>
                    <a:pt x="353" y="0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22" name="Google Shape;722;p44"/>
          <p:cNvGrpSpPr/>
          <p:nvPr/>
        </p:nvGrpSpPr>
        <p:grpSpPr>
          <a:xfrm>
            <a:off x="4785755" y="3264537"/>
            <a:ext cx="376501" cy="292867"/>
            <a:chOff x="4785755" y="3264537"/>
            <a:chExt cx="376501" cy="292867"/>
          </a:xfrm>
        </p:grpSpPr>
        <p:sp>
          <p:nvSpPr>
            <p:cNvPr id="723" name="Google Shape;723;p44"/>
            <p:cNvSpPr/>
            <p:nvPr/>
          </p:nvSpPr>
          <p:spPr>
            <a:xfrm>
              <a:off x="5074388" y="3359067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49" y="0"/>
                  </a:moveTo>
                  <a:cubicBezTo>
                    <a:pt x="94" y="0"/>
                    <a:pt x="1" y="124"/>
                    <a:pt x="1" y="279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124"/>
                    <a:pt x="40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4859383" y="3359067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4785755" y="3264537"/>
              <a:ext cx="376501" cy="292867"/>
            </a:xfrm>
            <a:custGeom>
              <a:avLst/>
              <a:gdLst/>
              <a:ahLst/>
              <a:cxnLst/>
              <a:rect l="l" t="t" r="r" b="b"/>
              <a:pathLst>
                <a:path w="13960" h="10859" extrusionOk="0">
                  <a:moveTo>
                    <a:pt x="6980" y="3815"/>
                  </a:moveTo>
                  <a:cubicBezTo>
                    <a:pt x="7073" y="3909"/>
                    <a:pt x="7228" y="4219"/>
                    <a:pt x="7353" y="4839"/>
                  </a:cubicBezTo>
                  <a:cubicBezTo>
                    <a:pt x="7228" y="4855"/>
                    <a:pt x="7104" y="4862"/>
                    <a:pt x="6980" y="4862"/>
                  </a:cubicBezTo>
                  <a:cubicBezTo>
                    <a:pt x="6856" y="4862"/>
                    <a:pt x="6732" y="4855"/>
                    <a:pt x="6608" y="4839"/>
                  </a:cubicBezTo>
                  <a:cubicBezTo>
                    <a:pt x="6732" y="4219"/>
                    <a:pt x="6887" y="3909"/>
                    <a:pt x="6980" y="3815"/>
                  </a:cubicBezTo>
                  <a:close/>
                  <a:moveTo>
                    <a:pt x="1163" y="2160"/>
                  </a:moveTo>
                  <a:cubicBezTo>
                    <a:pt x="3310" y="2160"/>
                    <a:pt x="5336" y="3605"/>
                    <a:pt x="5957" y="5584"/>
                  </a:cubicBezTo>
                  <a:cubicBezTo>
                    <a:pt x="5957" y="5615"/>
                    <a:pt x="5926" y="5677"/>
                    <a:pt x="5926" y="5739"/>
                  </a:cubicBezTo>
                  <a:cubicBezTo>
                    <a:pt x="5491" y="5087"/>
                    <a:pt x="4871" y="4498"/>
                    <a:pt x="4127" y="4033"/>
                  </a:cubicBezTo>
                  <a:cubicBezTo>
                    <a:pt x="4085" y="4002"/>
                    <a:pt x="4040" y="3988"/>
                    <a:pt x="3996" y="3988"/>
                  </a:cubicBezTo>
                  <a:cubicBezTo>
                    <a:pt x="3906" y="3988"/>
                    <a:pt x="3816" y="4043"/>
                    <a:pt x="3754" y="4126"/>
                  </a:cubicBezTo>
                  <a:cubicBezTo>
                    <a:pt x="3692" y="4250"/>
                    <a:pt x="3723" y="4405"/>
                    <a:pt x="3847" y="4498"/>
                  </a:cubicBezTo>
                  <a:cubicBezTo>
                    <a:pt x="4716" y="5025"/>
                    <a:pt x="5398" y="5739"/>
                    <a:pt x="5771" y="6514"/>
                  </a:cubicBezTo>
                  <a:lnTo>
                    <a:pt x="2979" y="6514"/>
                  </a:lnTo>
                  <a:cubicBezTo>
                    <a:pt x="2420" y="6483"/>
                    <a:pt x="2358" y="6421"/>
                    <a:pt x="2203" y="6266"/>
                  </a:cubicBezTo>
                  <a:cubicBezTo>
                    <a:pt x="1955" y="6018"/>
                    <a:pt x="1986" y="5770"/>
                    <a:pt x="1800" y="5087"/>
                  </a:cubicBezTo>
                  <a:cubicBezTo>
                    <a:pt x="1614" y="4405"/>
                    <a:pt x="1149" y="4002"/>
                    <a:pt x="994" y="3815"/>
                  </a:cubicBezTo>
                  <a:cubicBezTo>
                    <a:pt x="1149" y="3800"/>
                    <a:pt x="1304" y="3792"/>
                    <a:pt x="1459" y="3792"/>
                  </a:cubicBezTo>
                  <a:cubicBezTo>
                    <a:pt x="1614" y="3792"/>
                    <a:pt x="1769" y="3800"/>
                    <a:pt x="1924" y="3815"/>
                  </a:cubicBezTo>
                  <a:cubicBezTo>
                    <a:pt x="1940" y="3819"/>
                    <a:pt x="1956" y="3820"/>
                    <a:pt x="1972" y="3820"/>
                  </a:cubicBezTo>
                  <a:cubicBezTo>
                    <a:pt x="2104" y="3820"/>
                    <a:pt x="2207" y="3706"/>
                    <a:pt x="2234" y="3567"/>
                  </a:cubicBezTo>
                  <a:cubicBezTo>
                    <a:pt x="2234" y="3412"/>
                    <a:pt x="2141" y="3288"/>
                    <a:pt x="1986" y="3257"/>
                  </a:cubicBezTo>
                  <a:cubicBezTo>
                    <a:pt x="1806" y="3244"/>
                    <a:pt x="1626" y="3237"/>
                    <a:pt x="1447" y="3237"/>
                  </a:cubicBezTo>
                  <a:cubicBezTo>
                    <a:pt x="1192" y="3237"/>
                    <a:pt x="938" y="3252"/>
                    <a:pt x="683" y="3288"/>
                  </a:cubicBezTo>
                  <a:cubicBezTo>
                    <a:pt x="590" y="2978"/>
                    <a:pt x="559" y="2668"/>
                    <a:pt x="559" y="2420"/>
                  </a:cubicBezTo>
                  <a:cubicBezTo>
                    <a:pt x="559" y="2296"/>
                    <a:pt x="683" y="2171"/>
                    <a:pt x="838" y="2171"/>
                  </a:cubicBezTo>
                  <a:cubicBezTo>
                    <a:pt x="947" y="2164"/>
                    <a:pt x="1055" y="2160"/>
                    <a:pt x="1163" y="2160"/>
                  </a:cubicBezTo>
                  <a:close/>
                  <a:moveTo>
                    <a:pt x="12824" y="2160"/>
                  </a:moveTo>
                  <a:cubicBezTo>
                    <a:pt x="12933" y="2160"/>
                    <a:pt x="13043" y="2164"/>
                    <a:pt x="13153" y="2171"/>
                  </a:cubicBezTo>
                  <a:cubicBezTo>
                    <a:pt x="13308" y="2171"/>
                    <a:pt x="13401" y="2296"/>
                    <a:pt x="13401" y="2420"/>
                  </a:cubicBezTo>
                  <a:cubicBezTo>
                    <a:pt x="13401" y="2668"/>
                    <a:pt x="13401" y="2978"/>
                    <a:pt x="13277" y="3288"/>
                  </a:cubicBezTo>
                  <a:cubicBezTo>
                    <a:pt x="13076" y="3257"/>
                    <a:pt x="12866" y="3242"/>
                    <a:pt x="12649" y="3242"/>
                  </a:cubicBezTo>
                  <a:cubicBezTo>
                    <a:pt x="12432" y="3242"/>
                    <a:pt x="12207" y="3257"/>
                    <a:pt x="11974" y="3288"/>
                  </a:cubicBezTo>
                  <a:cubicBezTo>
                    <a:pt x="11850" y="3288"/>
                    <a:pt x="11726" y="3412"/>
                    <a:pt x="11757" y="3567"/>
                  </a:cubicBezTo>
                  <a:cubicBezTo>
                    <a:pt x="11757" y="3706"/>
                    <a:pt x="11882" y="3820"/>
                    <a:pt x="11997" y="3820"/>
                  </a:cubicBezTo>
                  <a:cubicBezTo>
                    <a:pt x="12010" y="3820"/>
                    <a:pt x="12023" y="3819"/>
                    <a:pt x="12036" y="3815"/>
                  </a:cubicBezTo>
                  <a:cubicBezTo>
                    <a:pt x="12192" y="3800"/>
                    <a:pt x="12354" y="3792"/>
                    <a:pt x="12517" y="3792"/>
                  </a:cubicBezTo>
                  <a:cubicBezTo>
                    <a:pt x="12680" y="3792"/>
                    <a:pt x="12843" y="3800"/>
                    <a:pt x="12998" y="3815"/>
                  </a:cubicBezTo>
                  <a:cubicBezTo>
                    <a:pt x="12812" y="4002"/>
                    <a:pt x="12347" y="4405"/>
                    <a:pt x="12192" y="5087"/>
                  </a:cubicBezTo>
                  <a:cubicBezTo>
                    <a:pt x="12005" y="5770"/>
                    <a:pt x="12036" y="6018"/>
                    <a:pt x="11757" y="6266"/>
                  </a:cubicBezTo>
                  <a:cubicBezTo>
                    <a:pt x="11602" y="6421"/>
                    <a:pt x="11540" y="6483"/>
                    <a:pt x="11013" y="6514"/>
                  </a:cubicBezTo>
                  <a:lnTo>
                    <a:pt x="8221" y="6514"/>
                  </a:lnTo>
                  <a:cubicBezTo>
                    <a:pt x="8593" y="5770"/>
                    <a:pt x="9276" y="5056"/>
                    <a:pt x="10113" y="4498"/>
                  </a:cubicBezTo>
                  <a:cubicBezTo>
                    <a:pt x="10268" y="4405"/>
                    <a:pt x="10299" y="4250"/>
                    <a:pt x="10206" y="4126"/>
                  </a:cubicBezTo>
                  <a:cubicBezTo>
                    <a:pt x="10165" y="4043"/>
                    <a:pt x="10068" y="3988"/>
                    <a:pt x="9972" y="3988"/>
                  </a:cubicBezTo>
                  <a:cubicBezTo>
                    <a:pt x="9924" y="3988"/>
                    <a:pt x="9875" y="4002"/>
                    <a:pt x="9834" y="4033"/>
                  </a:cubicBezTo>
                  <a:cubicBezTo>
                    <a:pt x="9090" y="4498"/>
                    <a:pt x="8469" y="5087"/>
                    <a:pt x="8035" y="5739"/>
                  </a:cubicBezTo>
                  <a:cubicBezTo>
                    <a:pt x="8035" y="5677"/>
                    <a:pt x="8035" y="5646"/>
                    <a:pt x="8035" y="5584"/>
                  </a:cubicBezTo>
                  <a:cubicBezTo>
                    <a:pt x="8655" y="3605"/>
                    <a:pt x="10653" y="2160"/>
                    <a:pt x="12824" y="2160"/>
                  </a:cubicBezTo>
                  <a:close/>
                  <a:moveTo>
                    <a:pt x="6515" y="5397"/>
                  </a:moveTo>
                  <a:cubicBezTo>
                    <a:pt x="6670" y="5413"/>
                    <a:pt x="6825" y="5421"/>
                    <a:pt x="6980" y="5421"/>
                  </a:cubicBezTo>
                  <a:cubicBezTo>
                    <a:pt x="7135" y="5421"/>
                    <a:pt x="7290" y="5413"/>
                    <a:pt x="7446" y="5397"/>
                  </a:cubicBezTo>
                  <a:lnTo>
                    <a:pt x="7446" y="5397"/>
                  </a:lnTo>
                  <a:cubicBezTo>
                    <a:pt x="7570" y="6235"/>
                    <a:pt x="7539" y="7041"/>
                    <a:pt x="7415" y="7848"/>
                  </a:cubicBezTo>
                  <a:cubicBezTo>
                    <a:pt x="7290" y="8685"/>
                    <a:pt x="7104" y="9089"/>
                    <a:pt x="6980" y="9213"/>
                  </a:cubicBezTo>
                  <a:cubicBezTo>
                    <a:pt x="6701" y="8934"/>
                    <a:pt x="6546" y="7817"/>
                    <a:pt x="6546" y="7817"/>
                  </a:cubicBezTo>
                  <a:cubicBezTo>
                    <a:pt x="6422" y="7010"/>
                    <a:pt x="6422" y="6235"/>
                    <a:pt x="6515" y="5397"/>
                  </a:cubicBezTo>
                  <a:close/>
                  <a:moveTo>
                    <a:pt x="5926" y="7041"/>
                  </a:moveTo>
                  <a:cubicBezTo>
                    <a:pt x="5926" y="7321"/>
                    <a:pt x="5957" y="7600"/>
                    <a:pt x="5988" y="7879"/>
                  </a:cubicBezTo>
                  <a:cubicBezTo>
                    <a:pt x="5864" y="8530"/>
                    <a:pt x="5584" y="9058"/>
                    <a:pt x="5212" y="9430"/>
                  </a:cubicBezTo>
                  <a:lnTo>
                    <a:pt x="5243" y="9430"/>
                  </a:lnTo>
                  <a:cubicBezTo>
                    <a:pt x="4499" y="10174"/>
                    <a:pt x="3320" y="10298"/>
                    <a:pt x="2700" y="10329"/>
                  </a:cubicBezTo>
                  <a:cubicBezTo>
                    <a:pt x="2514" y="10329"/>
                    <a:pt x="2420" y="10205"/>
                    <a:pt x="2420" y="10050"/>
                  </a:cubicBezTo>
                  <a:cubicBezTo>
                    <a:pt x="2420" y="9523"/>
                    <a:pt x="2514" y="8779"/>
                    <a:pt x="2855" y="8127"/>
                  </a:cubicBezTo>
                  <a:cubicBezTo>
                    <a:pt x="3165" y="7507"/>
                    <a:pt x="3599" y="7228"/>
                    <a:pt x="3940" y="7041"/>
                  </a:cubicBezTo>
                  <a:close/>
                  <a:moveTo>
                    <a:pt x="10051" y="7041"/>
                  </a:moveTo>
                  <a:cubicBezTo>
                    <a:pt x="10361" y="7197"/>
                    <a:pt x="10796" y="7507"/>
                    <a:pt x="11106" y="8127"/>
                  </a:cubicBezTo>
                  <a:cubicBezTo>
                    <a:pt x="11447" y="8779"/>
                    <a:pt x="11540" y="9523"/>
                    <a:pt x="11571" y="10050"/>
                  </a:cubicBezTo>
                  <a:cubicBezTo>
                    <a:pt x="11571" y="10205"/>
                    <a:pt x="11447" y="10329"/>
                    <a:pt x="11292" y="10329"/>
                  </a:cubicBezTo>
                  <a:cubicBezTo>
                    <a:pt x="10641" y="10298"/>
                    <a:pt x="9493" y="10174"/>
                    <a:pt x="8748" y="9430"/>
                  </a:cubicBezTo>
                  <a:cubicBezTo>
                    <a:pt x="8376" y="9058"/>
                    <a:pt x="8097" y="8530"/>
                    <a:pt x="7973" y="7879"/>
                  </a:cubicBezTo>
                  <a:cubicBezTo>
                    <a:pt x="8004" y="7600"/>
                    <a:pt x="8035" y="7321"/>
                    <a:pt x="8066" y="7041"/>
                  </a:cubicBezTo>
                  <a:close/>
                  <a:moveTo>
                    <a:pt x="3723" y="0"/>
                  </a:moveTo>
                  <a:cubicBezTo>
                    <a:pt x="3568" y="0"/>
                    <a:pt x="3444" y="93"/>
                    <a:pt x="3444" y="248"/>
                  </a:cubicBezTo>
                  <a:cubicBezTo>
                    <a:pt x="3444" y="403"/>
                    <a:pt x="3568" y="527"/>
                    <a:pt x="3723" y="527"/>
                  </a:cubicBezTo>
                  <a:cubicBezTo>
                    <a:pt x="5305" y="527"/>
                    <a:pt x="6608" y="1768"/>
                    <a:pt x="6701" y="3350"/>
                  </a:cubicBezTo>
                  <a:cubicBezTo>
                    <a:pt x="6453" y="3505"/>
                    <a:pt x="6267" y="3940"/>
                    <a:pt x="6112" y="4591"/>
                  </a:cubicBezTo>
                  <a:cubicBezTo>
                    <a:pt x="5128" y="2712"/>
                    <a:pt x="3083" y="1608"/>
                    <a:pt x="1052" y="1608"/>
                  </a:cubicBezTo>
                  <a:cubicBezTo>
                    <a:pt x="971" y="1608"/>
                    <a:pt x="889" y="1610"/>
                    <a:pt x="807" y="1613"/>
                  </a:cubicBezTo>
                  <a:cubicBezTo>
                    <a:pt x="373" y="1644"/>
                    <a:pt x="32" y="2016"/>
                    <a:pt x="32" y="2420"/>
                  </a:cubicBezTo>
                  <a:cubicBezTo>
                    <a:pt x="1" y="3195"/>
                    <a:pt x="218" y="3815"/>
                    <a:pt x="745" y="4343"/>
                  </a:cubicBezTo>
                  <a:cubicBezTo>
                    <a:pt x="994" y="4622"/>
                    <a:pt x="1180" y="4901"/>
                    <a:pt x="1242" y="5211"/>
                  </a:cubicBezTo>
                  <a:cubicBezTo>
                    <a:pt x="1459" y="5832"/>
                    <a:pt x="1428" y="6266"/>
                    <a:pt x="1831" y="6638"/>
                  </a:cubicBezTo>
                  <a:cubicBezTo>
                    <a:pt x="2110" y="6948"/>
                    <a:pt x="2296" y="7010"/>
                    <a:pt x="2948" y="7041"/>
                  </a:cubicBezTo>
                  <a:lnTo>
                    <a:pt x="3010" y="7041"/>
                  </a:lnTo>
                  <a:cubicBezTo>
                    <a:pt x="2793" y="7259"/>
                    <a:pt x="2545" y="7507"/>
                    <a:pt x="2358" y="7879"/>
                  </a:cubicBezTo>
                  <a:cubicBezTo>
                    <a:pt x="1986" y="8623"/>
                    <a:pt x="1893" y="9461"/>
                    <a:pt x="1862" y="10019"/>
                  </a:cubicBezTo>
                  <a:cubicBezTo>
                    <a:pt x="1862" y="10468"/>
                    <a:pt x="2208" y="10858"/>
                    <a:pt x="2649" y="10858"/>
                  </a:cubicBezTo>
                  <a:cubicBezTo>
                    <a:pt x="2666" y="10858"/>
                    <a:pt x="2683" y="10858"/>
                    <a:pt x="2700" y="10857"/>
                  </a:cubicBezTo>
                  <a:cubicBezTo>
                    <a:pt x="3413" y="10857"/>
                    <a:pt x="4747" y="10671"/>
                    <a:pt x="5615" y="9802"/>
                  </a:cubicBezTo>
                  <a:cubicBezTo>
                    <a:pt x="5864" y="9554"/>
                    <a:pt x="6081" y="9244"/>
                    <a:pt x="6236" y="8903"/>
                  </a:cubicBezTo>
                  <a:cubicBezTo>
                    <a:pt x="6360" y="9275"/>
                    <a:pt x="6577" y="9771"/>
                    <a:pt x="6980" y="9771"/>
                  </a:cubicBezTo>
                  <a:cubicBezTo>
                    <a:pt x="7384" y="9771"/>
                    <a:pt x="7601" y="9275"/>
                    <a:pt x="7725" y="8903"/>
                  </a:cubicBezTo>
                  <a:cubicBezTo>
                    <a:pt x="7911" y="9244"/>
                    <a:pt x="8097" y="9554"/>
                    <a:pt x="8345" y="9802"/>
                  </a:cubicBezTo>
                  <a:cubicBezTo>
                    <a:pt x="9214" y="10671"/>
                    <a:pt x="10548" y="10857"/>
                    <a:pt x="11261" y="10857"/>
                  </a:cubicBezTo>
                  <a:cubicBezTo>
                    <a:pt x="11279" y="10858"/>
                    <a:pt x="11297" y="10859"/>
                    <a:pt x="11315" y="10859"/>
                  </a:cubicBezTo>
                  <a:cubicBezTo>
                    <a:pt x="11757" y="10859"/>
                    <a:pt x="12128" y="10497"/>
                    <a:pt x="12098" y="10050"/>
                  </a:cubicBezTo>
                  <a:cubicBezTo>
                    <a:pt x="12098" y="9461"/>
                    <a:pt x="11974" y="8623"/>
                    <a:pt x="11602" y="7879"/>
                  </a:cubicBezTo>
                  <a:cubicBezTo>
                    <a:pt x="11416" y="7538"/>
                    <a:pt x="11199" y="7259"/>
                    <a:pt x="10982" y="7041"/>
                  </a:cubicBezTo>
                  <a:lnTo>
                    <a:pt x="11013" y="7041"/>
                  </a:lnTo>
                  <a:cubicBezTo>
                    <a:pt x="11695" y="7041"/>
                    <a:pt x="11881" y="6948"/>
                    <a:pt x="12161" y="6669"/>
                  </a:cubicBezTo>
                  <a:cubicBezTo>
                    <a:pt x="12564" y="6266"/>
                    <a:pt x="12533" y="5832"/>
                    <a:pt x="12719" y="5211"/>
                  </a:cubicBezTo>
                  <a:cubicBezTo>
                    <a:pt x="12781" y="4901"/>
                    <a:pt x="12967" y="4622"/>
                    <a:pt x="13246" y="4343"/>
                  </a:cubicBezTo>
                  <a:cubicBezTo>
                    <a:pt x="13774" y="3815"/>
                    <a:pt x="13960" y="3195"/>
                    <a:pt x="13960" y="2420"/>
                  </a:cubicBezTo>
                  <a:cubicBezTo>
                    <a:pt x="13960" y="2016"/>
                    <a:pt x="13618" y="1644"/>
                    <a:pt x="13184" y="1613"/>
                  </a:cubicBezTo>
                  <a:cubicBezTo>
                    <a:pt x="13101" y="1610"/>
                    <a:pt x="13019" y="1608"/>
                    <a:pt x="12936" y="1608"/>
                  </a:cubicBezTo>
                  <a:cubicBezTo>
                    <a:pt x="10880" y="1608"/>
                    <a:pt x="8863" y="2712"/>
                    <a:pt x="7849" y="4591"/>
                  </a:cubicBezTo>
                  <a:cubicBezTo>
                    <a:pt x="7725" y="3940"/>
                    <a:pt x="7508" y="3505"/>
                    <a:pt x="7259" y="3350"/>
                  </a:cubicBezTo>
                  <a:cubicBezTo>
                    <a:pt x="7353" y="1768"/>
                    <a:pt x="8655" y="527"/>
                    <a:pt x="10237" y="527"/>
                  </a:cubicBezTo>
                  <a:cubicBezTo>
                    <a:pt x="10392" y="527"/>
                    <a:pt x="10516" y="403"/>
                    <a:pt x="10516" y="248"/>
                  </a:cubicBezTo>
                  <a:cubicBezTo>
                    <a:pt x="10516" y="93"/>
                    <a:pt x="10392" y="0"/>
                    <a:pt x="10237" y="0"/>
                  </a:cubicBezTo>
                  <a:cubicBezTo>
                    <a:pt x="8779" y="0"/>
                    <a:pt x="7508" y="900"/>
                    <a:pt x="6980" y="2171"/>
                  </a:cubicBezTo>
                  <a:cubicBezTo>
                    <a:pt x="6453" y="900"/>
                    <a:pt x="5181" y="0"/>
                    <a:pt x="3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26" name="Google Shape;726;p44"/>
          <p:cNvGrpSpPr/>
          <p:nvPr/>
        </p:nvGrpSpPr>
        <p:grpSpPr>
          <a:xfrm>
            <a:off x="4805848" y="2621194"/>
            <a:ext cx="337179" cy="375638"/>
            <a:chOff x="4805848" y="2621194"/>
            <a:chExt cx="337179" cy="375638"/>
          </a:xfrm>
        </p:grpSpPr>
        <p:sp>
          <p:nvSpPr>
            <p:cNvPr id="727" name="Google Shape;727;p44"/>
            <p:cNvSpPr/>
            <p:nvPr/>
          </p:nvSpPr>
          <p:spPr>
            <a:xfrm>
              <a:off x="5025869" y="2786844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80" y="0"/>
                  </a:moveTo>
                  <a:cubicBezTo>
                    <a:pt x="125" y="0"/>
                    <a:pt x="0" y="124"/>
                    <a:pt x="0" y="279"/>
                  </a:cubicBezTo>
                  <a:cubicBezTo>
                    <a:pt x="0" y="434"/>
                    <a:pt x="125" y="528"/>
                    <a:pt x="280" y="528"/>
                  </a:cubicBezTo>
                  <a:cubicBezTo>
                    <a:pt x="435" y="52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4908739" y="2786844"/>
              <a:ext cx="14267" cy="14240"/>
            </a:xfrm>
            <a:custGeom>
              <a:avLst/>
              <a:gdLst/>
              <a:ahLst/>
              <a:cxnLst/>
              <a:rect l="l" t="t" r="r" b="b"/>
              <a:pathLst>
                <a:path w="529" h="528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28"/>
                    <a:pt x="280" y="528"/>
                  </a:cubicBezTo>
                  <a:cubicBezTo>
                    <a:pt x="435" y="528"/>
                    <a:pt x="528" y="434"/>
                    <a:pt x="528" y="279"/>
                  </a:cubicBezTo>
                  <a:cubicBezTo>
                    <a:pt x="528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4805848" y="2621194"/>
              <a:ext cx="337179" cy="375638"/>
            </a:xfrm>
            <a:custGeom>
              <a:avLst/>
              <a:gdLst/>
              <a:ahLst/>
              <a:cxnLst/>
              <a:rect l="l" t="t" r="r" b="b"/>
              <a:pathLst>
                <a:path w="12502" h="13928" extrusionOk="0">
                  <a:moveTo>
                    <a:pt x="6266" y="1241"/>
                  </a:moveTo>
                  <a:cubicBezTo>
                    <a:pt x="7011" y="1241"/>
                    <a:pt x="7600" y="2141"/>
                    <a:pt x="7600" y="2606"/>
                  </a:cubicBezTo>
                  <a:cubicBezTo>
                    <a:pt x="7600" y="2854"/>
                    <a:pt x="7383" y="3133"/>
                    <a:pt x="7042" y="3288"/>
                  </a:cubicBezTo>
                  <a:cubicBezTo>
                    <a:pt x="6794" y="3382"/>
                    <a:pt x="6545" y="3413"/>
                    <a:pt x="6266" y="3413"/>
                  </a:cubicBezTo>
                  <a:cubicBezTo>
                    <a:pt x="5987" y="3413"/>
                    <a:pt x="5708" y="3382"/>
                    <a:pt x="5491" y="3288"/>
                  </a:cubicBezTo>
                  <a:cubicBezTo>
                    <a:pt x="5119" y="3133"/>
                    <a:pt x="4901" y="2854"/>
                    <a:pt x="4901" y="2606"/>
                  </a:cubicBezTo>
                  <a:cubicBezTo>
                    <a:pt x="4901" y="2141"/>
                    <a:pt x="5522" y="1241"/>
                    <a:pt x="6266" y="1241"/>
                  </a:cubicBezTo>
                  <a:close/>
                  <a:moveTo>
                    <a:pt x="7073" y="3847"/>
                  </a:moveTo>
                  <a:cubicBezTo>
                    <a:pt x="7352" y="4095"/>
                    <a:pt x="7569" y="4498"/>
                    <a:pt x="7755" y="4995"/>
                  </a:cubicBezTo>
                  <a:lnTo>
                    <a:pt x="6825" y="6483"/>
                  </a:lnTo>
                  <a:cubicBezTo>
                    <a:pt x="6794" y="6545"/>
                    <a:pt x="6763" y="6607"/>
                    <a:pt x="6794" y="6701"/>
                  </a:cubicBezTo>
                  <a:lnTo>
                    <a:pt x="5708" y="6701"/>
                  </a:lnTo>
                  <a:cubicBezTo>
                    <a:pt x="5739" y="6607"/>
                    <a:pt x="5708" y="6545"/>
                    <a:pt x="5677" y="6483"/>
                  </a:cubicBezTo>
                  <a:lnTo>
                    <a:pt x="4746" y="4995"/>
                  </a:lnTo>
                  <a:cubicBezTo>
                    <a:pt x="4932" y="4498"/>
                    <a:pt x="5181" y="4126"/>
                    <a:pt x="5429" y="3847"/>
                  </a:cubicBezTo>
                  <a:cubicBezTo>
                    <a:pt x="5677" y="3909"/>
                    <a:pt x="5956" y="3971"/>
                    <a:pt x="6266" y="3971"/>
                  </a:cubicBezTo>
                  <a:cubicBezTo>
                    <a:pt x="6545" y="3971"/>
                    <a:pt x="6825" y="3909"/>
                    <a:pt x="7073" y="3847"/>
                  </a:cubicBezTo>
                  <a:close/>
                  <a:moveTo>
                    <a:pt x="7073" y="7228"/>
                  </a:moveTo>
                  <a:cubicBezTo>
                    <a:pt x="7290" y="7600"/>
                    <a:pt x="7569" y="7941"/>
                    <a:pt x="7879" y="8314"/>
                  </a:cubicBezTo>
                  <a:lnTo>
                    <a:pt x="4622" y="8314"/>
                  </a:lnTo>
                  <a:cubicBezTo>
                    <a:pt x="4932" y="7972"/>
                    <a:pt x="5212" y="7600"/>
                    <a:pt x="5429" y="7228"/>
                  </a:cubicBezTo>
                  <a:close/>
                  <a:moveTo>
                    <a:pt x="8034" y="8872"/>
                  </a:moveTo>
                  <a:cubicBezTo>
                    <a:pt x="7972" y="9244"/>
                    <a:pt x="7879" y="9616"/>
                    <a:pt x="7755" y="9958"/>
                  </a:cubicBezTo>
                  <a:lnTo>
                    <a:pt x="4746" y="9958"/>
                  </a:lnTo>
                  <a:cubicBezTo>
                    <a:pt x="4622" y="9616"/>
                    <a:pt x="4529" y="9244"/>
                    <a:pt x="4467" y="8872"/>
                  </a:cubicBezTo>
                  <a:close/>
                  <a:moveTo>
                    <a:pt x="4343" y="5367"/>
                  </a:moveTo>
                  <a:lnTo>
                    <a:pt x="5150" y="6639"/>
                  </a:lnTo>
                  <a:cubicBezTo>
                    <a:pt x="5119" y="6701"/>
                    <a:pt x="5057" y="6763"/>
                    <a:pt x="5026" y="6825"/>
                  </a:cubicBezTo>
                  <a:cubicBezTo>
                    <a:pt x="4374" y="7972"/>
                    <a:pt x="3040" y="9275"/>
                    <a:pt x="1831" y="9802"/>
                  </a:cubicBezTo>
                  <a:cubicBezTo>
                    <a:pt x="1534" y="9951"/>
                    <a:pt x="1260" y="10021"/>
                    <a:pt x="1054" y="10021"/>
                  </a:cubicBezTo>
                  <a:cubicBezTo>
                    <a:pt x="915" y="10021"/>
                    <a:pt x="807" y="9989"/>
                    <a:pt x="745" y="9927"/>
                  </a:cubicBezTo>
                  <a:cubicBezTo>
                    <a:pt x="559" y="9771"/>
                    <a:pt x="621" y="9337"/>
                    <a:pt x="838" y="8810"/>
                  </a:cubicBezTo>
                  <a:cubicBezTo>
                    <a:pt x="1458" y="7445"/>
                    <a:pt x="3071" y="5894"/>
                    <a:pt x="4343" y="5367"/>
                  </a:cubicBezTo>
                  <a:close/>
                  <a:moveTo>
                    <a:pt x="8158" y="5367"/>
                  </a:moveTo>
                  <a:cubicBezTo>
                    <a:pt x="9430" y="5894"/>
                    <a:pt x="11074" y="7445"/>
                    <a:pt x="11664" y="8810"/>
                  </a:cubicBezTo>
                  <a:cubicBezTo>
                    <a:pt x="11881" y="9337"/>
                    <a:pt x="11943" y="9771"/>
                    <a:pt x="11757" y="9927"/>
                  </a:cubicBezTo>
                  <a:cubicBezTo>
                    <a:pt x="11694" y="9989"/>
                    <a:pt x="11586" y="10021"/>
                    <a:pt x="11447" y="10021"/>
                  </a:cubicBezTo>
                  <a:cubicBezTo>
                    <a:pt x="11241" y="10021"/>
                    <a:pt x="10967" y="9951"/>
                    <a:pt x="10671" y="9802"/>
                  </a:cubicBezTo>
                  <a:cubicBezTo>
                    <a:pt x="9461" y="9275"/>
                    <a:pt x="8127" y="7972"/>
                    <a:pt x="7476" y="6825"/>
                  </a:cubicBezTo>
                  <a:cubicBezTo>
                    <a:pt x="7445" y="6763"/>
                    <a:pt x="7414" y="6701"/>
                    <a:pt x="7352" y="6639"/>
                  </a:cubicBezTo>
                  <a:lnTo>
                    <a:pt x="8158" y="5367"/>
                  </a:lnTo>
                  <a:close/>
                  <a:moveTo>
                    <a:pt x="7538" y="10485"/>
                  </a:moveTo>
                  <a:cubicBezTo>
                    <a:pt x="7166" y="11167"/>
                    <a:pt x="6701" y="11571"/>
                    <a:pt x="6266" y="11571"/>
                  </a:cubicBezTo>
                  <a:cubicBezTo>
                    <a:pt x="5801" y="11571"/>
                    <a:pt x="5336" y="11198"/>
                    <a:pt x="4963" y="10485"/>
                  </a:cubicBezTo>
                  <a:close/>
                  <a:moveTo>
                    <a:pt x="2978" y="0"/>
                  </a:moveTo>
                  <a:cubicBezTo>
                    <a:pt x="2823" y="0"/>
                    <a:pt x="2699" y="125"/>
                    <a:pt x="2699" y="280"/>
                  </a:cubicBezTo>
                  <a:lnTo>
                    <a:pt x="2699" y="3164"/>
                  </a:lnTo>
                  <a:cubicBezTo>
                    <a:pt x="2699" y="3288"/>
                    <a:pt x="2792" y="3413"/>
                    <a:pt x="2947" y="3413"/>
                  </a:cubicBezTo>
                  <a:lnTo>
                    <a:pt x="4808" y="3723"/>
                  </a:lnTo>
                  <a:cubicBezTo>
                    <a:pt x="4653" y="3971"/>
                    <a:pt x="4498" y="4219"/>
                    <a:pt x="4343" y="4529"/>
                  </a:cubicBezTo>
                  <a:lnTo>
                    <a:pt x="3009" y="4529"/>
                  </a:lnTo>
                  <a:lnTo>
                    <a:pt x="1458" y="2699"/>
                  </a:lnTo>
                  <a:cubicBezTo>
                    <a:pt x="1404" y="2645"/>
                    <a:pt x="1319" y="2612"/>
                    <a:pt x="1232" y="2612"/>
                  </a:cubicBezTo>
                  <a:cubicBezTo>
                    <a:pt x="1170" y="2612"/>
                    <a:pt x="1107" y="2629"/>
                    <a:pt x="1055" y="2668"/>
                  </a:cubicBezTo>
                  <a:cubicBezTo>
                    <a:pt x="962" y="2761"/>
                    <a:pt x="931" y="2947"/>
                    <a:pt x="1024" y="3071"/>
                  </a:cubicBezTo>
                  <a:lnTo>
                    <a:pt x="2668" y="4963"/>
                  </a:lnTo>
                  <a:cubicBezTo>
                    <a:pt x="2730" y="5026"/>
                    <a:pt x="2792" y="5057"/>
                    <a:pt x="2885" y="5057"/>
                  </a:cubicBezTo>
                  <a:lnTo>
                    <a:pt x="3723" y="5057"/>
                  </a:lnTo>
                  <a:cubicBezTo>
                    <a:pt x="2420" y="5739"/>
                    <a:pt x="931" y="7228"/>
                    <a:pt x="342" y="8593"/>
                  </a:cubicBezTo>
                  <a:cubicBezTo>
                    <a:pt x="0" y="9368"/>
                    <a:pt x="0" y="9958"/>
                    <a:pt x="342" y="10299"/>
                  </a:cubicBezTo>
                  <a:cubicBezTo>
                    <a:pt x="531" y="10488"/>
                    <a:pt x="778" y="10559"/>
                    <a:pt x="1041" y="10559"/>
                  </a:cubicBezTo>
                  <a:cubicBezTo>
                    <a:pt x="1383" y="10559"/>
                    <a:pt x="1750" y="10439"/>
                    <a:pt x="2048" y="10299"/>
                  </a:cubicBezTo>
                  <a:lnTo>
                    <a:pt x="2079" y="10299"/>
                  </a:lnTo>
                  <a:cubicBezTo>
                    <a:pt x="2668" y="10051"/>
                    <a:pt x="3319" y="9585"/>
                    <a:pt x="3940" y="9027"/>
                  </a:cubicBezTo>
                  <a:cubicBezTo>
                    <a:pt x="4002" y="9430"/>
                    <a:pt x="4126" y="9833"/>
                    <a:pt x="4250" y="10206"/>
                  </a:cubicBezTo>
                  <a:lnTo>
                    <a:pt x="3350" y="11105"/>
                  </a:lnTo>
                  <a:cubicBezTo>
                    <a:pt x="3288" y="11167"/>
                    <a:pt x="3257" y="11229"/>
                    <a:pt x="3257" y="11322"/>
                  </a:cubicBezTo>
                  <a:lnTo>
                    <a:pt x="3257" y="12687"/>
                  </a:lnTo>
                  <a:lnTo>
                    <a:pt x="2265" y="13432"/>
                  </a:lnTo>
                  <a:cubicBezTo>
                    <a:pt x="2141" y="13525"/>
                    <a:pt x="2141" y="13680"/>
                    <a:pt x="2234" y="13804"/>
                  </a:cubicBezTo>
                  <a:cubicBezTo>
                    <a:pt x="2271" y="13879"/>
                    <a:pt x="2354" y="13920"/>
                    <a:pt x="2442" y="13920"/>
                  </a:cubicBezTo>
                  <a:cubicBezTo>
                    <a:pt x="2498" y="13920"/>
                    <a:pt x="2557" y="13903"/>
                    <a:pt x="2606" y="13866"/>
                  </a:cubicBezTo>
                  <a:lnTo>
                    <a:pt x="3692" y="13059"/>
                  </a:lnTo>
                  <a:cubicBezTo>
                    <a:pt x="3754" y="12997"/>
                    <a:pt x="3785" y="12904"/>
                    <a:pt x="3785" y="12842"/>
                  </a:cubicBezTo>
                  <a:lnTo>
                    <a:pt x="3785" y="11415"/>
                  </a:lnTo>
                  <a:lnTo>
                    <a:pt x="4498" y="10733"/>
                  </a:lnTo>
                  <a:cubicBezTo>
                    <a:pt x="4870" y="11509"/>
                    <a:pt x="5398" y="11974"/>
                    <a:pt x="5987" y="12098"/>
                  </a:cubicBezTo>
                  <a:lnTo>
                    <a:pt x="5987" y="13090"/>
                  </a:lnTo>
                  <a:cubicBezTo>
                    <a:pt x="5987" y="13246"/>
                    <a:pt x="6111" y="13370"/>
                    <a:pt x="6235" y="13370"/>
                  </a:cubicBezTo>
                  <a:cubicBezTo>
                    <a:pt x="6390" y="13370"/>
                    <a:pt x="6514" y="13246"/>
                    <a:pt x="6514" y="13090"/>
                  </a:cubicBezTo>
                  <a:lnTo>
                    <a:pt x="6514" y="12098"/>
                  </a:lnTo>
                  <a:cubicBezTo>
                    <a:pt x="7104" y="11974"/>
                    <a:pt x="7631" y="11509"/>
                    <a:pt x="8003" y="10733"/>
                  </a:cubicBezTo>
                  <a:lnTo>
                    <a:pt x="8686" y="11415"/>
                  </a:lnTo>
                  <a:lnTo>
                    <a:pt x="8686" y="12563"/>
                  </a:lnTo>
                  <a:cubicBezTo>
                    <a:pt x="8686" y="12625"/>
                    <a:pt x="8717" y="12687"/>
                    <a:pt x="8779" y="12749"/>
                  </a:cubicBezTo>
                  <a:lnTo>
                    <a:pt x="9865" y="13835"/>
                  </a:lnTo>
                  <a:cubicBezTo>
                    <a:pt x="9927" y="13897"/>
                    <a:pt x="9996" y="13928"/>
                    <a:pt x="10066" y="13928"/>
                  </a:cubicBezTo>
                  <a:cubicBezTo>
                    <a:pt x="10136" y="13928"/>
                    <a:pt x="10206" y="13897"/>
                    <a:pt x="10268" y="13835"/>
                  </a:cubicBezTo>
                  <a:cubicBezTo>
                    <a:pt x="10361" y="13742"/>
                    <a:pt x="10361" y="13556"/>
                    <a:pt x="10268" y="13463"/>
                  </a:cubicBezTo>
                  <a:lnTo>
                    <a:pt x="9244" y="12439"/>
                  </a:lnTo>
                  <a:lnTo>
                    <a:pt x="9244" y="11322"/>
                  </a:lnTo>
                  <a:cubicBezTo>
                    <a:pt x="9244" y="11229"/>
                    <a:pt x="9213" y="11167"/>
                    <a:pt x="9151" y="11105"/>
                  </a:cubicBezTo>
                  <a:lnTo>
                    <a:pt x="8252" y="10206"/>
                  </a:lnTo>
                  <a:cubicBezTo>
                    <a:pt x="8376" y="9833"/>
                    <a:pt x="8500" y="9430"/>
                    <a:pt x="8562" y="9027"/>
                  </a:cubicBezTo>
                  <a:cubicBezTo>
                    <a:pt x="9182" y="9585"/>
                    <a:pt x="9834" y="10051"/>
                    <a:pt x="10454" y="10299"/>
                  </a:cubicBezTo>
                  <a:cubicBezTo>
                    <a:pt x="10752" y="10439"/>
                    <a:pt x="11119" y="10559"/>
                    <a:pt x="11460" y="10559"/>
                  </a:cubicBezTo>
                  <a:cubicBezTo>
                    <a:pt x="11723" y="10559"/>
                    <a:pt x="11971" y="10488"/>
                    <a:pt x="12160" y="10299"/>
                  </a:cubicBezTo>
                  <a:cubicBezTo>
                    <a:pt x="12501" y="9958"/>
                    <a:pt x="12501" y="9337"/>
                    <a:pt x="12160" y="8593"/>
                  </a:cubicBezTo>
                  <a:cubicBezTo>
                    <a:pt x="11571" y="7228"/>
                    <a:pt x="10082" y="5739"/>
                    <a:pt x="8779" y="5057"/>
                  </a:cubicBezTo>
                  <a:lnTo>
                    <a:pt x="9616" y="5057"/>
                  </a:lnTo>
                  <a:cubicBezTo>
                    <a:pt x="9709" y="5057"/>
                    <a:pt x="9771" y="5026"/>
                    <a:pt x="9834" y="4963"/>
                  </a:cubicBezTo>
                  <a:lnTo>
                    <a:pt x="11447" y="3040"/>
                  </a:lnTo>
                  <a:cubicBezTo>
                    <a:pt x="11540" y="2947"/>
                    <a:pt x="11540" y="2761"/>
                    <a:pt x="11416" y="2668"/>
                  </a:cubicBezTo>
                  <a:cubicBezTo>
                    <a:pt x="11372" y="2625"/>
                    <a:pt x="11309" y="2602"/>
                    <a:pt x="11244" y="2602"/>
                  </a:cubicBezTo>
                  <a:cubicBezTo>
                    <a:pt x="11170" y="2602"/>
                    <a:pt x="11093" y="2633"/>
                    <a:pt x="11043" y="2699"/>
                  </a:cubicBezTo>
                  <a:lnTo>
                    <a:pt x="9492" y="4498"/>
                  </a:lnTo>
                  <a:lnTo>
                    <a:pt x="8252" y="4498"/>
                  </a:lnTo>
                  <a:cubicBezTo>
                    <a:pt x="8221" y="4498"/>
                    <a:pt x="8158" y="4529"/>
                    <a:pt x="8127" y="4529"/>
                  </a:cubicBezTo>
                  <a:cubicBezTo>
                    <a:pt x="8003" y="4219"/>
                    <a:pt x="7848" y="3940"/>
                    <a:pt x="7662" y="3723"/>
                  </a:cubicBezTo>
                  <a:lnTo>
                    <a:pt x="9554" y="3413"/>
                  </a:lnTo>
                  <a:cubicBezTo>
                    <a:pt x="9678" y="3382"/>
                    <a:pt x="9771" y="3288"/>
                    <a:pt x="9771" y="3133"/>
                  </a:cubicBezTo>
                  <a:lnTo>
                    <a:pt x="9771" y="249"/>
                  </a:lnTo>
                  <a:cubicBezTo>
                    <a:pt x="9771" y="125"/>
                    <a:pt x="9647" y="0"/>
                    <a:pt x="9492" y="0"/>
                  </a:cubicBezTo>
                  <a:cubicBezTo>
                    <a:pt x="9368" y="0"/>
                    <a:pt x="9244" y="125"/>
                    <a:pt x="9244" y="249"/>
                  </a:cubicBezTo>
                  <a:lnTo>
                    <a:pt x="9244" y="2916"/>
                  </a:lnTo>
                  <a:lnTo>
                    <a:pt x="8003" y="3102"/>
                  </a:lnTo>
                  <a:cubicBezTo>
                    <a:pt x="8096" y="2947"/>
                    <a:pt x="8158" y="2792"/>
                    <a:pt x="8158" y="2606"/>
                  </a:cubicBezTo>
                  <a:cubicBezTo>
                    <a:pt x="8158" y="1862"/>
                    <a:pt x="7290" y="714"/>
                    <a:pt x="6235" y="714"/>
                  </a:cubicBezTo>
                  <a:cubicBezTo>
                    <a:pt x="5181" y="714"/>
                    <a:pt x="4343" y="1862"/>
                    <a:pt x="4343" y="2606"/>
                  </a:cubicBezTo>
                  <a:cubicBezTo>
                    <a:pt x="4343" y="2792"/>
                    <a:pt x="4374" y="2947"/>
                    <a:pt x="4467" y="3133"/>
                  </a:cubicBezTo>
                  <a:lnTo>
                    <a:pt x="3257" y="2916"/>
                  </a:lnTo>
                  <a:lnTo>
                    <a:pt x="3257" y="280"/>
                  </a:lnTo>
                  <a:cubicBezTo>
                    <a:pt x="3257" y="125"/>
                    <a:pt x="3133" y="0"/>
                    <a:pt x="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4848515" y="2804698"/>
              <a:ext cx="52726" cy="55558"/>
            </a:xfrm>
            <a:custGeom>
              <a:avLst/>
              <a:gdLst/>
              <a:ahLst/>
              <a:cxnLst/>
              <a:rect l="l" t="t" r="r" b="b"/>
              <a:pathLst>
                <a:path w="1955" h="2060" extrusionOk="0">
                  <a:moveTo>
                    <a:pt x="1642" y="1"/>
                  </a:moveTo>
                  <a:cubicBezTo>
                    <a:pt x="1580" y="1"/>
                    <a:pt x="1516" y="25"/>
                    <a:pt x="1458" y="83"/>
                  </a:cubicBezTo>
                  <a:cubicBezTo>
                    <a:pt x="1334" y="176"/>
                    <a:pt x="1210" y="300"/>
                    <a:pt x="1086" y="424"/>
                  </a:cubicBezTo>
                  <a:cubicBezTo>
                    <a:pt x="683" y="827"/>
                    <a:pt x="342" y="1230"/>
                    <a:pt x="93" y="1634"/>
                  </a:cubicBezTo>
                  <a:cubicBezTo>
                    <a:pt x="0" y="1758"/>
                    <a:pt x="31" y="1944"/>
                    <a:pt x="155" y="2006"/>
                  </a:cubicBezTo>
                  <a:cubicBezTo>
                    <a:pt x="217" y="2043"/>
                    <a:pt x="278" y="2060"/>
                    <a:pt x="335" y="2060"/>
                  </a:cubicBezTo>
                  <a:cubicBezTo>
                    <a:pt x="423" y="2060"/>
                    <a:pt x="502" y="2019"/>
                    <a:pt x="559" y="1944"/>
                  </a:cubicBezTo>
                  <a:cubicBezTo>
                    <a:pt x="776" y="1541"/>
                    <a:pt x="1086" y="1168"/>
                    <a:pt x="1458" y="796"/>
                  </a:cubicBezTo>
                  <a:cubicBezTo>
                    <a:pt x="1582" y="703"/>
                    <a:pt x="1706" y="579"/>
                    <a:pt x="1831" y="486"/>
                  </a:cubicBezTo>
                  <a:cubicBezTo>
                    <a:pt x="1924" y="362"/>
                    <a:pt x="1955" y="207"/>
                    <a:pt x="1831" y="83"/>
                  </a:cubicBezTo>
                  <a:cubicBezTo>
                    <a:pt x="1781" y="33"/>
                    <a:pt x="1713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5048470" y="2804563"/>
              <a:ext cx="51890" cy="55666"/>
            </a:xfrm>
            <a:custGeom>
              <a:avLst/>
              <a:gdLst/>
              <a:ahLst/>
              <a:cxnLst/>
              <a:rect l="l" t="t" r="r" b="b"/>
              <a:pathLst>
                <a:path w="1924" h="2064" extrusionOk="0">
                  <a:moveTo>
                    <a:pt x="313" y="0"/>
                  </a:moveTo>
                  <a:cubicBezTo>
                    <a:pt x="233" y="0"/>
                    <a:pt x="147" y="34"/>
                    <a:pt x="93" y="88"/>
                  </a:cubicBezTo>
                  <a:cubicBezTo>
                    <a:pt x="0" y="212"/>
                    <a:pt x="0" y="367"/>
                    <a:pt x="124" y="491"/>
                  </a:cubicBezTo>
                  <a:cubicBezTo>
                    <a:pt x="248" y="584"/>
                    <a:pt x="372" y="708"/>
                    <a:pt x="465" y="801"/>
                  </a:cubicBezTo>
                  <a:cubicBezTo>
                    <a:pt x="838" y="1173"/>
                    <a:pt x="1148" y="1546"/>
                    <a:pt x="1396" y="1918"/>
                  </a:cubicBezTo>
                  <a:cubicBezTo>
                    <a:pt x="1454" y="2015"/>
                    <a:pt x="1536" y="2063"/>
                    <a:pt x="1620" y="2063"/>
                  </a:cubicBezTo>
                  <a:cubicBezTo>
                    <a:pt x="1671" y="2063"/>
                    <a:pt x="1722" y="2046"/>
                    <a:pt x="1768" y="2011"/>
                  </a:cubicBezTo>
                  <a:cubicBezTo>
                    <a:pt x="1892" y="1918"/>
                    <a:pt x="1923" y="1763"/>
                    <a:pt x="1861" y="1639"/>
                  </a:cubicBezTo>
                  <a:cubicBezTo>
                    <a:pt x="1582" y="1235"/>
                    <a:pt x="1241" y="832"/>
                    <a:pt x="869" y="429"/>
                  </a:cubicBezTo>
                  <a:cubicBezTo>
                    <a:pt x="744" y="305"/>
                    <a:pt x="620" y="181"/>
                    <a:pt x="465" y="57"/>
                  </a:cubicBezTo>
                  <a:cubicBezTo>
                    <a:pt x="426" y="18"/>
                    <a:pt x="371" y="0"/>
                    <a:pt x="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32" name="Google Shape;732;p44"/>
          <p:cNvGrpSpPr/>
          <p:nvPr/>
        </p:nvGrpSpPr>
        <p:grpSpPr>
          <a:xfrm>
            <a:off x="4785755" y="2020357"/>
            <a:ext cx="378173" cy="375827"/>
            <a:chOff x="4785755" y="2020357"/>
            <a:chExt cx="378173" cy="375827"/>
          </a:xfrm>
        </p:grpSpPr>
        <p:sp>
          <p:nvSpPr>
            <p:cNvPr id="733" name="Google Shape;733;p44"/>
            <p:cNvSpPr/>
            <p:nvPr/>
          </p:nvSpPr>
          <p:spPr>
            <a:xfrm>
              <a:off x="5011656" y="2227999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79" y="0"/>
                  </a:moveTo>
                  <a:cubicBezTo>
                    <a:pt x="124" y="0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4" y="559"/>
                    <a:pt x="527" y="435"/>
                    <a:pt x="527" y="280"/>
                  </a:cubicBezTo>
                  <a:cubicBezTo>
                    <a:pt x="527" y="125"/>
                    <a:pt x="43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5006640" y="2257153"/>
              <a:ext cx="26781" cy="73898"/>
            </a:xfrm>
            <a:custGeom>
              <a:avLst/>
              <a:gdLst/>
              <a:ahLst/>
              <a:cxnLst/>
              <a:rect l="l" t="t" r="r" b="b"/>
              <a:pathLst>
                <a:path w="993" h="2740" extrusionOk="0">
                  <a:moveTo>
                    <a:pt x="730" y="0"/>
                  </a:moveTo>
                  <a:cubicBezTo>
                    <a:pt x="715" y="0"/>
                    <a:pt x="699" y="2"/>
                    <a:pt x="682" y="5"/>
                  </a:cubicBezTo>
                  <a:cubicBezTo>
                    <a:pt x="527" y="5"/>
                    <a:pt x="403" y="129"/>
                    <a:pt x="434" y="284"/>
                  </a:cubicBezTo>
                  <a:cubicBezTo>
                    <a:pt x="434" y="470"/>
                    <a:pt x="465" y="657"/>
                    <a:pt x="465" y="843"/>
                  </a:cubicBezTo>
                  <a:cubicBezTo>
                    <a:pt x="465" y="1525"/>
                    <a:pt x="341" y="1990"/>
                    <a:pt x="93" y="2301"/>
                  </a:cubicBezTo>
                  <a:cubicBezTo>
                    <a:pt x="0" y="2394"/>
                    <a:pt x="31" y="2580"/>
                    <a:pt x="124" y="2673"/>
                  </a:cubicBezTo>
                  <a:cubicBezTo>
                    <a:pt x="182" y="2716"/>
                    <a:pt x="246" y="2739"/>
                    <a:pt x="311" y="2739"/>
                  </a:cubicBezTo>
                  <a:cubicBezTo>
                    <a:pt x="385" y="2739"/>
                    <a:pt x="461" y="2708"/>
                    <a:pt x="527" y="2642"/>
                  </a:cubicBezTo>
                  <a:cubicBezTo>
                    <a:pt x="838" y="2239"/>
                    <a:pt x="993" y="1649"/>
                    <a:pt x="993" y="843"/>
                  </a:cubicBezTo>
                  <a:cubicBezTo>
                    <a:pt x="993" y="626"/>
                    <a:pt x="993" y="439"/>
                    <a:pt x="962" y="222"/>
                  </a:cubicBezTo>
                  <a:cubicBezTo>
                    <a:pt x="962" y="111"/>
                    <a:pt x="862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4785755" y="2020357"/>
              <a:ext cx="378173" cy="375827"/>
            </a:xfrm>
            <a:custGeom>
              <a:avLst/>
              <a:gdLst/>
              <a:ahLst/>
              <a:cxnLst/>
              <a:rect l="l" t="t" r="r" b="b"/>
              <a:pathLst>
                <a:path w="14022" h="13935" extrusionOk="0">
                  <a:moveTo>
                    <a:pt x="7011" y="2798"/>
                  </a:moveTo>
                  <a:cubicBezTo>
                    <a:pt x="7446" y="2798"/>
                    <a:pt x="7818" y="3171"/>
                    <a:pt x="7818" y="3636"/>
                  </a:cubicBezTo>
                  <a:cubicBezTo>
                    <a:pt x="7818" y="4070"/>
                    <a:pt x="7477" y="4442"/>
                    <a:pt x="7011" y="4442"/>
                  </a:cubicBezTo>
                  <a:cubicBezTo>
                    <a:pt x="6546" y="4442"/>
                    <a:pt x="6205" y="4070"/>
                    <a:pt x="6205" y="3636"/>
                  </a:cubicBezTo>
                  <a:cubicBezTo>
                    <a:pt x="6205" y="3171"/>
                    <a:pt x="6546" y="2798"/>
                    <a:pt x="7011" y="2798"/>
                  </a:cubicBezTo>
                  <a:close/>
                  <a:moveTo>
                    <a:pt x="7818" y="4722"/>
                  </a:moveTo>
                  <a:cubicBezTo>
                    <a:pt x="9059" y="5621"/>
                    <a:pt x="9741" y="8010"/>
                    <a:pt x="9741" y="9623"/>
                  </a:cubicBezTo>
                  <a:cubicBezTo>
                    <a:pt x="9741" y="12073"/>
                    <a:pt x="8252" y="12600"/>
                    <a:pt x="7011" y="12600"/>
                  </a:cubicBezTo>
                  <a:cubicBezTo>
                    <a:pt x="5771" y="12600"/>
                    <a:pt x="4282" y="12073"/>
                    <a:pt x="4282" y="9623"/>
                  </a:cubicBezTo>
                  <a:cubicBezTo>
                    <a:pt x="4282" y="8041"/>
                    <a:pt x="4964" y="5652"/>
                    <a:pt x="6205" y="4722"/>
                  </a:cubicBezTo>
                  <a:cubicBezTo>
                    <a:pt x="6453" y="4908"/>
                    <a:pt x="6732" y="4970"/>
                    <a:pt x="7011" y="4970"/>
                  </a:cubicBezTo>
                  <a:cubicBezTo>
                    <a:pt x="7290" y="4970"/>
                    <a:pt x="7570" y="4908"/>
                    <a:pt x="7818" y="4722"/>
                  </a:cubicBezTo>
                  <a:close/>
                  <a:moveTo>
                    <a:pt x="5922" y="1"/>
                  </a:moveTo>
                  <a:cubicBezTo>
                    <a:pt x="5903" y="1"/>
                    <a:pt x="5884" y="3"/>
                    <a:pt x="5864" y="7"/>
                  </a:cubicBezTo>
                  <a:cubicBezTo>
                    <a:pt x="4468" y="348"/>
                    <a:pt x="3475" y="1372"/>
                    <a:pt x="3475" y="2457"/>
                  </a:cubicBezTo>
                  <a:cubicBezTo>
                    <a:pt x="3475" y="3543"/>
                    <a:pt x="4375" y="4349"/>
                    <a:pt x="5429" y="4722"/>
                  </a:cubicBezTo>
                  <a:cubicBezTo>
                    <a:pt x="5336" y="4784"/>
                    <a:pt x="5274" y="4877"/>
                    <a:pt x="5212" y="4970"/>
                  </a:cubicBezTo>
                  <a:cubicBezTo>
                    <a:pt x="3413" y="4908"/>
                    <a:pt x="2576" y="3636"/>
                    <a:pt x="2296" y="3419"/>
                  </a:cubicBezTo>
                  <a:cubicBezTo>
                    <a:pt x="2250" y="3372"/>
                    <a:pt x="2180" y="3349"/>
                    <a:pt x="2110" y="3349"/>
                  </a:cubicBezTo>
                  <a:cubicBezTo>
                    <a:pt x="2040" y="3349"/>
                    <a:pt x="1971" y="3372"/>
                    <a:pt x="1924" y="3419"/>
                  </a:cubicBezTo>
                  <a:cubicBezTo>
                    <a:pt x="1831" y="3543"/>
                    <a:pt x="1800" y="3698"/>
                    <a:pt x="1924" y="3822"/>
                  </a:cubicBezTo>
                  <a:cubicBezTo>
                    <a:pt x="2172" y="4008"/>
                    <a:pt x="3041" y="5280"/>
                    <a:pt x="4871" y="5497"/>
                  </a:cubicBezTo>
                  <a:cubicBezTo>
                    <a:pt x="4747" y="5652"/>
                    <a:pt x="4654" y="5838"/>
                    <a:pt x="4561" y="6024"/>
                  </a:cubicBezTo>
                  <a:cubicBezTo>
                    <a:pt x="3072" y="5869"/>
                    <a:pt x="1583" y="5311"/>
                    <a:pt x="466" y="4504"/>
                  </a:cubicBezTo>
                  <a:cubicBezTo>
                    <a:pt x="427" y="4466"/>
                    <a:pt x="372" y="4448"/>
                    <a:pt x="314" y="4448"/>
                  </a:cubicBezTo>
                  <a:cubicBezTo>
                    <a:pt x="234" y="4448"/>
                    <a:pt x="148" y="4481"/>
                    <a:pt x="94" y="4536"/>
                  </a:cubicBezTo>
                  <a:cubicBezTo>
                    <a:pt x="1" y="4660"/>
                    <a:pt x="32" y="4846"/>
                    <a:pt x="156" y="4939"/>
                  </a:cubicBezTo>
                  <a:cubicBezTo>
                    <a:pt x="1304" y="5776"/>
                    <a:pt x="2793" y="6366"/>
                    <a:pt x="4344" y="6552"/>
                  </a:cubicBezTo>
                  <a:cubicBezTo>
                    <a:pt x="4313" y="6676"/>
                    <a:pt x="4251" y="6800"/>
                    <a:pt x="4220" y="6893"/>
                  </a:cubicBezTo>
                  <a:lnTo>
                    <a:pt x="3847" y="6955"/>
                  </a:lnTo>
                  <a:cubicBezTo>
                    <a:pt x="2700" y="7079"/>
                    <a:pt x="1831" y="8072"/>
                    <a:pt x="1831" y="9188"/>
                  </a:cubicBezTo>
                  <a:cubicBezTo>
                    <a:pt x="1831" y="9499"/>
                    <a:pt x="1893" y="9809"/>
                    <a:pt x="2017" y="10088"/>
                  </a:cubicBezTo>
                  <a:lnTo>
                    <a:pt x="3506" y="13748"/>
                  </a:lnTo>
                  <a:cubicBezTo>
                    <a:pt x="3529" y="13863"/>
                    <a:pt x="3620" y="13927"/>
                    <a:pt x="3729" y="13927"/>
                  </a:cubicBezTo>
                  <a:cubicBezTo>
                    <a:pt x="3767" y="13927"/>
                    <a:pt x="3807" y="13919"/>
                    <a:pt x="3847" y="13903"/>
                  </a:cubicBezTo>
                  <a:cubicBezTo>
                    <a:pt x="3971" y="13872"/>
                    <a:pt x="4064" y="13686"/>
                    <a:pt x="4002" y="13562"/>
                  </a:cubicBezTo>
                  <a:cubicBezTo>
                    <a:pt x="4002" y="13562"/>
                    <a:pt x="2514" y="9871"/>
                    <a:pt x="2514" y="9871"/>
                  </a:cubicBezTo>
                  <a:cubicBezTo>
                    <a:pt x="2420" y="9654"/>
                    <a:pt x="2389" y="9437"/>
                    <a:pt x="2389" y="9188"/>
                  </a:cubicBezTo>
                  <a:cubicBezTo>
                    <a:pt x="2389" y="8320"/>
                    <a:pt x="3041" y="7575"/>
                    <a:pt x="3909" y="7482"/>
                  </a:cubicBezTo>
                  <a:lnTo>
                    <a:pt x="4033" y="7451"/>
                  </a:lnTo>
                  <a:lnTo>
                    <a:pt x="4033" y="7451"/>
                  </a:lnTo>
                  <a:cubicBezTo>
                    <a:pt x="3847" y="8165"/>
                    <a:pt x="3754" y="8909"/>
                    <a:pt x="3754" y="9592"/>
                  </a:cubicBezTo>
                  <a:cubicBezTo>
                    <a:pt x="3754" y="11949"/>
                    <a:pt x="4995" y="13159"/>
                    <a:pt x="7011" y="13159"/>
                  </a:cubicBezTo>
                  <a:cubicBezTo>
                    <a:pt x="9028" y="13159"/>
                    <a:pt x="10268" y="11949"/>
                    <a:pt x="10268" y="9592"/>
                  </a:cubicBezTo>
                  <a:cubicBezTo>
                    <a:pt x="10268" y="8909"/>
                    <a:pt x="10175" y="8165"/>
                    <a:pt x="9989" y="7451"/>
                  </a:cubicBezTo>
                  <a:lnTo>
                    <a:pt x="9989" y="7451"/>
                  </a:lnTo>
                  <a:lnTo>
                    <a:pt x="10113" y="7482"/>
                  </a:lnTo>
                  <a:cubicBezTo>
                    <a:pt x="10982" y="7575"/>
                    <a:pt x="11633" y="8320"/>
                    <a:pt x="11633" y="9188"/>
                  </a:cubicBezTo>
                  <a:cubicBezTo>
                    <a:pt x="11633" y="9437"/>
                    <a:pt x="11602" y="9654"/>
                    <a:pt x="11509" y="9871"/>
                  </a:cubicBezTo>
                  <a:lnTo>
                    <a:pt x="10020" y="13562"/>
                  </a:lnTo>
                  <a:cubicBezTo>
                    <a:pt x="9958" y="13748"/>
                    <a:pt x="10082" y="13934"/>
                    <a:pt x="10268" y="13934"/>
                  </a:cubicBezTo>
                  <a:cubicBezTo>
                    <a:pt x="10392" y="13934"/>
                    <a:pt x="10485" y="13872"/>
                    <a:pt x="10516" y="13748"/>
                  </a:cubicBezTo>
                  <a:lnTo>
                    <a:pt x="12005" y="10088"/>
                  </a:lnTo>
                  <a:cubicBezTo>
                    <a:pt x="12129" y="9809"/>
                    <a:pt x="12192" y="9499"/>
                    <a:pt x="12192" y="9188"/>
                  </a:cubicBezTo>
                  <a:cubicBezTo>
                    <a:pt x="12192" y="8041"/>
                    <a:pt x="11323" y="7079"/>
                    <a:pt x="10175" y="6955"/>
                  </a:cubicBezTo>
                  <a:lnTo>
                    <a:pt x="9803" y="6893"/>
                  </a:lnTo>
                  <a:cubicBezTo>
                    <a:pt x="9772" y="6769"/>
                    <a:pt x="9710" y="6676"/>
                    <a:pt x="9679" y="6552"/>
                  </a:cubicBezTo>
                  <a:cubicBezTo>
                    <a:pt x="11230" y="6366"/>
                    <a:pt x="12719" y="5776"/>
                    <a:pt x="13867" y="4939"/>
                  </a:cubicBezTo>
                  <a:cubicBezTo>
                    <a:pt x="13991" y="4846"/>
                    <a:pt x="14022" y="4660"/>
                    <a:pt x="13929" y="4536"/>
                  </a:cubicBezTo>
                  <a:cubicBezTo>
                    <a:pt x="13875" y="4481"/>
                    <a:pt x="13789" y="4448"/>
                    <a:pt x="13709" y="4448"/>
                  </a:cubicBezTo>
                  <a:cubicBezTo>
                    <a:pt x="13651" y="4448"/>
                    <a:pt x="13595" y="4466"/>
                    <a:pt x="13556" y="4504"/>
                  </a:cubicBezTo>
                  <a:cubicBezTo>
                    <a:pt x="12440" y="5311"/>
                    <a:pt x="10951" y="5869"/>
                    <a:pt x="9462" y="6024"/>
                  </a:cubicBezTo>
                  <a:cubicBezTo>
                    <a:pt x="9369" y="5838"/>
                    <a:pt x="9276" y="5652"/>
                    <a:pt x="9152" y="5497"/>
                  </a:cubicBezTo>
                  <a:cubicBezTo>
                    <a:pt x="10982" y="5280"/>
                    <a:pt x="11850" y="4008"/>
                    <a:pt x="12098" y="3822"/>
                  </a:cubicBezTo>
                  <a:cubicBezTo>
                    <a:pt x="12192" y="3698"/>
                    <a:pt x="12192" y="3543"/>
                    <a:pt x="12098" y="3419"/>
                  </a:cubicBezTo>
                  <a:cubicBezTo>
                    <a:pt x="12052" y="3372"/>
                    <a:pt x="11982" y="3349"/>
                    <a:pt x="11912" y="3349"/>
                  </a:cubicBezTo>
                  <a:cubicBezTo>
                    <a:pt x="11843" y="3349"/>
                    <a:pt x="11773" y="3372"/>
                    <a:pt x="11726" y="3419"/>
                  </a:cubicBezTo>
                  <a:cubicBezTo>
                    <a:pt x="11447" y="3636"/>
                    <a:pt x="10610" y="4908"/>
                    <a:pt x="8810" y="4970"/>
                  </a:cubicBezTo>
                  <a:cubicBezTo>
                    <a:pt x="8748" y="4877"/>
                    <a:pt x="8686" y="4784"/>
                    <a:pt x="8593" y="4722"/>
                  </a:cubicBezTo>
                  <a:cubicBezTo>
                    <a:pt x="9648" y="4349"/>
                    <a:pt x="10548" y="3512"/>
                    <a:pt x="10548" y="2457"/>
                  </a:cubicBezTo>
                  <a:cubicBezTo>
                    <a:pt x="10548" y="1403"/>
                    <a:pt x="9555" y="348"/>
                    <a:pt x="8159" y="7"/>
                  </a:cubicBezTo>
                  <a:cubicBezTo>
                    <a:pt x="8139" y="3"/>
                    <a:pt x="8119" y="1"/>
                    <a:pt x="8101" y="1"/>
                  </a:cubicBezTo>
                  <a:cubicBezTo>
                    <a:pt x="7973" y="1"/>
                    <a:pt x="7876" y="89"/>
                    <a:pt x="7849" y="224"/>
                  </a:cubicBezTo>
                  <a:cubicBezTo>
                    <a:pt x="7818" y="348"/>
                    <a:pt x="7911" y="503"/>
                    <a:pt x="8035" y="534"/>
                  </a:cubicBezTo>
                  <a:cubicBezTo>
                    <a:pt x="9152" y="813"/>
                    <a:pt x="10020" y="1620"/>
                    <a:pt x="10020" y="2457"/>
                  </a:cubicBezTo>
                  <a:cubicBezTo>
                    <a:pt x="10020" y="3233"/>
                    <a:pt x="9245" y="3977"/>
                    <a:pt x="8221" y="4287"/>
                  </a:cubicBezTo>
                  <a:cubicBezTo>
                    <a:pt x="8314" y="4070"/>
                    <a:pt x="8376" y="3853"/>
                    <a:pt x="8376" y="3605"/>
                  </a:cubicBezTo>
                  <a:cubicBezTo>
                    <a:pt x="8376" y="2860"/>
                    <a:pt x="7756" y="2271"/>
                    <a:pt x="7011" y="2271"/>
                  </a:cubicBezTo>
                  <a:cubicBezTo>
                    <a:pt x="6267" y="2271"/>
                    <a:pt x="5646" y="2860"/>
                    <a:pt x="5646" y="3605"/>
                  </a:cubicBezTo>
                  <a:cubicBezTo>
                    <a:pt x="5646" y="3853"/>
                    <a:pt x="5708" y="4070"/>
                    <a:pt x="5833" y="4287"/>
                  </a:cubicBezTo>
                  <a:cubicBezTo>
                    <a:pt x="4778" y="3977"/>
                    <a:pt x="4033" y="3233"/>
                    <a:pt x="4033" y="2457"/>
                  </a:cubicBezTo>
                  <a:cubicBezTo>
                    <a:pt x="4033" y="1620"/>
                    <a:pt x="4871" y="813"/>
                    <a:pt x="5988" y="534"/>
                  </a:cubicBezTo>
                  <a:cubicBezTo>
                    <a:pt x="6143" y="503"/>
                    <a:pt x="6236" y="348"/>
                    <a:pt x="6174" y="224"/>
                  </a:cubicBezTo>
                  <a:cubicBezTo>
                    <a:pt x="6147" y="89"/>
                    <a:pt x="6049" y="1"/>
                    <a:pt x="5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36" name="Google Shape;736;p44"/>
          <p:cNvGrpSpPr/>
          <p:nvPr/>
        </p:nvGrpSpPr>
        <p:grpSpPr>
          <a:xfrm>
            <a:off x="3983479" y="3222706"/>
            <a:ext cx="354736" cy="375638"/>
            <a:chOff x="3983479" y="3222706"/>
            <a:chExt cx="354736" cy="375638"/>
          </a:xfrm>
        </p:grpSpPr>
        <p:sp>
          <p:nvSpPr>
            <p:cNvPr id="737" name="Google Shape;737;p44"/>
            <p:cNvSpPr/>
            <p:nvPr/>
          </p:nvSpPr>
          <p:spPr>
            <a:xfrm>
              <a:off x="4285489" y="3491247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80" y="0"/>
                  </a:moveTo>
                  <a:cubicBezTo>
                    <a:pt x="124" y="0"/>
                    <a:pt x="0" y="124"/>
                    <a:pt x="0" y="248"/>
                  </a:cubicBezTo>
                  <a:cubicBezTo>
                    <a:pt x="0" y="404"/>
                    <a:pt x="124" y="528"/>
                    <a:pt x="280" y="528"/>
                  </a:cubicBezTo>
                  <a:cubicBezTo>
                    <a:pt x="435" y="528"/>
                    <a:pt x="559" y="404"/>
                    <a:pt x="559" y="248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4021965" y="3491247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79" y="0"/>
                  </a:moveTo>
                  <a:cubicBezTo>
                    <a:pt x="124" y="0"/>
                    <a:pt x="0" y="124"/>
                    <a:pt x="0" y="248"/>
                  </a:cubicBezTo>
                  <a:cubicBezTo>
                    <a:pt x="0" y="404"/>
                    <a:pt x="124" y="528"/>
                    <a:pt x="279" y="528"/>
                  </a:cubicBezTo>
                  <a:cubicBezTo>
                    <a:pt x="435" y="528"/>
                    <a:pt x="559" y="404"/>
                    <a:pt x="559" y="248"/>
                  </a:cubicBezTo>
                  <a:cubicBezTo>
                    <a:pt x="559" y="124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4201828" y="3405104"/>
              <a:ext cx="83688" cy="75921"/>
            </a:xfrm>
            <a:custGeom>
              <a:avLst/>
              <a:gdLst/>
              <a:ahLst/>
              <a:cxnLst/>
              <a:rect l="l" t="t" r="r" b="b"/>
              <a:pathLst>
                <a:path w="3103" h="2815" extrusionOk="0">
                  <a:moveTo>
                    <a:pt x="335" y="0"/>
                  </a:moveTo>
                  <a:cubicBezTo>
                    <a:pt x="236" y="0"/>
                    <a:pt x="136" y="48"/>
                    <a:pt x="94" y="154"/>
                  </a:cubicBezTo>
                  <a:cubicBezTo>
                    <a:pt x="0" y="278"/>
                    <a:pt x="62" y="434"/>
                    <a:pt x="187" y="527"/>
                  </a:cubicBezTo>
                  <a:lnTo>
                    <a:pt x="187" y="496"/>
                  </a:lnTo>
                  <a:cubicBezTo>
                    <a:pt x="993" y="961"/>
                    <a:pt x="1924" y="1798"/>
                    <a:pt x="2575" y="2698"/>
                  </a:cubicBezTo>
                  <a:cubicBezTo>
                    <a:pt x="2631" y="2773"/>
                    <a:pt x="2711" y="2814"/>
                    <a:pt x="2792" y="2814"/>
                  </a:cubicBezTo>
                  <a:cubicBezTo>
                    <a:pt x="2845" y="2814"/>
                    <a:pt x="2898" y="2797"/>
                    <a:pt x="2947" y="2760"/>
                  </a:cubicBezTo>
                  <a:cubicBezTo>
                    <a:pt x="3071" y="2667"/>
                    <a:pt x="3102" y="2512"/>
                    <a:pt x="3009" y="2388"/>
                  </a:cubicBezTo>
                  <a:cubicBezTo>
                    <a:pt x="2296" y="1426"/>
                    <a:pt x="1334" y="527"/>
                    <a:pt x="466" y="30"/>
                  </a:cubicBezTo>
                  <a:cubicBezTo>
                    <a:pt x="426" y="11"/>
                    <a:pt x="381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4037014" y="3405077"/>
              <a:ext cx="82852" cy="75948"/>
            </a:xfrm>
            <a:custGeom>
              <a:avLst/>
              <a:gdLst/>
              <a:ahLst/>
              <a:cxnLst/>
              <a:rect l="l" t="t" r="r" b="b"/>
              <a:pathLst>
                <a:path w="3072" h="2816" extrusionOk="0">
                  <a:moveTo>
                    <a:pt x="2768" y="0"/>
                  </a:moveTo>
                  <a:cubicBezTo>
                    <a:pt x="2723" y="0"/>
                    <a:pt x="2679" y="11"/>
                    <a:pt x="2637" y="31"/>
                  </a:cubicBezTo>
                  <a:cubicBezTo>
                    <a:pt x="1769" y="528"/>
                    <a:pt x="776" y="1427"/>
                    <a:pt x="94" y="2389"/>
                  </a:cubicBezTo>
                  <a:cubicBezTo>
                    <a:pt x="1" y="2513"/>
                    <a:pt x="32" y="2668"/>
                    <a:pt x="156" y="2761"/>
                  </a:cubicBezTo>
                  <a:cubicBezTo>
                    <a:pt x="192" y="2798"/>
                    <a:pt x="244" y="2815"/>
                    <a:pt x="298" y="2815"/>
                  </a:cubicBezTo>
                  <a:cubicBezTo>
                    <a:pt x="381" y="2815"/>
                    <a:pt x="472" y="2774"/>
                    <a:pt x="528" y="2699"/>
                  </a:cubicBezTo>
                  <a:cubicBezTo>
                    <a:pt x="1179" y="1799"/>
                    <a:pt x="2110" y="962"/>
                    <a:pt x="2916" y="497"/>
                  </a:cubicBezTo>
                  <a:cubicBezTo>
                    <a:pt x="3041" y="435"/>
                    <a:pt x="3072" y="279"/>
                    <a:pt x="3010" y="124"/>
                  </a:cubicBezTo>
                  <a:cubicBezTo>
                    <a:pt x="2947" y="42"/>
                    <a:pt x="2858" y="0"/>
                    <a:pt x="2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3983479" y="3222706"/>
              <a:ext cx="354736" cy="375638"/>
            </a:xfrm>
            <a:custGeom>
              <a:avLst/>
              <a:gdLst/>
              <a:ahLst/>
              <a:cxnLst/>
              <a:rect l="l" t="t" r="r" b="b"/>
              <a:pathLst>
                <a:path w="13153" h="13928" extrusionOk="0">
                  <a:moveTo>
                    <a:pt x="6577" y="2327"/>
                  </a:moveTo>
                  <a:cubicBezTo>
                    <a:pt x="7197" y="2327"/>
                    <a:pt x="7662" y="2606"/>
                    <a:pt x="7662" y="2885"/>
                  </a:cubicBezTo>
                  <a:cubicBezTo>
                    <a:pt x="7662" y="3133"/>
                    <a:pt x="7197" y="3412"/>
                    <a:pt x="6577" y="3412"/>
                  </a:cubicBezTo>
                  <a:cubicBezTo>
                    <a:pt x="5956" y="3412"/>
                    <a:pt x="5491" y="3133"/>
                    <a:pt x="5491" y="2885"/>
                  </a:cubicBezTo>
                  <a:cubicBezTo>
                    <a:pt x="5491" y="2606"/>
                    <a:pt x="5956" y="2327"/>
                    <a:pt x="6577" y="2327"/>
                  </a:cubicBezTo>
                  <a:close/>
                  <a:moveTo>
                    <a:pt x="6577" y="3971"/>
                  </a:moveTo>
                  <a:cubicBezTo>
                    <a:pt x="7228" y="3971"/>
                    <a:pt x="7693" y="4994"/>
                    <a:pt x="7879" y="5615"/>
                  </a:cubicBezTo>
                  <a:cubicBezTo>
                    <a:pt x="7538" y="5894"/>
                    <a:pt x="7259" y="6266"/>
                    <a:pt x="7073" y="6669"/>
                  </a:cubicBezTo>
                  <a:lnTo>
                    <a:pt x="6080" y="6669"/>
                  </a:lnTo>
                  <a:cubicBezTo>
                    <a:pt x="6049" y="6607"/>
                    <a:pt x="6018" y="6514"/>
                    <a:pt x="5956" y="6452"/>
                  </a:cubicBezTo>
                  <a:cubicBezTo>
                    <a:pt x="5770" y="6142"/>
                    <a:pt x="5553" y="5863"/>
                    <a:pt x="5274" y="5646"/>
                  </a:cubicBezTo>
                  <a:cubicBezTo>
                    <a:pt x="5460" y="5025"/>
                    <a:pt x="5925" y="3971"/>
                    <a:pt x="6577" y="3971"/>
                  </a:cubicBezTo>
                  <a:close/>
                  <a:moveTo>
                    <a:pt x="6887" y="7228"/>
                  </a:moveTo>
                  <a:cubicBezTo>
                    <a:pt x="6856" y="7321"/>
                    <a:pt x="6825" y="7414"/>
                    <a:pt x="6825" y="7507"/>
                  </a:cubicBezTo>
                  <a:cubicBezTo>
                    <a:pt x="6763" y="7972"/>
                    <a:pt x="6794" y="8437"/>
                    <a:pt x="6918" y="8872"/>
                  </a:cubicBezTo>
                  <a:lnTo>
                    <a:pt x="6297" y="8872"/>
                  </a:lnTo>
                  <a:cubicBezTo>
                    <a:pt x="6421" y="8406"/>
                    <a:pt x="6421" y="7941"/>
                    <a:pt x="6359" y="7476"/>
                  </a:cubicBezTo>
                  <a:cubicBezTo>
                    <a:pt x="6328" y="7383"/>
                    <a:pt x="6328" y="7321"/>
                    <a:pt x="6297" y="7228"/>
                  </a:cubicBezTo>
                  <a:close/>
                  <a:moveTo>
                    <a:pt x="7135" y="9399"/>
                  </a:moveTo>
                  <a:cubicBezTo>
                    <a:pt x="7321" y="9771"/>
                    <a:pt x="7569" y="10081"/>
                    <a:pt x="7879" y="10392"/>
                  </a:cubicBezTo>
                  <a:cubicBezTo>
                    <a:pt x="7879" y="10423"/>
                    <a:pt x="7879" y="10454"/>
                    <a:pt x="7848" y="10485"/>
                  </a:cubicBezTo>
                  <a:lnTo>
                    <a:pt x="5274" y="10485"/>
                  </a:lnTo>
                  <a:cubicBezTo>
                    <a:pt x="5274" y="10485"/>
                    <a:pt x="5274" y="10454"/>
                    <a:pt x="5274" y="10454"/>
                  </a:cubicBezTo>
                  <a:cubicBezTo>
                    <a:pt x="5584" y="10112"/>
                    <a:pt x="5863" y="9802"/>
                    <a:pt x="6080" y="9399"/>
                  </a:cubicBezTo>
                  <a:close/>
                  <a:moveTo>
                    <a:pt x="8221" y="6018"/>
                  </a:moveTo>
                  <a:cubicBezTo>
                    <a:pt x="9740" y="6638"/>
                    <a:pt x="11571" y="8437"/>
                    <a:pt x="12222" y="9988"/>
                  </a:cubicBezTo>
                  <a:cubicBezTo>
                    <a:pt x="12501" y="10640"/>
                    <a:pt x="12532" y="11136"/>
                    <a:pt x="12315" y="11353"/>
                  </a:cubicBezTo>
                  <a:cubicBezTo>
                    <a:pt x="12175" y="11493"/>
                    <a:pt x="11879" y="11563"/>
                    <a:pt x="11504" y="11563"/>
                  </a:cubicBezTo>
                  <a:cubicBezTo>
                    <a:pt x="11379" y="11563"/>
                    <a:pt x="11245" y="11555"/>
                    <a:pt x="11105" y="11539"/>
                  </a:cubicBezTo>
                  <a:cubicBezTo>
                    <a:pt x="9616" y="11291"/>
                    <a:pt x="8003" y="10050"/>
                    <a:pt x="7538" y="9027"/>
                  </a:cubicBezTo>
                  <a:cubicBezTo>
                    <a:pt x="7352" y="8561"/>
                    <a:pt x="7290" y="8065"/>
                    <a:pt x="7352" y="7569"/>
                  </a:cubicBezTo>
                  <a:cubicBezTo>
                    <a:pt x="7445" y="6979"/>
                    <a:pt x="7755" y="6421"/>
                    <a:pt x="8221" y="6018"/>
                  </a:cubicBezTo>
                  <a:close/>
                  <a:moveTo>
                    <a:pt x="4901" y="6049"/>
                  </a:moveTo>
                  <a:cubicBezTo>
                    <a:pt x="5398" y="6452"/>
                    <a:pt x="5708" y="6979"/>
                    <a:pt x="5801" y="7569"/>
                  </a:cubicBezTo>
                  <a:cubicBezTo>
                    <a:pt x="5894" y="8065"/>
                    <a:pt x="5832" y="8561"/>
                    <a:pt x="5646" y="9027"/>
                  </a:cubicBezTo>
                  <a:cubicBezTo>
                    <a:pt x="5263" y="9939"/>
                    <a:pt x="4043" y="10740"/>
                    <a:pt x="4025" y="10740"/>
                  </a:cubicBezTo>
                  <a:cubicBezTo>
                    <a:pt x="4024" y="10740"/>
                    <a:pt x="4027" y="10738"/>
                    <a:pt x="4033" y="10733"/>
                  </a:cubicBezTo>
                  <a:lnTo>
                    <a:pt x="4033" y="10733"/>
                  </a:lnTo>
                  <a:cubicBezTo>
                    <a:pt x="3178" y="11302"/>
                    <a:pt x="2270" y="11579"/>
                    <a:pt x="1633" y="11579"/>
                  </a:cubicBezTo>
                  <a:cubicBezTo>
                    <a:pt x="1299" y="11579"/>
                    <a:pt x="1039" y="11503"/>
                    <a:pt x="900" y="11353"/>
                  </a:cubicBezTo>
                  <a:cubicBezTo>
                    <a:pt x="683" y="11136"/>
                    <a:pt x="683" y="10640"/>
                    <a:pt x="962" y="9988"/>
                  </a:cubicBezTo>
                  <a:cubicBezTo>
                    <a:pt x="1644" y="8468"/>
                    <a:pt x="3413" y="6700"/>
                    <a:pt x="4901" y="6049"/>
                  </a:cubicBezTo>
                  <a:close/>
                  <a:moveTo>
                    <a:pt x="7662" y="11043"/>
                  </a:moveTo>
                  <a:cubicBezTo>
                    <a:pt x="7352" y="11725"/>
                    <a:pt x="6980" y="12129"/>
                    <a:pt x="6577" y="12129"/>
                  </a:cubicBezTo>
                  <a:cubicBezTo>
                    <a:pt x="6173" y="12129"/>
                    <a:pt x="5801" y="11725"/>
                    <a:pt x="5491" y="11043"/>
                  </a:cubicBezTo>
                  <a:close/>
                  <a:moveTo>
                    <a:pt x="2497" y="0"/>
                  </a:moveTo>
                  <a:cubicBezTo>
                    <a:pt x="2428" y="0"/>
                    <a:pt x="2358" y="31"/>
                    <a:pt x="2296" y="93"/>
                  </a:cubicBezTo>
                  <a:cubicBezTo>
                    <a:pt x="2203" y="186"/>
                    <a:pt x="2203" y="372"/>
                    <a:pt x="2296" y="465"/>
                  </a:cubicBezTo>
                  <a:lnTo>
                    <a:pt x="3847" y="2016"/>
                  </a:lnTo>
                  <a:lnTo>
                    <a:pt x="3847" y="3691"/>
                  </a:lnTo>
                  <a:cubicBezTo>
                    <a:pt x="3847" y="3784"/>
                    <a:pt x="3878" y="3847"/>
                    <a:pt x="3940" y="3878"/>
                  </a:cubicBezTo>
                  <a:lnTo>
                    <a:pt x="4963" y="4901"/>
                  </a:lnTo>
                  <a:cubicBezTo>
                    <a:pt x="4932" y="4963"/>
                    <a:pt x="4932" y="5025"/>
                    <a:pt x="4901" y="5056"/>
                  </a:cubicBezTo>
                  <a:lnTo>
                    <a:pt x="3040" y="5056"/>
                  </a:lnTo>
                  <a:cubicBezTo>
                    <a:pt x="2978" y="5056"/>
                    <a:pt x="2947" y="5056"/>
                    <a:pt x="2885" y="5087"/>
                  </a:cubicBezTo>
                  <a:lnTo>
                    <a:pt x="1396" y="6111"/>
                  </a:lnTo>
                  <a:lnTo>
                    <a:pt x="435" y="5615"/>
                  </a:lnTo>
                  <a:cubicBezTo>
                    <a:pt x="401" y="5598"/>
                    <a:pt x="366" y="5590"/>
                    <a:pt x="330" y="5590"/>
                  </a:cubicBezTo>
                  <a:cubicBezTo>
                    <a:pt x="232" y="5590"/>
                    <a:pt x="131" y="5648"/>
                    <a:pt x="62" y="5739"/>
                  </a:cubicBezTo>
                  <a:cubicBezTo>
                    <a:pt x="0" y="5894"/>
                    <a:pt x="62" y="6049"/>
                    <a:pt x="187" y="6111"/>
                  </a:cubicBezTo>
                  <a:lnTo>
                    <a:pt x="1272" y="6638"/>
                  </a:lnTo>
                  <a:cubicBezTo>
                    <a:pt x="1319" y="6669"/>
                    <a:pt x="1373" y="6685"/>
                    <a:pt x="1423" y="6685"/>
                  </a:cubicBezTo>
                  <a:cubicBezTo>
                    <a:pt x="1474" y="6685"/>
                    <a:pt x="1520" y="6669"/>
                    <a:pt x="1551" y="6638"/>
                  </a:cubicBezTo>
                  <a:lnTo>
                    <a:pt x="3133" y="5584"/>
                  </a:lnTo>
                  <a:lnTo>
                    <a:pt x="4622" y="5584"/>
                  </a:lnTo>
                  <a:cubicBezTo>
                    <a:pt x="3009" y="6328"/>
                    <a:pt x="1179" y="8158"/>
                    <a:pt x="466" y="9771"/>
                  </a:cubicBezTo>
                  <a:cubicBezTo>
                    <a:pt x="93" y="10671"/>
                    <a:pt x="124" y="11353"/>
                    <a:pt x="497" y="11756"/>
                  </a:cubicBezTo>
                  <a:cubicBezTo>
                    <a:pt x="745" y="12005"/>
                    <a:pt x="1148" y="12129"/>
                    <a:pt x="1644" y="12129"/>
                  </a:cubicBezTo>
                  <a:cubicBezTo>
                    <a:pt x="2327" y="12129"/>
                    <a:pt x="3226" y="11849"/>
                    <a:pt x="4033" y="11384"/>
                  </a:cubicBezTo>
                  <a:lnTo>
                    <a:pt x="4374" y="12470"/>
                  </a:lnTo>
                  <a:lnTo>
                    <a:pt x="3382" y="13462"/>
                  </a:lnTo>
                  <a:cubicBezTo>
                    <a:pt x="3288" y="13556"/>
                    <a:pt x="3288" y="13742"/>
                    <a:pt x="3382" y="13835"/>
                  </a:cubicBezTo>
                  <a:cubicBezTo>
                    <a:pt x="3444" y="13897"/>
                    <a:pt x="3513" y="13928"/>
                    <a:pt x="3583" y="13928"/>
                  </a:cubicBezTo>
                  <a:cubicBezTo>
                    <a:pt x="3653" y="13928"/>
                    <a:pt x="3723" y="13897"/>
                    <a:pt x="3785" y="13835"/>
                  </a:cubicBezTo>
                  <a:lnTo>
                    <a:pt x="4870" y="12749"/>
                  </a:lnTo>
                  <a:cubicBezTo>
                    <a:pt x="4932" y="12687"/>
                    <a:pt x="4963" y="12563"/>
                    <a:pt x="4932" y="12470"/>
                  </a:cubicBezTo>
                  <a:lnTo>
                    <a:pt x="4498" y="11074"/>
                  </a:lnTo>
                  <a:cubicBezTo>
                    <a:pt x="4622" y="10981"/>
                    <a:pt x="4715" y="10919"/>
                    <a:pt x="4839" y="10826"/>
                  </a:cubicBezTo>
                  <a:cubicBezTo>
                    <a:pt x="4839" y="10826"/>
                    <a:pt x="4839" y="10857"/>
                    <a:pt x="4839" y="10857"/>
                  </a:cubicBezTo>
                  <a:cubicBezTo>
                    <a:pt x="5243" y="12005"/>
                    <a:pt x="5863" y="12656"/>
                    <a:pt x="6577" y="12656"/>
                  </a:cubicBezTo>
                  <a:cubicBezTo>
                    <a:pt x="7290" y="12656"/>
                    <a:pt x="7910" y="12005"/>
                    <a:pt x="8314" y="10857"/>
                  </a:cubicBezTo>
                  <a:cubicBezTo>
                    <a:pt x="8314" y="10857"/>
                    <a:pt x="8345" y="10826"/>
                    <a:pt x="8345" y="10795"/>
                  </a:cubicBezTo>
                  <a:cubicBezTo>
                    <a:pt x="8438" y="10888"/>
                    <a:pt x="8562" y="10981"/>
                    <a:pt x="8655" y="11043"/>
                  </a:cubicBezTo>
                  <a:lnTo>
                    <a:pt x="8221" y="12470"/>
                  </a:lnTo>
                  <a:cubicBezTo>
                    <a:pt x="8190" y="12594"/>
                    <a:pt x="8221" y="12687"/>
                    <a:pt x="8283" y="12749"/>
                  </a:cubicBezTo>
                  <a:lnTo>
                    <a:pt x="9399" y="13835"/>
                  </a:lnTo>
                  <a:cubicBezTo>
                    <a:pt x="9446" y="13897"/>
                    <a:pt x="9516" y="13928"/>
                    <a:pt x="9585" y="13928"/>
                  </a:cubicBezTo>
                  <a:cubicBezTo>
                    <a:pt x="9655" y="13928"/>
                    <a:pt x="9725" y="13897"/>
                    <a:pt x="9771" y="13835"/>
                  </a:cubicBezTo>
                  <a:cubicBezTo>
                    <a:pt x="9865" y="13742"/>
                    <a:pt x="9865" y="13556"/>
                    <a:pt x="9771" y="13462"/>
                  </a:cubicBezTo>
                  <a:lnTo>
                    <a:pt x="8810" y="12501"/>
                  </a:lnTo>
                  <a:lnTo>
                    <a:pt x="9120" y="11353"/>
                  </a:lnTo>
                  <a:cubicBezTo>
                    <a:pt x="9958" y="11849"/>
                    <a:pt x="10857" y="12129"/>
                    <a:pt x="11571" y="12129"/>
                  </a:cubicBezTo>
                  <a:cubicBezTo>
                    <a:pt x="12067" y="12129"/>
                    <a:pt x="12470" y="12005"/>
                    <a:pt x="12718" y="11756"/>
                  </a:cubicBezTo>
                  <a:cubicBezTo>
                    <a:pt x="13091" y="11353"/>
                    <a:pt x="13122" y="10671"/>
                    <a:pt x="12749" y="9802"/>
                  </a:cubicBezTo>
                  <a:cubicBezTo>
                    <a:pt x="12036" y="8158"/>
                    <a:pt x="10206" y="6328"/>
                    <a:pt x="8593" y="5615"/>
                  </a:cubicBezTo>
                  <a:lnTo>
                    <a:pt x="10051" y="5615"/>
                  </a:lnTo>
                  <a:lnTo>
                    <a:pt x="11602" y="6638"/>
                  </a:lnTo>
                  <a:cubicBezTo>
                    <a:pt x="11656" y="6675"/>
                    <a:pt x="11711" y="6690"/>
                    <a:pt x="11765" y="6690"/>
                  </a:cubicBezTo>
                  <a:cubicBezTo>
                    <a:pt x="11804" y="6690"/>
                    <a:pt x="11842" y="6682"/>
                    <a:pt x="11881" y="6669"/>
                  </a:cubicBezTo>
                  <a:lnTo>
                    <a:pt x="12966" y="6111"/>
                  </a:lnTo>
                  <a:cubicBezTo>
                    <a:pt x="13091" y="6049"/>
                    <a:pt x="13153" y="5894"/>
                    <a:pt x="13091" y="5739"/>
                  </a:cubicBezTo>
                  <a:cubicBezTo>
                    <a:pt x="13049" y="5656"/>
                    <a:pt x="12953" y="5601"/>
                    <a:pt x="12856" y="5601"/>
                  </a:cubicBezTo>
                  <a:cubicBezTo>
                    <a:pt x="12808" y="5601"/>
                    <a:pt x="12760" y="5615"/>
                    <a:pt x="12718" y="5646"/>
                  </a:cubicBezTo>
                  <a:lnTo>
                    <a:pt x="11757" y="6111"/>
                  </a:lnTo>
                  <a:lnTo>
                    <a:pt x="10268" y="5118"/>
                  </a:lnTo>
                  <a:cubicBezTo>
                    <a:pt x="10237" y="5087"/>
                    <a:pt x="10175" y="5056"/>
                    <a:pt x="10113" y="5056"/>
                  </a:cubicBezTo>
                  <a:lnTo>
                    <a:pt x="8252" y="5056"/>
                  </a:lnTo>
                  <a:cubicBezTo>
                    <a:pt x="8252" y="4994"/>
                    <a:pt x="8221" y="4963"/>
                    <a:pt x="8190" y="4901"/>
                  </a:cubicBezTo>
                  <a:lnTo>
                    <a:pt x="9213" y="3878"/>
                  </a:lnTo>
                  <a:cubicBezTo>
                    <a:pt x="9275" y="3847"/>
                    <a:pt x="9306" y="3784"/>
                    <a:pt x="9306" y="3691"/>
                  </a:cubicBezTo>
                  <a:lnTo>
                    <a:pt x="9306" y="2016"/>
                  </a:lnTo>
                  <a:lnTo>
                    <a:pt x="10857" y="465"/>
                  </a:lnTo>
                  <a:cubicBezTo>
                    <a:pt x="10950" y="372"/>
                    <a:pt x="10950" y="186"/>
                    <a:pt x="10857" y="93"/>
                  </a:cubicBezTo>
                  <a:cubicBezTo>
                    <a:pt x="10811" y="31"/>
                    <a:pt x="10741" y="0"/>
                    <a:pt x="10671" y="0"/>
                  </a:cubicBezTo>
                  <a:cubicBezTo>
                    <a:pt x="10601" y="0"/>
                    <a:pt x="10531" y="31"/>
                    <a:pt x="10485" y="93"/>
                  </a:cubicBezTo>
                  <a:lnTo>
                    <a:pt x="8841" y="1706"/>
                  </a:lnTo>
                  <a:cubicBezTo>
                    <a:pt x="8779" y="1768"/>
                    <a:pt x="8748" y="1830"/>
                    <a:pt x="8748" y="1892"/>
                  </a:cubicBezTo>
                  <a:lnTo>
                    <a:pt x="8748" y="3598"/>
                  </a:lnTo>
                  <a:lnTo>
                    <a:pt x="7941" y="4405"/>
                  </a:lnTo>
                  <a:cubicBezTo>
                    <a:pt x="7786" y="4157"/>
                    <a:pt x="7631" y="3971"/>
                    <a:pt x="7476" y="3816"/>
                  </a:cubicBezTo>
                  <a:cubicBezTo>
                    <a:pt x="7910" y="3629"/>
                    <a:pt x="8221" y="3288"/>
                    <a:pt x="8221" y="2885"/>
                  </a:cubicBezTo>
                  <a:cubicBezTo>
                    <a:pt x="8221" y="2265"/>
                    <a:pt x="7507" y="1799"/>
                    <a:pt x="6577" y="1799"/>
                  </a:cubicBezTo>
                  <a:cubicBezTo>
                    <a:pt x="5677" y="1799"/>
                    <a:pt x="4932" y="2265"/>
                    <a:pt x="4932" y="2885"/>
                  </a:cubicBezTo>
                  <a:cubicBezTo>
                    <a:pt x="4932" y="3288"/>
                    <a:pt x="5243" y="3629"/>
                    <a:pt x="5708" y="3816"/>
                  </a:cubicBezTo>
                  <a:cubicBezTo>
                    <a:pt x="5522" y="3971"/>
                    <a:pt x="5367" y="4157"/>
                    <a:pt x="5212" y="4405"/>
                  </a:cubicBezTo>
                  <a:lnTo>
                    <a:pt x="4405" y="3598"/>
                  </a:lnTo>
                  <a:lnTo>
                    <a:pt x="4405" y="1892"/>
                  </a:lnTo>
                  <a:cubicBezTo>
                    <a:pt x="4405" y="1830"/>
                    <a:pt x="4374" y="1768"/>
                    <a:pt x="4312" y="1706"/>
                  </a:cubicBezTo>
                  <a:lnTo>
                    <a:pt x="2699" y="93"/>
                  </a:lnTo>
                  <a:cubicBezTo>
                    <a:pt x="2637" y="31"/>
                    <a:pt x="2567" y="0"/>
                    <a:pt x="2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42" name="Google Shape;742;p44"/>
          <p:cNvGrpSpPr/>
          <p:nvPr/>
        </p:nvGrpSpPr>
        <p:grpSpPr>
          <a:xfrm>
            <a:off x="4819225" y="1419061"/>
            <a:ext cx="310398" cy="376609"/>
            <a:chOff x="4819225" y="1419061"/>
            <a:chExt cx="310398" cy="376609"/>
          </a:xfrm>
        </p:grpSpPr>
        <p:sp>
          <p:nvSpPr>
            <p:cNvPr id="743" name="Google Shape;743;p44"/>
            <p:cNvSpPr/>
            <p:nvPr/>
          </p:nvSpPr>
          <p:spPr>
            <a:xfrm>
              <a:off x="4966481" y="1673334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4" y="559"/>
                    <a:pt x="558" y="435"/>
                    <a:pt x="558" y="280"/>
                  </a:cubicBezTo>
                  <a:cubicBezTo>
                    <a:pt x="558" y="125"/>
                    <a:pt x="434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4819225" y="1419061"/>
              <a:ext cx="310398" cy="376609"/>
            </a:xfrm>
            <a:custGeom>
              <a:avLst/>
              <a:gdLst/>
              <a:ahLst/>
              <a:cxnLst/>
              <a:rect l="l" t="t" r="r" b="b"/>
              <a:pathLst>
                <a:path w="11509" h="13964" extrusionOk="0">
                  <a:moveTo>
                    <a:pt x="5739" y="2356"/>
                  </a:moveTo>
                  <a:cubicBezTo>
                    <a:pt x="6143" y="2356"/>
                    <a:pt x="6577" y="3194"/>
                    <a:pt x="6577" y="3721"/>
                  </a:cubicBezTo>
                  <a:cubicBezTo>
                    <a:pt x="6577" y="3907"/>
                    <a:pt x="6515" y="3938"/>
                    <a:pt x="6391" y="3969"/>
                  </a:cubicBezTo>
                  <a:lnTo>
                    <a:pt x="5088" y="3969"/>
                  </a:lnTo>
                  <a:cubicBezTo>
                    <a:pt x="4995" y="3938"/>
                    <a:pt x="4933" y="3907"/>
                    <a:pt x="4933" y="3721"/>
                  </a:cubicBezTo>
                  <a:cubicBezTo>
                    <a:pt x="4933" y="3194"/>
                    <a:pt x="5367" y="2356"/>
                    <a:pt x="5739" y="2356"/>
                  </a:cubicBezTo>
                  <a:close/>
                  <a:moveTo>
                    <a:pt x="2544" y="2729"/>
                  </a:moveTo>
                  <a:lnTo>
                    <a:pt x="3537" y="6017"/>
                  </a:lnTo>
                  <a:lnTo>
                    <a:pt x="2513" y="4993"/>
                  </a:lnTo>
                  <a:cubicBezTo>
                    <a:pt x="2327" y="4807"/>
                    <a:pt x="2234" y="4559"/>
                    <a:pt x="2296" y="4280"/>
                  </a:cubicBezTo>
                  <a:lnTo>
                    <a:pt x="2544" y="2729"/>
                  </a:lnTo>
                  <a:close/>
                  <a:moveTo>
                    <a:pt x="8934" y="2729"/>
                  </a:moveTo>
                  <a:lnTo>
                    <a:pt x="9213" y="4280"/>
                  </a:lnTo>
                  <a:cubicBezTo>
                    <a:pt x="9244" y="4559"/>
                    <a:pt x="9151" y="4807"/>
                    <a:pt x="8965" y="4993"/>
                  </a:cubicBezTo>
                  <a:lnTo>
                    <a:pt x="7942" y="6017"/>
                  </a:lnTo>
                  <a:lnTo>
                    <a:pt x="8934" y="2729"/>
                  </a:lnTo>
                  <a:close/>
                  <a:moveTo>
                    <a:pt x="6298" y="4528"/>
                  </a:moveTo>
                  <a:cubicBezTo>
                    <a:pt x="6546" y="5334"/>
                    <a:pt x="6577" y="6947"/>
                    <a:pt x="6577" y="7785"/>
                  </a:cubicBezTo>
                  <a:cubicBezTo>
                    <a:pt x="6577" y="10204"/>
                    <a:pt x="6018" y="11600"/>
                    <a:pt x="5739" y="11600"/>
                  </a:cubicBezTo>
                  <a:cubicBezTo>
                    <a:pt x="5491" y="11600"/>
                    <a:pt x="4933" y="10204"/>
                    <a:pt x="4933" y="7785"/>
                  </a:cubicBezTo>
                  <a:cubicBezTo>
                    <a:pt x="4933" y="6947"/>
                    <a:pt x="4933" y="5334"/>
                    <a:pt x="5212" y="4528"/>
                  </a:cubicBezTo>
                  <a:close/>
                  <a:moveTo>
                    <a:pt x="3574" y="0"/>
                  </a:moveTo>
                  <a:cubicBezTo>
                    <a:pt x="3529" y="0"/>
                    <a:pt x="3483" y="10"/>
                    <a:pt x="3444" y="30"/>
                  </a:cubicBezTo>
                  <a:cubicBezTo>
                    <a:pt x="3320" y="92"/>
                    <a:pt x="3258" y="278"/>
                    <a:pt x="3351" y="402"/>
                  </a:cubicBezTo>
                  <a:lnTo>
                    <a:pt x="4623" y="2791"/>
                  </a:lnTo>
                  <a:cubicBezTo>
                    <a:pt x="4467" y="3101"/>
                    <a:pt x="4405" y="3442"/>
                    <a:pt x="4405" y="3721"/>
                  </a:cubicBezTo>
                  <a:cubicBezTo>
                    <a:pt x="4405" y="4000"/>
                    <a:pt x="4499" y="4249"/>
                    <a:pt x="4685" y="4373"/>
                  </a:cubicBezTo>
                  <a:cubicBezTo>
                    <a:pt x="4561" y="4807"/>
                    <a:pt x="4467" y="5427"/>
                    <a:pt x="4436" y="6296"/>
                  </a:cubicBezTo>
                  <a:lnTo>
                    <a:pt x="4250" y="6482"/>
                  </a:lnTo>
                  <a:cubicBezTo>
                    <a:pt x="3878" y="5241"/>
                    <a:pt x="2761" y="1457"/>
                    <a:pt x="2761" y="1457"/>
                  </a:cubicBezTo>
                  <a:cubicBezTo>
                    <a:pt x="2721" y="1337"/>
                    <a:pt x="2604" y="1268"/>
                    <a:pt x="2484" y="1268"/>
                  </a:cubicBezTo>
                  <a:cubicBezTo>
                    <a:pt x="2418" y="1268"/>
                    <a:pt x="2351" y="1289"/>
                    <a:pt x="2296" y="1333"/>
                  </a:cubicBezTo>
                  <a:lnTo>
                    <a:pt x="125" y="3504"/>
                  </a:lnTo>
                  <a:cubicBezTo>
                    <a:pt x="1" y="3628"/>
                    <a:pt x="1" y="3783"/>
                    <a:pt x="125" y="3907"/>
                  </a:cubicBezTo>
                  <a:cubicBezTo>
                    <a:pt x="171" y="3954"/>
                    <a:pt x="241" y="3977"/>
                    <a:pt x="311" y="3977"/>
                  </a:cubicBezTo>
                  <a:cubicBezTo>
                    <a:pt x="381" y="3977"/>
                    <a:pt x="450" y="3954"/>
                    <a:pt x="497" y="3907"/>
                  </a:cubicBezTo>
                  <a:lnTo>
                    <a:pt x="2079" y="2325"/>
                  </a:lnTo>
                  <a:lnTo>
                    <a:pt x="1769" y="4218"/>
                  </a:lnTo>
                  <a:cubicBezTo>
                    <a:pt x="1676" y="4652"/>
                    <a:pt x="1831" y="5086"/>
                    <a:pt x="2141" y="5396"/>
                  </a:cubicBezTo>
                  <a:lnTo>
                    <a:pt x="3940" y="7164"/>
                  </a:lnTo>
                  <a:cubicBezTo>
                    <a:pt x="3987" y="7226"/>
                    <a:pt x="4056" y="7257"/>
                    <a:pt x="4126" y="7257"/>
                  </a:cubicBezTo>
                  <a:cubicBezTo>
                    <a:pt x="4196" y="7257"/>
                    <a:pt x="4266" y="7226"/>
                    <a:pt x="4312" y="7164"/>
                  </a:cubicBezTo>
                  <a:lnTo>
                    <a:pt x="4405" y="7102"/>
                  </a:lnTo>
                  <a:cubicBezTo>
                    <a:pt x="4405" y="7320"/>
                    <a:pt x="4405" y="7537"/>
                    <a:pt x="4405" y="7816"/>
                  </a:cubicBezTo>
                  <a:lnTo>
                    <a:pt x="4405" y="8126"/>
                  </a:lnTo>
                  <a:lnTo>
                    <a:pt x="3165" y="7288"/>
                  </a:lnTo>
                  <a:cubicBezTo>
                    <a:pt x="3134" y="7273"/>
                    <a:pt x="3095" y="7265"/>
                    <a:pt x="3052" y="7265"/>
                  </a:cubicBezTo>
                  <a:cubicBezTo>
                    <a:pt x="3010" y="7265"/>
                    <a:pt x="2963" y="7273"/>
                    <a:pt x="2917" y="7288"/>
                  </a:cubicBezTo>
                  <a:lnTo>
                    <a:pt x="745" y="8157"/>
                  </a:lnTo>
                  <a:cubicBezTo>
                    <a:pt x="621" y="8188"/>
                    <a:pt x="528" y="8374"/>
                    <a:pt x="590" y="8498"/>
                  </a:cubicBezTo>
                  <a:cubicBezTo>
                    <a:pt x="636" y="8613"/>
                    <a:pt x="733" y="8677"/>
                    <a:pt x="844" y="8677"/>
                  </a:cubicBezTo>
                  <a:cubicBezTo>
                    <a:pt x="882" y="8677"/>
                    <a:pt x="922" y="8669"/>
                    <a:pt x="962" y="8653"/>
                  </a:cubicBezTo>
                  <a:lnTo>
                    <a:pt x="3010" y="7847"/>
                  </a:lnTo>
                  <a:lnTo>
                    <a:pt x="4436" y="8777"/>
                  </a:lnTo>
                  <a:cubicBezTo>
                    <a:pt x="4436" y="8964"/>
                    <a:pt x="4436" y="9119"/>
                    <a:pt x="4467" y="9305"/>
                  </a:cubicBezTo>
                  <a:lnTo>
                    <a:pt x="2358" y="10577"/>
                  </a:lnTo>
                  <a:cubicBezTo>
                    <a:pt x="2265" y="10608"/>
                    <a:pt x="2234" y="10670"/>
                    <a:pt x="2203" y="10732"/>
                  </a:cubicBezTo>
                  <a:lnTo>
                    <a:pt x="1676" y="13647"/>
                  </a:lnTo>
                  <a:cubicBezTo>
                    <a:pt x="1645" y="13771"/>
                    <a:pt x="1738" y="13927"/>
                    <a:pt x="1893" y="13958"/>
                  </a:cubicBezTo>
                  <a:cubicBezTo>
                    <a:pt x="1913" y="13962"/>
                    <a:pt x="1932" y="13964"/>
                    <a:pt x="1951" y="13964"/>
                  </a:cubicBezTo>
                  <a:cubicBezTo>
                    <a:pt x="2078" y="13964"/>
                    <a:pt x="2176" y="13876"/>
                    <a:pt x="2203" y="13740"/>
                  </a:cubicBezTo>
                  <a:lnTo>
                    <a:pt x="2730" y="10980"/>
                  </a:lnTo>
                  <a:lnTo>
                    <a:pt x="4530" y="9894"/>
                  </a:lnTo>
                  <a:cubicBezTo>
                    <a:pt x="4685" y="10887"/>
                    <a:pt x="5026" y="12158"/>
                    <a:pt x="5739" y="12158"/>
                  </a:cubicBezTo>
                  <a:cubicBezTo>
                    <a:pt x="6484" y="12158"/>
                    <a:pt x="6825" y="10887"/>
                    <a:pt x="6980" y="9894"/>
                  </a:cubicBezTo>
                  <a:lnTo>
                    <a:pt x="8779" y="10980"/>
                  </a:lnTo>
                  <a:lnTo>
                    <a:pt x="9307" y="13740"/>
                  </a:lnTo>
                  <a:cubicBezTo>
                    <a:pt x="9334" y="13876"/>
                    <a:pt x="9431" y="13964"/>
                    <a:pt x="9558" y="13964"/>
                  </a:cubicBezTo>
                  <a:cubicBezTo>
                    <a:pt x="9577" y="13964"/>
                    <a:pt x="9597" y="13962"/>
                    <a:pt x="9617" y="13958"/>
                  </a:cubicBezTo>
                  <a:cubicBezTo>
                    <a:pt x="9772" y="13927"/>
                    <a:pt x="9865" y="13771"/>
                    <a:pt x="9834" y="13647"/>
                  </a:cubicBezTo>
                  <a:lnTo>
                    <a:pt x="9275" y="10732"/>
                  </a:lnTo>
                  <a:cubicBezTo>
                    <a:pt x="9275" y="10670"/>
                    <a:pt x="9213" y="10608"/>
                    <a:pt x="9151" y="10577"/>
                  </a:cubicBezTo>
                  <a:lnTo>
                    <a:pt x="7042" y="9305"/>
                  </a:lnTo>
                  <a:cubicBezTo>
                    <a:pt x="7042" y="9119"/>
                    <a:pt x="7073" y="8964"/>
                    <a:pt x="7073" y="8777"/>
                  </a:cubicBezTo>
                  <a:lnTo>
                    <a:pt x="8500" y="7847"/>
                  </a:lnTo>
                  <a:lnTo>
                    <a:pt x="10547" y="8653"/>
                  </a:lnTo>
                  <a:cubicBezTo>
                    <a:pt x="10587" y="8669"/>
                    <a:pt x="10627" y="8677"/>
                    <a:pt x="10666" y="8677"/>
                  </a:cubicBezTo>
                  <a:cubicBezTo>
                    <a:pt x="10776" y="8677"/>
                    <a:pt x="10873" y="8613"/>
                    <a:pt x="10920" y="8498"/>
                  </a:cubicBezTo>
                  <a:cubicBezTo>
                    <a:pt x="10951" y="8374"/>
                    <a:pt x="10888" y="8188"/>
                    <a:pt x="10764" y="8157"/>
                  </a:cubicBezTo>
                  <a:lnTo>
                    <a:pt x="8593" y="7288"/>
                  </a:lnTo>
                  <a:cubicBezTo>
                    <a:pt x="8554" y="7262"/>
                    <a:pt x="8514" y="7253"/>
                    <a:pt x="8475" y="7253"/>
                  </a:cubicBezTo>
                  <a:cubicBezTo>
                    <a:pt x="8421" y="7253"/>
                    <a:pt x="8368" y="7271"/>
                    <a:pt x="8314" y="7288"/>
                  </a:cubicBezTo>
                  <a:lnTo>
                    <a:pt x="7104" y="8126"/>
                  </a:lnTo>
                  <a:lnTo>
                    <a:pt x="7104" y="7816"/>
                  </a:lnTo>
                  <a:cubicBezTo>
                    <a:pt x="7104" y="7568"/>
                    <a:pt x="7104" y="7320"/>
                    <a:pt x="7104" y="7102"/>
                  </a:cubicBezTo>
                  <a:lnTo>
                    <a:pt x="7197" y="7164"/>
                  </a:lnTo>
                  <a:cubicBezTo>
                    <a:pt x="7244" y="7226"/>
                    <a:pt x="7314" y="7257"/>
                    <a:pt x="7383" y="7257"/>
                  </a:cubicBezTo>
                  <a:cubicBezTo>
                    <a:pt x="7453" y="7257"/>
                    <a:pt x="7523" y="7226"/>
                    <a:pt x="7569" y="7164"/>
                  </a:cubicBezTo>
                  <a:lnTo>
                    <a:pt x="9369" y="5396"/>
                  </a:lnTo>
                  <a:cubicBezTo>
                    <a:pt x="9679" y="5086"/>
                    <a:pt x="9803" y="4621"/>
                    <a:pt x="9741" y="4218"/>
                  </a:cubicBezTo>
                  <a:lnTo>
                    <a:pt x="9431" y="2325"/>
                  </a:lnTo>
                  <a:lnTo>
                    <a:pt x="11013" y="3907"/>
                  </a:lnTo>
                  <a:cubicBezTo>
                    <a:pt x="11059" y="3954"/>
                    <a:pt x="11129" y="3977"/>
                    <a:pt x="11199" y="3977"/>
                  </a:cubicBezTo>
                  <a:cubicBezTo>
                    <a:pt x="11268" y="3977"/>
                    <a:pt x="11338" y="3954"/>
                    <a:pt x="11385" y="3907"/>
                  </a:cubicBezTo>
                  <a:cubicBezTo>
                    <a:pt x="11509" y="3783"/>
                    <a:pt x="11509" y="3628"/>
                    <a:pt x="11385" y="3504"/>
                  </a:cubicBezTo>
                  <a:lnTo>
                    <a:pt x="9213" y="1333"/>
                  </a:lnTo>
                  <a:cubicBezTo>
                    <a:pt x="9159" y="1278"/>
                    <a:pt x="9093" y="1255"/>
                    <a:pt x="9028" y="1255"/>
                  </a:cubicBezTo>
                  <a:cubicBezTo>
                    <a:pt x="8907" y="1255"/>
                    <a:pt x="8788" y="1336"/>
                    <a:pt x="8748" y="1457"/>
                  </a:cubicBezTo>
                  <a:lnTo>
                    <a:pt x="7259" y="6482"/>
                  </a:lnTo>
                  <a:lnTo>
                    <a:pt x="7073" y="6296"/>
                  </a:lnTo>
                  <a:cubicBezTo>
                    <a:pt x="7042" y="5427"/>
                    <a:pt x="6949" y="4807"/>
                    <a:pt x="6794" y="4373"/>
                  </a:cubicBezTo>
                  <a:cubicBezTo>
                    <a:pt x="7011" y="4249"/>
                    <a:pt x="7104" y="4000"/>
                    <a:pt x="7104" y="3721"/>
                  </a:cubicBezTo>
                  <a:cubicBezTo>
                    <a:pt x="7104" y="3442"/>
                    <a:pt x="7042" y="3101"/>
                    <a:pt x="6887" y="2791"/>
                  </a:cubicBezTo>
                  <a:lnTo>
                    <a:pt x="8159" y="402"/>
                  </a:lnTo>
                  <a:cubicBezTo>
                    <a:pt x="8252" y="278"/>
                    <a:pt x="8190" y="92"/>
                    <a:pt x="8066" y="30"/>
                  </a:cubicBezTo>
                  <a:cubicBezTo>
                    <a:pt x="8024" y="13"/>
                    <a:pt x="7983" y="6"/>
                    <a:pt x="7943" y="6"/>
                  </a:cubicBezTo>
                  <a:cubicBezTo>
                    <a:pt x="7834" y="6"/>
                    <a:pt x="7739" y="63"/>
                    <a:pt x="7693" y="154"/>
                  </a:cubicBezTo>
                  <a:lnTo>
                    <a:pt x="6577" y="2263"/>
                  </a:lnTo>
                  <a:lnTo>
                    <a:pt x="6577" y="1519"/>
                  </a:lnTo>
                  <a:cubicBezTo>
                    <a:pt x="6577" y="1364"/>
                    <a:pt x="6453" y="1271"/>
                    <a:pt x="6298" y="1271"/>
                  </a:cubicBezTo>
                  <a:cubicBezTo>
                    <a:pt x="6143" y="1271"/>
                    <a:pt x="6018" y="1364"/>
                    <a:pt x="6018" y="1519"/>
                  </a:cubicBezTo>
                  <a:lnTo>
                    <a:pt x="6018" y="1860"/>
                  </a:lnTo>
                  <a:cubicBezTo>
                    <a:pt x="5925" y="1829"/>
                    <a:pt x="5832" y="1798"/>
                    <a:pt x="5739" y="1798"/>
                  </a:cubicBezTo>
                  <a:cubicBezTo>
                    <a:pt x="5677" y="1798"/>
                    <a:pt x="5584" y="1829"/>
                    <a:pt x="5491" y="1860"/>
                  </a:cubicBezTo>
                  <a:lnTo>
                    <a:pt x="5491" y="1519"/>
                  </a:lnTo>
                  <a:cubicBezTo>
                    <a:pt x="5491" y="1364"/>
                    <a:pt x="5367" y="1271"/>
                    <a:pt x="5212" y="1271"/>
                  </a:cubicBezTo>
                  <a:cubicBezTo>
                    <a:pt x="5057" y="1271"/>
                    <a:pt x="4933" y="1364"/>
                    <a:pt x="4933" y="1519"/>
                  </a:cubicBezTo>
                  <a:lnTo>
                    <a:pt x="4933" y="2263"/>
                  </a:lnTo>
                  <a:lnTo>
                    <a:pt x="3816" y="154"/>
                  </a:lnTo>
                  <a:cubicBezTo>
                    <a:pt x="3774" y="48"/>
                    <a:pt x="3673" y="0"/>
                    <a:pt x="3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4966481" y="1570443"/>
              <a:ext cx="15076" cy="87868"/>
            </a:xfrm>
            <a:custGeom>
              <a:avLst/>
              <a:gdLst/>
              <a:ahLst/>
              <a:cxnLst/>
              <a:rect l="l" t="t" r="r" b="b"/>
              <a:pathLst>
                <a:path w="559" h="3258" extrusionOk="0">
                  <a:moveTo>
                    <a:pt x="279" y="0"/>
                  </a:moveTo>
                  <a:cubicBezTo>
                    <a:pt x="124" y="0"/>
                    <a:pt x="0" y="125"/>
                    <a:pt x="0" y="280"/>
                  </a:cubicBezTo>
                  <a:lnTo>
                    <a:pt x="0" y="3009"/>
                  </a:lnTo>
                  <a:cubicBezTo>
                    <a:pt x="0" y="3164"/>
                    <a:pt x="124" y="3257"/>
                    <a:pt x="279" y="3257"/>
                  </a:cubicBezTo>
                  <a:cubicBezTo>
                    <a:pt x="434" y="3257"/>
                    <a:pt x="558" y="3164"/>
                    <a:pt x="558" y="3009"/>
                  </a:cubicBezTo>
                  <a:lnTo>
                    <a:pt x="558" y="280"/>
                  </a:lnTo>
                  <a:cubicBezTo>
                    <a:pt x="558" y="125"/>
                    <a:pt x="43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46" name="Google Shape;746;p44"/>
          <p:cNvSpPr/>
          <p:nvPr/>
        </p:nvSpPr>
        <p:spPr>
          <a:xfrm>
            <a:off x="4013604" y="3823571"/>
            <a:ext cx="294485" cy="376070"/>
          </a:xfrm>
          <a:custGeom>
            <a:avLst/>
            <a:gdLst/>
            <a:ahLst/>
            <a:cxnLst/>
            <a:rect l="l" t="t" r="r" b="b"/>
            <a:pathLst>
              <a:path w="10919" h="13944" extrusionOk="0">
                <a:moveTo>
                  <a:pt x="5460" y="4522"/>
                </a:moveTo>
                <a:cubicBezTo>
                  <a:pt x="5770" y="4522"/>
                  <a:pt x="6018" y="4770"/>
                  <a:pt x="6018" y="5080"/>
                </a:cubicBezTo>
                <a:cubicBezTo>
                  <a:pt x="6018" y="5359"/>
                  <a:pt x="5770" y="5607"/>
                  <a:pt x="5460" y="5607"/>
                </a:cubicBezTo>
                <a:cubicBezTo>
                  <a:pt x="5149" y="5607"/>
                  <a:pt x="4901" y="5359"/>
                  <a:pt x="4901" y="5080"/>
                </a:cubicBezTo>
                <a:cubicBezTo>
                  <a:pt x="4901" y="4770"/>
                  <a:pt x="5149" y="4522"/>
                  <a:pt x="5460" y="4522"/>
                </a:cubicBezTo>
                <a:close/>
                <a:moveTo>
                  <a:pt x="5460" y="6166"/>
                </a:moveTo>
                <a:cubicBezTo>
                  <a:pt x="5708" y="6166"/>
                  <a:pt x="5987" y="6755"/>
                  <a:pt x="5987" y="7531"/>
                </a:cubicBezTo>
                <a:cubicBezTo>
                  <a:pt x="5987" y="8275"/>
                  <a:pt x="5708" y="8895"/>
                  <a:pt x="5460" y="8895"/>
                </a:cubicBezTo>
                <a:cubicBezTo>
                  <a:pt x="5211" y="8895"/>
                  <a:pt x="4901" y="8306"/>
                  <a:pt x="4901" y="7531"/>
                </a:cubicBezTo>
                <a:cubicBezTo>
                  <a:pt x="4901" y="6755"/>
                  <a:pt x="5211" y="6166"/>
                  <a:pt x="5460" y="6166"/>
                </a:cubicBezTo>
                <a:close/>
                <a:moveTo>
                  <a:pt x="5460" y="9423"/>
                </a:moveTo>
                <a:cubicBezTo>
                  <a:pt x="6049" y="9423"/>
                  <a:pt x="6545" y="9919"/>
                  <a:pt x="6545" y="10508"/>
                </a:cubicBezTo>
                <a:cubicBezTo>
                  <a:pt x="6545" y="11129"/>
                  <a:pt x="6049" y="11625"/>
                  <a:pt x="5460" y="11625"/>
                </a:cubicBezTo>
                <a:cubicBezTo>
                  <a:pt x="4870" y="11625"/>
                  <a:pt x="4374" y="11129"/>
                  <a:pt x="4374" y="10508"/>
                </a:cubicBezTo>
                <a:cubicBezTo>
                  <a:pt x="4374" y="9919"/>
                  <a:pt x="4870" y="9423"/>
                  <a:pt x="5460" y="9423"/>
                </a:cubicBezTo>
                <a:close/>
                <a:moveTo>
                  <a:pt x="2450" y="1"/>
                </a:moveTo>
                <a:cubicBezTo>
                  <a:pt x="2369" y="1"/>
                  <a:pt x="2290" y="42"/>
                  <a:pt x="2233" y="117"/>
                </a:cubicBezTo>
                <a:cubicBezTo>
                  <a:pt x="2140" y="241"/>
                  <a:pt x="2171" y="396"/>
                  <a:pt x="2296" y="489"/>
                </a:cubicBezTo>
                <a:cubicBezTo>
                  <a:pt x="3257" y="1141"/>
                  <a:pt x="3815" y="2195"/>
                  <a:pt x="3815" y="3312"/>
                </a:cubicBezTo>
                <a:lnTo>
                  <a:pt x="3815" y="3715"/>
                </a:lnTo>
                <a:cubicBezTo>
                  <a:pt x="3815" y="4118"/>
                  <a:pt x="4126" y="4460"/>
                  <a:pt x="4529" y="4522"/>
                </a:cubicBezTo>
                <a:cubicBezTo>
                  <a:pt x="4436" y="4677"/>
                  <a:pt x="4374" y="4863"/>
                  <a:pt x="4374" y="5080"/>
                </a:cubicBezTo>
                <a:cubicBezTo>
                  <a:pt x="4374" y="5421"/>
                  <a:pt x="4560" y="5762"/>
                  <a:pt x="4808" y="5949"/>
                </a:cubicBezTo>
                <a:cubicBezTo>
                  <a:pt x="4715" y="6073"/>
                  <a:pt x="4653" y="6197"/>
                  <a:pt x="4591" y="6383"/>
                </a:cubicBezTo>
                <a:lnTo>
                  <a:pt x="3226" y="4646"/>
                </a:lnTo>
                <a:cubicBezTo>
                  <a:pt x="3164" y="4553"/>
                  <a:pt x="3102" y="4522"/>
                  <a:pt x="3009" y="4522"/>
                </a:cubicBezTo>
                <a:lnTo>
                  <a:pt x="1923" y="4522"/>
                </a:lnTo>
                <a:cubicBezTo>
                  <a:pt x="1768" y="4522"/>
                  <a:pt x="1644" y="4646"/>
                  <a:pt x="1644" y="4801"/>
                </a:cubicBezTo>
                <a:cubicBezTo>
                  <a:pt x="1644" y="4956"/>
                  <a:pt x="1768" y="5080"/>
                  <a:pt x="1923" y="5080"/>
                </a:cubicBezTo>
                <a:lnTo>
                  <a:pt x="2885" y="5080"/>
                </a:lnTo>
                <a:lnTo>
                  <a:pt x="4157" y="6693"/>
                </a:lnTo>
                <a:lnTo>
                  <a:pt x="3567" y="6693"/>
                </a:lnTo>
                <a:cubicBezTo>
                  <a:pt x="3474" y="6693"/>
                  <a:pt x="3412" y="6724"/>
                  <a:pt x="3350" y="6786"/>
                </a:cubicBezTo>
                <a:lnTo>
                  <a:pt x="1241" y="8895"/>
                </a:lnTo>
                <a:lnTo>
                  <a:pt x="279" y="8895"/>
                </a:lnTo>
                <a:cubicBezTo>
                  <a:pt x="124" y="8895"/>
                  <a:pt x="0" y="9019"/>
                  <a:pt x="0" y="9143"/>
                </a:cubicBezTo>
                <a:cubicBezTo>
                  <a:pt x="0" y="9299"/>
                  <a:pt x="124" y="9423"/>
                  <a:pt x="279" y="9423"/>
                </a:cubicBezTo>
                <a:lnTo>
                  <a:pt x="1365" y="9423"/>
                </a:lnTo>
                <a:cubicBezTo>
                  <a:pt x="1427" y="9423"/>
                  <a:pt x="1520" y="9392"/>
                  <a:pt x="1551" y="9330"/>
                </a:cubicBezTo>
                <a:lnTo>
                  <a:pt x="3660" y="7251"/>
                </a:lnTo>
                <a:lnTo>
                  <a:pt x="4374" y="7251"/>
                </a:lnTo>
                <a:cubicBezTo>
                  <a:pt x="4374" y="7344"/>
                  <a:pt x="4374" y="7437"/>
                  <a:pt x="4374" y="7499"/>
                </a:cubicBezTo>
                <a:cubicBezTo>
                  <a:pt x="4374" y="7593"/>
                  <a:pt x="4374" y="7655"/>
                  <a:pt x="4374" y="7717"/>
                </a:cubicBezTo>
                <a:lnTo>
                  <a:pt x="2823" y="8926"/>
                </a:lnTo>
                <a:cubicBezTo>
                  <a:pt x="2761" y="8988"/>
                  <a:pt x="2730" y="9081"/>
                  <a:pt x="2730" y="9143"/>
                </a:cubicBezTo>
                <a:lnTo>
                  <a:pt x="2730" y="11408"/>
                </a:lnTo>
                <a:lnTo>
                  <a:pt x="1148" y="13517"/>
                </a:lnTo>
                <a:cubicBezTo>
                  <a:pt x="1055" y="13641"/>
                  <a:pt x="1086" y="13796"/>
                  <a:pt x="1210" y="13889"/>
                </a:cubicBezTo>
                <a:cubicBezTo>
                  <a:pt x="1259" y="13926"/>
                  <a:pt x="1313" y="13944"/>
                  <a:pt x="1365" y="13944"/>
                </a:cubicBezTo>
                <a:cubicBezTo>
                  <a:pt x="1447" y="13944"/>
                  <a:pt x="1526" y="13903"/>
                  <a:pt x="1582" y="13827"/>
                </a:cubicBezTo>
                <a:lnTo>
                  <a:pt x="3226" y="11656"/>
                </a:lnTo>
                <a:cubicBezTo>
                  <a:pt x="3257" y="11625"/>
                  <a:pt x="3288" y="11563"/>
                  <a:pt x="3288" y="11501"/>
                </a:cubicBezTo>
                <a:lnTo>
                  <a:pt x="3288" y="9268"/>
                </a:lnTo>
                <a:lnTo>
                  <a:pt x="4467" y="8337"/>
                </a:lnTo>
                <a:cubicBezTo>
                  <a:pt x="4529" y="8616"/>
                  <a:pt x="4653" y="8833"/>
                  <a:pt x="4777" y="9019"/>
                </a:cubicBezTo>
                <a:cubicBezTo>
                  <a:pt x="4219" y="9299"/>
                  <a:pt x="3815" y="9857"/>
                  <a:pt x="3815" y="10508"/>
                </a:cubicBezTo>
                <a:cubicBezTo>
                  <a:pt x="3815" y="11408"/>
                  <a:pt x="4560" y="12152"/>
                  <a:pt x="5460" y="12152"/>
                </a:cubicBezTo>
                <a:cubicBezTo>
                  <a:pt x="6359" y="12152"/>
                  <a:pt x="7104" y="11408"/>
                  <a:pt x="7104" y="10508"/>
                </a:cubicBezTo>
                <a:cubicBezTo>
                  <a:pt x="7104" y="9857"/>
                  <a:pt x="6700" y="9299"/>
                  <a:pt x="6142" y="9019"/>
                </a:cubicBezTo>
                <a:cubicBezTo>
                  <a:pt x="6266" y="8833"/>
                  <a:pt x="6390" y="8616"/>
                  <a:pt x="6452" y="8337"/>
                </a:cubicBezTo>
                <a:lnTo>
                  <a:pt x="7631" y="9268"/>
                </a:lnTo>
                <a:lnTo>
                  <a:pt x="7631" y="11501"/>
                </a:lnTo>
                <a:cubicBezTo>
                  <a:pt x="7631" y="11563"/>
                  <a:pt x="7662" y="11625"/>
                  <a:pt x="7693" y="11656"/>
                </a:cubicBezTo>
                <a:lnTo>
                  <a:pt x="9337" y="13827"/>
                </a:lnTo>
                <a:cubicBezTo>
                  <a:pt x="9393" y="13903"/>
                  <a:pt x="9472" y="13944"/>
                  <a:pt x="9554" y="13944"/>
                </a:cubicBezTo>
                <a:cubicBezTo>
                  <a:pt x="9606" y="13944"/>
                  <a:pt x="9660" y="13926"/>
                  <a:pt x="9709" y="13889"/>
                </a:cubicBezTo>
                <a:cubicBezTo>
                  <a:pt x="9833" y="13796"/>
                  <a:pt x="9864" y="13641"/>
                  <a:pt x="9771" y="13517"/>
                </a:cubicBezTo>
                <a:lnTo>
                  <a:pt x="8189" y="11408"/>
                </a:lnTo>
                <a:lnTo>
                  <a:pt x="8189" y="9143"/>
                </a:lnTo>
                <a:cubicBezTo>
                  <a:pt x="8189" y="9081"/>
                  <a:pt x="8127" y="8988"/>
                  <a:pt x="8065" y="8926"/>
                </a:cubicBezTo>
                <a:lnTo>
                  <a:pt x="6545" y="7717"/>
                </a:lnTo>
                <a:cubicBezTo>
                  <a:pt x="6545" y="7655"/>
                  <a:pt x="6545" y="7593"/>
                  <a:pt x="6545" y="7499"/>
                </a:cubicBezTo>
                <a:cubicBezTo>
                  <a:pt x="6545" y="7406"/>
                  <a:pt x="6545" y="7344"/>
                  <a:pt x="6545" y="7251"/>
                </a:cubicBezTo>
                <a:lnTo>
                  <a:pt x="7259" y="7251"/>
                </a:lnTo>
                <a:lnTo>
                  <a:pt x="9337" y="9330"/>
                </a:lnTo>
                <a:cubicBezTo>
                  <a:pt x="9399" y="9392"/>
                  <a:pt x="9461" y="9423"/>
                  <a:pt x="9554" y="9423"/>
                </a:cubicBezTo>
                <a:lnTo>
                  <a:pt x="10640" y="9423"/>
                </a:lnTo>
                <a:cubicBezTo>
                  <a:pt x="10795" y="9423"/>
                  <a:pt x="10919" y="9299"/>
                  <a:pt x="10919" y="9143"/>
                </a:cubicBezTo>
                <a:cubicBezTo>
                  <a:pt x="10919" y="9019"/>
                  <a:pt x="10795" y="8895"/>
                  <a:pt x="10640" y="8895"/>
                </a:cubicBezTo>
                <a:lnTo>
                  <a:pt x="9647" y="8895"/>
                </a:lnTo>
                <a:lnTo>
                  <a:pt x="7569" y="6786"/>
                </a:lnTo>
                <a:cubicBezTo>
                  <a:pt x="7507" y="6724"/>
                  <a:pt x="7445" y="6693"/>
                  <a:pt x="7352" y="6693"/>
                </a:cubicBezTo>
                <a:lnTo>
                  <a:pt x="6762" y="6693"/>
                </a:lnTo>
                <a:lnTo>
                  <a:pt x="8034" y="5080"/>
                </a:lnTo>
                <a:lnTo>
                  <a:pt x="8996" y="5080"/>
                </a:lnTo>
                <a:cubicBezTo>
                  <a:pt x="9151" y="5080"/>
                  <a:pt x="9275" y="4956"/>
                  <a:pt x="9275" y="4801"/>
                </a:cubicBezTo>
                <a:cubicBezTo>
                  <a:pt x="9275" y="4646"/>
                  <a:pt x="9151" y="4522"/>
                  <a:pt x="8996" y="4522"/>
                </a:cubicBezTo>
                <a:lnTo>
                  <a:pt x="7910" y="4522"/>
                </a:lnTo>
                <a:cubicBezTo>
                  <a:pt x="7817" y="4522"/>
                  <a:pt x="7755" y="4553"/>
                  <a:pt x="7693" y="4615"/>
                </a:cubicBezTo>
                <a:lnTo>
                  <a:pt x="6328" y="6383"/>
                </a:lnTo>
                <a:cubicBezTo>
                  <a:pt x="6266" y="6197"/>
                  <a:pt x="6173" y="6073"/>
                  <a:pt x="6080" y="5949"/>
                </a:cubicBezTo>
                <a:cubicBezTo>
                  <a:pt x="6359" y="5762"/>
                  <a:pt x="6545" y="5421"/>
                  <a:pt x="6545" y="5080"/>
                </a:cubicBezTo>
                <a:cubicBezTo>
                  <a:pt x="6545" y="4863"/>
                  <a:pt x="6483" y="4677"/>
                  <a:pt x="6390" y="4522"/>
                </a:cubicBezTo>
                <a:cubicBezTo>
                  <a:pt x="6793" y="4460"/>
                  <a:pt x="7104" y="4118"/>
                  <a:pt x="7104" y="3715"/>
                </a:cubicBezTo>
                <a:lnTo>
                  <a:pt x="7104" y="3312"/>
                </a:lnTo>
                <a:cubicBezTo>
                  <a:pt x="7104" y="2195"/>
                  <a:pt x="7662" y="1141"/>
                  <a:pt x="8623" y="489"/>
                </a:cubicBezTo>
                <a:cubicBezTo>
                  <a:pt x="8748" y="396"/>
                  <a:pt x="8779" y="241"/>
                  <a:pt x="8686" y="117"/>
                </a:cubicBezTo>
                <a:cubicBezTo>
                  <a:pt x="8629" y="42"/>
                  <a:pt x="8550" y="1"/>
                  <a:pt x="8469" y="1"/>
                </a:cubicBezTo>
                <a:cubicBezTo>
                  <a:pt x="8416" y="1"/>
                  <a:pt x="8362" y="18"/>
                  <a:pt x="8313" y="55"/>
                </a:cubicBezTo>
                <a:cubicBezTo>
                  <a:pt x="7197" y="768"/>
                  <a:pt x="6545" y="2009"/>
                  <a:pt x="6545" y="3312"/>
                </a:cubicBezTo>
                <a:lnTo>
                  <a:pt x="6545" y="3715"/>
                </a:lnTo>
                <a:cubicBezTo>
                  <a:pt x="6545" y="3870"/>
                  <a:pt x="6421" y="3963"/>
                  <a:pt x="6266" y="3963"/>
                </a:cubicBezTo>
                <a:lnTo>
                  <a:pt x="4653" y="3963"/>
                </a:lnTo>
                <a:cubicBezTo>
                  <a:pt x="4498" y="3963"/>
                  <a:pt x="4374" y="3839"/>
                  <a:pt x="4374" y="3715"/>
                </a:cubicBezTo>
                <a:lnTo>
                  <a:pt x="4374" y="3312"/>
                </a:lnTo>
                <a:cubicBezTo>
                  <a:pt x="4374" y="2009"/>
                  <a:pt x="3722" y="768"/>
                  <a:pt x="2606" y="55"/>
                </a:cubicBezTo>
                <a:cubicBezTo>
                  <a:pt x="2557" y="18"/>
                  <a:pt x="2503" y="1"/>
                  <a:pt x="2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47" name="Google Shape;747;p44"/>
          <p:cNvGrpSpPr/>
          <p:nvPr/>
        </p:nvGrpSpPr>
        <p:grpSpPr>
          <a:xfrm>
            <a:off x="3966757" y="2681418"/>
            <a:ext cx="387343" cy="256026"/>
            <a:chOff x="3966757" y="2681418"/>
            <a:chExt cx="387343" cy="256026"/>
          </a:xfrm>
        </p:grpSpPr>
        <p:sp>
          <p:nvSpPr>
            <p:cNvPr id="748" name="Google Shape;748;p44"/>
            <p:cNvSpPr/>
            <p:nvPr/>
          </p:nvSpPr>
          <p:spPr>
            <a:xfrm>
              <a:off x="4256199" y="2848740"/>
              <a:ext cx="15103" cy="15076"/>
            </a:xfrm>
            <a:custGeom>
              <a:avLst/>
              <a:gdLst/>
              <a:ahLst/>
              <a:cxnLst/>
              <a:rect l="l" t="t" r="r" b="b"/>
              <a:pathLst>
                <a:path w="560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4050391" y="2848740"/>
              <a:ext cx="15103" cy="15076"/>
            </a:xfrm>
            <a:custGeom>
              <a:avLst/>
              <a:gdLst/>
              <a:ahLst/>
              <a:cxnLst/>
              <a:rect l="l" t="t" r="r" b="b"/>
              <a:pathLst>
                <a:path w="560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3966757" y="2681418"/>
              <a:ext cx="387343" cy="256026"/>
            </a:xfrm>
            <a:custGeom>
              <a:avLst/>
              <a:gdLst/>
              <a:ahLst/>
              <a:cxnLst/>
              <a:rect l="l" t="t" r="r" b="b"/>
              <a:pathLst>
                <a:path w="14362" h="9493" extrusionOk="0">
                  <a:moveTo>
                    <a:pt x="7197" y="1831"/>
                  </a:moveTo>
                  <a:lnTo>
                    <a:pt x="7197" y="1862"/>
                  </a:lnTo>
                  <a:cubicBezTo>
                    <a:pt x="7290" y="1862"/>
                    <a:pt x="7538" y="2110"/>
                    <a:pt x="7662" y="2544"/>
                  </a:cubicBezTo>
                  <a:cubicBezTo>
                    <a:pt x="7693" y="2668"/>
                    <a:pt x="7755" y="2855"/>
                    <a:pt x="7724" y="2948"/>
                  </a:cubicBezTo>
                  <a:cubicBezTo>
                    <a:pt x="7724" y="3289"/>
                    <a:pt x="7445" y="3475"/>
                    <a:pt x="7197" y="3475"/>
                  </a:cubicBezTo>
                  <a:cubicBezTo>
                    <a:pt x="6886" y="3475"/>
                    <a:pt x="6638" y="3227"/>
                    <a:pt x="6638" y="2948"/>
                  </a:cubicBezTo>
                  <a:cubicBezTo>
                    <a:pt x="6638" y="2824"/>
                    <a:pt x="6669" y="2668"/>
                    <a:pt x="6700" y="2544"/>
                  </a:cubicBezTo>
                  <a:cubicBezTo>
                    <a:pt x="6855" y="2110"/>
                    <a:pt x="7072" y="1831"/>
                    <a:pt x="7197" y="1831"/>
                  </a:cubicBezTo>
                  <a:close/>
                  <a:moveTo>
                    <a:pt x="7476" y="4002"/>
                  </a:moveTo>
                  <a:lnTo>
                    <a:pt x="7476" y="7290"/>
                  </a:lnTo>
                  <a:cubicBezTo>
                    <a:pt x="7476" y="7538"/>
                    <a:pt x="7259" y="7849"/>
                    <a:pt x="7197" y="7849"/>
                  </a:cubicBezTo>
                  <a:cubicBezTo>
                    <a:pt x="7103" y="7849"/>
                    <a:pt x="6917" y="7538"/>
                    <a:pt x="6917" y="7290"/>
                  </a:cubicBezTo>
                  <a:lnTo>
                    <a:pt x="6917" y="4002"/>
                  </a:lnTo>
                  <a:cubicBezTo>
                    <a:pt x="7010" y="4002"/>
                    <a:pt x="7103" y="4033"/>
                    <a:pt x="7197" y="4033"/>
                  </a:cubicBezTo>
                  <a:cubicBezTo>
                    <a:pt x="7290" y="4033"/>
                    <a:pt x="7383" y="4002"/>
                    <a:pt x="7476" y="4002"/>
                  </a:cubicBezTo>
                  <a:close/>
                  <a:moveTo>
                    <a:pt x="5999" y="3164"/>
                  </a:moveTo>
                  <a:cubicBezTo>
                    <a:pt x="6016" y="3164"/>
                    <a:pt x="6033" y="3164"/>
                    <a:pt x="6049" y="3165"/>
                  </a:cubicBezTo>
                  <a:lnTo>
                    <a:pt x="5428" y="3630"/>
                  </a:lnTo>
                  <a:cubicBezTo>
                    <a:pt x="4994" y="3971"/>
                    <a:pt x="4684" y="4406"/>
                    <a:pt x="4529" y="4933"/>
                  </a:cubicBezTo>
                  <a:cubicBezTo>
                    <a:pt x="4436" y="5212"/>
                    <a:pt x="4281" y="5460"/>
                    <a:pt x="4064" y="5677"/>
                  </a:cubicBezTo>
                  <a:cubicBezTo>
                    <a:pt x="3970" y="5801"/>
                    <a:pt x="3970" y="5956"/>
                    <a:pt x="4095" y="6050"/>
                  </a:cubicBezTo>
                  <a:cubicBezTo>
                    <a:pt x="4138" y="6107"/>
                    <a:pt x="4201" y="6131"/>
                    <a:pt x="4266" y="6131"/>
                  </a:cubicBezTo>
                  <a:cubicBezTo>
                    <a:pt x="4341" y="6131"/>
                    <a:pt x="4417" y="6099"/>
                    <a:pt x="4467" y="6050"/>
                  </a:cubicBezTo>
                  <a:cubicBezTo>
                    <a:pt x="4715" y="5770"/>
                    <a:pt x="4932" y="5460"/>
                    <a:pt x="5025" y="5088"/>
                  </a:cubicBezTo>
                  <a:cubicBezTo>
                    <a:pt x="5180" y="4685"/>
                    <a:pt x="5428" y="4343"/>
                    <a:pt x="5770" y="4064"/>
                  </a:cubicBezTo>
                  <a:lnTo>
                    <a:pt x="6359" y="3630"/>
                  </a:lnTo>
                  <a:cubicBezTo>
                    <a:pt x="6359" y="3630"/>
                    <a:pt x="6359" y="3661"/>
                    <a:pt x="6359" y="3661"/>
                  </a:cubicBezTo>
                  <a:lnTo>
                    <a:pt x="6359" y="5367"/>
                  </a:lnTo>
                  <a:cubicBezTo>
                    <a:pt x="5615" y="7383"/>
                    <a:pt x="3722" y="8748"/>
                    <a:pt x="1985" y="8903"/>
                  </a:cubicBezTo>
                  <a:cubicBezTo>
                    <a:pt x="1861" y="8919"/>
                    <a:pt x="1741" y="8927"/>
                    <a:pt x="1628" y="8927"/>
                  </a:cubicBezTo>
                  <a:cubicBezTo>
                    <a:pt x="1287" y="8927"/>
                    <a:pt x="1008" y="8857"/>
                    <a:pt x="869" y="8717"/>
                  </a:cubicBezTo>
                  <a:cubicBezTo>
                    <a:pt x="682" y="8500"/>
                    <a:pt x="744" y="8004"/>
                    <a:pt x="1024" y="7352"/>
                  </a:cubicBezTo>
                  <a:cubicBezTo>
                    <a:pt x="1396" y="6639"/>
                    <a:pt x="1985" y="5832"/>
                    <a:pt x="2761" y="5057"/>
                  </a:cubicBezTo>
                  <a:cubicBezTo>
                    <a:pt x="4033" y="3785"/>
                    <a:pt x="5304" y="3164"/>
                    <a:pt x="5999" y="3164"/>
                  </a:cubicBezTo>
                  <a:close/>
                  <a:moveTo>
                    <a:pt x="8394" y="3164"/>
                  </a:moveTo>
                  <a:cubicBezTo>
                    <a:pt x="9061" y="3164"/>
                    <a:pt x="10332" y="3756"/>
                    <a:pt x="11632" y="5057"/>
                  </a:cubicBezTo>
                  <a:cubicBezTo>
                    <a:pt x="12377" y="5832"/>
                    <a:pt x="12997" y="6639"/>
                    <a:pt x="13338" y="7352"/>
                  </a:cubicBezTo>
                  <a:cubicBezTo>
                    <a:pt x="13649" y="8004"/>
                    <a:pt x="13711" y="8500"/>
                    <a:pt x="13493" y="8717"/>
                  </a:cubicBezTo>
                  <a:cubicBezTo>
                    <a:pt x="13377" y="8857"/>
                    <a:pt x="13104" y="8927"/>
                    <a:pt x="12765" y="8927"/>
                  </a:cubicBezTo>
                  <a:cubicBezTo>
                    <a:pt x="12652" y="8927"/>
                    <a:pt x="12532" y="8919"/>
                    <a:pt x="12408" y="8903"/>
                  </a:cubicBezTo>
                  <a:cubicBezTo>
                    <a:pt x="10671" y="8717"/>
                    <a:pt x="8778" y="7414"/>
                    <a:pt x="8003" y="5367"/>
                  </a:cubicBezTo>
                  <a:lnTo>
                    <a:pt x="8003" y="3661"/>
                  </a:lnTo>
                  <a:cubicBezTo>
                    <a:pt x="8003" y="3661"/>
                    <a:pt x="8034" y="3630"/>
                    <a:pt x="8034" y="3630"/>
                  </a:cubicBezTo>
                  <a:lnTo>
                    <a:pt x="8623" y="4064"/>
                  </a:lnTo>
                  <a:cubicBezTo>
                    <a:pt x="8965" y="4343"/>
                    <a:pt x="9213" y="4685"/>
                    <a:pt x="9337" y="5088"/>
                  </a:cubicBezTo>
                  <a:cubicBezTo>
                    <a:pt x="9461" y="5460"/>
                    <a:pt x="9647" y="5770"/>
                    <a:pt x="9895" y="6050"/>
                  </a:cubicBezTo>
                  <a:cubicBezTo>
                    <a:pt x="9957" y="6112"/>
                    <a:pt x="10050" y="6143"/>
                    <a:pt x="10112" y="6143"/>
                  </a:cubicBezTo>
                  <a:cubicBezTo>
                    <a:pt x="10174" y="6143"/>
                    <a:pt x="10236" y="6112"/>
                    <a:pt x="10298" y="6050"/>
                  </a:cubicBezTo>
                  <a:cubicBezTo>
                    <a:pt x="10423" y="5956"/>
                    <a:pt x="10423" y="5770"/>
                    <a:pt x="10329" y="5677"/>
                  </a:cubicBezTo>
                  <a:cubicBezTo>
                    <a:pt x="10112" y="5460"/>
                    <a:pt x="9957" y="5212"/>
                    <a:pt x="9864" y="4902"/>
                  </a:cubicBezTo>
                  <a:cubicBezTo>
                    <a:pt x="9709" y="4406"/>
                    <a:pt x="9368" y="3971"/>
                    <a:pt x="8934" y="3630"/>
                  </a:cubicBezTo>
                  <a:lnTo>
                    <a:pt x="8344" y="3165"/>
                  </a:lnTo>
                  <a:cubicBezTo>
                    <a:pt x="8360" y="3164"/>
                    <a:pt x="8377" y="3164"/>
                    <a:pt x="8394" y="3164"/>
                  </a:cubicBezTo>
                  <a:close/>
                  <a:moveTo>
                    <a:pt x="6390" y="6608"/>
                  </a:moveTo>
                  <a:lnTo>
                    <a:pt x="6390" y="7321"/>
                  </a:lnTo>
                  <a:cubicBezTo>
                    <a:pt x="6390" y="7414"/>
                    <a:pt x="6390" y="7538"/>
                    <a:pt x="6421" y="7663"/>
                  </a:cubicBezTo>
                  <a:lnTo>
                    <a:pt x="6204" y="8252"/>
                  </a:lnTo>
                  <a:cubicBezTo>
                    <a:pt x="6018" y="8686"/>
                    <a:pt x="5646" y="8934"/>
                    <a:pt x="5180" y="8934"/>
                  </a:cubicBezTo>
                  <a:cubicBezTo>
                    <a:pt x="4901" y="8934"/>
                    <a:pt x="4591" y="8810"/>
                    <a:pt x="4405" y="8593"/>
                  </a:cubicBezTo>
                  <a:cubicBezTo>
                    <a:pt x="5211" y="8097"/>
                    <a:pt x="5894" y="7414"/>
                    <a:pt x="6390" y="6608"/>
                  </a:cubicBezTo>
                  <a:close/>
                  <a:moveTo>
                    <a:pt x="8003" y="6608"/>
                  </a:moveTo>
                  <a:cubicBezTo>
                    <a:pt x="8499" y="7383"/>
                    <a:pt x="9151" y="8066"/>
                    <a:pt x="9988" y="8593"/>
                  </a:cubicBezTo>
                  <a:cubicBezTo>
                    <a:pt x="9771" y="8810"/>
                    <a:pt x="9492" y="8934"/>
                    <a:pt x="9213" y="8934"/>
                  </a:cubicBezTo>
                  <a:cubicBezTo>
                    <a:pt x="8747" y="8934"/>
                    <a:pt x="8375" y="8655"/>
                    <a:pt x="8189" y="8252"/>
                  </a:cubicBezTo>
                  <a:lnTo>
                    <a:pt x="7941" y="7632"/>
                  </a:lnTo>
                  <a:cubicBezTo>
                    <a:pt x="8003" y="7538"/>
                    <a:pt x="8003" y="7414"/>
                    <a:pt x="8003" y="7290"/>
                  </a:cubicBezTo>
                  <a:lnTo>
                    <a:pt x="8003" y="6608"/>
                  </a:lnTo>
                  <a:close/>
                  <a:moveTo>
                    <a:pt x="4484" y="1"/>
                  </a:moveTo>
                  <a:cubicBezTo>
                    <a:pt x="4388" y="1"/>
                    <a:pt x="4291" y="42"/>
                    <a:pt x="4250" y="125"/>
                  </a:cubicBezTo>
                  <a:cubicBezTo>
                    <a:pt x="4157" y="249"/>
                    <a:pt x="4188" y="404"/>
                    <a:pt x="4312" y="497"/>
                  </a:cubicBezTo>
                  <a:lnTo>
                    <a:pt x="5273" y="1149"/>
                  </a:lnTo>
                  <a:lnTo>
                    <a:pt x="5273" y="1583"/>
                  </a:lnTo>
                  <a:cubicBezTo>
                    <a:pt x="5273" y="1645"/>
                    <a:pt x="5304" y="1707"/>
                    <a:pt x="5366" y="1769"/>
                  </a:cubicBezTo>
                  <a:lnTo>
                    <a:pt x="6142" y="2544"/>
                  </a:lnTo>
                  <a:cubicBezTo>
                    <a:pt x="6142" y="2575"/>
                    <a:pt x="6142" y="2575"/>
                    <a:pt x="6142" y="2606"/>
                  </a:cubicBezTo>
                  <a:lnTo>
                    <a:pt x="3443" y="1862"/>
                  </a:lnTo>
                  <a:cubicBezTo>
                    <a:pt x="3417" y="1849"/>
                    <a:pt x="3389" y="1843"/>
                    <a:pt x="3361" y="1843"/>
                  </a:cubicBezTo>
                  <a:cubicBezTo>
                    <a:pt x="3257" y="1843"/>
                    <a:pt x="3151" y="1926"/>
                    <a:pt x="3102" y="2048"/>
                  </a:cubicBezTo>
                  <a:cubicBezTo>
                    <a:pt x="3071" y="2172"/>
                    <a:pt x="3164" y="2327"/>
                    <a:pt x="3319" y="2389"/>
                  </a:cubicBezTo>
                  <a:lnTo>
                    <a:pt x="4963" y="2855"/>
                  </a:lnTo>
                  <a:cubicBezTo>
                    <a:pt x="4157" y="3165"/>
                    <a:pt x="3226" y="3816"/>
                    <a:pt x="2389" y="4685"/>
                  </a:cubicBezTo>
                  <a:cubicBezTo>
                    <a:pt x="1582" y="5491"/>
                    <a:pt x="931" y="6360"/>
                    <a:pt x="558" y="7135"/>
                  </a:cubicBezTo>
                  <a:cubicBezTo>
                    <a:pt x="0" y="8252"/>
                    <a:pt x="217" y="8810"/>
                    <a:pt x="496" y="9089"/>
                  </a:cubicBezTo>
                  <a:cubicBezTo>
                    <a:pt x="744" y="9369"/>
                    <a:pt x="1179" y="9462"/>
                    <a:pt x="1675" y="9462"/>
                  </a:cubicBezTo>
                  <a:cubicBezTo>
                    <a:pt x="2326" y="9462"/>
                    <a:pt x="3133" y="9276"/>
                    <a:pt x="3908" y="8872"/>
                  </a:cubicBezTo>
                  <a:cubicBezTo>
                    <a:pt x="4219" y="9244"/>
                    <a:pt x="4684" y="9493"/>
                    <a:pt x="5180" y="9493"/>
                  </a:cubicBezTo>
                  <a:cubicBezTo>
                    <a:pt x="5863" y="9493"/>
                    <a:pt x="6452" y="9089"/>
                    <a:pt x="6700" y="8469"/>
                  </a:cubicBezTo>
                  <a:lnTo>
                    <a:pt x="6793" y="8221"/>
                  </a:lnTo>
                  <a:cubicBezTo>
                    <a:pt x="6917" y="8345"/>
                    <a:pt x="7041" y="8407"/>
                    <a:pt x="7197" y="8407"/>
                  </a:cubicBezTo>
                  <a:cubicBezTo>
                    <a:pt x="7321" y="8407"/>
                    <a:pt x="7476" y="8345"/>
                    <a:pt x="7600" y="8221"/>
                  </a:cubicBezTo>
                  <a:lnTo>
                    <a:pt x="7693" y="8469"/>
                  </a:lnTo>
                  <a:cubicBezTo>
                    <a:pt x="7941" y="9089"/>
                    <a:pt x="8530" y="9493"/>
                    <a:pt x="9182" y="9493"/>
                  </a:cubicBezTo>
                  <a:cubicBezTo>
                    <a:pt x="9678" y="9493"/>
                    <a:pt x="10143" y="9244"/>
                    <a:pt x="10454" y="8872"/>
                  </a:cubicBezTo>
                  <a:cubicBezTo>
                    <a:pt x="11229" y="9276"/>
                    <a:pt x="12036" y="9462"/>
                    <a:pt x="12718" y="9462"/>
                  </a:cubicBezTo>
                  <a:cubicBezTo>
                    <a:pt x="13214" y="9462"/>
                    <a:pt x="13618" y="9369"/>
                    <a:pt x="13866" y="9089"/>
                  </a:cubicBezTo>
                  <a:cubicBezTo>
                    <a:pt x="14145" y="8810"/>
                    <a:pt x="14362" y="8252"/>
                    <a:pt x="13835" y="7135"/>
                  </a:cubicBezTo>
                  <a:cubicBezTo>
                    <a:pt x="13462" y="6360"/>
                    <a:pt x="12811" y="5491"/>
                    <a:pt x="12004" y="4685"/>
                  </a:cubicBezTo>
                  <a:cubicBezTo>
                    <a:pt x="11136" y="3816"/>
                    <a:pt x="10205" y="3165"/>
                    <a:pt x="9399" y="2855"/>
                  </a:cubicBezTo>
                  <a:lnTo>
                    <a:pt x="11074" y="2389"/>
                  </a:lnTo>
                  <a:cubicBezTo>
                    <a:pt x="11229" y="2327"/>
                    <a:pt x="11291" y="2203"/>
                    <a:pt x="11260" y="2048"/>
                  </a:cubicBezTo>
                  <a:cubicBezTo>
                    <a:pt x="11236" y="1926"/>
                    <a:pt x="11135" y="1843"/>
                    <a:pt x="11017" y="1843"/>
                  </a:cubicBezTo>
                  <a:cubicBezTo>
                    <a:pt x="10985" y="1843"/>
                    <a:pt x="10952" y="1849"/>
                    <a:pt x="10919" y="1862"/>
                  </a:cubicBezTo>
                  <a:lnTo>
                    <a:pt x="8251" y="2606"/>
                  </a:lnTo>
                  <a:cubicBezTo>
                    <a:pt x="8251" y="2606"/>
                    <a:pt x="8220" y="2575"/>
                    <a:pt x="8220" y="2544"/>
                  </a:cubicBezTo>
                  <a:lnTo>
                    <a:pt x="8996" y="1769"/>
                  </a:lnTo>
                  <a:cubicBezTo>
                    <a:pt x="9058" y="1707"/>
                    <a:pt x="9089" y="1645"/>
                    <a:pt x="9089" y="1583"/>
                  </a:cubicBezTo>
                  <a:lnTo>
                    <a:pt x="9089" y="1149"/>
                  </a:lnTo>
                  <a:lnTo>
                    <a:pt x="10050" y="497"/>
                  </a:lnTo>
                  <a:cubicBezTo>
                    <a:pt x="10174" y="404"/>
                    <a:pt x="10205" y="249"/>
                    <a:pt x="10143" y="125"/>
                  </a:cubicBezTo>
                  <a:cubicBezTo>
                    <a:pt x="10081" y="42"/>
                    <a:pt x="9992" y="1"/>
                    <a:pt x="9902" y="1"/>
                  </a:cubicBezTo>
                  <a:cubicBezTo>
                    <a:pt x="9857" y="1"/>
                    <a:pt x="9812" y="11"/>
                    <a:pt x="9771" y="32"/>
                  </a:cubicBezTo>
                  <a:lnTo>
                    <a:pt x="8654" y="776"/>
                  </a:lnTo>
                  <a:cubicBezTo>
                    <a:pt x="8592" y="807"/>
                    <a:pt x="8561" y="900"/>
                    <a:pt x="8561" y="993"/>
                  </a:cubicBezTo>
                  <a:lnTo>
                    <a:pt x="8561" y="1459"/>
                  </a:lnTo>
                  <a:lnTo>
                    <a:pt x="8034" y="1986"/>
                  </a:lnTo>
                  <a:cubicBezTo>
                    <a:pt x="7817" y="1614"/>
                    <a:pt x="7538" y="1304"/>
                    <a:pt x="7197" y="1304"/>
                  </a:cubicBezTo>
                  <a:cubicBezTo>
                    <a:pt x="6824" y="1304"/>
                    <a:pt x="6545" y="1614"/>
                    <a:pt x="6359" y="1986"/>
                  </a:cubicBezTo>
                  <a:lnTo>
                    <a:pt x="5832" y="1459"/>
                  </a:lnTo>
                  <a:lnTo>
                    <a:pt x="5832" y="993"/>
                  </a:lnTo>
                  <a:cubicBezTo>
                    <a:pt x="5832" y="900"/>
                    <a:pt x="5770" y="807"/>
                    <a:pt x="5708" y="776"/>
                  </a:cubicBezTo>
                  <a:lnTo>
                    <a:pt x="4622" y="32"/>
                  </a:lnTo>
                  <a:cubicBezTo>
                    <a:pt x="4581" y="11"/>
                    <a:pt x="4532" y="1"/>
                    <a:pt x="4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51" name="Google Shape;751;p44"/>
          <p:cNvGrpSpPr/>
          <p:nvPr/>
        </p:nvGrpSpPr>
        <p:grpSpPr>
          <a:xfrm>
            <a:off x="4013604" y="2019521"/>
            <a:ext cx="294485" cy="375827"/>
            <a:chOff x="4013604" y="2019521"/>
            <a:chExt cx="294485" cy="375827"/>
          </a:xfrm>
        </p:grpSpPr>
        <p:sp>
          <p:nvSpPr>
            <p:cNvPr id="752" name="Google Shape;752;p44"/>
            <p:cNvSpPr/>
            <p:nvPr/>
          </p:nvSpPr>
          <p:spPr>
            <a:xfrm>
              <a:off x="4153309" y="2214622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4013604" y="2019521"/>
              <a:ext cx="294485" cy="375827"/>
            </a:xfrm>
            <a:custGeom>
              <a:avLst/>
              <a:gdLst/>
              <a:ahLst/>
              <a:cxnLst/>
              <a:rect l="l" t="t" r="r" b="b"/>
              <a:pathLst>
                <a:path w="10919" h="13935" extrusionOk="0">
                  <a:moveTo>
                    <a:pt x="5460" y="1247"/>
                  </a:moveTo>
                  <a:cubicBezTo>
                    <a:pt x="5584" y="1247"/>
                    <a:pt x="5677" y="1310"/>
                    <a:pt x="5770" y="1372"/>
                  </a:cubicBezTo>
                  <a:cubicBezTo>
                    <a:pt x="5925" y="1465"/>
                    <a:pt x="6018" y="1620"/>
                    <a:pt x="6018" y="1806"/>
                  </a:cubicBezTo>
                  <a:cubicBezTo>
                    <a:pt x="6018" y="1837"/>
                    <a:pt x="5987" y="1868"/>
                    <a:pt x="5987" y="1899"/>
                  </a:cubicBezTo>
                  <a:cubicBezTo>
                    <a:pt x="5832" y="1837"/>
                    <a:pt x="5646" y="1806"/>
                    <a:pt x="5460" y="1806"/>
                  </a:cubicBezTo>
                  <a:cubicBezTo>
                    <a:pt x="5273" y="1806"/>
                    <a:pt x="5087" y="1837"/>
                    <a:pt x="4932" y="1899"/>
                  </a:cubicBezTo>
                  <a:cubicBezTo>
                    <a:pt x="4932" y="1868"/>
                    <a:pt x="4932" y="1837"/>
                    <a:pt x="4932" y="1806"/>
                  </a:cubicBezTo>
                  <a:cubicBezTo>
                    <a:pt x="4932" y="1620"/>
                    <a:pt x="4994" y="1465"/>
                    <a:pt x="5149" y="1372"/>
                  </a:cubicBezTo>
                  <a:cubicBezTo>
                    <a:pt x="5242" y="1310"/>
                    <a:pt x="5335" y="1247"/>
                    <a:pt x="5460" y="1247"/>
                  </a:cubicBezTo>
                  <a:close/>
                  <a:moveTo>
                    <a:pt x="5460" y="2333"/>
                  </a:moveTo>
                  <a:cubicBezTo>
                    <a:pt x="5832" y="2333"/>
                    <a:pt x="6111" y="2581"/>
                    <a:pt x="6235" y="2891"/>
                  </a:cubicBezTo>
                  <a:cubicBezTo>
                    <a:pt x="6266" y="2954"/>
                    <a:pt x="6266" y="3047"/>
                    <a:pt x="6266" y="3171"/>
                  </a:cubicBezTo>
                  <a:cubicBezTo>
                    <a:pt x="6266" y="3605"/>
                    <a:pt x="5925" y="3977"/>
                    <a:pt x="5460" y="3977"/>
                  </a:cubicBezTo>
                  <a:cubicBezTo>
                    <a:pt x="4994" y="3977"/>
                    <a:pt x="4653" y="3605"/>
                    <a:pt x="4653" y="3171"/>
                  </a:cubicBezTo>
                  <a:cubicBezTo>
                    <a:pt x="4653" y="3078"/>
                    <a:pt x="4653" y="2985"/>
                    <a:pt x="4684" y="2891"/>
                  </a:cubicBezTo>
                  <a:cubicBezTo>
                    <a:pt x="4684" y="2891"/>
                    <a:pt x="4870" y="2333"/>
                    <a:pt x="5460" y="2333"/>
                  </a:cubicBezTo>
                  <a:close/>
                  <a:moveTo>
                    <a:pt x="6328" y="4194"/>
                  </a:moveTo>
                  <a:cubicBezTo>
                    <a:pt x="6855" y="4473"/>
                    <a:pt x="7321" y="4970"/>
                    <a:pt x="7631" y="5621"/>
                  </a:cubicBezTo>
                  <a:lnTo>
                    <a:pt x="3288" y="5621"/>
                  </a:lnTo>
                  <a:cubicBezTo>
                    <a:pt x="3629" y="4970"/>
                    <a:pt x="4064" y="4473"/>
                    <a:pt x="4591" y="4194"/>
                  </a:cubicBezTo>
                  <a:cubicBezTo>
                    <a:pt x="4839" y="4411"/>
                    <a:pt x="5149" y="4535"/>
                    <a:pt x="5460" y="4535"/>
                  </a:cubicBezTo>
                  <a:cubicBezTo>
                    <a:pt x="5801" y="4535"/>
                    <a:pt x="6111" y="4411"/>
                    <a:pt x="6328" y="4194"/>
                  </a:cubicBezTo>
                  <a:close/>
                  <a:moveTo>
                    <a:pt x="7879" y="6148"/>
                  </a:moveTo>
                  <a:cubicBezTo>
                    <a:pt x="8003" y="6490"/>
                    <a:pt x="8065" y="6862"/>
                    <a:pt x="8127" y="7234"/>
                  </a:cubicBezTo>
                  <a:lnTo>
                    <a:pt x="6545" y="7234"/>
                  </a:lnTo>
                  <a:cubicBezTo>
                    <a:pt x="6390" y="7234"/>
                    <a:pt x="6266" y="7358"/>
                    <a:pt x="6266" y="7513"/>
                  </a:cubicBezTo>
                  <a:cubicBezTo>
                    <a:pt x="6266" y="7668"/>
                    <a:pt x="6390" y="7792"/>
                    <a:pt x="6545" y="7792"/>
                  </a:cubicBezTo>
                  <a:lnTo>
                    <a:pt x="8189" y="7792"/>
                  </a:lnTo>
                  <a:cubicBezTo>
                    <a:pt x="8189" y="7886"/>
                    <a:pt x="8189" y="7979"/>
                    <a:pt x="8189" y="8072"/>
                  </a:cubicBezTo>
                  <a:cubicBezTo>
                    <a:pt x="8189" y="8351"/>
                    <a:pt x="8158" y="8599"/>
                    <a:pt x="8127" y="8878"/>
                  </a:cubicBezTo>
                  <a:lnTo>
                    <a:pt x="2792" y="8878"/>
                  </a:lnTo>
                  <a:cubicBezTo>
                    <a:pt x="2761" y="8599"/>
                    <a:pt x="2730" y="8351"/>
                    <a:pt x="2730" y="8072"/>
                  </a:cubicBezTo>
                  <a:cubicBezTo>
                    <a:pt x="2730" y="7979"/>
                    <a:pt x="2730" y="7886"/>
                    <a:pt x="2761" y="7792"/>
                  </a:cubicBezTo>
                  <a:lnTo>
                    <a:pt x="4374" y="7792"/>
                  </a:lnTo>
                  <a:cubicBezTo>
                    <a:pt x="4529" y="7792"/>
                    <a:pt x="4653" y="7668"/>
                    <a:pt x="4653" y="7513"/>
                  </a:cubicBezTo>
                  <a:cubicBezTo>
                    <a:pt x="4653" y="7358"/>
                    <a:pt x="4529" y="7234"/>
                    <a:pt x="4374" y="7234"/>
                  </a:cubicBezTo>
                  <a:lnTo>
                    <a:pt x="2792" y="7234"/>
                  </a:lnTo>
                  <a:cubicBezTo>
                    <a:pt x="2854" y="6862"/>
                    <a:pt x="2947" y="6490"/>
                    <a:pt x="3071" y="6148"/>
                  </a:cubicBezTo>
                  <a:close/>
                  <a:moveTo>
                    <a:pt x="8034" y="9437"/>
                  </a:moveTo>
                  <a:cubicBezTo>
                    <a:pt x="7941" y="9809"/>
                    <a:pt x="7817" y="10181"/>
                    <a:pt x="7693" y="10522"/>
                  </a:cubicBezTo>
                  <a:lnTo>
                    <a:pt x="3226" y="10522"/>
                  </a:lnTo>
                  <a:cubicBezTo>
                    <a:pt x="3071" y="10181"/>
                    <a:pt x="2978" y="9809"/>
                    <a:pt x="2885" y="9437"/>
                  </a:cubicBezTo>
                  <a:close/>
                  <a:moveTo>
                    <a:pt x="7414" y="11050"/>
                  </a:moveTo>
                  <a:cubicBezTo>
                    <a:pt x="7135" y="11515"/>
                    <a:pt x="7010" y="11546"/>
                    <a:pt x="5460" y="13252"/>
                  </a:cubicBezTo>
                  <a:cubicBezTo>
                    <a:pt x="3909" y="11546"/>
                    <a:pt x="3784" y="11515"/>
                    <a:pt x="3505" y="11050"/>
                  </a:cubicBezTo>
                  <a:close/>
                  <a:moveTo>
                    <a:pt x="3021" y="1"/>
                  </a:moveTo>
                  <a:cubicBezTo>
                    <a:pt x="2908" y="1"/>
                    <a:pt x="2784" y="85"/>
                    <a:pt x="2730" y="193"/>
                  </a:cubicBezTo>
                  <a:lnTo>
                    <a:pt x="2202" y="1992"/>
                  </a:lnTo>
                  <a:cubicBezTo>
                    <a:pt x="2140" y="2147"/>
                    <a:pt x="2233" y="2271"/>
                    <a:pt x="2358" y="2333"/>
                  </a:cubicBezTo>
                  <a:lnTo>
                    <a:pt x="4095" y="2954"/>
                  </a:lnTo>
                  <a:cubicBezTo>
                    <a:pt x="4095" y="3016"/>
                    <a:pt x="4095" y="3078"/>
                    <a:pt x="4095" y="3171"/>
                  </a:cubicBezTo>
                  <a:cubicBezTo>
                    <a:pt x="4095" y="3295"/>
                    <a:pt x="4095" y="3419"/>
                    <a:pt x="4157" y="3574"/>
                  </a:cubicBezTo>
                  <a:lnTo>
                    <a:pt x="2482" y="3450"/>
                  </a:lnTo>
                  <a:cubicBezTo>
                    <a:pt x="2463" y="3441"/>
                    <a:pt x="2445" y="3437"/>
                    <a:pt x="2427" y="3437"/>
                  </a:cubicBezTo>
                  <a:cubicBezTo>
                    <a:pt x="2383" y="3437"/>
                    <a:pt x="2339" y="3459"/>
                    <a:pt x="2296" y="3481"/>
                  </a:cubicBezTo>
                  <a:lnTo>
                    <a:pt x="683" y="4567"/>
                  </a:lnTo>
                  <a:cubicBezTo>
                    <a:pt x="558" y="4660"/>
                    <a:pt x="527" y="4815"/>
                    <a:pt x="589" y="4939"/>
                  </a:cubicBezTo>
                  <a:cubicBezTo>
                    <a:pt x="652" y="5021"/>
                    <a:pt x="755" y="5063"/>
                    <a:pt x="854" y="5063"/>
                  </a:cubicBezTo>
                  <a:cubicBezTo>
                    <a:pt x="903" y="5063"/>
                    <a:pt x="951" y="5052"/>
                    <a:pt x="993" y="5032"/>
                  </a:cubicBezTo>
                  <a:lnTo>
                    <a:pt x="2544" y="3977"/>
                  </a:lnTo>
                  <a:lnTo>
                    <a:pt x="3784" y="4070"/>
                  </a:lnTo>
                  <a:cubicBezTo>
                    <a:pt x="3319" y="4473"/>
                    <a:pt x="2947" y="5032"/>
                    <a:pt x="2668" y="5683"/>
                  </a:cubicBezTo>
                  <a:lnTo>
                    <a:pt x="1210" y="6769"/>
                  </a:lnTo>
                  <a:cubicBezTo>
                    <a:pt x="1148" y="6800"/>
                    <a:pt x="1117" y="6893"/>
                    <a:pt x="1117" y="6986"/>
                  </a:cubicBezTo>
                  <a:lnTo>
                    <a:pt x="1117" y="11205"/>
                  </a:lnTo>
                  <a:lnTo>
                    <a:pt x="93" y="12228"/>
                  </a:lnTo>
                  <a:cubicBezTo>
                    <a:pt x="0" y="12321"/>
                    <a:pt x="0" y="12507"/>
                    <a:pt x="93" y="12600"/>
                  </a:cubicBezTo>
                  <a:cubicBezTo>
                    <a:pt x="155" y="12662"/>
                    <a:pt x="225" y="12694"/>
                    <a:pt x="295" y="12694"/>
                  </a:cubicBezTo>
                  <a:cubicBezTo>
                    <a:pt x="365" y="12694"/>
                    <a:pt x="434" y="12662"/>
                    <a:pt x="496" y="12600"/>
                  </a:cubicBezTo>
                  <a:lnTo>
                    <a:pt x="1582" y="11515"/>
                  </a:lnTo>
                  <a:cubicBezTo>
                    <a:pt x="1613" y="11453"/>
                    <a:pt x="1644" y="11391"/>
                    <a:pt x="1644" y="11329"/>
                  </a:cubicBezTo>
                  <a:lnTo>
                    <a:pt x="1644" y="7110"/>
                  </a:lnTo>
                  <a:lnTo>
                    <a:pt x="2358" y="6583"/>
                  </a:lnTo>
                  <a:lnTo>
                    <a:pt x="2358" y="6583"/>
                  </a:lnTo>
                  <a:cubicBezTo>
                    <a:pt x="2265" y="7048"/>
                    <a:pt x="2202" y="7544"/>
                    <a:pt x="2202" y="8041"/>
                  </a:cubicBezTo>
                  <a:cubicBezTo>
                    <a:pt x="2202" y="9095"/>
                    <a:pt x="2451" y="10119"/>
                    <a:pt x="2823" y="10894"/>
                  </a:cubicBezTo>
                  <a:cubicBezTo>
                    <a:pt x="3257" y="11856"/>
                    <a:pt x="3629" y="12011"/>
                    <a:pt x="5273" y="13841"/>
                  </a:cubicBezTo>
                  <a:cubicBezTo>
                    <a:pt x="5304" y="13903"/>
                    <a:pt x="5366" y="13934"/>
                    <a:pt x="5460" y="13934"/>
                  </a:cubicBezTo>
                  <a:cubicBezTo>
                    <a:pt x="5522" y="13934"/>
                    <a:pt x="5615" y="13903"/>
                    <a:pt x="5646" y="13841"/>
                  </a:cubicBezTo>
                  <a:cubicBezTo>
                    <a:pt x="7290" y="12011"/>
                    <a:pt x="7662" y="11856"/>
                    <a:pt x="8096" y="10894"/>
                  </a:cubicBezTo>
                  <a:cubicBezTo>
                    <a:pt x="8499" y="10088"/>
                    <a:pt x="8717" y="9064"/>
                    <a:pt x="8717" y="8041"/>
                  </a:cubicBezTo>
                  <a:cubicBezTo>
                    <a:pt x="8717" y="7544"/>
                    <a:pt x="8654" y="7048"/>
                    <a:pt x="8561" y="6583"/>
                  </a:cubicBezTo>
                  <a:lnTo>
                    <a:pt x="8561" y="6583"/>
                  </a:lnTo>
                  <a:lnTo>
                    <a:pt x="9275" y="7110"/>
                  </a:lnTo>
                  <a:lnTo>
                    <a:pt x="9275" y="11329"/>
                  </a:lnTo>
                  <a:cubicBezTo>
                    <a:pt x="9275" y="11391"/>
                    <a:pt x="9306" y="11453"/>
                    <a:pt x="9337" y="11515"/>
                  </a:cubicBezTo>
                  <a:lnTo>
                    <a:pt x="10423" y="12600"/>
                  </a:lnTo>
                  <a:cubicBezTo>
                    <a:pt x="10485" y="12662"/>
                    <a:pt x="10554" y="12694"/>
                    <a:pt x="10624" y="12694"/>
                  </a:cubicBezTo>
                  <a:cubicBezTo>
                    <a:pt x="10694" y="12694"/>
                    <a:pt x="10764" y="12662"/>
                    <a:pt x="10826" y="12600"/>
                  </a:cubicBezTo>
                  <a:cubicBezTo>
                    <a:pt x="10919" y="12507"/>
                    <a:pt x="10919" y="12321"/>
                    <a:pt x="10826" y="12228"/>
                  </a:cubicBezTo>
                  <a:lnTo>
                    <a:pt x="9802" y="11205"/>
                  </a:lnTo>
                  <a:lnTo>
                    <a:pt x="9802" y="6986"/>
                  </a:lnTo>
                  <a:cubicBezTo>
                    <a:pt x="9802" y="6893"/>
                    <a:pt x="9771" y="6800"/>
                    <a:pt x="9709" y="6769"/>
                  </a:cubicBezTo>
                  <a:lnTo>
                    <a:pt x="8251" y="5683"/>
                  </a:lnTo>
                  <a:cubicBezTo>
                    <a:pt x="7972" y="5032"/>
                    <a:pt x="7600" y="4473"/>
                    <a:pt x="7135" y="4070"/>
                  </a:cubicBezTo>
                  <a:lnTo>
                    <a:pt x="8375" y="3977"/>
                  </a:lnTo>
                  <a:lnTo>
                    <a:pt x="9926" y="5032"/>
                  </a:lnTo>
                  <a:cubicBezTo>
                    <a:pt x="9968" y="5052"/>
                    <a:pt x="10016" y="5063"/>
                    <a:pt x="10064" y="5063"/>
                  </a:cubicBezTo>
                  <a:cubicBezTo>
                    <a:pt x="10161" y="5063"/>
                    <a:pt x="10257" y="5021"/>
                    <a:pt x="10299" y="4939"/>
                  </a:cubicBezTo>
                  <a:cubicBezTo>
                    <a:pt x="10392" y="4815"/>
                    <a:pt x="10361" y="4660"/>
                    <a:pt x="10236" y="4567"/>
                  </a:cubicBezTo>
                  <a:lnTo>
                    <a:pt x="8592" y="3481"/>
                  </a:lnTo>
                  <a:cubicBezTo>
                    <a:pt x="8561" y="3450"/>
                    <a:pt x="8499" y="3450"/>
                    <a:pt x="8437" y="3450"/>
                  </a:cubicBezTo>
                  <a:lnTo>
                    <a:pt x="6762" y="3574"/>
                  </a:lnTo>
                  <a:cubicBezTo>
                    <a:pt x="6793" y="3450"/>
                    <a:pt x="6824" y="3295"/>
                    <a:pt x="6824" y="3171"/>
                  </a:cubicBezTo>
                  <a:cubicBezTo>
                    <a:pt x="6824" y="3109"/>
                    <a:pt x="6824" y="3016"/>
                    <a:pt x="6824" y="2954"/>
                  </a:cubicBezTo>
                  <a:lnTo>
                    <a:pt x="8561" y="2333"/>
                  </a:lnTo>
                  <a:cubicBezTo>
                    <a:pt x="8686" y="2271"/>
                    <a:pt x="8779" y="2116"/>
                    <a:pt x="8717" y="1992"/>
                  </a:cubicBezTo>
                  <a:lnTo>
                    <a:pt x="8189" y="193"/>
                  </a:lnTo>
                  <a:cubicBezTo>
                    <a:pt x="8135" y="85"/>
                    <a:pt x="8011" y="1"/>
                    <a:pt x="7898" y="1"/>
                  </a:cubicBezTo>
                  <a:cubicBezTo>
                    <a:pt x="7881" y="1"/>
                    <a:pt x="7864" y="3"/>
                    <a:pt x="7848" y="7"/>
                  </a:cubicBezTo>
                  <a:cubicBezTo>
                    <a:pt x="7693" y="69"/>
                    <a:pt x="7600" y="224"/>
                    <a:pt x="7662" y="348"/>
                  </a:cubicBezTo>
                  <a:lnTo>
                    <a:pt x="8127" y="1899"/>
                  </a:lnTo>
                  <a:lnTo>
                    <a:pt x="6638" y="2457"/>
                  </a:lnTo>
                  <a:cubicBezTo>
                    <a:pt x="6576" y="2364"/>
                    <a:pt x="6514" y="2302"/>
                    <a:pt x="6452" y="2240"/>
                  </a:cubicBezTo>
                  <a:cubicBezTo>
                    <a:pt x="6514" y="2116"/>
                    <a:pt x="6545" y="1961"/>
                    <a:pt x="6545" y="1806"/>
                  </a:cubicBezTo>
                  <a:cubicBezTo>
                    <a:pt x="6545" y="1558"/>
                    <a:pt x="6483" y="1341"/>
                    <a:pt x="6328" y="1154"/>
                  </a:cubicBezTo>
                  <a:lnTo>
                    <a:pt x="7010" y="472"/>
                  </a:lnTo>
                  <a:cubicBezTo>
                    <a:pt x="7135" y="379"/>
                    <a:pt x="7135" y="193"/>
                    <a:pt x="7010" y="100"/>
                  </a:cubicBezTo>
                  <a:cubicBezTo>
                    <a:pt x="6964" y="38"/>
                    <a:pt x="6894" y="7"/>
                    <a:pt x="6824" y="7"/>
                  </a:cubicBezTo>
                  <a:cubicBezTo>
                    <a:pt x="6755" y="7"/>
                    <a:pt x="6685" y="38"/>
                    <a:pt x="6638" y="100"/>
                  </a:cubicBezTo>
                  <a:lnTo>
                    <a:pt x="5894" y="813"/>
                  </a:lnTo>
                  <a:cubicBezTo>
                    <a:pt x="5770" y="751"/>
                    <a:pt x="5615" y="720"/>
                    <a:pt x="5460" y="720"/>
                  </a:cubicBezTo>
                  <a:cubicBezTo>
                    <a:pt x="5304" y="720"/>
                    <a:pt x="5149" y="751"/>
                    <a:pt x="5025" y="813"/>
                  </a:cubicBezTo>
                  <a:lnTo>
                    <a:pt x="4281" y="100"/>
                  </a:lnTo>
                  <a:cubicBezTo>
                    <a:pt x="4234" y="38"/>
                    <a:pt x="4164" y="7"/>
                    <a:pt x="4095" y="7"/>
                  </a:cubicBezTo>
                  <a:cubicBezTo>
                    <a:pt x="4025" y="7"/>
                    <a:pt x="3955" y="38"/>
                    <a:pt x="3909" y="100"/>
                  </a:cubicBezTo>
                  <a:cubicBezTo>
                    <a:pt x="3784" y="193"/>
                    <a:pt x="3784" y="379"/>
                    <a:pt x="3909" y="472"/>
                  </a:cubicBezTo>
                  <a:lnTo>
                    <a:pt x="4591" y="1154"/>
                  </a:lnTo>
                  <a:cubicBezTo>
                    <a:pt x="4436" y="1341"/>
                    <a:pt x="4374" y="1558"/>
                    <a:pt x="4374" y="1806"/>
                  </a:cubicBezTo>
                  <a:cubicBezTo>
                    <a:pt x="4374" y="1961"/>
                    <a:pt x="4405" y="2116"/>
                    <a:pt x="4467" y="2240"/>
                  </a:cubicBezTo>
                  <a:cubicBezTo>
                    <a:pt x="4405" y="2302"/>
                    <a:pt x="4343" y="2364"/>
                    <a:pt x="4281" y="2457"/>
                  </a:cubicBezTo>
                  <a:lnTo>
                    <a:pt x="2792" y="1899"/>
                  </a:lnTo>
                  <a:lnTo>
                    <a:pt x="3257" y="348"/>
                  </a:lnTo>
                  <a:cubicBezTo>
                    <a:pt x="3319" y="224"/>
                    <a:pt x="3226" y="69"/>
                    <a:pt x="3071" y="7"/>
                  </a:cubicBezTo>
                  <a:cubicBezTo>
                    <a:pt x="3055" y="3"/>
                    <a:pt x="3038" y="1"/>
                    <a:pt x="3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54" name="Google Shape;754;p44"/>
          <p:cNvGrpSpPr/>
          <p:nvPr/>
        </p:nvGrpSpPr>
        <p:grpSpPr>
          <a:xfrm>
            <a:off x="4049555" y="1418818"/>
            <a:ext cx="221747" cy="376501"/>
            <a:chOff x="4049555" y="1418818"/>
            <a:chExt cx="221747" cy="376501"/>
          </a:xfrm>
        </p:grpSpPr>
        <p:sp>
          <p:nvSpPr>
            <p:cNvPr id="755" name="Google Shape;755;p44"/>
            <p:cNvSpPr/>
            <p:nvPr/>
          </p:nvSpPr>
          <p:spPr>
            <a:xfrm>
              <a:off x="4153309" y="1688410"/>
              <a:ext cx="14240" cy="14240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280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03"/>
                    <a:pt x="124" y="527"/>
                    <a:pt x="280" y="527"/>
                  </a:cubicBezTo>
                  <a:cubicBezTo>
                    <a:pt x="404" y="527"/>
                    <a:pt x="528" y="403"/>
                    <a:pt x="528" y="279"/>
                  </a:cubicBezTo>
                  <a:cubicBezTo>
                    <a:pt x="528" y="124"/>
                    <a:pt x="404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4049555" y="1418818"/>
              <a:ext cx="221747" cy="376501"/>
            </a:xfrm>
            <a:custGeom>
              <a:avLst/>
              <a:gdLst/>
              <a:ahLst/>
              <a:cxnLst/>
              <a:rect l="l" t="t" r="r" b="b"/>
              <a:pathLst>
                <a:path w="8222" h="13960" extrusionOk="0">
                  <a:moveTo>
                    <a:pt x="4127" y="4537"/>
                  </a:moveTo>
                  <a:cubicBezTo>
                    <a:pt x="4561" y="4537"/>
                    <a:pt x="4933" y="4909"/>
                    <a:pt x="4933" y="5343"/>
                  </a:cubicBezTo>
                  <a:cubicBezTo>
                    <a:pt x="4933" y="5809"/>
                    <a:pt x="4561" y="6181"/>
                    <a:pt x="4127" y="6181"/>
                  </a:cubicBezTo>
                  <a:cubicBezTo>
                    <a:pt x="3661" y="6181"/>
                    <a:pt x="3289" y="5809"/>
                    <a:pt x="3289" y="5343"/>
                  </a:cubicBezTo>
                  <a:cubicBezTo>
                    <a:pt x="3289" y="4909"/>
                    <a:pt x="3661" y="4537"/>
                    <a:pt x="4127" y="4537"/>
                  </a:cubicBezTo>
                  <a:close/>
                  <a:moveTo>
                    <a:pt x="4375" y="6677"/>
                  </a:moveTo>
                  <a:lnTo>
                    <a:pt x="4375" y="7546"/>
                  </a:lnTo>
                  <a:cubicBezTo>
                    <a:pt x="4375" y="7701"/>
                    <a:pt x="4251" y="7794"/>
                    <a:pt x="4127" y="7794"/>
                  </a:cubicBezTo>
                  <a:cubicBezTo>
                    <a:pt x="3971" y="7794"/>
                    <a:pt x="3847" y="7701"/>
                    <a:pt x="3847" y="7546"/>
                  </a:cubicBezTo>
                  <a:lnTo>
                    <a:pt x="3847" y="6677"/>
                  </a:lnTo>
                  <a:cubicBezTo>
                    <a:pt x="3940" y="6708"/>
                    <a:pt x="4033" y="6708"/>
                    <a:pt x="4127" y="6708"/>
                  </a:cubicBezTo>
                  <a:cubicBezTo>
                    <a:pt x="4220" y="6708"/>
                    <a:pt x="4282" y="6708"/>
                    <a:pt x="4375" y="6677"/>
                  </a:cubicBezTo>
                  <a:close/>
                  <a:moveTo>
                    <a:pt x="4654" y="8135"/>
                  </a:moveTo>
                  <a:cubicBezTo>
                    <a:pt x="5181" y="8786"/>
                    <a:pt x="5460" y="9965"/>
                    <a:pt x="5460" y="10803"/>
                  </a:cubicBezTo>
                  <a:cubicBezTo>
                    <a:pt x="5460" y="11790"/>
                    <a:pt x="5092" y="12716"/>
                    <a:pt x="4111" y="12726"/>
                  </a:cubicBezTo>
                  <a:lnTo>
                    <a:pt x="4111" y="12726"/>
                  </a:lnTo>
                  <a:cubicBezTo>
                    <a:pt x="3099" y="12716"/>
                    <a:pt x="2762" y="11790"/>
                    <a:pt x="2762" y="10803"/>
                  </a:cubicBezTo>
                  <a:cubicBezTo>
                    <a:pt x="2762" y="9965"/>
                    <a:pt x="3010" y="8786"/>
                    <a:pt x="3568" y="8135"/>
                  </a:cubicBezTo>
                  <a:cubicBezTo>
                    <a:pt x="3630" y="8228"/>
                    <a:pt x="3723" y="8259"/>
                    <a:pt x="3847" y="8321"/>
                  </a:cubicBezTo>
                  <a:lnTo>
                    <a:pt x="3847" y="9159"/>
                  </a:lnTo>
                  <a:cubicBezTo>
                    <a:pt x="3847" y="9314"/>
                    <a:pt x="3971" y="9438"/>
                    <a:pt x="4095" y="9438"/>
                  </a:cubicBezTo>
                  <a:cubicBezTo>
                    <a:pt x="4251" y="9438"/>
                    <a:pt x="4375" y="9314"/>
                    <a:pt x="4375" y="9159"/>
                  </a:cubicBezTo>
                  <a:lnTo>
                    <a:pt x="4375" y="8321"/>
                  </a:lnTo>
                  <a:cubicBezTo>
                    <a:pt x="4468" y="8259"/>
                    <a:pt x="4592" y="8228"/>
                    <a:pt x="4654" y="8135"/>
                  </a:cubicBezTo>
                  <a:close/>
                  <a:moveTo>
                    <a:pt x="1924" y="0"/>
                  </a:moveTo>
                  <a:cubicBezTo>
                    <a:pt x="1854" y="0"/>
                    <a:pt x="1785" y="24"/>
                    <a:pt x="1738" y="70"/>
                  </a:cubicBezTo>
                  <a:cubicBezTo>
                    <a:pt x="1614" y="194"/>
                    <a:pt x="1614" y="380"/>
                    <a:pt x="1738" y="473"/>
                  </a:cubicBezTo>
                  <a:lnTo>
                    <a:pt x="2203" y="939"/>
                  </a:lnTo>
                  <a:lnTo>
                    <a:pt x="2203" y="3699"/>
                  </a:lnTo>
                  <a:cubicBezTo>
                    <a:pt x="2203" y="3792"/>
                    <a:pt x="2234" y="3854"/>
                    <a:pt x="2265" y="3916"/>
                  </a:cubicBezTo>
                  <a:lnTo>
                    <a:pt x="2948" y="4599"/>
                  </a:lnTo>
                  <a:cubicBezTo>
                    <a:pt x="2824" y="4816"/>
                    <a:pt x="2731" y="5064"/>
                    <a:pt x="2731" y="5343"/>
                  </a:cubicBezTo>
                  <a:cubicBezTo>
                    <a:pt x="2731" y="5778"/>
                    <a:pt x="2948" y="6181"/>
                    <a:pt x="3289" y="6429"/>
                  </a:cubicBezTo>
                  <a:lnTo>
                    <a:pt x="3289" y="7018"/>
                  </a:lnTo>
                  <a:lnTo>
                    <a:pt x="2141" y="6243"/>
                  </a:lnTo>
                  <a:lnTo>
                    <a:pt x="1304" y="4165"/>
                  </a:lnTo>
                  <a:cubicBezTo>
                    <a:pt x="1258" y="4050"/>
                    <a:pt x="1161" y="3986"/>
                    <a:pt x="1063" y="3986"/>
                  </a:cubicBezTo>
                  <a:cubicBezTo>
                    <a:pt x="1029" y="3986"/>
                    <a:pt x="995" y="3993"/>
                    <a:pt x="963" y="4009"/>
                  </a:cubicBezTo>
                  <a:cubicBezTo>
                    <a:pt x="807" y="4072"/>
                    <a:pt x="745" y="4227"/>
                    <a:pt x="807" y="4351"/>
                  </a:cubicBezTo>
                  <a:lnTo>
                    <a:pt x="1676" y="6522"/>
                  </a:lnTo>
                  <a:cubicBezTo>
                    <a:pt x="1676" y="6584"/>
                    <a:pt x="1738" y="6615"/>
                    <a:pt x="1769" y="6646"/>
                  </a:cubicBezTo>
                  <a:lnTo>
                    <a:pt x="3072" y="7515"/>
                  </a:lnTo>
                  <a:lnTo>
                    <a:pt x="1335" y="7794"/>
                  </a:lnTo>
                  <a:cubicBezTo>
                    <a:pt x="1242" y="7825"/>
                    <a:pt x="1180" y="7856"/>
                    <a:pt x="1118" y="7949"/>
                  </a:cubicBezTo>
                  <a:lnTo>
                    <a:pt x="1149" y="7949"/>
                  </a:lnTo>
                  <a:lnTo>
                    <a:pt x="63" y="10151"/>
                  </a:lnTo>
                  <a:cubicBezTo>
                    <a:pt x="1" y="10275"/>
                    <a:pt x="32" y="10430"/>
                    <a:pt x="187" y="10492"/>
                  </a:cubicBezTo>
                  <a:cubicBezTo>
                    <a:pt x="226" y="10512"/>
                    <a:pt x="269" y="10522"/>
                    <a:pt x="310" y="10522"/>
                  </a:cubicBezTo>
                  <a:cubicBezTo>
                    <a:pt x="400" y="10522"/>
                    <a:pt x="486" y="10474"/>
                    <a:pt x="528" y="10368"/>
                  </a:cubicBezTo>
                  <a:lnTo>
                    <a:pt x="1552" y="8321"/>
                  </a:lnTo>
                  <a:lnTo>
                    <a:pt x="2917" y="8104"/>
                  </a:lnTo>
                  <a:lnTo>
                    <a:pt x="2917" y="8104"/>
                  </a:lnTo>
                  <a:cubicBezTo>
                    <a:pt x="2762" y="8352"/>
                    <a:pt x="2638" y="8600"/>
                    <a:pt x="2545" y="8910"/>
                  </a:cubicBezTo>
                  <a:lnTo>
                    <a:pt x="1211" y="10058"/>
                  </a:lnTo>
                  <a:cubicBezTo>
                    <a:pt x="1149" y="10089"/>
                    <a:pt x="1118" y="10182"/>
                    <a:pt x="1118" y="10244"/>
                  </a:cubicBezTo>
                  <a:lnTo>
                    <a:pt x="1118" y="12540"/>
                  </a:lnTo>
                  <a:lnTo>
                    <a:pt x="590" y="13563"/>
                  </a:lnTo>
                  <a:cubicBezTo>
                    <a:pt x="528" y="13718"/>
                    <a:pt x="590" y="13874"/>
                    <a:pt x="714" y="13936"/>
                  </a:cubicBezTo>
                  <a:cubicBezTo>
                    <a:pt x="748" y="13952"/>
                    <a:pt x="785" y="13960"/>
                    <a:pt x="824" y="13960"/>
                  </a:cubicBezTo>
                  <a:cubicBezTo>
                    <a:pt x="929" y="13960"/>
                    <a:pt x="1041" y="13902"/>
                    <a:pt x="1087" y="13811"/>
                  </a:cubicBezTo>
                  <a:lnTo>
                    <a:pt x="1614" y="12726"/>
                  </a:lnTo>
                  <a:cubicBezTo>
                    <a:pt x="1645" y="12695"/>
                    <a:pt x="1645" y="12633"/>
                    <a:pt x="1645" y="12602"/>
                  </a:cubicBezTo>
                  <a:lnTo>
                    <a:pt x="1645" y="10399"/>
                  </a:lnTo>
                  <a:lnTo>
                    <a:pt x="2296" y="9841"/>
                  </a:lnTo>
                  <a:lnTo>
                    <a:pt x="2296" y="9841"/>
                  </a:lnTo>
                  <a:cubicBezTo>
                    <a:pt x="2234" y="10182"/>
                    <a:pt x="2203" y="10492"/>
                    <a:pt x="2203" y="10803"/>
                  </a:cubicBezTo>
                  <a:cubicBezTo>
                    <a:pt x="2203" y="12633"/>
                    <a:pt x="3196" y="13253"/>
                    <a:pt x="4095" y="13253"/>
                  </a:cubicBezTo>
                  <a:cubicBezTo>
                    <a:pt x="5026" y="13253"/>
                    <a:pt x="6019" y="12633"/>
                    <a:pt x="6019" y="10803"/>
                  </a:cubicBezTo>
                  <a:cubicBezTo>
                    <a:pt x="6019" y="10492"/>
                    <a:pt x="5988" y="10182"/>
                    <a:pt x="5926" y="9841"/>
                  </a:cubicBezTo>
                  <a:lnTo>
                    <a:pt x="5926" y="9841"/>
                  </a:lnTo>
                  <a:lnTo>
                    <a:pt x="6546" y="10399"/>
                  </a:lnTo>
                  <a:lnTo>
                    <a:pt x="6546" y="12602"/>
                  </a:lnTo>
                  <a:cubicBezTo>
                    <a:pt x="6546" y="12633"/>
                    <a:pt x="6577" y="12695"/>
                    <a:pt x="6577" y="12726"/>
                  </a:cubicBezTo>
                  <a:lnTo>
                    <a:pt x="7135" y="13811"/>
                  </a:lnTo>
                  <a:cubicBezTo>
                    <a:pt x="7181" y="13902"/>
                    <a:pt x="7276" y="13960"/>
                    <a:pt x="7385" y="13960"/>
                  </a:cubicBezTo>
                  <a:cubicBezTo>
                    <a:pt x="7424" y="13960"/>
                    <a:pt x="7466" y="13952"/>
                    <a:pt x="7508" y="13936"/>
                  </a:cubicBezTo>
                  <a:cubicBezTo>
                    <a:pt x="7632" y="13874"/>
                    <a:pt x="7694" y="13687"/>
                    <a:pt x="7601" y="13563"/>
                  </a:cubicBezTo>
                  <a:lnTo>
                    <a:pt x="7104" y="12540"/>
                  </a:lnTo>
                  <a:lnTo>
                    <a:pt x="7104" y="10244"/>
                  </a:lnTo>
                  <a:cubicBezTo>
                    <a:pt x="7104" y="10182"/>
                    <a:pt x="7073" y="10089"/>
                    <a:pt x="7011" y="10058"/>
                  </a:cubicBezTo>
                  <a:lnTo>
                    <a:pt x="5677" y="8910"/>
                  </a:lnTo>
                  <a:cubicBezTo>
                    <a:pt x="5584" y="8600"/>
                    <a:pt x="5429" y="8352"/>
                    <a:pt x="5305" y="8104"/>
                  </a:cubicBezTo>
                  <a:lnTo>
                    <a:pt x="5305" y="8104"/>
                  </a:lnTo>
                  <a:lnTo>
                    <a:pt x="6639" y="8321"/>
                  </a:lnTo>
                  <a:lnTo>
                    <a:pt x="7663" y="10368"/>
                  </a:lnTo>
                  <a:cubicBezTo>
                    <a:pt x="7705" y="10474"/>
                    <a:pt x="7804" y="10536"/>
                    <a:pt x="7903" y="10536"/>
                  </a:cubicBezTo>
                  <a:cubicBezTo>
                    <a:pt x="7949" y="10536"/>
                    <a:pt x="7995" y="10522"/>
                    <a:pt x="8035" y="10492"/>
                  </a:cubicBezTo>
                  <a:cubicBezTo>
                    <a:pt x="8159" y="10430"/>
                    <a:pt x="8221" y="10275"/>
                    <a:pt x="8159" y="10151"/>
                  </a:cubicBezTo>
                  <a:lnTo>
                    <a:pt x="7073" y="7949"/>
                  </a:lnTo>
                  <a:cubicBezTo>
                    <a:pt x="7042" y="7887"/>
                    <a:pt x="6949" y="7825"/>
                    <a:pt x="6856" y="7825"/>
                  </a:cubicBezTo>
                  <a:lnTo>
                    <a:pt x="5119" y="7546"/>
                  </a:lnTo>
                  <a:lnTo>
                    <a:pt x="6422" y="6677"/>
                  </a:lnTo>
                  <a:cubicBezTo>
                    <a:pt x="6484" y="6646"/>
                    <a:pt x="6515" y="6584"/>
                    <a:pt x="6515" y="6553"/>
                  </a:cubicBezTo>
                  <a:lnTo>
                    <a:pt x="7384" y="4351"/>
                  </a:lnTo>
                  <a:cubicBezTo>
                    <a:pt x="7446" y="4227"/>
                    <a:pt x="7384" y="4072"/>
                    <a:pt x="7259" y="4009"/>
                  </a:cubicBezTo>
                  <a:cubicBezTo>
                    <a:pt x="7219" y="3993"/>
                    <a:pt x="7179" y="3986"/>
                    <a:pt x="7141" y="3986"/>
                  </a:cubicBezTo>
                  <a:cubicBezTo>
                    <a:pt x="7030" y="3986"/>
                    <a:pt x="6933" y="4050"/>
                    <a:pt x="6887" y="4165"/>
                  </a:cubicBezTo>
                  <a:lnTo>
                    <a:pt x="6050" y="6274"/>
                  </a:lnTo>
                  <a:lnTo>
                    <a:pt x="4902" y="7018"/>
                  </a:lnTo>
                  <a:lnTo>
                    <a:pt x="4902" y="6429"/>
                  </a:lnTo>
                  <a:cubicBezTo>
                    <a:pt x="5243" y="6181"/>
                    <a:pt x="5460" y="5778"/>
                    <a:pt x="5460" y="5343"/>
                  </a:cubicBezTo>
                  <a:cubicBezTo>
                    <a:pt x="5460" y="5095"/>
                    <a:pt x="5367" y="4816"/>
                    <a:pt x="5243" y="4599"/>
                  </a:cubicBezTo>
                  <a:lnTo>
                    <a:pt x="5926" y="3916"/>
                  </a:lnTo>
                  <a:cubicBezTo>
                    <a:pt x="5988" y="3854"/>
                    <a:pt x="6019" y="3792"/>
                    <a:pt x="6019" y="3730"/>
                  </a:cubicBezTo>
                  <a:lnTo>
                    <a:pt x="6019" y="939"/>
                  </a:lnTo>
                  <a:lnTo>
                    <a:pt x="6484" y="473"/>
                  </a:lnTo>
                  <a:cubicBezTo>
                    <a:pt x="6577" y="380"/>
                    <a:pt x="6577" y="194"/>
                    <a:pt x="6484" y="101"/>
                  </a:cubicBezTo>
                  <a:cubicBezTo>
                    <a:pt x="6422" y="39"/>
                    <a:pt x="6352" y="8"/>
                    <a:pt x="6282" y="8"/>
                  </a:cubicBezTo>
                  <a:cubicBezTo>
                    <a:pt x="6213" y="8"/>
                    <a:pt x="6143" y="39"/>
                    <a:pt x="6081" y="101"/>
                  </a:cubicBezTo>
                  <a:lnTo>
                    <a:pt x="5553" y="628"/>
                  </a:lnTo>
                  <a:cubicBezTo>
                    <a:pt x="5491" y="690"/>
                    <a:pt x="5460" y="752"/>
                    <a:pt x="5460" y="846"/>
                  </a:cubicBezTo>
                  <a:lnTo>
                    <a:pt x="5460" y="3606"/>
                  </a:lnTo>
                  <a:lnTo>
                    <a:pt x="4840" y="4227"/>
                  </a:lnTo>
                  <a:cubicBezTo>
                    <a:pt x="4778" y="4165"/>
                    <a:pt x="4685" y="4134"/>
                    <a:pt x="4623" y="4103"/>
                  </a:cubicBezTo>
                  <a:lnTo>
                    <a:pt x="4902" y="3265"/>
                  </a:lnTo>
                  <a:cubicBezTo>
                    <a:pt x="4933" y="3110"/>
                    <a:pt x="4871" y="2955"/>
                    <a:pt x="4716" y="2924"/>
                  </a:cubicBezTo>
                  <a:cubicBezTo>
                    <a:pt x="4689" y="2910"/>
                    <a:pt x="4660" y="2904"/>
                    <a:pt x="4631" y="2904"/>
                  </a:cubicBezTo>
                  <a:cubicBezTo>
                    <a:pt x="4528" y="2904"/>
                    <a:pt x="4423" y="2982"/>
                    <a:pt x="4375" y="3079"/>
                  </a:cubicBezTo>
                  <a:lnTo>
                    <a:pt x="4095" y="3947"/>
                  </a:lnTo>
                  <a:lnTo>
                    <a:pt x="3816" y="3079"/>
                  </a:lnTo>
                  <a:cubicBezTo>
                    <a:pt x="3768" y="2982"/>
                    <a:pt x="3663" y="2904"/>
                    <a:pt x="3560" y="2904"/>
                  </a:cubicBezTo>
                  <a:cubicBezTo>
                    <a:pt x="3531" y="2904"/>
                    <a:pt x="3502" y="2910"/>
                    <a:pt x="3475" y="2924"/>
                  </a:cubicBezTo>
                  <a:cubicBezTo>
                    <a:pt x="3320" y="2955"/>
                    <a:pt x="3258" y="3110"/>
                    <a:pt x="3289" y="3265"/>
                  </a:cubicBezTo>
                  <a:lnTo>
                    <a:pt x="3568" y="4103"/>
                  </a:lnTo>
                  <a:cubicBezTo>
                    <a:pt x="3506" y="4134"/>
                    <a:pt x="3413" y="4165"/>
                    <a:pt x="3351" y="4227"/>
                  </a:cubicBezTo>
                  <a:lnTo>
                    <a:pt x="2731" y="3606"/>
                  </a:lnTo>
                  <a:lnTo>
                    <a:pt x="2731" y="814"/>
                  </a:lnTo>
                  <a:cubicBezTo>
                    <a:pt x="2731" y="752"/>
                    <a:pt x="2700" y="690"/>
                    <a:pt x="2669" y="628"/>
                  </a:cubicBezTo>
                  <a:lnTo>
                    <a:pt x="2110" y="70"/>
                  </a:lnTo>
                  <a:cubicBezTo>
                    <a:pt x="2064" y="24"/>
                    <a:pt x="1994" y="0"/>
                    <a:pt x="1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57" name="Google Shape;757;p44"/>
          <p:cNvGrpSpPr/>
          <p:nvPr/>
        </p:nvGrpSpPr>
        <p:grpSpPr>
          <a:xfrm>
            <a:off x="3220497" y="3824002"/>
            <a:ext cx="251846" cy="376205"/>
            <a:chOff x="3220497" y="3824002"/>
            <a:chExt cx="251846" cy="376205"/>
          </a:xfrm>
        </p:grpSpPr>
        <p:sp>
          <p:nvSpPr>
            <p:cNvPr id="758" name="Google Shape;758;p44"/>
            <p:cNvSpPr/>
            <p:nvPr/>
          </p:nvSpPr>
          <p:spPr>
            <a:xfrm>
              <a:off x="3383639" y="4048393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3353513" y="4077682"/>
              <a:ext cx="45202" cy="57905"/>
            </a:xfrm>
            <a:custGeom>
              <a:avLst/>
              <a:gdLst/>
              <a:ahLst/>
              <a:cxnLst/>
              <a:rect l="l" t="t" r="r" b="b"/>
              <a:pathLst>
                <a:path w="1676" h="2147" extrusionOk="0">
                  <a:moveTo>
                    <a:pt x="1397" y="1"/>
                  </a:moveTo>
                  <a:cubicBezTo>
                    <a:pt x="1242" y="1"/>
                    <a:pt x="1118" y="125"/>
                    <a:pt x="1118" y="280"/>
                  </a:cubicBezTo>
                  <a:cubicBezTo>
                    <a:pt x="1056" y="1303"/>
                    <a:pt x="683" y="1521"/>
                    <a:pt x="249" y="1614"/>
                  </a:cubicBezTo>
                  <a:cubicBezTo>
                    <a:pt x="94" y="1645"/>
                    <a:pt x="1" y="1769"/>
                    <a:pt x="32" y="1924"/>
                  </a:cubicBezTo>
                  <a:cubicBezTo>
                    <a:pt x="59" y="2059"/>
                    <a:pt x="180" y="2147"/>
                    <a:pt x="313" y="2147"/>
                  </a:cubicBezTo>
                  <a:cubicBezTo>
                    <a:pt x="333" y="2147"/>
                    <a:pt x="353" y="2145"/>
                    <a:pt x="373" y="2141"/>
                  </a:cubicBezTo>
                  <a:cubicBezTo>
                    <a:pt x="1180" y="1986"/>
                    <a:pt x="1614" y="1397"/>
                    <a:pt x="1676" y="311"/>
                  </a:cubicBezTo>
                  <a:cubicBezTo>
                    <a:pt x="1676" y="156"/>
                    <a:pt x="1552" y="32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3220497" y="3824002"/>
              <a:ext cx="251846" cy="376205"/>
            </a:xfrm>
            <a:custGeom>
              <a:avLst/>
              <a:gdLst/>
              <a:ahLst/>
              <a:cxnLst/>
              <a:rect l="l" t="t" r="r" b="b"/>
              <a:pathLst>
                <a:path w="9338" h="13949" extrusionOk="0">
                  <a:moveTo>
                    <a:pt x="4685" y="2862"/>
                  </a:moveTo>
                  <a:cubicBezTo>
                    <a:pt x="5088" y="2862"/>
                    <a:pt x="5522" y="3730"/>
                    <a:pt x="5522" y="4226"/>
                  </a:cubicBezTo>
                  <a:cubicBezTo>
                    <a:pt x="5522" y="4320"/>
                    <a:pt x="5491" y="4413"/>
                    <a:pt x="5460" y="4444"/>
                  </a:cubicBezTo>
                  <a:cubicBezTo>
                    <a:pt x="5367" y="4506"/>
                    <a:pt x="5088" y="4506"/>
                    <a:pt x="4840" y="4506"/>
                  </a:cubicBezTo>
                  <a:lnTo>
                    <a:pt x="4561" y="4506"/>
                  </a:lnTo>
                  <a:cubicBezTo>
                    <a:pt x="4281" y="4506"/>
                    <a:pt x="4002" y="4506"/>
                    <a:pt x="3940" y="4444"/>
                  </a:cubicBezTo>
                  <a:cubicBezTo>
                    <a:pt x="3878" y="4413"/>
                    <a:pt x="3878" y="4320"/>
                    <a:pt x="3878" y="4226"/>
                  </a:cubicBezTo>
                  <a:cubicBezTo>
                    <a:pt x="3878" y="3730"/>
                    <a:pt x="4312" y="2862"/>
                    <a:pt x="4685" y="2862"/>
                  </a:cubicBezTo>
                  <a:close/>
                  <a:moveTo>
                    <a:pt x="5615" y="4971"/>
                  </a:moveTo>
                  <a:cubicBezTo>
                    <a:pt x="5956" y="5312"/>
                    <a:pt x="6236" y="5777"/>
                    <a:pt x="6515" y="6398"/>
                  </a:cubicBezTo>
                  <a:cubicBezTo>
                    <a:pt x="6918" y="7328"/>
                    <a:pt x="7135" y="8445"/>
                    <a:pt x="7135" y="9407"/>
                  </a:cubicBezTo>
                  <a:cubicBezTo>
                    <a:pt x="7135" y="11175"/>
                    <a:pt x="6391" y="12136"/>
                    <a:pt x="4685" y="12136"/>
                  </a:cubicBezTo>
                  <a:cubicBezTo>
                    <a:pt x="2979" y="12136"/>
                    <a:pt x="2234" y="11144"/>
                    <a:pt x="2234" y="9407"/>
                  </a:cubicBezTo>
                  <a:cubicBezTo>
                    <a:pt x="2234" y="8476"/>
                    <a:pt x="2451" y="7359"/>
                    <a:pt x="2886" y="6398"/>
                  </a:cubicBezTo>
                  <a:cubicBezTo>
                    <a:pt x="3134" y="5777"/>
                    <a:pt x="3444" y="5312"/>
                    <a:pt x="3785" y="4971"/>
                  </a:cubicBezTo>
                  <a:cubicBezTo>
                    <a:pt x="3971" y="5064"/>
                    <a:pt x="4188" y="5064"/>
                    <a:pt x="4406" y="5064"/>
                  </a:cubicBezTo>
                  <a:lnTo>
                    <a:pt x="4840" y="5064"/>
                  </a:lnTo>
                  <a:cubicBezTo>
                    <a:pt x="5119" y="5064"/>
                    <a:pt x="5398" y="5064"/>
                    <a:pt x="5615" y="4971"/>
                  </a:cubicBezTo>
                  <a:close/>
                  <a:moveTo>
                    <a:pt x="1412" y="0"/>
                  </a:moveTo>
                  <a:cubicBezTo>
                    <a:pt x="1342" y="0"/>
                    <a:pt x="1273" y="23"/>
                    <a:pt x="1211" y="70"/>
                  </a:cubicBezTo>
                  <a:cubicBezTo>
                    <a:pt x="1117" y="163"/>
                    <a:pt x="1117" y="349"/>
                    <a:pt x="1211" y="442"/>
                  </a:cubicBezTo>
                  <a:lnTo>
                    <a:pt x="2234" y="1466"/>
                  </a:lnTo>
                  <a:lnTo>
                    <a:pt x="2234" y="3141"/>
                  </a:lnTo>
                  <a:cubicBezTo>
                    <a:pt x="2234" y="3265"/>
                    <a:pt x="2296" y="3358"/>
                    <a:pt x="2389" y="3389"/>
                  </a:cubicBezTo>
                  <a:lnTo>
                    <a:pt x="3072" y="3730"/>
                  </a:lnTo>
                  <a:cubicBezTo>
                    <a:pt x="2172" y="3885"/>
                    <a:pt x="1242" y="3978"/>
                    <a:pt x="342" y="3978"/>
                  </a:cubicBezTo>
                  <a:cubicBezTo>
                    <a:pt x="187" y="3978"/>
                    <a:pt x="63" y="4102"/>
                    <a:pt x="63" y="4226"/>
                  </a:cubicBezTo>
                  <a:cubicBezTo>
                    <a:pt x="63" y="4382"/>
                    <a:pt x="187" y="4506"/>
                    <a:pt x="342" y="4506"/>
                  </a:cubicBezTo>
                  <a:cubicBezTo>
                    <a:pt x="1335" y="4506"/>
                    <a:pt x="2327" y="4413"/>
                    <a:pt x="3320" y="4226"/>
                  </a:cubicBezTo>
                  <a:cubicBezTo>
                    <a:pt x="3320" y="4382"/>
                    <a:pt x="3351" y="4475"/>
                    <a:pt x="3382" y="4599"/>
                  </a:cubicBezTo>
                  <a:cubicBezTo>
                    <a:pt x="3072" y="4909"/>
                    <a:pt x="2761" y="5312"/>
                    <a:pt x="2513" y="5839"/>
                  </a:cubicBezTo>
                  <a:lnTo>
                    <a:pt x="1583" y="5126"/>
                  </a:lnTo>
                  <a:cubicBezTo>
                    <a:pt x="1536" y="5080"/>
                    <a:pt x="1474" y="5056"/>
                    <a:pt x="1408" y="5056"/>
                  </a:cubicBezTo>
                  <a:cubicBezTo>
                    <a:pt x="1342" y="5056"/>
                    <a:pt x="1273" y="5080"/>
                    <a:pt x="1211" y="5126"/>
                  </a:cubicBezTo>
                  <a:lnTo>
                    <a:pt x="125" y="6212"/>
                  </a:lnTo>
                  <a:cubicBezTo>
                    <a:pt x="32" y="6336"/>
                    <a:pt x="32" y="6491"/>
                    <a:pt x="125" y="6615"/>
                  </a:cubicBezTo>
                  <a:cubicBezTo>
                    <a:pt x="187" y="6661"/>
                    <a:pt x="257" y="6685"/>
                    <a:pt x="326" y="6685"/>
                  </a:cubicBezTo>
                  <a:cubicBezTo>
                    <a:pt x="396" y="6685"/>
                    <a:pt x="466" y="6661"/>
                    <a:pt x="528" y="6615"/>
                  </a:cubicBezTo>
                  <a:lnTo>
                    <a:pt x="1428" y="5684"/>
                  </a:lnTo>
                  <a:lnTo>
                    <a:pt x="2296" y="6367"/>
                  </a:lnTo>
                  <a:cubicBezTo>
                    <a:pt x="2017" y="7049"/>
                    <a:pt x="1831" y="7825"/>
                    <a:pt x="1738" y="8569"/>
                  </a:cubicBezTo>
                  <a:lnTo>
                    <a:pt x="528" y="8879"/>
                  </a:lnTo>
                  <a:cubicBezTo>
                    <a:pt x="466" y="8910"/>
                    <a:pt x="404" y="8941"/>
                    <a:pt x="342" y="9034"/>
                  </a:cubicBezTo>
                  <a:cubicBezTo>
                    <a:pt x="311" y="9096"/>
                    <a:pt x="311" y="9159"/>
                    <a:pt x="342" y="9252"/>
                  </a:cubicBezTo>
                  <a:cubicBezTo>
                    <a:pt x="559" y="9810"/>
                    <a:pt x="652" y="10430"/>
                    <a:pt x="652" y="11082"/>
                  </a:cubicBezTo>
                  <a:cubicBezTo>
                    <a:pt x="652" y="12602"/>
                    <a:pt x="94" y="13470"/>
                    <a:pt x="94" y="13563"/>
                  </a:cubicBezTo>
                  <a:cubicBezTo>
                    <a:pt x="1" y="13687"/>
                    <a:pt x="63" y="13842"/>
                    <a:pt x="187" y="13904"/>
                  </a:cubicBezTo>
                  <a:cubicBezTo>
                    <a:pt x="236" y="13924"/>
                    <a:pt x="285" y="13934"/>
                    <a:pt x="331" y="13934"/>
                  </a:cubicBezTo>
                  <a:cubicBezTo>
                    <a:pt x="431" y="13934"/>
                    <a:pt x="517" y="13886"/>
                    <a:pt x="559" y="13780"/>
                  </a:cubicBezTo>
                  <a:cubicBezTo>
                    <a:pt x="590" y="13718"/>
                    <a:pt x="1211" y="12695"/>
                    <a:pt x="1211" y="11082"/>
                  </a:cubicBezTo>
                  <a:cubicBezTo>
                    <a:pt x="1211" y="10492"/>
                    <a:pt x="1117" y="9872"/>
                    <a:pt x="931" y="9345"/>
                  </a:cubicBezTo>
                  <a:lnTo>
                    <a:pt x="1676" y="9127"/>
                  </a:lnTo>
                  <a:cubicBezTo>
                    <a:pt x="1676" y="9221"/>
                    <a:pt x="1676" y="9314"/>
                    <a:pt x="1676" y="9407"/>
                  </a:cubicBezTo>
                  <a:cubicBezTo>
                    <a:pt x="1676" y="11609"/>
                    <a:pt x="2824" y="12695"/>
                    <a:pt x="4685" y="12695"/>
                  </a:cubicBezTo>
                  <a:cubicBezTo>
                    <a:pt x="6546" y="12695"/>
                    <a:pt x="7663" y="11609"/>
                    <a:pt x="7663" y="9407"/>
                  </a:cubicBezTo>
                  <a:cubicBezTo>
                    <a:pt x="7663" y="9314"/>
                    <a:pt x="7663" y="9221"/>
                    <a:pt x="7663" y="9127"/>
                  </a:cubicBezTo>
                  <a:lnTo>
                    <a:pt x="8407" y="9345"/>
                  </a:lnTo>
                  <a:cubicBezTo>
                    <a:pt x="8252" y="9872"/>
                    <a:pt x="8159" y="10492"/>
                    <a:pt x="8159" y="11082"/>
                  </a:cubicBezTo>
                  <a:cubicBezTo>
                    <a:pt x="8159" y="12012"/>
                    <a:pt x="8345" y="12912"/>
                    <a:pt x="8748" y="13687"/>
                  </a:cubicBezTo>
                  <a:lnTo>
                    <a:pt x="8810" y="13780"/>
                  </a:lnTo>
                  <a:cubicBezTo>
                    <a:pt x="8852" y="13886"/>
                    <a:pt x="8938" y="13948"/>
                    <a:pt x="9027" y="13948"/>
                  </a:cubicBezTo>
                  <a:cubicBezTo>
                    <a:pt x="9069" y="13948"/>
                    <a:pt x="9112" y="13934"/>
                    <a:pt x="9151" y="13904"/>
                  </a:cubicBezTo>
                  <a:cubicBezTo>
                    <a:pt x="9307" y="13842"/>
                    <a:pt x="9338" y="13687"/>
                    <a:pt x="9276" y="13563"/>
                  </a:cubicBezTo>
                  <a:cubicBezTo>
                    <a:pt x="9245" y="13470"/>
                    <a:pt x="8686" y="12571"/>
                    <a:pt x="8686" y="11082"/>
                  </a:cubicBezTo>
                  <a:cubicBezTo>
                    <a:pt x="8686" y="10430"/>
                    <a:pt x="8810" y="9810"/>
                    <a:pt x="9027" y="9252"/>
                  </a:cubicBezTo>
                  <a:cubicBezTo>
                    <a:pt x="9058" y="9159"/>
                    <a:pt x="9027" y="9096"/>
                    <a:pt x="8996" y="9034"/>
                  </a:cubicBezTo>
                  <a:cubicBezTo>
                    <a:pt x="8965" y="8941"/>
                    <a:pt x="8903" y="8910"/>
                    <a:pt x="8841" y="8879"/>
                  </a:cubicBezTo>
                  <a:lnTo>
                    <a:pt x="7632" y="8569"/>
                  </a:lnTo>
                  <a:cubicBezTo>
                    <a:pt x="7538" y="7825"/>
                    <a:pt x="7352" y="7049"/>
                    <a:pt x="7073" y="6367"/>
                  </a:cubicBezTo>
                  <a:lnTo>
                    <a:pt x="7911" y="5684"/>
                  </a:lnTo>
                  <a:lnTo>
                    <a:pt x="7942" y="5684"/>
                  </a:lnTo>
                  <a:lnTo>
                    <a:pt x="8872" y="6615"/>
                  </a:lnTo>
                  <a:cubicBezTo>
                    <a:pt x="8919" y="6661"/>
                    <a:pt x="8989" y="6685"/>
                    <a:pt x="9058" y="6685"/>
                  </a:cubicBezTo>
                  <a:cubicBezTo>
                    <a:pt x="9128" y="6685"/>
                    <a:pt x="9198" y="6661"/>
                    <a:pt x="9245" y="6615"/>
                  </a:cubicBezTo>
                  <a:cubicBezTo>
                    <a:pt x="9338" y="6491"/>
                    <a:pt x="9338" y="6336"/>
                    <a:pt x="9245" y="6212"/>
                  </a:cubicBezTo>
                  <a:lnTo>
                    <a:pt x="8159" y="5126"/>
                  </a:lnTo>
                  <a:cubicBezTo>
                    <a:pt x="8112" y="5080"/>
                    <a:pt x="8050" y="5056"/>
                    <a:pt x="7984" y="5056"/>
                  </a:cubicBezTo>
                  <a:cubicBezTo>
                    <a:pt x="7918" y="5056"/>
                    <a:pt x="7849" y="5080"/>
                    <a:pt x="7787" y="5126"/>
                  </a:cubicBezTo>
                  <a:lnTo>
                    <a:pt x="6856" y="5839"/>
                  </a:lnTo>
                  <a:cubicBezTo>
                    <a:pt x="6608" y="5312"/>
                    <a:pt x="6298" y="4909"/>
                    <a:pt x="5988" y="4599"/>
                  </a:cubicBezTo>
                  <a:cubicBezTo>
                    <a:pt x="6050" y="4475"/>
                    <a:pt x="6050" y="4351"/>
                    <a:pt x="6050" y="4226"/>
                  </a:cubicBezTo>
                  <a:cubicBezTo>
                    <a:pt x="7042" y="4413"/>
                    <a:pt x="8035" y="4506"/>
                    <a:pt x="9058" y="4506"/>
                  </a:cubicBezTo>
                  <a:cubicBezTo>
                    <a:pt x="9214" y="4506"/>
                    <a:pt x="9338" y="4382"/>
                    <a:pt x="9338" y="4226"/>
                  </a:cubicBezTo>
                  <a:cubicBezTo>
                    <a:pt x="9338" y="4102"/>
                    <a:pt x="9214" y="3978"/>
                    <a:pt x="9058" y="3978"/>
                  </a:cubicBezTo>
                  <a:cubicBezTo>
                    <a:pt x="8128" y="3978"/>
                    <a:pt x="7228" y="3885"/>
                    <a:pt x="6298" y="3730"/>
                  </a:cubicBezTo>
                  <a:lnTo>
                    <a:pt x="6980" y="3389"/>
                  </a:lnTo>
                  <a:cubicBezTo>
                    <a:pt x="7073" y="3358"/>
                    <a:pt x="7135" y="3265"/>
                    <a:pt x="7135" y="3141"/>
                  </a:cubicBezTo>
                  <a:lnTo>
                    <a:pt x="7135" y="1466"/>
                  </a:lnTo>
                  <a:lnTo>
                    <a:pt x="8159" y="442"/>
                  </a:lnTo>
                  <a:cubicBezTo>
                    <a:pt x="8252" y="349"/>
                    <a:pt x="8252" y="163"/>
                    <a:pt x="8159" y="70"/>
                  </a:cubicBezTo>
                  <a:cubicBezTo>
                    <a:pt x="8112" y="23"/>
                    <a:pt x="8043" y="0"/>
                    <a:pt x="7973" y="0"/>
                  </a:cubicBezTo>
                  <a:cubicBezTo>
                    <a:pt x="7903" y="0"/>
                    <a:pt x="7833" y="23"/>
                    <a:pt x="7787" y="70"/>
                  </a:cubicBezTo>
                  <a:lnTo>
                    <a:pt x="6670" y="1156"/>
                  </a:lnTo>
                  <a:cubicBezTo>
                    <a:pt x="6639" y="1218"/>
                    <a:pt x="6608" y="1280"/>
                    <a:pt x="6608" y="1342"/>
                  </a:cubicBezTo>
                  <a:lnTo>
                    <a:pt x="6608" y="2986"/>
                  </a:lnTo>
                  <a:lnTo>
                    <a:pt x="5863" y="3358"/>
                  </a:lnTo>
                  <a:cubicBezTo>
                    <a:pt x="5615" y="2800"/>
                    <a:pt x="5212" y="2334"/>
                    <a:pt x="4685" y="2334"/>
                  </a:cubicBezTo>
                  <a:cubicBezTo>
                    <a:pt x="4188" y="2334"/>
                    <a:pt x="3754" y="2800"/>
                    <a:pt x="3537" y="3358"/>
                  </a:cubicBezTo>
                  <a:lnTo>
                    <a:pt x="2793" y="2986"/>
                  </a:lnTo>
                  <a:lnTo>
                    <a:pt x="2793" y="1342"/>
                  </a:lnTo>
                  <a:cubicBezTo>
                    <a:pt x="2793" y="1280"/>
                    <a:pt x="2761" y="1218"/>
                    <a:pt x="2699" y="1156"/>
                  </a:cubicBezTo>
                  <a:lnTo>
                    <a:pt x="1614" y="70"/>
                  </a:lnTo>
                  <a:cubicBezTo>
                    <a:pt x="1552" y="23"/>
                    <a:pt x="1482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61" name="Google Shape;761;p44"/>
          <p:cNvGrpSpPr/>
          <p:nvPr/>
        </p:nvGrpSpPr>
        <p:grpSpPr>
          <a:xfrm>
            <a:off x="3192071" y="3222706"/>
            <a:ext cx="310398" cy="376474"/>
            <a:chOff x="3192071" y="3222706"/>
            <a:chExt cx="310398" cy="376474"/>
          </a:xfrm>
        </p:grpSpPr>
        <p:sp>
          <p:nvSpPr>
            <p:cNvPr id="762" name="Google Shape;762;p44"/>
            <p:cNvSpPr/>
            <p:nvPr/>
          </p:nvSpPr>
          <p:spPr>
            <a:xfrm>
              <a:off x="3355186" y="3461957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3340136" y="3491085"/>
              <a:ext cx="36841" cy="44527"/>
            </a:xfrm>
            <a:custGeom>
              <a:avLst/>
              <a:gdLst/>
              <a:ahLst/>
              <a:cxnLst/>
              <a:rect l="l" t="t" r="r" b="b"/>
              <a:pathLst>
                <a:path w="1366" h="1651" extrusionOk="0">
                  <a:moveTo>
                    <a:pt x="1083" y="0"/>
                  </a:moveTo>
                  <a:cubicBezTo>
                    <a:pt x="1064" y="0"/>
                    <a:pt x="1044" y="2"/>
                    <a:pt x="1024" y="6"/>
                  </a:cubicBezTo>
                  <a:cubicBezTo>
                    <a:pt x="869" y="6"/>
                    <a:pt x="776" y="161"/>
                    <a:pt x="807" y="316"/>
                  </a:cubicBezTo>
                  <a:cubicBezTo>
                    <a:pt x="807" y="410"/>
                    <a:pt x="807" y="503"/>
                    <a:pt x="807" y="565"/>
                  </a:cubicBezTo>
                  <a:cubicBezTo>
                    <a:pt x="807" y="875"/>
                    <a:pt x="590" y="1123"/>
                    <a:pt x="280" y="1123"/>
                  </a:cubicBezTo>
                  <a:cubicBezTo>
                    <a:pt x="125" y="1123"/>
                    <a:pt x="1" y="1247"/>
                    <a:pt x="1" y="1371"/>
                  </a:cubicBezTo>
                  <a:cubicBezTo>
                    <a:pt x="1" y="1526"/>
                    <a:pt x="125" y="1650"/>
                    <a:pt x="280" y="1650"/>
                  </a:cubicBezTo>
                  <a:cubicBezTo>
                    <a:pt x="869" y="1650"/>
                    <a:pt x="1365" y="1154"/>
                    <a:pt x="1365" y="565"/>
                  </a:cubicBezTo>
                  <a:cubicBezTo>
                    <a:pt x="1365" y="472"/>
                    <a:pt x="1365" y="347"/>
                    <a:pt x="1334" y="223"/>
                  </a:cubicBezTo>
                  <a:cubicBezTo>
                    <a:pt x="1307" y="88"/>
                    <a:pt x="1210" y="0"/>
                    <a:pt x="1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3192071" y="3222706"/>
              <a:ext cx="310398" cy="376474"/>
            </a:xfrm>
            <a:custGeom>
              <a:avLst/>
              <a:gdLst/>
              <a:ahLst/>
              <a:cxnLst/>
              <a:rect l="l" t="t" r="r" b="b"/>
              <a:pathLst>
                <a:path w="11509" h="13959" extrusionOk="0">
                  <a:moveTo>
                    <a:pt x="5770" y="5615"/>
                  </a:moveTo>
                  <a:cubicBezTo>
                    <a:pt x="6049" y="5615"/>
                    <a:pt x="6297" y="5832"/>
                    <a:pt x="6297" y="6142"/>
                  </a:cubicBezTo>
                  <a:cubicBezTo>
                    <a:pt x="6297" y="6452"/>
                    <a:pt x="6049" y="6700"/>
                    <a:pt x="5770" y="6700"/>
                  </a:cubicBezTo>
                  <a:cubicBezTo>
                    <a:pt x="5460" y="6700"/>
                    <a:pt x="5211" y="6452"/>
                    <a:pt x="5211" y="6142"/>
                  </a:cubicBezTo>
                  <a:cubicBezTo>
                    <a:pt x="5211" y="5832"/>
                    <a:pt x="5460" y="5615"/>
                    <a:pt x="5770" y="5615"/>
                  </a:cubicBezTo>
                  <a:close/>
                  <a:moveTo>
                    <a:pt x="5770" y="7228"/>
                  </a:moveTo>
                  <a:cubicBezTo>
                    <a:pt x="6545" y="7228"/>
                    <a:pt x="7383" y="9492"/>
                    <a:pt x="7383" y="10516"/>
                  </a:cubicBezTo>
                  <a:cubicBezTo>
                    <a:pt x="7383" y="11415"/>
                    <a:pt x="6669" y="12160"/>
                    <a:pt x="5770" y="12160"/>
                  </a:cubicBezTo>
                  <a:cubicBezTo>
                    <a:pt x="4839" y="12160"/>
                    <a:pt x="4126" y="11415"/>
                    <a:pt x="4126" y="10516"/>
                  </a:cubicBezTo>
                  <a:cubicBezTo>
                    <a:pt x="4126" y="9492"/>
                    <a:pt x="4963" y="7228"/>
                    <a:pt x="5770" y="7228"/>
                  </a:cubicBezTo>
                  <a:close/>
                  <a:moveTo>
                    <a:pt x="1954" y="0"/>
                  </a:moveTo>
                  <a:cubicBezTo>
                    <a:pt x="1799" y="0"/>
                    <a:pt x="1675" y="124"/>
                    <a:pt x="1675" y="248"/>
                  </a:cubicBezTo>
                  <a:lnTo>
                    <a:pt x="1675" y="3691"/>
                  </a:lnTo>
                  <a:cubicBezTo>
                    <a:pt x="1675" y="3784"/>
                    <a:pt x="1706" y="3847"/>
                    <a:pt x="1768" y="3909"/>
                  </a:cubicBezTo>
                  <a:lnTo>
                    <a:pt x="4126" y="5925"/>
                  </a:lnTo>
                  <a:lnTo>
                    <a:pt x="4126" y="5925"/>
                  </a:lnTo>
                  <a:lnTo>
                    <a:pt x="2109" y="5615"/>
                  </a:lnTo>
                  <a:lnTo>
                    <a:pt x="527" y="3536"/>
                  </a:lnTo>
                  <a:cubicBezTo>
                    <a:pt x="471" y="3461"/>
                    <a:pt x="392" y="3420"/>
                    <a:pt x="311" y="3420"/>
                  </a:cubicBezTo>
                  <a:cubicBezTo>
                    <a:pt x="258" y="3420"/>
                    <a:pt x="204" y="3438"/>
                    <a:pt x="155" y="3474"/>
                  </a:cubicBezTo>
                  <a:cubicBezTo>
                    <a:pt x="31" y="3567"/>
                    <a:pt x="0" y="3753"/>
                    <a:pt x="93" y="3847"/>
                  </a:cubicBezTo>
                  <a:lnTo>
                    <a:pt x="1737" y="6049"/>
                  </a:lnTo>
                  <a:cubicBezTo>
                    <a:pt x="1768" y="6111"/>
                    <a:pt x="1861" y="6142"/>
                    <a:pt x="1923" y="6142"/>
                  </a:cubicBezTo>
                  <a:lnTo>
                    <a:pt x="4746" y="6545"/>
                  </a:lnTo>
                  <a:cubicBezTo>
                    <a:pt x="4808" y="6669"/>
                    <a:pt x="4870" y="6762"/>
                    <a:pt x="4932" y="6824"/>
                  </a:cubicBezTo>
                  <a:lnTo>
                    <a:pt x="1923" y="7259"/>
                  </a:lnTo>
                  <a:cubicBezTo>
                    <a:pt x="1830" y="7259"/>
                    <a:pt x="1768" y="7290"/>
                    <a:pt x="1737" y="7352"/>
                  </a:cubicBezTo>
                  <a:lnTo>
                    <a:pt x="93" y="9523"/>
                  </a:lnTo>
                  <a:cubicBezTo>
                    <a:pt x="0" y="9647"/>
                    <a:pt x="31" y="9833"/>
                    <a:pt x="155" y="9895"/>
                  </a:cubicBezTo>
                  <a:cubicBezTo>
                    <a:pt x="213" y="9938"/>
                    <a:pt x="277" y="9962"/>
                    <a:pt x="339" y="9962"/>
                  </a:cubicBezTo>
                  <a:cubicBezTo>
                    <a:pt x="410" y="9962"/>
                    <a:pt x="478" y="9931"/>
                    <a:pt x="527" y="9864"/>
                  </a:cubicBezTo>
                  <a:lnTo>
                    <a:pt x="2109" y="7755"/>
                  </a:lnTo>
                  <a:lnTo>
                    <a:pt x="4622" y="7414"/>
                  </a:lnTo>
                  <a:lnTo>
                    <a:pt x="4622" y="7414"/>
                  </a:lnTo>
                  <a:cubicBezTo>
                    <a:pt x="4560" y="7507"/>
                    <a:pt x="4498" y="7600"/>
                    <a:pt x="4436" y="7693"/>
                  </a:cubicBezTo>
                  <a:lnTo>
                    <a:pt x="1799" y="9461"/>
                  </a:lnTo>
                  <a:cubicBezTo>
                    <a:pt x="1706" y="9523"/>
                    <a:pt x="1675" y="9616"/>
                    <a:pt x="1675" y="9709"/>
                  </a:cubicBezTo>
                  <a:lnTo>
                    <a:pt x="1675" y="13680"/>
                  </a:lnTo>
                  <a:cubicBezTo>
                    <a:pt x="1675" y="13835"/>
                    <a:pt x="1799" y="13959"/>
                    <a:pt x="1954" y="13959"/>
                  </a:cubicBezTo>
                  <a:cubicBezTo>
                    <a:pt x="2109" y="13959"/>
                    <a:pt x="2234" y="13835"/>
                    <a:pt x="2234" y="13680"/>
                  </a:cubicBezTo>
                  <a:lnTo>
                    <a:pt x="2234" y="9833"/>
                  </a:lnTo>
                  <a:lnTo>
                    <a:pt x="4002" y="8654"/>
                  </a:lnTo>
                  <a:lnTo>
                    <a:pt x="4002" y="8654"/>
                  </a:lnTo>
                  <a:cubicBezTo>
                    <a:pt x="3722" y="9368"/>
                    <a:pt x="3598" y="10050"/>
                    <a:pt x="3598" y="10516"/>
                  </a:cubicBezTo>
                  <a:cubicBezTo>
                    <a:pt x="3598" y="11725"/>
                    <a:pt x="4560" y="12687"/>
                    <a:pt x="5770" y="12687"/>
                  </a:cubicBezTo>
                  <a:cubicBezTo>
                    <a:pt x="6979" y="12687"/>
                    <a:pt x="7941" y="11725"/>
                    <a:pt x="7941" y="10516"/>
                  </a:cubicBezTo>
                  <a:cubicBezTo>
                    <a:pt x="7941" y="10050"/>
                    <a:pt x="7786" y="9337"/>
                    <a:pt x="7538" y="8654"/>
                  </a:cubicBezTo>
                  <a:lnTo>
                    <a:pt x="7538" y="8654"/>
                  </a:lnTo>
                  <a:lnTo>
                    <a:pt x="9306" y="9833"/>
                  </a:lnTo>
                  <a:lnTo>
                    <a:pt x="9306" y="13680"/>
                  </a:lnTo>
                  <a:cubicBezTo>
                    <a:pt x="9306" y="13835"/>
                    <a:pt x="9430" y="13959"/>
                    <a:pt x="9585" y="13959"/>
                  </a:cubicBezTo>
                  <a:cubicBezTo>
                    <a:pt x="9740" y="13959"/>
                    <a:pt x="9864" y="13835"/>
                    <a:pt x="9864" y="13680"/>
                  </a:cubicBezTo>
                  <a:lnTo>
                    <a:pt x="9864" y="9709"/>
                  </a:lnTo>
                  <a:cubicBezTo>
                    <a:pt x="9864" y="9616"/>
                    <a:pt x="9802" y="9523"/>
                    <a:pt x="9740" y="9461"/>
                  </a:cubicBezTo>
                  <a:lnTo>
                    <a:pt x="7073" y="7693"/>
                  </a:lnTo>
                  <a:cubicBezTo>
                    <a:pt x="7010" y="7600"/>
                    <a:pt x="6948" y="7507"/>
                    <a:pt x="6886" y="7414"/>
                  </a:cubicBezTo>
                  <a:lnTo>
                    <a:pt x="6886" y="7414"/>
                  </a:lnTo>
                  <a:lnTo>
                    <a:pt x="9430" y="7755"/>
                  </a:lnTo>
                  <a:lnTo>
                    <a:pt x="11012" y="9864"/>
                  </a:lnTo>
                  <a:cubicBezTo>
                    <a:pt x="11045" y="9931"/>
                    <a:pt x="11114" y="9962"/>
                    <a:pt x="11190" y="9962"/>
                  </a:cubicBezTo>
                  <a:cubicBezTo>
                    <a:pt x="11256" y="9962"/>
                    <a:pt x="11327" y="9938"/>
                    <a:pt x="11384" y="9895"/>
                  </a:cubicBezTo>
                  <a:cubicBezTo>
                    <a:pt x="11508" y="9833"/>
                    <a:pt x="11508" y="9647"/>
                    <a:pt x="11446" y="9523"/>
                  </a:cubicBezTo>
                  <a:lnTo>
                    <a:pt x="9802" y="7352"/>
                  </a:lnTo>
                  <a:cubicBezTo>
                    <a:pt x="9740" y="7290"/>
                    <a:pt x="9678" y="7259"/>
                    <a:pt x="9616" y="7259"/>
                  </a:cubicBezTo>
                  <a:lnTo>
                    <a:pt x="6607" y="6824"/>
                  </a:lnTo>
                  <a:cubicBezTo>
                    <a:pt x="6669" y="6762"/>
                    <a:pt x="6731" y="6669"/>
                    <a:pt x="6762" y="6545"/>
                  </a:cubicBezTo>
                  <a:lnTo>
                    <a:pt x="9616" y="6142"/>
                  </a:lnTo>
                  <a:cubicBezTo>
                    <a:pt x="9678" y="6142"/>
                    <a:pt x="9740" y="6111"/>
                    <a:pt x="9802" y="6049"/>
                  </a:cubicBezTo>
                  <a:lnTo>
                    <a:pt x="11415" y="3847"/>
                  </a:lnTo>
                  <a:cubicBezTo>
                    <a:pt x="11508" y="3753"/>
                    <a:pt x="11508" y="3567"/>
                    <a:pt x="11384" y="3474"/>
                  </a:cubicBezTo>
                  <a:cubicBezTo>
                    <a:pt x="11335" y="3438"/>
                    <a:pt x="11277" y="3420"/>
                    <a:pt x="11218" y="3420"/>
                  </a:cubicBezTo>
                  <a:cubicBezTo>
                    <a:pt x="11128" y="3420"/>
                    <a:pt x="11037" y="3461"/>
                    <a:pt x="10981" y="3536"/>
                  </a:cubicBezTo>
                  <a:lnTo>
                    <a:pt x="9430" y="5615"/>
                  </a:lnTo>
                  <a:lnTo>
                    <a:pt x="7414" y="5925"/>
                  </a:lnTo>
                  <a:lnTo>
                    <a:pt x="7414" y="5925"/>
                  </a:lnTo>
                  <a:lnTo>
                    <a:pt x="9771" y="3909"/>
                  </a:lnTo>
                  <a:cubicBezTo>
                    <a:pt x="9833" y="3847"/>
                    <a:pt x="9864" y="3784"/>
                    <a:pt x="9864" y="3691"/>
                  </a:cubicBezTo>
                  <a:lnTo>
                    <a:pt x="9864" y="248"/>
                  </a:lnTo>
                  <a:cubicBezTo>
                    <a:pt x="9864" y="124"/>
                    <a:pt x="9740" y="0"/>
                    <a:pt x="9585" y="0"/>
                  </a:cubicBezTo>
                  <a:cubicBezTo>
                    <a:pt x="9430" y="0"/>
                    <a:pt x="9306" y="124"/>
                    <a:pt x="9306" y="248"/>
                  </a:cubicBezTo>
                  <a:lnTo>
                    <a:pt x="9306" y="3567"/>
                  </a:lnTo>
                  <a:lnTo>
                    <a:pt x="6793" y="5739"/>
                  </a:lnTo>
                  <a:cubicBezTo>
                    <a:pt x="6700" y="5584"/>
                    <a:pt x="6607" y="5429"/>
                    <a:pt x="6483" y="5304"/>
                  </a:cubicBezTo>
                  <a:lnTo>
                    <a:pt x="7073" y="4405"/>
                  </a:lnTo>
                  <a:cubicBezTo>
                    <a:pt x="7166" y="4281"/>
                    <a:pt x="7135" y="4095"/>
                    <a:pt x="7010" y="4002"/>
                  </a:cubicBezTo>
                  <a:cubicBezTo>
                    <a:pt x="6969" y="3981"/>
                    <a:pt x="6924" y="3971"/>
                    <a:pt x="6880" y="3971"/>
                  </a:cubicBezTo>
                  <a:cubicBezTo>
                    <a:pt x="6790" y="3971"/>
                    <a:pt x="6700" y="4012"/>
                    <a:pt x="6638" y="4095"/>
                  </a:cubicBezTo>
                  <a:lnTo>
                    <a:pt x="5987" y="5087"/>
                  </a:lnTo>
                  <a:cubicBezTo>
                    <a:pt x="5894" y="5056"/>
                    <a:pt x="5832" y="5056"/>
                    <a:pt x="5770" y="5056"/>
                  </a:cubicBezTo>
                  <a:cubicBezTo>
                    <a:pt x="5708" y="5056"/>
                    <a:pt x="5615" y="5056"/>
                    <a:pt x="5553" y="5087"/>
                  </a:cubicBezTo>
                  <a:lnTo>
                    <a:pt x="4901" y="4095"/>
                  </a:lnTo>
                  <a:cubicBezTo>
                    <a:pt x="4839" y="4012"/>
                    <a:pt x="4750" y="3971"/>
                    <a:pt x="4660" y="3971"/>
                  </a:cubicBezTo>
                  <a:cubicBezTo>
                    <a:pt x="4615" y="3971"/>
                    <a:pt x="4570" y="3981"/>
                    <a:pt x="4529" y="4002"/>
                  </a:cubicBezTo>
                  <a:cubicBezTo>
                    <a:pt x="4405" y="4095"/>
                    <a:pt x="4374" y="4281"/>
                    <a:pt x="4436" y="4405"/>
                  </a:cubicBezTo>
                  <a:lnTo>
                    <a:pt x="5056" y="5304"/>
                  </a:lnTo>
                  <a:cubicBezTo>
                    <a:pt x="4932" y="5429"/>
                    <a:pt x="4808" y="5584"/>
                    <a:pt x="4746" y="5739"/>
                  </a:cubicBezTo>
                  <a:lnTo>
                    <a:pt x="2234" y="3567"/>
                  </a:lnTo>
                  <a:lnTo>
                    <a:pt x="2234" y="248"/>
                  </a:lnTo>
                  <a:cubicBezTo>
                    <a:pt x="2234" y="124"/>
                    <a:pt x="210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65" name="Google Shape;765;p44"/>
          <p:cNvSpPr/>
          <p:nvPr/>
        </p:nvSpPr>
        <p:spPr>
          <a:xfrm>
            <a:off x="3250623" y="2621033"/>
            <a:ext cx="193267" cy="376663"/>
          </a:xfrm>
          <a:custGeom>
            <a:avLst/>
            <a:gdLst/>
            <a:ahLst/>
            <a:cxnLst/>
            <a:rect l="l" t="t" r="r" b="b"/>
            <a:pathLst>
              <a:path w="7166" h="13966" extrusionOk="0">
                <a:moveTo>
                  <a:pt x="3568" y="3450"/>
                </a:moveTo>
                <a:cubicBezTo>
                  <a:pt x="3878" y="3450"/>
                  <a:pt x="4188" y="3698"/>
                  <a:pt x="4405" y="4132"/>
                </a:cubicBezTo>
                <a:cubicBezTo>
                  <a:pt x="4157" y="4039"/>
                  <a:pt x="3878" y="3977"/>
                  <a:pt x="3568" y="3977"/>
                </a:cubicBezTo>
                <a:cubicBezTo>
                  <a:pt x="3289" y="3977"/>
                  <a:pt x="3009" y="4039"/>
                  <a:pt x="2761" y="4132"/>
                </a:cubicBezTo>
                <a:cubicBezTo>
                  <a:pt x="2916" y="3791"/>
                  <a:pt x="3195" y="3450"/>
                  <a:pt x="3568" y="3450"/>
                </a:cubicBezTo>
                <a:close/>
                <a:moveTo>
                  <a:pt x="3599" y="4535"/>
                </a:moveTo>
                <a:cubicBezTo>
                  <a:pt x="4002" y="4535"/>
                  <a:pt x="4374" y="4628"/>
                  <a:pt x="4622" y="4845"/>
                </a:cubicBezTo>
                <a:cubicBezTo>
                  <a:pt x="4653" y="5001"/>
                  <a:pt x="4684" y="5156"/>
                  <a:pt x="4684" y="5311"/>
                </a:cubicBezTo>
                <a:cubicBezTo>
                  <a:pt x="4374" y="5156"/>
                  <a:pt x="4002" y="5063"/>
                  <a:pt x="3599" y="5063"/>
                </a:cubicBezTo>
                <a:lnTo>
                  <a:pt x="3568" y="5063"/>
                </a:lnTo>
                <a:cubicBezTo>
                  <a:pt x="3195" y="5063"/>
                  <a:pt x="2792" y="5156"/>
                  <a:pt x="2482" y="5311"/>
                </a:cubicBezTo>
                <a:cubicBezTo>
                  <a:pt x="2482" y="5156"/>
                  <a:pt x="2513" y="5001"/>
                  <a:pt x="2544" y="4845"/>
                </a:cubicBezTo>
                <a:cubicBezTo>
                  <a:pt x="2792" y="4659"/>
                  <a:pt x="3195" y="4535"/>
                  <a:pt x="3599" y="4535"/>
                </a:cubicBezTo>
                <a:close/>
                <a:moveTo>
                  <a:pt x="3568" y="5621"/>
                </a:moveTo>
                <a:cubicBezTo>
                  <a:pt x="3971" y="5621"/>
                  <a:pt x="4343" y="5745"/>
                  <a:pt x="4622" y="5931"/>
                </a:cubicBezTo>
                <a:cubicBezTo>
                  <a:pt x="4591" y="6117"/>
                  <a:pt x="4529" y="6272"/>
                  <a:pt x="4467" y="6427"/>
                </a:cubicBezTo>
                <a:cubicBezTo>
                  <a:pt x="4219" y="6241"/>
                  <a:pt x="3878" y="6179"/>
                  <a:pt x="3568" y="6179"/>
                </a:cubicBezTo>
                <a:cubicBezTo>
                  <a:pt x="3226" y="6179"/>
                  <a:pt x="2916" y="6272"/>
                  <a:pt x="2668" y="6427"/>
                </a:cubicBezTo>
                <a:cubicBezTo>
                  <a:pt x="2606" y="6272"/>
                  <a:pt x="2575" y="6117"/>
                  <a:pt x="2544" y="5931"/>
                </a:cubicBezTo>
                <a:cubicBezTo>
                  <a:pt x="2792" y="5745"/>
                  <a:pt x="3164" y="5621"/>
                  <a:pt x="3568" y="5621"/>
                </a:cubicBezTo>
                <a:close/>
                <a:moveTo>
                  <a:pt x="3568" y="6707"/>
                </a:moveTo>
                <a:cubicBezTo>
                  <a:pt x="3785" y="6707"/>
                  <a:pt x="4033" y="6769"/>
                  <a:pt x="4188" y="6924"/>
                </a:cubicBezTo>
                <a:cubicBezTo>
                  <a:pt x="4002" y="7156"/>
                  <a:pt x="3793" y="7273"/>
                  <a:pt x="3579" y="7273"/>
                </a:cubicBezTo>
                <a:cubicBezTo>
                  <a:pt x="3366" y="7273"/>
                  <a:pt x="3149" y="7156"/>
                  <a:pt x="2947" y="6924"/>
                </a:cubicBezTo>
                <a:cubicBezTo>
                  <a:pt x="3102" y="6800"/>
                  <a:pt x="3320" y="6707"/>
                  <a:pt x="3568" y="6707"/>
                </a:cubicBezTo>
                <a:close/>
                <a:moveTo>
                  <a:pt x="3847" y="7761"/>
                </a:moveTo>
                <a:lnTo>
                  <a:pt x="3847" y="8351"/>
                </a:lnTo>
                <a:lnTo>
                  <a:pt x="3320" y="8351"/>
                </a:lnTo>
                <a:lnTo>
                  <a:pt x="3320" y="7761"/>
                </a:lnTo>
                <a:cubicBezTo>
                  <a:pt x="3382" y="7792"/>
                  <a:pt x="3475" y="7792"/>
                  <a:pt x="3568" y="7792"/>
                </a:cubicBezTo>
                <a:cubicBezTo>
                  <a:pt x="3661" y="7792"/>
                  <a:pt x="3754" y="7792"/>
                  <a:pt x="3847" y="7761"/>
                </a:cubicBezTo>
                <a:close/>
                <a:moveTo>
                  <a:pt x="3847" y="8909"/>
                </a:moveTo>
                <a:lnTo>
                  <a:pt x="3847" y="9498"/>
                </a:lnTo>
                <a:lnTo>
                  <a:pt x="3320" y="9498"/>
                </a:lnTo>
                <a:lnTo>
                  <a:pt x="3320" y="8909"/>
                </a:lnTo>
                <a:close/>
                <a:moveTo>
                  <a:pt x="3847" y="10026"/>
                </a:moveTo>
                <a:lnTo>
                  <a:pt x="3847" y="10646"/>
                </a:lnTo>
                <a:lnTo>
                  <a:pt x="3320" y="10646"/>
                </a:lnTo>
                <a:lnTo>
                  <a:pt x="3320" y="10026"/>
                </a:lnTo>
                <a:close/>
                <a:moveTo>
                  <a:pt x="3847" y="11173"/>
                </a:moveTo>
                <a:lnTo>
                  <a:pt x="3847" y="11515"/>
                </a:lnTo>
                <a:cubicBezTo>
                  <a:pt x="3847" y="11670"/>
                  <a:pt x="3723" y="11794"/>
                  <a:pt x="3568" y="11794"/>
                </a:cubicBezTo>
                <a:cubicBezTo>
                  <a:pt x="3444" y="11794"/>
                  <a:pt x="3320" y="11670"/>
                  <a:pt x="3320" y="11515"/>
                </a:cubicBezTo>
                <a:lnTo>
                  <a:pt x="3320" y="11173"/>
                </a:lnTo>
                <a:close/>
                <a:moveTo>
                  <a:pt x="313" y="0"/>
                </a:moveTo>
                <a:cubicBezTo>
                  <a:pt x="180" y="0"/>
                  <a:pt x="59" y="89"/>
                  <a:pt x="31" y="224"/>
                </a:cubicBezTo>
                <a:cubicBezTo>
                  <a:pt x="0" y="379"/>
                  <a:pt x="94" y="503"/>
                  <a:pt x="249" y="534"/>
                </a:cubicBezTo>
                <a:cubicBezTo>
                  <a:pt x="1396" y="844"/>
                  <a:pt x="2389" y="1961"/>
                  <a:pt x="2637" y="3263"/>
                </a:cubicBezTo>
                <a:lnTo>
                  <a:pt x="2668" y="3294"/>
                </a:lnTo>
                <a:cubicBezTo>
                  <a:pt x="2358" y="3605"/>
                  <a:pt x="2110" y="4070"/>
                  <a:pt x="2017" y="4628"/>
                </a:cubicBezTo>
                <a:cubicBezTo>
                  <a:pt x="1955" y="4876"/>
                  <a:pt x="1924" y="5156"/>
                  <a:pt x="1955" y="5435"/>
                </a:cubicBezTo>
                <a:lnTo>
                  <a:pt x="931" y="5094"/>
                </a:lnTo>
                <a:cubicBezTo>
                  <a:pt x="905" y="5088"/>
                  <a:pt x="879" y="5086"/>
                  <a:pt x="854" y="5086"/>
                </a:cubicBezTo>
                <a:cubicBezTo>
                  <a:pt x="728" y="5086"/>
                  <a:pt x="616" y="5150"/>
                  <a:pt x="590" y="5280"/>
                </a:cubicBezTo>
                <a:cubicBezTo>
                  <a:pt x="528" y="5404"/>
                  <a:pt x="621" y="5559"/>
                  <a:pt x="776" y="5621"/>
                </a:cubicBezTo>
                <a:lnTo>
                  <a:pt x="1986" y="6024"/>
                </a:lnTo>
                <a:cubicBezTo>
                  <a:pt x="2048" y="6303"/>
                  <a:pt x="2141" y="6582"/>
                  <a:pt x="2265" y="6831"/>
                </a:cubicBezTo>
                <a:cubicBezTo>
                  <a:pt x="1582" y="7451"/>
                  <a:pt x="993" y="7699"/>
                  <a:pt x="714" y="7854"/>
                </a:cubicBezTo>
                <a:cubicBezTo>
                  <a:pt x="590" y="7916"/>
                  <a:pt x="528" y="8071"/>
                  <a:pt x="590" y="8195"/>
                </a:cubicBezTo>
                <a:cubicBezTo>
                  <a:pt x="653" y="8301"/>
                  <a:pt x="746" y="8350"/>
                  <a:pt x="838" y="8350"/>
                </a:cubicBezTo>
                <a:cubicBezTo>
                  <a:pt x="880" y="8350"/>
                  <a:pt x="923" y="8339"/>
                  <a:pt x="962" y="8320"/>
                </a:cubicBezTo>
                <a:cubicBezTo>
                  <a:pt x="1179" y="8195"/>
                  <a:pt x="1831" y="7947"/>
                  <a:pt x="2575" y="7296"/>
                </a:cubicBezTo>
                <a:cubicBezTo>
                  <a:pt x="2637" y="7358"/>
                  <a:pt x="2699" y="7420"/>
                  <a:pt x="2761" y="7482"/>
                </a:cubicBezTo>
                <a:lnTo>
                  <a:pt x="2761" y="11173"/>
                </a:lnTo>
                <a:cubicBezTo>
                  <a:pt x="2761" y="11794"/>
                  <a:pt x="2265" y="12321"/>
                  <a:pt x="1676" y="12321"/>
                </a:cubicBezTo>
                <a:cubicBezTo>
                  <a:pt x="1520" y="12321"/>
                  <a:pt x="1396" y="12445"/>
                  <a:pt x="1396" y="12600"/>
                </a:cubicBezTo>
                <a:cubicBezTo>
                  <a:pt x="1396" y="12755"/>
                  <a:pt x="1520" y="12879"/>
                  <a:pt x="1676" y="12879"/>
                </a:cubicBezTo>
                <a:cubicBezTo>
                  <a:pt x="2234" y="12879"/>
                  <a:pt x="2730" y="12569"/>
                  <a:pt x="3009" y="12104"/>
                </a:cubicBezTo>
                <a:cubicBezTo>
                  <a:pt x="3102" y="12197"/>
                  <a:pt x="3195" y="12228"/>
                  <a:pt x="3289" y="12290"/>
                </a:cubicBezTo>
                <a:lnTo>
                  <a:pt x="3289" y="13686"/>
                </a:lnTo>
                <a:cubicBezTo>
                  <a:pt x="3289" y="13841"/>
                  <a:pt x="3413" y="13965"/>
                  <a:pt x="3568" y="13965"/>
                </a:cubicBezTo>
                <a:cubicBezTo>
                  <a:pt x="3723" y="13965"/>
                  <a:pt x="3847" y="13841"/>
                  <a:pt x="3847" y="13686"/>
                </a:cubicBezTo>
                <a:lnTo>
                  <a:pt x="3847" y="12290"/>
                </a:lnTo>
                <a:cubicBezTo>
                  <a:pt x="3940" y="12228"/>
                  <a:pt x="4033" y="12197"/>
                  <a:pt x="4126" y="12104"/>
                </a:cubicBezTo>
                <a:cubicBezTo>
                  <a:pt x="4405" y="12569"/>
                  <a:pt x="4933" y="12879"/>
                  <a:pt x="5491" y="12879"/>
                </a:cubicBezTo>
                <a:cubicBezTo>
                  <a:pt x="5615" y="12879"/>
                  <a:pt x="5739" y="12755"/>
                  <a:pt x="5739" y="12600"/>
                </a:cubicBezTo>
                <a:cubicBezTo>
                  <a:pt x="5739" y="12445"/>
                  <a:pt x="5615" y="12321"/>
                  <a:pt x="5491" y="12321"/>
                </a:cubicBezTo>
                <a:cubicBezTo>
                  <a:pt x="4902" y="12321"/>
                  <a:pt x="4374" y="11794"/>
                  <a:pt x="4374" y="11173"/>
                </a:cubicBezTo>
                <a:lnTo>
                  <a:pt x="4374" y="7482"/>
                </a:lnTo>
                <a:cubicBezTo>
                  <a:pt x="4467" y="7420"/>
                  <a:pt x="4529" y="7358"/>
                  <a:pt x="4591" y="7296"/>
                </a:cubicBezTo>
                <a:cubicBezTo>
                  <a:pt x="5336" y="7947"/>
                  <a:pt x="6018" y="8226"/>
                  <a:pt x="6173" y="8320"/>
                </a:cubicBezTo>
                <a:cubicBezTo>
                  <a:pt x="6213" y="8339"/>
                  <a:pt x="6258" y="8350"/>
                  <a:pt x="6304" y="8350"/>
                </a:cubicBezTo>
                <a:cubicBezTo>
                  <a:pt x="6403" y="8350"/>
                  <a:pt x="6503" y="8301"/>
                  <a:pt x="6546" y="8195"/>
                </a:cubicBezTo>
                <a:cubicBezTo>
                  <a:pt x="6608" y="8071"/>
                  <a:pt x="6546" y="7916"/>
                  <a:pt x="6421" y="7854"/>
                </a:cubicBezTo>
                <a:cubicBezTo>
                  <a:pt x="6266" y="7761"/>
                  <a:pt x="5615" y="7482"/>
                  <a:pt x="4871" y="6831"/>
                </a:cubicBezTo>
                <a:cubicBezTo>
                  <a:pt x="4995" y="6582"/>
                  <a:pt x="5088" y="6303"/>
                  <a:pt x="5150" y="6024"/>
                </a:cubicBezTo>
                <a:lnTo>
                  <a:pt x="6390" y="5621"/>
                </a:lnTo>
                <a:cubicBezTo>
                  <a:pt x="6515" y="5559"/>
                  <a:pt x="6608" y="5404"/>
                  <a:pt x="6546" y="5280"/>
                </a:cubicBezTo>
                <a:cubicBezTo>
                  <a:pt x="6520" y="5150"/>
                  <a:pt x="6408" y="5086"/>
                  <a:pt x="6281" y="5086"/>
                </a:cubicBezTo>
                <a:cubicBezTo>
                  <a:pt x="6256" y="5086"/>
                  <a:pt x="6230" y="5088"/>
                  <a:pt x="6204" y="5094"/>
                </a:cubicBezTo>
                <a:lnTo>
                  <a:pt x="5212" y="5435"/>
                </a:lnTo>
                <a:cubicBezTo>
                  <a:pt x="5212" y="5156"/>
                  <a:pt x="5181" y="4876"/>
                  <a:pt x="5119" y="4628"/>
                </a:cubicBezTo>
                <a:cubicBezTo>
                  <a:pt x="5026" y="4101"/>
                  <a:pt x="4808" y="3636"/>
                  <a:pt x="4498" y="3325"/>
                </a:cubicBezTo>
                <a:lnTo>
                  <a:pt x="4777" y="2674"/>
                </a:lnTo>
                <a:cubicBezTo>
                  <a:pt x="5212" y="1650"/>
                  <a:pt x="6049" y="844"/>
                  <a:pt x="6918" y="534"/>
                </a:cubicBezTo>
                <a:cubicBezTo>
                  <a:pt x="7073" y="503"/>
                  <a:pt x="7166" y="348"/>
                  <a:pt x="7104" y="193"/>
                </a:cubicBezTo>
                <a:cubicBezTo>
                  <a:pt x="7055" y="96"/>
                  <a:pt x="6969" y="18"/>
                  <a:pt x="6860" y="18"/>
                </a:cubicBezTo>
                <a:cubicBezTo>
                  <a:pt x="6829" y="18"/>
                  <a:pt x="6797" y="24"/>
                  <a:pt x="6763" y="37"/>
                </a:cubicBezTo>
                <a:cubicBezTo>
                  <a:pt x="5739" y="379"/>
                  <a:pt x="4777" y="1309"/>
                  <a:pt x="4281" y="2488"/>
                </a:cubicBezTo>
                <a:lnTo>
                  <a:pt x="4064" y="3015"/>
                </a:lnTo>
                <a:cubicBezTo>
                  <a:pt x="3909" y="2953"/>
                  <a:pt x="3754" y="2891"/>
                  <a:pt x="3568" y="2891"/>
                </a:cubicBezTo>
                <a:cubicBezTo>
                  <a:pt x="3444" y="2891"/>
                  <a:pt x="3289" y="2922"/>
                  <a:pt x="3164" y="2984"/>
                </a:cubicBezTo>
                <a:cubicBezTo>
                  <a:pt x="2823" y="1619"/>
                  <a:pt x="1769" y="379"/>
                  <a:pt x="373" y="6"/>
                </a:cubicBezTo>
                <a:cubicBezTo>
                  <a:pt x="353" y="2"/>
                  <a:pt x="333" y="0"/>
                  <a:pt x="3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66" name="Google Shape;766;p44"/>
          <p:cNvGrpSpPr/>
          <p:nvPr/>
        </p:nvGrpSpPr>
        <p:grpSpPr>
          <a:xfrm>
            <a:off x="3178667" y="2020518"/>
            <a:ext cx="337179" cy="375665"/>
            <a:chOff x="3178667" y="2020518"/>
            <a:chExt cx="337179" cy="375665"/>
          </a:xfrm>
        </p:grpSpPr>
        <p:sp>
          <p:nvSpPr>
            <p:cNvPr id="767" name="Google Shape;767;p44"/>
            <p:cNvSpPr/>
            <p:nvPr/>
          </p:nvSpPr>
          <p:spPr>
            <a:xfrm>
              <a:off x="3391164" y="2244720"/>
              <a:ext cx="15103" cy="15103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3178667" y="2020518"/>
              <a:ext cx="337179" cy="375665"/>
            </a:xfrm>
            <a:custGeom>
              <a:avLst/>
              <a:gdLst/>
              <a:ahLst/>
              <a:cxnLst/>
              <a:rect l="l" t="t" r="r" b="b"/>
              <a:pathLst>
                <a:path w="12502" h="13929" extrusionOk="0">
                  <a:moveTo>
                    <a:pt x="6267" y="2886"/>
                  </a:moveTo>
                  <a:cubicBezTo>
                    <a:pt x="6794" y="2886"/>
                    <a:pt x="7290" y="3661"/>
                    <a:pt x="7352" y="4188"/>
                  </a:cubicBezTo>
                  <a:cubicBezTo>
                    <a:pt x="7011" y="4033"/>
                    <a:pt x="6639" y="3971"/>
                    <a:pt x="6267" y="3971"/>
                  </a:cubicBezTo>
                  <a:cubicBezTo>
                    <a:pt x="5894" y="3971"/>
                    <a:pt x="5522" y="4033"/>
                    <a:pt x="5181" y="4188"/>
                  </a:cubicBezTo>
                  <a:cubicBezTo>
                    <a:pt x="5212" y="3661"/>
                    <a:pt x="5739" y="2886"/>
                    <a:pt x="6267" y="2886"/>
                  </a:cubicBezTo>
                  <a:close/>
                  <a:moveTo>
                    <a:pt x="6267" y="4530"/>
                  </a:moveTo>
                  <a:cubicBezTo>
                    <a:pt x="7290" y="4530"/>
                    <a:pt x="8221" y="5181"/>
                    <a:pt x="8562" y="6174"/>
                  </a:cubicBezTo>
                  <a:cubicBezTo>
                    <a:pt x="7663" y="6267"/>
                    <a:pt x="6825" y="6732"/>
                    <a:pt x="6267" y="7414"/>
                  </a:cubicBezTo>
                  <a:cubicBezTo>
                    <a:pt x="5677" y="6732"/>
                    <a:pt x="4840" y="6267"/>
                    <a:pt x="3940" y="6174"/>
                  </a:cubicBezTo>
                  <a:cubicBezTo>
                    <a:pt x="4281" y="5212"/>
                    <a:pt x="5181" y="4530"/>
                    <a:pt x="6267" y="4530"/>
                  </a:cubicBezTo>
                  <a:close/>
                  <a:moveTo>
                    <a:pt x="3754" y="6701"/>
                  </a:moveTo>
                  <a:cubicBezTo>
                    <a:pt x="4623" y="6763"/>
                    <a:pt x="5460" y="7228"/>
                    <a:pt x="5988" y="7973"/>
                  </a:cubicBezTo>
                  <a:lnTo>
                    <a:pt x="5988" y="13370"/>
                  </a:lnTo>
                  <a:cubicBezTo>
                    <a:pt x="4623" y="13246"/>
                    <a:pt x="3537" y="12098"/>
                    <a:pt x="3537" y="10671"/>
                  </a:cubicBezTo>
                  <a:lnTo>
                    <a:pt x="3537" y="6980"/>
                  </a:lnTo>
                  <a:cubicBezTo>
                    <a:pt x="3537" y="6856"/>
                    <a:pt x="3630" y="6732"/>
                    <a:pt x="3754" y="6701"/>
                  </a:cubicBezTo>
                  <a:close/>
                  <a:moveTo>
                    <a:pt x="8779" y="6701"/>
                  </a:moveTo>
                  <a:cubicBezTo>
                    <a:pt x="8872" y="6732"/>
                    <a:pt x="8965" y="6856"/>
                    <a:pt x="8965" y="6980"/>
                  </a:cubicBezTo>
                  <a:lnTo>
                    <a:pt x="8965" y="10671"/>
                  </a:lnTo>
                  <a:cubicBezTo>
                    <a:pt x="8965" y="12098"/>
                    <a:pt x="7911" y="13246"/>
                    <a:pt x="6515" y="13370"/>
                  </a:cubicBezTo>
                  <a:lnTo>
                    <a:pt x="6515" y="7973"/>
                  </a:lnTo>
                  <a:cubicBezTo>
                    <a:pt x="7042" y="7228"/>
                    <a:pt x="7880" y="6763"/>
                    <a:pt x="8779" y="6701"/>
                  </a:cubicBezTo>
                  <a:close/>
                  <a:moveTo>
                    <a:pt x="2979" y="1"/>
                  </a:moveTo>
                  <a:cubicBezTo>
                    <a:pt x="2909" y="1"/>
                    <a:pt x="2839" y="32"/>
                    <a:pt x="2793" y="94"/>
                  </a:cubicBezTo>
                  <a:cubicBezTo>
                    <a:pt x="2699" y="187"/>
                    <a:pt x="2699" y="373"/>
                    <a:pt x="2793" y="466"/>
                  </a:cubicBezTo>
                  <a:cubicBezTo>
                    <a:pt x="3723" y="1397"/>
                    <a:pt x="4592" y="1986"/>
                    <a:pt x="5429" y="2265"/>
                  </a:cubicBezTo>
                  <a:lnTo>
                    <a:pt x="5429" y="2668"/>
                  </a:lnTo>
                  <a:cubicBezTo>
                    <a:pt x="4964" y="3041"/>
                    <a:pt x="4623" y="3754"/>
                    <a:pt x="4623" y="4250"/>
                  </a:cubicBezTo>
                  <a:cubicBezTo>
                    <a:pt x="4623" y="4312"/>
                    <a:pt x="4623" y="4374"/>
                    <a:pt x="4623" y="4436"/>
                  </a:cubicBezTo>
                  <a:cubicBezTo>
                    <a:pt x="4064" y="4840"/>
                    <a:pt x="3630" y="5398"/>
                    <a:pt x="3413" y="6049"/>
                  </a:cubicBezTo>
                  <a:lnTo>
                    <a:pt x="2668" y="5677"/>
                  </a:lnTo>
                  <a:cubicBezTo>
                    <a:pt x="2575" y="5522"/>
                    <a:pt x="2389" y="4188"/>
                    <a:pt x="931" y="3475"/>
                  </a:cubicBezTo>
                  <a:cubicBezTo>
                    <a:pt x="890" y="3444"/>
                    <a:pt x="842" y="3430"/>
                    <a:pt x="794" y="3430"/>
                  </a:cubicBezTo>
                  <a:cubicBezTo>
                    <a:pt x="697" y="3430"/>
                    <a:pt x="601" y="3485"/>
                    <a:pt x="559" y="3568"/>
                  </a:cubicBezTo>
                  <a:cubicBezTo>
                    <a:pt x="497" y="3723"/>
                    <a:pt x="559" y="3878"/>
                    <a:pt x="683" y="3940"/>
                  </a:cubicBezTo>
                  <a:cubicBezTo>
                    <a:pt x="1924" y="4561"/>
                    <a:pt x="2079" y="5739"/>
                    <a:pt x="2172" y="5956"/>
                  </a:cubicBezTo>
                  <a:cubicBezTo>
                    <a:pt x="2203" y="6049"/>
                    <a:pt x="2265" y="6080"/>
                    <a:pt x="2327" y="6111"/>
                  </a:cubicBezTo>
                  <a:lnTo>
                    <a:pt x="3134" y="6515"/>
                  </a:lnTo>
                  <a:cubicBezTo>
                    <a:pt x="3041" y="6639"/>
                    <a:pt x="2979" y="6794"/>
                    <a:pt x="2979" y="6980"/>
                  </a:cubicBezTo>
                  <a:lnTo>
                    <a:pt x="2979" y="8500"/>
                  </a:lnTo>
                  <a:lnTo>
                    <a:pt x="2513" y="8345"/>
                  </a:lnTo>
                  <a:cubicBezTo>
                    <a:pt x="2490" y="8337"/>
                    <a:pt x="2465" y="8333"/>
                    <a:pt x="2439" y="8333"/>
                  </a:cubicBezTo>
                  <a:cubicBezTo>
                    <a:pt x="2360" y="8333"/>
                    <a:pt x="2273" y="8368"/>
                    <a:pt x="2203" y="8438"/>
                  </a:cubicBezTo>
                  <a:lnTo>
                    <a:pt x="1738" y="9182"/>
                  </a:lnTo>
                  <a:cubicBezTo>
                    <a:pt x="1397" y="9679"/>
                    <a:pt x="838" y="9958"/>
                    <a:pt x="249" y="9958"/>
                  </a:cubicBezTo>
                  <a:cubicBezTo>
                    <a:pt x="125" y="9958"/>
                    <a:pt x="1" y="10082"/>
                    <a:pt x="1" y="10237"/>
                  </a:cubicBezTo>
                  <a:cubicBezTo>
                    <a:pt x="1" y="10392"/>
                    <a:pt x="125" y="10516"/>
                    <a:pt x="249" y="10516"/>
                  </a:cubicBezTo>
                  <a:cubicBezTo>
                    <a:pt x="1024" y="10516"/>
                    <a:pt x="1738" y="10113"/>
                    <a:pt x="2172" y="9462"/>
                  </a:cubicBezTo>
                  <a:lnTo>
                    <a:pt x="2544" y="8934"/>
                  </a:lnTo>
                  <a:lnTo>
                    <a:pt x="2979" y="9058"/>
                  </a:lnTo>
                  <a:lnTo>
                    <a:pt x="2979" y="10640"/>
                  </a:lnTo>
                  <a:lnTo>
                    <a:pt x="1769" y="11230"/>
                  </a:lnTo>
                  <a:cubicBezTo>
                    <a:pt x="1645" y="11292"/>
                    <a:pt x="1583" y="11447"/>
                    <a:pt x="1645" y="11571"/>
                  </a:cubicBezTo>
                  <a:lnTo>
                    <a:pt x="1800" y="12036"/>
                  </a:lnTo>
                  <a:cubicBezTo>
                    <a:pt x="1986" y="12563"/>
                    <a:pt x="1738" y="13153"/>
                    <a:pt x="1242" y="13401"/>
                  </a:cubicBezTo>
                  <a:cubicBezTo>
                    <a:pt x="1086" y="13463"/>
                    <a:pt x="1024" y="13649"/>
                    <a:pt x="1118" y="13773"/>
                  </a:cubicBezTo>
                  <a:cubicBezTo>
                    <a:pt x="1163" y="13864"/>
                    <a:pt x="1258" y="13922"/>
                    <a:pt x="1355" y="13922"/>
                  </a:cubicBezTo>
                  <a:cubicBezTo>
                    <a:pt x="1390" y="13922"/>
                    <a:pt x="1425" y="13914"/>
                    <a:pt x="1459" y="13897"/>
                  </a:cubicBezTo>
                  <a:cubicBezTo>
                    <a:pt x="2203" y="13525"/>
                    <a:pt x="2575" y="12657"/>
                    <a:pt x="2327" y="11881"/>
                  </a:cubicBezTo>
                  <a:lnTo>
                    <a:pt x="2234" y="11602"/>
                  </a:lnTo>
                  <a:lnTo>
                    <a:pt x="3041" y="11199"/>
                  </a:lnTo>
                  <a:cubicBezTo>
                    <a:pt x="3289" y="12750"/>
                    <a:pt x="4623" y="13928"/>
                    <a:pt x="6236" y="13928"/>
                  </a:cubicBezTo>
                  <a:cubicBezTo>
                    <a:pt x="7880" y="13928"/>
                    <a:pt x="9214" y="12750"/>
                    <a:pt x="9462" y="11199"/>
                  </a:cubicBezTo>
                  <a:lnTo>
                    <a:pt x="10268" y="11602"/>
                  </a:lnTo>
                  <a:lnTo>
                    <a:pt x="10175" y="11881"/>
                  </a:lnTo>
                  <a:cubicBezTo>
                    <a:pt x="9927" y="12657"/>
                    <a:pt x="10299" y="13525"/>
                    <a:pt x="11013" y="13897"/>
                  </a:cubicBezTo>
                  <a:cubicBezTo>
                    <a:pt x="11054" y="13914"/>
                    <a:pt x="11096" y="13922"/>
                    <a:pt x="11136" y="13922"/>
                  </a:cubicBezTo>
                  <a:cubicBezTo>
                    <a:pt x="11244" y="13922"/>
                    <a:pt x="11339" y="13864"/>
                    <a:pt x="11385" y="13773"/>
                  </a:cubicBezTo>
                  <a:cubicBezTo>
                    <a:pt x="11447" y="13649"/>
                    <a:pt x="11416" y="13463"/>
                    <a:pt x="11261" y="13401"/>
                  </a:cubicBezTo>
                  <a:cubicBezTo>
                    <a:pt x="10765" y="13153"/>
                    <a:pt x="10516" y="12563"/>
                    <a:pt x="10702" y="12036"/>
                  </a:cubicBezTo>
                  <a:lnTo>
                    <a:pt x="10858" y="11571"/>
                  </a:lnTo>
                  <a:cubicBezTo>
                    <a:pt x="10920" y="11447"/>
                    <a:pt x="10858" y="11292"/>
                    <a:pt x="10733" y="11230"/>
                  </a:cubicBezTo>
                  <a:lnTo>
                    <a:pt x="9524" y="10640"/>
                  </a:lnTo>
                  <a:lnTo>
                    <a:pt x="9524" y="9058"/>
                  </a:lnTo>
                  <a:lnTo>
                    <a:pt x="9958" y="8934"/>
                  </a:lnTo>
                  <a:lnTo>
                    <a:pt x="10330" y="9493"/>
                  </a:lnTo>
                  <a:cubicBezTo>
                    <a:pt x="10765" y="10113"/>
                    <a:pt x="11478" y="10516"/>
                    <a:pt x="12253" y="10516"/>
                  </a:cubicBezTo>
                  <a:cubicBezTo>
                    <a:pt x="12378" y="10516"/>
                    <a:pt x="12502" y="10392"/>
                    <a:pt x="12502" y="10237"/>
                  </a:cubicBezTo>
                  <a:cubicBezTo>
                    <a:pt x="12502" y="10082"/>
                    <a:pt x="12378" y="9958"/>
                    <a:pt x="12253" y="9958"/>
                  </a:cubicBezTo>
                  <a:cubicBezTo>
                    <a:pt x="11664" y="9958"/>
                    <a:pt x="11106" y="9679"/>
                    <a:pt x="10765" y="9182"/>
                  </a:cubicBezTo>
                  <a:lnTo>
                    <a:pt x="10299" y="8469"/>
                  </a:lnTo>
                  <a:cubicBezTo>
                    <a:pt x="10252" y="8374"/>
                    <a:pt x="10150" y="8334"/>
                    <a:pt x="10063" y="8334"/>
                  </a:cubicBezTo>
                  <a:cubicBezTo>
                    <a:pt x="10036" y="8334"/>
                    <a:pt x="10011" y="8338"/>
                    <a:pt x="9989" y="8345"/>
                  </a:cubicBezTo>
                  <a:lnTo>
                    <a:pt x="9524" y="8500"/>
                  </a:lnTo>
                  <a:lnTo>
                    <a:pt x="9524" y="6980"/>
                  </a:lnTo>
                  <a:cubicBezTo>
                    <a:pt x="9524" y="6794"/>
                    <a:pt x="9462" y="6639"/>
                    <a:pt x="9369" y="6515"/>
                  </a:cubicBezTo>
                  <a:lnTo>
                    <a:pt x="10175" y="6111"/>
                  </a:lnTo>
                  <a:cubicBezTo>
                    <a:pt x="10237" y="6080"/>
                    <a:pt x="10299" y="6049"/>
                    <a:pt x="10330" y="5956"/>
                  </a:cubicBezTo>
                  <a:cubicBezTo>
                    <a:pt x="10423" y="5739"/>
                    <a:pt x="10578" y="4561"/>
                    <a:pt x="11819" y="3940"/>
                  </a:cubicBezTo>
                  <a:cubicBezTo>
                    <a:pt x="11943" y="3878"/>
                    <a:pt x="12005" y="3723"/>
                    <a:pt x="11943" y="3568"/>
                  </a:cubicBezTo>
                  <a:cubicBezTo>
                    <a:pt x="11902" y="3485"/>
                    <a:pt x="11805" y="3430"/>
                    <a:pt x="11709" y="3430"/>
                  </a:cubicBezTo>
                  <a:cubicBezTo>
                    <a:pt x="11661" y="3430"/>
                    <a:pt x="11612" y="3444"/>
                    <a:pt x="11571" y="3475"/>
                  </a:cubicBezTo>
                  <a:cubicBezTo>
                    <a:pt x="10144" y="4188"/>
                    <a:pt x="9927" y="5522"/>
                    <a:pt x="9834" y="5677"/>
                  </a:cubicBezTo>
                  <a:lnTo>
                    <a:pt x="9089" y="6049"/>
                  </a:lnTo>
                  <a:cubicBezTo>
                    <a:pt x="8872" y="5398"/>
                    <a:pt x="8438" y="4809"/>
                    <a:pt x="7849" y="4436"/>
                  </a:cubicBezTo>
                  <a:cubicBezTo>
                    <a:pt x="7880" y="4374"/>
                    <a:pt x="7880" y="4312"/>
                    <a:pt x="7880" y="4250"/>
                  </a:cubicBezTo>
                  <a:cubicBezTo>
                    <a:pt x="7880" y="3754"/>
                    <a:pt x="7539" y="3041"/>
                    <a:pt x="7073" y="2668"/>
                  </a:cubicBezTo>
                  <a:lnTo>
                    <a:pt x="7073" y="2265"/>
                  </a:lnTo>
                  <a:cubicBezTo>
                    <a:pt x="7911" y="1986"/>
                    <a:pt x="8779" y="1397"/>
                    <a:pt x="9710" y="466"/>
                  </a:cubicBezTo>
                  <a:cubicBezTo>
                    <a:pt x="9803" y="373"/>
                    <a:pt x="9803" y="187"/>
                    <a:pt x="9710" y="94"/>
                  </a:cubicBezTo>
                  <a:cubicBezTo>
                    <a:pt x="9648" y="32"/>
                    <a:pt x="9578" y="1"/>
                    <a:pt x="9508" y="1"/>
                  </a:cubicBezTo>
                  <a:cubicBezTo>
                    <a:pt x="9438" y="1"/>
                    <a:pt x="9369" y="32"/>
                    <a:pt x="9307" y="94"/>
                  </a:cubicBezTo>
                  <a:cubicBezTo>
                    <a:pt x="7787" y="1614"/>
                    <a:pt x="6825" y="1769"/>
                    <a:pt x="6701" y="1831"/>
                  </a:cubicBezTo>
                  <a:cubicBezTo>
                    <a:pt x="6608" y="1862"/>
                    <a:pt x="6515" y="1955"/>
                    <a:pt x="6515" y="2079"/>
                  </a:cubicBezTo>
                  <a:lnTo>
                    <a:pt x="6515" y="2389"/>
                  </a:lnTo>
                  <a:cubicBezTo>
                    <a:pt x="6422" y="2358"/>
                    <a:pt x="6329" y="2358"/>
                    <a:pt x="6236" y="2358"/>
                  </a:cubicBezTo>
                  <a:cubicBezTo>
                    <a:pt x="6174" y="2358"/>
                    <a:pt x="6081" y="2358"/>
                    <a:pt x="5988" y="2389"/>
                  </a:cubicBezTo>
                  <a:lnTo>
                    <a:pt x="5988" y="2079"/>
                  </a:lnTo>
                  <a:cubicBezTo>
                    <a:pt x="5988" y="1955"/>
                    <a:pt x="5894" y="1862"/>
                    <a:pt x="5801" y="1831"/>
                  </a:cubicBezTo>
                  <a:cubicBezTo>
                    <a:pt x="5677" y="1769"/>
                    <a:pt x="4685" y="1614"/>
                    <a:pt x="3165" y="94"/>
                  </a:cubicBezTo>
                  <a:cubicBezTo>
                    <a:pt x="3118" y="32"/>
                    <a:pt x="3048" y="1"/>
                    <a:pt x="2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3368590" y="2274846"/>
              <a:ext cx="37677" cy="82636"/>
            </a:xfrm>
            <a:custGeom>
              <a:avLst/>
              <a:gdLst/>
              <a:ahLst/>
              <a:cxnLst/>
              <a:rect l="l" t="t" r="r" b="b"/>
              <a:pathLst>
                <a:path w="1397" h="3064" extrusionOk="0">
                  <a:moveTo>
                    <a:pt x="1117" y="1"/>
                  </a:moveTo>
                  <a:cubicBezTo>
                    <a:pt x="962" y="1"/>
                    <a:pt x="838" y="94"/>
                    <a:pt x="838" y="249"/>
                  </a:cubicBezTo>
                  <a:lnTo>
                    <a:pt x="838" y="1241"/>
                  </a:lnTo>
                  <a:cubicBezTo>
                    <a:pt x="838" y="1769"/>
                    <a:pt x="590" y="2265"/>
                    <a:pt x="155" y="2575"/>
                  </a:cubicBezTo>
                  <a:cubicBezTo>
                    <a:pt x="31" y="2668"/>
                    <a:pt x="0" y="2823"/>
                    <a:pt x="93" y="2947"/>
                  </a:cubicBezTo>
                  <a:cubicBezTo>
                    <a:pt x="131" y="3022"/>
                    <a:pt x="214" y="3063"/>
                    <a:pt x="301" y="3063"/>
                  </a:cubicBezTo>
                  <a:cubicBezTo>
                    <a:pt x="358" y="3063"/>
                    <a:pt x="417" y="3046"/>
                    <a:pt x="465" y="3009"/>
                  </a:cubicBezTo>
                  <a:cubicBezTo>
                    <a:pt x="1055" y="2606"/>
                    <a:pt x="1396" y="1955"/>
                    <a:pt x="1396" y="1241"/>
                  </a:cubicBezTo>
                  <a:lnTo>
                    <a:pt x="1396" y="249"/>
                  </a:lnTo>
                  <a:cubicBezTo>
                    <a:pt x="1396" y="94"/>
                    <a:pt x="1272" y="1"/>
                    <a:pt x="1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70" name="Google Shape;770;p44"/>
          <p:cNvGrpSpPr/>
          <p:nvPr/>
        </p:nvGrpSpPr>
        <p:grpSpPr>
          <a:xfrm>
            <a:off x="3192071" y="1419034"/>
            <a:ext cx="310398" cy="376474"/>
            <a:chOff x="3192071" y="1419034"/>
            <a:chExt cx="310398" cy="376474"/>
          </a:xfrm>
        </p:grpSpPr>
        <p:sp>
          <p:nvSpPr>
            <p:cNvPr id="771" name="Google Shape;771;p44"/>
            <p:cNvSpPr/>
            <p:nvPr/>
          </p:nvSpPr>
          <p:spPr>
            <a:xfrm>
              <a:off x="3398688" y="1599733"/>
              <a:ext cx="15103" cy="15076"/>
            </a:xfrm>
            <a:custGeom>
              <a:avLst/>
              <a:gdLst/>
              <a:ahLst/>
              <a:cxnLst/>
              <a:rect l="l" t="t" r="r" b="b"/>
              <a:pathLst>
                <a:path w="560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3281584" y="1599733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124"/>
                    <a:pt x="43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3423797" y="1615078"/>
              <a:ext cx="33497" cy="42613"/>
            </a:xfrm>
            <a:custGeom>
              <a:avLst/>
              <a:gdLst/>
              <a:ahLst/>
              <a:cxnLst/>
              <a:rect l="l" t="t" r="r" b="b"/>
              <a:pathLst>
                <a:path w="1242" h="1580" extrusionOk="0">
                  <a:moveTo>
                    <a:pt x="294" y="1"/>
                  </a:moveTo>
                  <a:cubicBezTo>
                    <a:pt x="220" y="1"/>
                    <a:pt x="143" y="33"/>
                    <a:pt x="94" y="83"/>
                  </a:cubicBezTo>
                  <a:cubicBezTo>
                    <a:pt x="0" y="207"/>
                    <a:pt x="0" y="362"/>
                    <a:pt x="94" y="486"/>
                  </a:cubicBezTo>
                  <a:cubicBezTo>
                    <a:pt x="373" y="703"/>
                    <a:pt x="559" y="1044"/>
                    <a:pt x="683" y="1385"/>
                  </a:cubicBezTo>
                  <a:cubicBezTo>
                    <a:pt x="735" y="1515"/>
                    <a:pt x="851" y="1579"/>
                    <a:pt x="960" y="1579"/>
                  </a:cubicBezTo>
                  <a:cubicBezTo>
                    <a:pt x="982" y="1579"/>
                    <a:pt x="1003" y="1577"/>
                    <a:pt x="1024" y="1571"/>
                  </a:cubicBezTo>
                  <a:cubicBezTo>
                    <a:pt x="1179" y="1509"/>
                    <a:pt x="1241" y="1354"/>
                    <a:pt x="1210" y="1199"/>
                  </a:cubicBezTo>
                  <a:cubicBezTo>
                    <a:pt x="1055" y="796"/>
                    <a:pt x="807" y="362"/>
                    <a:pt x="466" y="83"/>
                  </a:cubicBezTo>
                  <a:cubicBezTo>
                    <a:pt x="423" y="25"/>
                    <a:pt x="359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3238082" y="1615078"/>
              <a:ext cx="33470" cy="42613"/>
            </a:xfrm>
            <a:custGeom>
              <a:avLst/>
              <a:gdLst/>
              <a:ahLst/>
              <a:cxnLst/>
              <a:rect l="l" t="t" r="r" b="b"/>
              <a:pathLst>
                <a:path w="1241" h="1580" extrusionOk="0">
                  <a:moveTo>
                    <a:pt x="947" y="1"/>
                  </a:moveTo>
                  <a:cubicBezTo>
                    <a:pt x="882" y="1"/>
                    <a:pt x="819" y="25"/>
                    <a:pt x="776" y="83"/>
                  </a:cubicBezTo>
                  <a:cubicBezTo>
                    <a:pt x="434" y="362"/>
                    <a:pt x="186" y="765"/>
                    <a:pt x="31" y="1199"/>
                  </a:cubicBezTo>
                  <a:cubicBezTo>
                    <a:pt x="0" y="1354"/>
                    <a:pt x="62" y="1509"/>
                    <a:pt x="186" y="1571"/>
                  </a:cubicBezTo>
                  <a:cubicBezTo>
                    <a:pt x="212" y="1577"/>
                    <a:pt x="238" y="1579"/>
                    <a:pt x="263" y="1579"/>
                  </a:cubicBezTo>
                  <a:cubicBezTo>
                    <a:pt x="391" y="1579"/>
                    <a:pt x="507" y="1515"/>
                    <a:pt x="559" y="1385"/>
                  </a:cubicBezTo>
                  <a:cubicBezTo>
                    <a:pt x="683" y="1044"/>
                    <a:pt x="869" y="703"/>
                    <a:pt x="1117" y="455"/>
                  </a:cubicBezTo>
                  <a:lnTo>
                    <a:pt x="1117" y="486"/>
                  </a:lnTo>
                  <a:cubicBezTo>
                    <a:pt x="1241" y="362"/>
                    <a:pt x="1241" y="207"/>
                    <a:pt x="1148" y="83"/>
                  </a:cubicBezTo>
                  <a:cubicBezTo>
                    <a:pt x="1098" y="33"/>
                    <a:pt x="1022" y="1"/>
                    <a:pt x="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3192071" y="1419034"/>
              <a:ext cx="310398" cy="376474"/>
            </a:xfrm>
            <a:custGeom>
              <a:avLst/>
              <a:gdLst/>
              <a:ahLst/>
              <a:cxnLst/>
              <a:rect l="l" t="t" r="r" b="b"/>
              <a:pathLst>
                <a:path w="11509" h="13959" extrusionOk="0">
                  <a:moveTo>
                    <a:pt x="5770" y="1799"/>
                  </a:moveTo>
                  <a:cubicBezTo>
                    <a:pt x="6142" y="1799"/>
                    <a:pt x="6576" y="2668"/>
                    <a:pt x="6576" y="3164"/>
                  </a:cubicBezTo>
                  <a:cubicBezTo>
                    <a:pt x="6576" y="3598"/>
                    <a:pt x="6204" y="3970"/>
                    <a:pt x="5770" y="3970"/>
                  </a:cubicBezTo>
                  <a:cubicBezTo>
                    <a:pt x="5304" y="3970"/>
                    <a:pt x="4932" y="3598"/>
                    <a:pt x="4932" y="3164"/>
                  </a:cubicBezTo>
                  <a:cubicBezTo>
                    <a:pt x="4932" y="2668"/>
                    <a:pt x="5366" y="1799"/>
                    <a:pt x="5770" y="1799"/>
                  </a:cubicBezTo>
                  <a:close/>
                  <a:moveTo>
                    <a:pt x="6638" y="4219"/>
                  </a:moveTo>
                  <a:cubicBezTo>
                    <a:pt x="6793" y="4343"/>
                    <a:pt x="6917" y="4591"/>
                    <a:pt x="7010" y="5428"/>
                  </a:cubicBezTo>
                  <a:cubicBezTo>
                    <a:pt x="6793" y="5397"/>
                    <a:pt x="6638" y="5397"/>
                    <a:pt x="6638" y="5397"/>
                  </a:cubicBezTo>
                  <a:cubicBezTo>
                    <a:pt x="6483" y="5397"/>
                    <a:pt x="6359" y="5521"/>
                    <a:pt x="6359" y="5676"/>
                  </a:cubicBezTo>
                  <a:cubicBezTo>
                    <a:pt x="6359" y="5739"/>
                    <a:pt x="6359" y="6762"/>
                    <a:pt x="6824" y="7786"/>
                  </a:cubicBezTo>
                  <a:lnTo>
                    <a:pt x="4684" y="7786"/>
                  </a:lnTo>
                  <a:cubicBezTo>
                    <a:pt x="5149" y="6762"/>
                    <a:pt x="5149" y="5708"/>
                    <a:pt x="5149" y="5676"/>
                  </a:cubicBezTo>
                  <a:cubicBezTo>
                    <a:pt x="5149" y="5521"/>
                    <a:pt x="5025" y="5397"/>
                    <a:pt x="4870" y="5397"/>
                  </a:cubicBezTo>
                  <a:cubicBezTo>
                    <a:pt x="4870" y="5397"/>
                    <a:pt x="4746" y="5397"/>
                    <a:pt x="4498" y="5428"/>
                  </a:cubicBezTo>
                  <a:cubicBezTo>
                    <a:pt x="4591" y="4591"/>
                    <a:pt x="4715" y="4343"/>
                    <a:pt x="4901" y="4219"/>
                  </a:cubicBezTo>
                  <a:cubicBezTo>
                    <a:pt x="5118" y="4405"/>
                    <a:pt x="5429" y="4529"/>
                    <a:pt x="5770" y="4529"/>
                  </a:cubicBezTo>
                  <a:cubicBezTo>
                    <a:pt x="6080" y="4529"/>
                    <a:pt x="6390" y="4405"/>
                    <a:pt x="6638" y="4219"/>
                  </a:cubicBezTo>
                  <a:close/>
                  <a:moveTo>
                    <a:pt x="7135" y="8344"/>
                  </a:moveTo>
                  <a:cubicBezTo>
                    <a:pt x="7135" y="8716"/>
                    <a:pt x="7104" y="9089"/>
                    <a:pt x="7073" y="9430"/>
                  </a:cubicBezTo>
                  <a:lnTo>
                    <a:pt x="4436" y="9430"/>
                  </a:lnTo>
                  <a:cubicBezTo>
                    <a:pt x="4405" y="9089"/>
                    <a:pt x="4405" y="8716"/>
                    <a:pt x="4405" y="8344"/>
                  </a:cubicBezTo>
                  <a:close/>
                  <a:moveTo>
                    <a:pt x="4591" y="5956"/>
                  </a:moveTo>
                  <a:lnTo>
                    <a:pt x="4591" y="5956"/>
                  </a:lnTo>
                  <a:cubicBezTo>
                    <a:pt x="4529" y="6886"/>
                    <a:pt x="4188" y="7910"/>
                    <a:pt x="3536" y="8561"/>
                  </a:cubicBezTo>
                  <a:cubicBezTo>
                    <a:pt x="2854" y="9244"/>
                    <a:pt x="1861" y="9554"/>
                    <a:pt x="931" y="9616"/>
                  </a:cubicBezTo>
                  <a:cubicBezTo>
                    <a:pt x="962" y="9089"/>
                    <a:pt x="1179" y="7848"/>
                    <a:pt x="1985" y="7010"/>
                  </a:cubicBezTo>
                  <a:cubicBezTo>
                    <a:pt x="2668" y="6359"/>
                    <a:pt x="3660" y="6049"/>
                    <a:pt x="4591" y="5956"/>
                  </a:cubicBezTo>
                  <a:close/>
                  <a:moveTo>
                    <a:pt x="6917" y="5956"/>
                  </a:moveTo>
                  <a:lnTo>
                    <a:pt x="6917" y="5956"/>
                  </a:lnTo>
                  <a:cubicBezTo>
                    <a:pt x="7848" y="6049"/>
                    <a:pt x="8872" y="6359"/>
                    <a:pt x="9523" y="7010"/>
                  </a:cubicBezTo>
                  <a:cubicBezTo>
                    <a:pt x="10330" y="7848"/>
                    <a:pt x="10547" y="9089"/>
                    <a:pt x="10578" y="9616"/>
                  </a:cubicBezTo>
                  <a:cubicBezTo>
                    <a:pt x="9647" y="9554"/>
                    <a:pt x="8655" y="9244"/>
                    <a:pt x="7972" y="8561"/>
                  </a:cubicBezTo>
                  <a:cubicBezTo>
                    <a:pt x="7476" y="8065"/>
                    <a:pt x="7010" y="7165"/>
                    <a:pt x="6917" y="5956"/>
                  </a:cubicBezTo>
                  <a:close/>
                  <a:moveTo>
                    <a:pt x="7010" y="9988"/>
                  </a:moveTo>
                  <a:cubicBezTo>
                    <a:pt x="6979" y="10360"/>
                    <a:pt x="6886" y="10733"/>
                    <a:pt x="6793" y="11074"/>
                  </a:cubicBezTo>
                  <a:lnTo>
                    <a:pt x="4715" y="11074"/>
                  </a:lnTo>
                  <a:cubicBezTo>
                    <a:pt x="4622" y="10733"/>
                    <a:pt x="4560" y="10360"/>
                    <a:pt x="4498" y="9988"/>
                  </a:cubicBezTo>
                  <a:close/>
                  <a:moveTo>
                    <a:pt x="6638" y="11601"/>
                  </a:moveTo>
                  <a:cubicBezTo>
                    <a:pt x="6359" y="12284"/>
                    <a:pt x="6049" y="12718"/>
                    <a:pt x="5770" y="12718"/>
                  </a:cubicBezTo>
                  <a:cubicBezTo>
                    <a:pt x="5460" y="12718"/>
                    <a:pt x="5149" y="12284"/>
                    <a:pt x="4901" y="11601"/>
                  </a:cubicBezTo>
                  <a:close/>
                  <a:moveTo>
                    <a:pt x="3040" y="0"/>
                  </a:moveTo>
                  <a:cubicBezTo>
                    <a:pt x="2885" y="0"/>
                    <a:pt x="2761" y="124"/>
                    <a:pt x="2761" y="279"/>
                  </a:cubicBezTo>
                  <a:cubicBezTo>
                    <a:pt x="2761" y="434"/>
                    <a:pt x="2885" y="527"/>
                    <a:pt x="3040" y="527"/>
                  </a:cubicBezTo>
                  <a:lnTo>
                    <a:pt x="4467" y="527"/>
                  </a:lnTo>
                  <a:lnTo>
                    <a:pt x="4901" y="1768"/>
                  </a:lnTo>
                  <a:cubicBezTo>
                    <a:pt x="4591" y="2171"/>
                    <a:pt x="4405" y="2730"/>
                    <a:pt x="4405" y="3164"/>
                  </a:cubicBezTo>
                  <a:cubicBezTo>
                    <a:pt x="4405" y="3381"/>
                    <a:pt x="4436" y="3598"/>
                    <a:pt x="4529" y="3784"/>
                  </a:cubicBezTo>
                  <a:cubicBezTo>
                    <a:pt x="4312" y="3970"/>
                    <a:pt x="4126" y="4250"/>
                    <a:pt x="4002" y="4932"/>
                  </a:cubicBezTo>
                  <a:lnTo>
                    <a:pt x="993" y="2916"/>
                  </a:lnTo>
                  <a:cubicBezTo>
                    <a:pt x="951" y="2895"/>
                    <a:pt x="907" y="2885"/>
                    <a:pt x="862" y="2885"/>
                  </a:cubicBezTo>
                  <a:cubicBezTo>
                    <a:pt x="772" y="2885"/>
                    <a:pt x="683" y="2926"/>
                    <a:pt x="621" y="3009"/>
                  </a:cubicBezTo>
                  <a:cubicBezTo>
                    <a:pt x="527" y="3133"/>
                    <a:pt x="558" y="3288"/>
                    <a:pt x="683" y="3381"/>
                  </a:cubicBezTo>
                  <a:lnTo>
                    <a:pt x="3878" y="5521"/>
                  </a:lnTo>
                  <a:cubicBezTo>
                    <a:pt x="3164" y="5645"/>
                    <a:pt x="2265" y="5956"/>
                    <a:pt x="1582" y="6638"/>
                  </a:cubicBezTo>
                  <a:cubicBezTo>
                    <a:pt x="341" y="7879"/>
                    <a:pt x="341" y="9833"/>
                    <a:pt x="341" y="9926"/>
                  </a:cubicBezTo>
                  <a:cubicBezTo>
                    <a:pt x="341" y="10050"/>
                    <a:pt x="465" y="10174"/>
                    <a:pt x="621" y="10174"/>
                  </a:cubicBezTo>
                  <a:cubicBezTo>
                    <a:pt x="714" y="10174"/>
                    <a:pt x="1396" y="10174"/>
                    <a:pt x="2202" y="9926"/>
                  </a:cubicBezTo>
                  <a:lnTo>
                    <a:pt x="2202" y="11384"/>
                  </a:lnTo>
                  <a:lnTo>
                    <a:pt x="93" y="13493"/>
                  </a:lnTo>
                  <a:lnTo>
                    <a:pt x="124" y="13493"/>
                  </a:lnTo>
                  <a:cubicBezTo>
                    <a:pt x="0" y="13586"/>
                    <a:pt x="0" y="13772"/>
                    <a:pt x="124" y="13866"/>
                  </a:cubicBezTo>
                  <a:cubicBezTo>
                    <a:pt x="171" y="13928"/>
                    <a:pt x="241" y="13959"/>
                    <a:pt x="310" y="13959"/>
                  </a:cubicBezTo>
                  <a:cubicBezTo>
                    <a:pt x="380" y="13959"/>
                    <a:pt x="450" y="13928"/>
                    <a:pt x="496" y="13866"/>
                  </a:cubicBezTo>
                  <a:lnTo>
                    <a:pt x="2668" y="11694"/>
                  </a:lnTo>
                  <a:cubicBezTo>
                    <a:pt x="2730" y="11663"/>
                    <a:pt x="2761" y="11570"/>
                    <a:pt x="2761" y="11508"/>
                  </a:cubicBezTo>
                  <a:lnTo>
                    <a:pt x="2761" y="9740"/>
                  </a:lnTo>
                  <a:cubicBezTo>
                    <a:pt x="3195" y="9554"/>
                    <a:pt x="3567" y="9306"/>
                    <a:pt x="3878" y="8996"/>
                  </a:cubicBezTo>
                  <a:cubicBezTo>
                    <a:pt x="3938" y="10526"/>
                    <a:pt x="4259" y="11418"/>
                    <a:pt x="4252" y="11418"/>
                  </a:cubicBezTo>
                  <a:cubicBezTo>
                    <a:pt x="4251" y="11418"/>
                    <a:pt x="4251" y="11417"/>
                    <a:pt x="4250" y="11415"/>
                  </a:cubicBezTo>
                  <a:lnTo>
                    <a:pt x="4250" y="11415"/>
                  </a:lnTo>
                  <a:cubicBezTo>
                    <a:pt x="4622" y="12594"/>
                    <a:pt x="5149" y="13245"/>
                    <a:pt x="5770" y="13245"/>
                  </a:cubicBezTo>
                  <a:cubicBezTo>
                    <a:pt x="6807" y="13245"/>
                    <a:pt x="7274" y="11414"/>
                    <a:pt x="7260" y="11414"/>
                  </a:cubicBezTo>
                  <a:lnTo>
                    <a:pt x="7260" y="11414"/>
                  </a:lnTo>
                  <a:cubicBezTo>
                    <a:pt x="7260" y="11414"/>
                    <a:pt x="7259" y="11414"/>
                    <a:pt x="7259" y="11415"/>
                  </a:cubicBezTo>
                  <a:cubicBezTo>
                    <a:pt x="7507" y="10640"/>
                    <a:pt x="7600" y="9802"/>
                    <a:pt x="7662" y="8996"/>
                  </a:cubicBezTo>
                  <a:cubicBezTo>
                    <a:pt x="7972" y="9275"/>
                    <a:pt x="8313" y="9523"/>
                    <a:pt x="8748" y="9740"/>
                  </a:cubicBezTo>
                  <a:lnTo>
                    <a:pt x="8748" y="11508"/>
                  </a:lnTo>
                  <a:cubicBezTo>
                    <a:pt x="8748" y="11570"/>
                    <a:pt x="8779" y="11632"/>
                    <a:pt x="8841" y="11694"/>
                  </a:cubicBezTo>
                  <a:lnTo>
                    <a:pt x="11012" y="13866"/>
                  </a:lnTo>
                  <a:cubicBezTo>
                    <a:pt x="11059" y="13928"/>
                    <a:pt x="11128" y="13959"/>
                    <a:pt x="11202" y="13959"/>
                  </a:cubicBezTo>
                  <a:cubicBezTo>
                    <a:pt x="11276" y="13959"/>
                    <a:pt x="11353" y="13928"/>
                    <a:pt x="11415" y="13866"/>
                  </a:cubicBezTo>
                  <a:cubicBezTo>
                    <a:pt x="11508" y="13772"/>
                    <a:pt x="11508" y="13586"/>
                    <a:pt x="11415" y="13493"/>
                  </a:cubicBezTo>
                  <a:lnTo>
                    <a:pt x="9306" y="11384"/>
                  </a:lnTo>
                  <a:lnTo>
                    <a:pt x="9306" y="9926"/>
                  </a:lnTo>
                  <a:cubicBezTo>
                    <a:pt x="10112" y="10174"/>
                    <a:pt x="10795" y="10174"/>
                    <a:pt x="10857" y="10174"/>
                  </a:cubicBezTo>
                  <a:lnTo>
                    <a:pt x="10888" y="10174"/>
                  </a:lnTo>
                  <a:cubicBezTo>
                    <a:pt x="11012" y="10174"/>
                    <a:pt x="11136" y="10081"/>
                    <a:pt x="11136" y="9926"/>
                  </a:cubicBezTo>
                  <a:cubicBezTo>
                    <a:pt x="11136" y="9833"/>
                    <a:pt x="11136" y="7879"/>
                    <a:pt x="9895" y="6638"/>
                  </a:cubicBezTo>
                  <a:cubicBezTo>
                    <a:pt x="9244" y="5956"/>
                    <a:pt x="8344" y="5645"/>
                    <a:pt x="7631" y="5521"/>
                  </a:cubicBezTo>
                  <a:lnTo>
                    <a:pt x="10826" y="3381"/>
                  </a:lnTo>
                  <a:cubicBezTo>
                    <a:pt x="10950" y="3288"/>
                    <a:pt x="10981" y="3133"/>
                    <a:pt x="10888" y="3009"/>
                  </a:cubicBezTo>
                  <a:cubicBezTo>
                    <a:pt x="10826" y="2926"/>
                    <a:pt x="10736" y="2885"/>
                    <a:pt x="10647" y="2885"/>
                  </a:cubicBezTo>
                  <a:cubicBezTo>
                    <a:pt x="10602" y="2885"/>
                    <a:pt x="10557" y="2895"/>
                    <a:pt x="10516" y="2916"/>
                  </a:cubicBezTo>
                  <a:lnTo>
                    <a:pt x="7507" y="4932"/>
                  </a:lnTo>
                  <a:cubicBezTo>
                    <a:pt x="7383" y="4250"/>
                    <a:pt x="7197" y="3970"/>
                    <a:pt x="6948" y="3784"/>
                  </a:cubicBezTo>
                  <a:cubicBezTo>
                    <a:pt x="7073" y="3598"/>
                    <a:pt x="7104" y="3381"/>
                    <a:pt x="7104" y="3164"/>
                  </a:cubicBezTo>
                  <a:cubicBezTo>
                    <a:pt x="7104" y="2730"/>
                    <a:pt x="6917" y="2171"/>
                    <a:pt x="6607" y="1768"/>
                  </a:cubicBezTo>
                  <a:lnTo>
                    <a:pt x="7042" y="527"/>
                  </a:lnTo>
                  <a:lnTo>
                    <a:pt x="8468" y="527"/>
                  </a:lnTo>
                  <a:cubicBezTo>
                    <a:pt x="8623" y="527"/>
                    <a:pt x="8748" y="434"/>
                    <a:pt x="8748" y="279"/>
                  </a:cubicBezTo>
                  <a:cubicBezTo>
                    <a:pt x="8748" y="124"/>
                    <a:pt x="8623" y="0"/>
                    <a:pt x="8468" y="0"/>
                  </a:cubicBezTo>
                  <a:lnTo>
                    <a:pt x="6824" y="0"/>
                  </a:lnTo>
                  <a:cubicBezTo>
                    <a:pt x="6731" y="0"/>
                    <a:pt x="6607" y="62"/>
                    <a:pt x="6576" y="186"/>
                  </a:cubicBezTo>
                  <a:lnTo>
                    <a:pt x="6173" y="1365"/>
                  </a:lnTo>
                  <a:cubicBezTo>
                    <a:pt x="6049" y="1303"/>
                    <a:pt x="5894" y="1241"/>
                    <a:pt x="5739" y="1241"/>
                  </a:cubicBezTo>
                  <a:cubicBezTo>
                    <a:pt x="5615" y="1241"/>
                    <a:pt x="5460" y="1303"/>
                    <a:pt x="5335" y="1365"/>
                  </a:cubicBezTo>
                  <a:lnTo>
                    <a:pt x="4932" y="186"/>
                  </a:lnTo>
                  <a:cubicBezTo>
                    <a:pt x="4870" y="62"/>
                    <a:pt x="4777" y="0"/>
                    <a:pt x="4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76" name="Google Shape;776;p44"/>
          <p:cNvGrpSpPr/>
          <p:nvPr/>
        </p:nvGrpSpPr>
        <p:grpSpPr>
          <a:xfrm>
            <a:off x="2409024" y="3823355"/>
            <a:ext cx="250147" cy="376501"/>
            <a:chOff x="2409024" y="3823355"/>
            <a:chExt cx="250147" cy="376501"/>
          </a:xfrm>
        </p:grpSpPr>
        <p:sp>
          <p:nvSpPr>
            <p:cNvPr id="777" name="Google Shape;777;p44"/>
            <p:cNvSpPr/>
            <p:nvPr/>
          </p:nvSpPr>
          <p:spPr>
            <a:xfrm>
              <a:off x="2526964" y="4019130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4"/>
                    <a:pt x="404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2409024" y="3823355"/>
              <a:ext cx="250147" cy="376501"/>
            </a:xfrm>
            <a:custGeom>
              <a:avLst/>
              <a:gdLst/>
              <a:ahLst/>
              <a:cxnLst/>
              <a:rect l="l" t="t" r="r" b="b"/>
              <a:pathLst>
                <a:path w="9275" h="13960" extrusionOk="0">
                  <a:moveTo>
                    <a:pt x="4653" y="1800"/>
                  </a:moveTo>
                  <a:cubicBezTo>
                    <a:pt x="5025" y="1800"/>
                    <a:pt x="5459" y="2669"/>
                    <a:pt x="5459" y="3165"/>
                  </a:cubicBezTo>
                  <a:cubicBezTo>
                    <a:pt x="5459" y="3227"/>
                    <a:pt x="5459" y="3289"/>
                    <a:pt x="5428" y="3320"/>
                  </a:cubicBezTo>
                  <a:cubicBezTo>
                    <a:pt x="5397" y="3444"/>
                    <a:pt x="5149" y="3444"/>
                    <a:pt x="4777" y="3444"/>
                  </a:cubicBezTo>
                  <a:lnTo>
                    <a:pt x="4498" y="3444"/>
                  </a:lnTo>
                  <a:cubicBezTo>
                    <a:pt x="4126" y="3444"/>
                    <a:pt x="3877" y="3444"/>
                    <a:pt x="3846" y="3320"/>
                  </a:cubicBezTo>
                  <a:cubicBezTo>
                    <a:pt x="3815" y="3289"/>
                    <a:pt x="3815" y="3227"/>
                    <a:pt x="3815" y="3165"/>
                  </a:cubicBezTo>
                  <a:cubicBezTo>
                    <a:pt x="3815" y="2637"/>
                    <a:pt x="4250" y="1800"/>
                    <a:pt x="4622" y="1800"/>
                  </a:cubicBezTo>
                  <a:close/>
                  <a:moveTo>
                    <a:pt x="5646" y="3847"/>
                  </a:moveTo>
                  <a:cubicBezTo>
                    <a:pt x="5894" y="4375"/>
                    <a:pt x="5956" y="5336"/>
                    <a:pt x="5987" y="5894"/>
                  </a:cubicBezTo>
                  <a:cubicBezTo>
                    <a:pt x="6049" y="7197"/>
                    <a:pt x="5956" y="8717"/>
                    <a:pt x="5459" y="10020"/>
                  </a:cubicBezTo>
                  <a:cubicBezTo>
                    <a:pt x="5149" y="10796"/>
                    <a:pt x="4839" y="11075"/>
                    <a:pt x="4653" y="11075"/>
                  </a:cubicBezTo>
                  <a:cubicBezTo>
                    <a:pt x="4436" y="11075"/>
                    <a:pt x="4126" y="10796"/>
                    <a:pt x="3815" y="10020"/>
                  </a:cubicBezTo>
                  <a:cubicBezTo>
                    <a:pt x="3319" y="8717"/>
                    <a:pt x="3257" y="7197"/>
                    <a:pt x="3288" y="5894"/>
                  </a:cubicBezTo>
                  <a:cubicBezTo>
                    <a:pt x="3319" y="5336"/>
                    <a:pt x="3381" y="4375"/>
                    <a:pt x="3629" y="3847"/>
                  </a:cubicBezTo>
                  <a:cubicBezTo>
                    <a:pt x="3815" y="3971"/>
                    <a:pt x="4095" y="4002"/>
                    <a:pt x="4374" y="4002"/>
                  </a:cubicBezTo>
                  <a:lnTo>
                    <a:pt x="4374" y="6453"/>
                  </a:lnTo>
                  <a:cubicBezTo>
                    <a:pt x="4374" y="6577"/>
                    <a:pt x="4498" y="6701"/>
                    <a:pt x="4653" y="6701"/>
                  </a:cubicBezTo>
                  <a:cubicBezTo>
                    <a:pt x="4777" y="6701"/>
                    <a:pt x="4901" y="6577"/>
                    <a:pt x="4901" y="6453"/>
                  </a:cubicBezTo>
                  <a:lnTo>
                    <a:pt x="4901" y="4002"/>
                  </a:lnTo>
                  <a:cubicBezTo>
                    <a:pt x="5180" y="4002"/>
                    <a:pt x="5459" y="3971"/>
                    <a:pt x="5646" y="3847"/>
                  </a:cubicBezTo>
                  <a:close/>
                  <a:moveTo>
                    <a:pt x="2451" y="1"/>
                  </a:moveTo>
                  <a:cubicBezTo>
                    <a:pt x="2389" y="1"/>
                    <a:pt x="2326" y="32"/>
                    <a:pt x="2264" y="94"/>
                  </a:cubicBezTo>
                  <a:lnTo>
                    <a:pt x="93" y="2265"/>
                  </a:lnTo>
                  <a:cubicBezTo>
                    <a:pt x="31" y="2327"/>
                    <a:pt x="0" y="2389"/>
                    <a:pt x="0" y="2451"/>
                  </a:cubicBezTo>
                  <a:lnTo>
                    <a:pt x="0" y="5894"/>
                  </a:lnTo>
                  <a:cubicBezTo>
                    <a:pt x="0" y="6050"/>
                    <a:pt x="124" y="6174"/>
                    <a:pt x="279" y="6174"/>
                  </a:cubicBezTo>
                  <a:cubicBezTo>
                    <a:pt x="434" y="6174"/>
                    <a:pt x="558" y="6050"/>
                    <a:pt x="558" y="5894"/>
                  </a:cubicBezTo>
                  <a:lnTo>
                    <a:pt x="558" y="2575"/>
                  </a:lnTo>
                  <a:lnTo>
                    <a:pt x="2451" y="683"/>
                  </a:lnTo>
                  <a:lnTo>
                    <a:pt x="3629" y="1986"/>
                  </a:lnTo>
                  <a:cubicBezTo>
                    <a:pt x="3412" y="2358"/>
                    <a:pt x="3288" y="2824"/>
                    <a:pt x="3288" y="3165"/>
                  </a:cubicBezTo>
                  <a:cubicBezTo>
                    <a:pt x="3288" y="3227"/>
                    <a:pt x="3288" y="3289"/>
                    <a:pt x="3288" y="3351"/>
                  </a:cubicBezTo>
                  <a:cubicBezTo>
                    <a:pt x="3133" y="3568"/>
                    <a:pt x="3009" y="3909"/>
                    <a:pt x="2916" y="4313"/>
                  </a:cubicBezTo>
                  <a:lnTo>
                    <a:pt x="2109" y="3537"/>
                  </a:lnTo>
                  <a:cubicBezTo>
                    <a:pt x="2063" y="3475"/>
                    <a:pt x="1993" y="3444"/>
                    <a:pt x="1923" y="3444"/>
                  </a:cubicBezTo>
                  <a:cubicBezTo>
                    <a:pt x="1853" y="3444"/>
                    <a:pt x="1784" y="3475"/>
                    <a:pt x="1737" y="3537"/>
                  </a:cubicBezTo>
                  <a:cubicBezTo>
                    <a:pt x="1613" y="3630"/>
                    <a:pt x="1613" y="3816"/>
                    <a:pt x="1737" y="3909"/>
                  </a:cubicBezTo>
                  <a:lnTo>
                    <a:pt x="2823" y="4995"/>
                  </a:lnTo>
                  <a:cubicBezTo>
                    <a:pt x="2792" y="5181"/>
                    <a:pt x="2761" y="5398"/>
                    <a:pt x="2761" y="5615"/>
                  </a:cubicBezTo>
                  <a:lnTo>
                    <a:pt x="2202" y="5615"/>
                  </a:lnTo>
                  <a:cubicBezTo>
                    <a:pt x="2047" y="5615"/>
                    <a:pt x="1923" y="5739"/>
                    <a:pt x="1923" y="5894"/>
                  </a:cubicBezTo>
                  <a:cubicBezTo>
                    <a:pt x="1923" y="6050"/>
                    <a:pt x="2047" y="6174"/>
                    <a:pt x="2202" y="6174"/>
                  </a:cubicBezTo>
                  <a:lnTo>
                    <a:pt x="2730" y="6174"/>
                  </a:lnTo>
                  <a:cubicBezTo>
                    <a:pt x="2730" y="6515"/>
                    <a:pt x="2730" y="6887"/>
                    <a:pt x="2761" y="7259"/>
                  </a:cubicBezTo>
                  <a:lnTo>
                    <a:pt x="1210" y="8407"/>
                  </a:lnTo>
                  <a:cubicBezTo>
                    <a:pt x="1148" y="8438"/>
                    <a:pt x="1117" y="8531"/>
                    <a:pt x="1117" y="8624"/>
                  </a:cubicBezTo>
                  <a:lnTo>
                    <a:pt x="1117" y="13680"/>
                  </a:lnTo>
                  <a:cubicBezTo>
                    <a:pt x="1117" y="13835"/>
                    <a:pt x="1210" y="13959"/>
                    <a:pt x="1365" y="13959"/>
                  </a:cubicBezTo>
                  <a:cubicBezTo>
                    <a:pt x="1520" y="13959"/>
                    <a:pt x="1644" y="13835"/>
                    <a:pt x="1644" y="13680"/>
                  </a:cubicBezTo>
                  <a:lnTo>
                    <a:pt x="1644" y="8748"/>
                  </a:lnTo>
                  <a:lnTo>
                    <a:pt x="2792" y="7880"/>
                  </a:lnTo>
                  <a:cubicBezTo>
                    <a:pt x="2885" y="8748"/>
                    <a:pt x="3071" y="9586"/>
                    <a:pt x="3319" y="10237"/>
                  </a:cubicBezTo>
                  <a:cubicBezTo>
                    <a:pt x="3567" y="10827"/>
                    <a:pt x="3846" y="11230"/>
                    <a:pt x="4157" y="11447"/>
                  </a:cubicBezTo>
                  <a:lnTo>
                    <a:pt x="3350" y="12253"/>
                  </a:lnTo>
                  <a:cubicBezTo>
                    <a:pt x="3257" y="12346"/>
                    <a:pt x="3257" y="12533"/>
                    <a:pt x="3350" y="12626"/>
                  </a:cubicBezTo>
                  <a:cubicBezTo>
                    <a:pt x="3412" y="12672"/>
                    <a:pt x="3482" y="12695"/>
                    <a:pt x="3552" y="12695"/>
                  </a:cubicBezTo>
                  <a:cubicBezTo>
                    <a:pt x="3622" y="12695"/>
                    <a:pt x="3691" y="12672"/>
                    <a:pt x="3753" y="12626"/>
                  </a:cubicBezTo>
                  <a:lnTo>
                    <a:pt x="4374" y="12005"/>
                  </a:lnTo>
                  <a:lnTo>
                    <a:pt x="4374" y="12967"/>
                  </a:lnTo>
                  <a:cubicBezTo>
                    <a:pt x="4374" y="13122"/>
                    <a:pt x="4498" y="13246"/>
                    <a:pt x="4653" y="13246"/>
                  </a:cubicBezTo>
                  <a:cubicBezTo>
                    <a:pt x="4777" y="13246"/>
                    <a:pt x="4901" y="13122"/>
                    <a:pt x="4901" y="12967"/>
                  </a:cubicBezTo>
                  <a:lnTo>
                    <a:pt x="4901" y="12005"/>
                  </a:lnTo>
                  <a:lnTo>
                    <a:pt x="5521" y="12626"/>
                  </a:lnTo>
                  <a:cubicBezTo>
                    <a:pt x="5584" y="12672"/>
                    <a:pt x="5653" y="12695"/>
                    <a:pt x="5723" y="12695"/>
                  </a:cubicBezTo>
                  <a:cubicBezTo>
                    <a:pt x="5793" y="12695"/>
                    <a:pt x="5863" y="12672"/>
                    <a:pt x="5925" y="12626"/>
                  </a:cubicBezTo>
                  <a:cubicBezTo>
                    <a:pt x="6018" y="12533"/>
                    <a:pt x="6018" y="12346"/>
                    <a:pt x="5925" y="12253"/>
                  </a:cubicBezTo>
                  <a:lnTo>
                    <a:pt x="5118" y="11447"/>
                  </a:lnTo>
                  <a:cubicBezTo>
                    <a:pt x="5428" y="11230"/>
                    <a:pt x="5708" y="10827"/>
                    <a:pt x="5956" y="10237"/>
                  </a:cubicBezTo>
                  <a:cubicBezTo>
                    <a:pt x="6204" y="9586"/>
                    <a:pt x="6390" y="8748"/>
                    <a:pt x="6483" y="7880"/>
                  </a:cubicBezTo>
                  <a:lnTo>
                    <a:pt x="7631" y="8748"/>
                  </a:lnTo>
                  <a:lnTo>
                    <a:pt x="7631" y="13680"/>
                  </a:lnTo>
                  <a:cubicBezTo>
                    <a:pt x="7631" y="13835"/>
                    <a:pt x="7755" y="13959"/>
                    <a:pt x="7910" y="13959"/>
                  </a:cubicBezTo>
                  <a:cubicBezTo>
                    <a:pt x="8065" y="13959"/>
                    <a:pt x="8189" y="13835"/>
                    <a:pt x="8189" y="13680"/>
                  </a:cubicBezTo>
                  <a:lnTo>
                    <a:pt x="8189" y="8624"/>
                  </a:lnTo>
                  <a:cubicBezTo>
                    <a:pt x="8189" y="8531"/>
                    <a:pt x="8127" y="8438"/>
                    <a:pt x="8065" y="8407"/>
                  </a:cubicBezTo>
                  <a:lnTo>
                    <a:pt x="6514" y="7259"/>
                  </a:lnTo>
                  <a:cubicBezTo>
                    <a:pt x="6545" y="6887"/>
                    <a:pt x="6545" y="6515"/>
                    <a:pt x="6545" y="6174"/>
                  </a:cubicBezTo>
                  <a:lnTo>
                    <a:pt x="7631" y="6174"/>
                  </a:lnTo>
                  <a:cubicBezTo>
                    <a:pt x="7786" y="6174"/>
                    <a:pt x="7910" y="6050"/>
                    <a:pt x="7910" y="5894"/>
                  </a:cubicBezTo>
                  <a:cubicBezTo>
                    <a:pt x="7910" y="5739"/>
                    <a:pt x="7786" y="5615"/>
                    <a:pt x="7631" y="5615"/>
                  </a:cubicBezTo>
                  <a:lnTo>
                    <a:pt x="6514" y="5615"/>
                  </a:lnTo>
                  <a:cubicBezTo>
                    <a:pt x="6514" y="5398"/>
                    <a:pt x="6483" y="5181"/>
                    <a:pt x="6483" y="4995"/>
                  </a:cubicBezTo>
                  <a:lnTo>
                    <a:pt x="7569" y="3909"/>
                  </a:lnTo>
                  <a:cubicBezTo>
                    <a:pt x="7662" y="3785"/>
                    <a:pt x="7662" y="3630"/>
                    <a:pt x="7569" y="3506"/>
                  </a:cubicBezTo>
                  <a:cubicBezTo>
                    <a:pt x="7507" y="3459"/>
                    <a:pt x="7437" y="3436"/>
                    <a:pt x="7367" y="3436"/>
                  </a:cubicBezTo>
                  <a:cubicBezTo>
                    <a:pt x="7297" y="3436"/>
                    <a:pt x="7228" y="3459"/>
                    <a:pt x="7165" y="3506"/>
                  </a:cubicBezTo>
                  <a:lnTo>
                    <a:pt x="6359" y="4313"/>
                  </a:lnTo>
                  <a:cubicBezTo>
                    <a:pt x="6297" y="3878"/>
                    <a:pt x="6173" y="3568"/>
                    <a:pt x="5987" y="3351"/>
                  </a:cubicBezTo>
                  <a:cubicBezTo>
                    <a:pt x="5987" y="3289"/>
                    <a:pt x="6018" y="3227"/>
                    <a:pt x="6018" y="3165"/>
                  </a:cubicBezTo>
                  <a:cubicBezTo>
                    <a:pt x="6018" y="2855"/>
                    <a:pt x="5863" y="2389"/>
                    <a:pt x="5646" y="1986"/>
                  </a:cubicBezTo>
                  <a:lnTo>
                    <a:pt x="6824" y="683"/>
                  </a:lnTo>
                  <a:lnTo>
                    <a:pt x="8747" y="2575"/>
                  </a:lnTo>
                  <a:lnTo>
                    <a:pt x="8747" y="5894"/>
                  </a:lnTo>
                  <a:cubicBezTo>
                    <a:pt x="8747" y="6050"/>
                    <a:pt x="8841" y="6174"/>
                    <a:pt x="8996" y="6174"/>
                  </a:cubicBezTo>
                  <a:cubicBezTo>
                    <a:pt x="9151" y="6174"/>
                    <a:pt x="9275" y="6050"/>
                    <a:pt x="9275" y="5894"/>
                  </a:cubicBezTo>
                  <a:lnTo>
                    <a:pt x="9275" y="2451"/>
                  </a:lnTo>
                  <a:cubicBezTo>
                    <a:pt x="9275" y="2389"/>
                    <a:pt x="9244" y="2327"/>
                    <a:pt x="9182" y="2265"/>
                  </a:cubicBezTo>
                  <a:lnTo>
                    <a:pt x="7010" y="94"/>
                  </a:lnTo>
                  <a:cubicBezTo>
                    <a:pt x="6948" y="32"/>
                    <a:pt x="6886" y="1"/>
                    <a:pt x="6793" y="1"/>
                  </a:cubicBezTo>
                  <a:cubicBezTo>
                    <a:pt x="6731" y="1"/>
                    <a:pt x="6669" y="32"/>
                    <a:pt x="6607" y="94"/>
                  </a:cubicBezTo>
                  <a:lnTo>
                    <a:pt x="5304" y="1552"/>
                  </a:lnTo>
                  <a:cubicBezTo>
                    <a:pt x="5118" y="1366"/>
                    <a:pt x="4870" y="1242"/>
                    <a:pt x="4622" y="1242"/>
                  </a:cubicBezTo>
                  <a:cubicBezTo>
                    <a:pt x="4405" y="1242"/>
                    <a:pt x="4188" y="1366"/>
                    <a:pt x="3971" y="1552"/>
                  </a:cubicBezTo>
                  <a:lnTo>
                    <a:pt x="2668" y="94"/>
                  </a:lnTo>
                  <a:cubicBezTo>
                    <a:pt x="2606" y="32"/>
                    <a:pt x="2544" y="1"/>
                    <a:pt x="2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79" name="Google Shape;779;p44"/>
          <p:cNvGrpSpPr/>
          <p:nvPr/>
        </p:nvGrpSpPr>
        <p:grpSpPr>
          <a:xfrm>
            <a:off x="2408188" y="3222706"/>
            <a:ext cx="251819" cy="376474"/>
            <a:chOff x="2408188" y="3222706"/>
            <a:chExt cx="251819" cy="376474"/>
          </a:xfrm>
        </p:grpSpPr>
        <p:sp>
          <p:nvSpPr>
            <p:cNvPr id="780" name="Google Shape;780;p44"/>
            <p:cNvSpPr/>
            <p:nvPr/>
          </p:nvSpPr>
          <p:spPr>
            <a:xfrm>
              <a:off x="2526128" y="3417618"/>
              <a:ext cx="15103" cy="15076"/>
            </a:xfrm>
            <a:custGeom>
              <a:avLst/>
              <a:gdLst/>
              <a:ahLst/>
              <a:cxnLst/>
              <a:rect l="l" t="t" r="r" b="b"/>
              <a:pathLst>
                <a:path w="560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2408188" y="3222706"/>
              <a:ext cx="251819" cy="376474"/>
            </a:xfrm>
            <a:custGeom>
              <a:avLst/>
              <a:gdLst/>
              <a:ahLst/>
              <a:cxnLst/>
              <a:rect l="l" t="t" r="r" b="b"/>
              <a:pathLst>
                <a:path w="9337" h="13959" extrusionOk="0">
                  <a:moveTo>
                    <a:pt x="4653" y="2885"/>
                  </a:moveTo>
                  <a:cubicBezTo>
                    <a:pt x="5180" y="2885"/>
                    <a:pt x="5615" y="3474"/>
                    <a:pt x="5832" y="3971"/>
                  </a:cubicBezTo>
                  <a:lnTo>
                    <a:pt x="3474" y="3971"/>
                  </a:lnTo>
                  <a:cubicBezTo>
                    <a:pt x="3691" y="3474"/>
                    <a:pt x="4126" y="2885"/>
                    <a:pt x="4653" y="2885"/>
                  </a:cubicBezTo>
                  <a:close/>
                  <a:moveTo>
                    <a:pt x="6018" y="4498"/>
                  </a:moveTo>
                  <a:cubicBezTo>
                    <a:pt x="6328" y="4498"/>
                    <a:pt x="6576" y="4746"/>
                    <a:pt x="6576" y="5056"/>
                  </a:cubicBezTo>
                  <a:cubicBezTo>
                    <a:pt x="6576" y="5366"/>
                    <a:pt x="6328" y="5615"/>
                    <a:pt x="6018" y="5615"/>
                  </a:cubicBezTo>
                  <a:lnTo>
                    <a:pt x="3288" y="5615"/>
                  </a:lnTo>
                  <a:cubicBezTo>
                    <a:pt x="3257" y="5615"/>
                    <a:pt x="3226" y="5615"/>
                    <a:pt x="3195" y="5584"/>
                  </a:cubicBezTo>
                  <a:cubicBezTo>
                    <a:pt x="2916" y="5553"/>
                    <a:pt x="2730" y="5304"/>
                    <a:pt x="2730" y="5056"/>
                  </a:cubicBezTo>
                  <a:cubicBezTo>
                    <a:pt x="2730" y="4746"/>
                    <a:pt x="2978" y="4498"/>
                    <a:pt x="3288" y="4498"/>
                  </a:cubicBezTo>
                  <a:close/>
                  <a:moveTo>
                    <a:pt x="6080" y="6142"/>
                  </a:moveTo>
                  <a:cubicBezTo>
                    <a:pt x="6576" y="6545"/>
                    <a:pt x="6824" y="7135"/>
                    <a:pt x="6824" y="7786"/>
                  </a:cubicBezTo>
                  <a:lnTo>
                    <a:pt x="6824" y="10112"/>
                  </a:lnTo>
                  <a:cubicBezTo>
                    <a:pt x="6824" y="11260"/>
                    <a:pt x="5987" y="12160"/>
                    <a:pt x="4932" y="12284"/>
                  </a:cubicBezTo>
                  <a:lnTo>
                    <a:pt x="4932" y="8592"/>
                  </a:lnTo>
                  <a:cubicBezTo>
                    <a:pt x="4932" y="8437"/>
                    <a:pt x="4808" y="8313"/>
                    <a:pt x="4653" y="8313"/>
                  </a:cubicBezTo>
                  <a:cubicBezTo>
                    <a:pt x="4498" y="8313"/>
                    <a:pt x="4374" y="8437"/>
                    <a:pt x="4374" y="8592"/>
                  </a:cubicBezTo>
                  <a:lnTo>
                    <a:pt x="4374" y="12284"/>
                  </a:lnTo>
                  <a:cubicBezTo>
                    <a:pt x="3412" y="12160"/>
                    <a:pt x="2606" y="11415"/>
                    <a:pt x="2482" y="10361"/>
                  </a:cubicBezTo>
                  <a:cubicBezTo>
                    <a:pt x="2482" y="10298"/>
                    <a:pt x="2482" y="10205"/>
                    <a:pt x="2482" y="10112"/>
                  </a:cubicBezTo>
                  <a:lnTo>
                    <a:pt x="2482" y="7786"/>
                  </a:lnTo>
                  <a:cubicBezTo>
                    <a:pt x="2482" y="7166"/>
                    <a:pt x="2730" y="6576"/>
                    <a:pt x="3226" y="6142"/>
                  </a:cubicBezTo>
                  <a:lnTo>
                    <a:pt x="4374" y="6142"/>
                  </a:lnTo>
                  <a:lnTo>
                    <a:pt x="4374" y="6421"/>
                  </a:lnTo>
                  <a:cubicBezTo>
                    <a:pt x="4374" y="6545"/>
                    <a:pt x="4498" y="6669"/>
                    <a:pt x="4653" y="6669"/>
                  </a:cubicBezTo>
                  <a:cubicBezTo>
                    <a:pt x="4808" y="6669"/>
                    <a:pt x="4932" y="6545"/>
                    <a:pt x="4932" y="6421"/>
                  </a:cubicBezTo>
                  <a:lnTo>
                    <a:pt x="4932" y="6142"/>
                  </a:lnTo>
                  <a:close/>
                  <a:moveTo>
                    <a:pt x="3846" y="12749"/>
                  </a:moveTo>
                  <a:lnTo>
                    <a:pt x="3846" y="12749"/>
                  </a:lnTo>
                  <a:cubicBezTo>
                    <a:pt x="4126" y="12811"/>
                    <a:pt x="4374" y="12842"/>
                    <a:pt x="4653" y="12842"/>
                  </a:cubicBezTo>
                  <a:cubicBezTo>
                    <a:pt x="4932" y="12842"/>
                    <a:pt x="5211" y="12811"/>
                    <a:pt x="5459" y="12749"/>
                  </a:cubicBezTo>
                  <a:lnTo>
                    <a:pt x="5459" y="12749"/>
                  </a:lnTo>
                  <a:cubicBezTo>
                    <a:pt x="5397" y="13121"/>
                    <a:pt x="5056" y="13400"/>
                    <a:pt x="4653" y="13400"/>
                  </a:cubicBezTo>
                  <a:cubicBezTo>
                    <a:pt x="4250" y="13400"/>
                    <a:pt x="3908" y="13121"/>
                    <a:pt x="3846" y="12749"/>
                  </a:cubicBezTo>
                  <a:close/>
                  <a:moveTo>
                    <a:pt x="1923" y="0"/>
                  </a:moveTo>
                  <a:cubicBezTo>
                    <a:pt x="1799" y="0"/>
                    <a:pt x="1675" y="124"/>
                    <a:pt x="1675" y="279"/>
                  </a:cubicBezTo>
                  <a:cubicBezTo>
                    <a:pt x="1675" y="434"/>
                    <a:pt x="1799" y="558"/>
                    <a:pt x="1923" y="558"/>
                  </a:cubicBezTo>
                  <a:lnTo>
                    <a:pt x="2761" y="558"/>
                  </a:lnTo>
                  <a:lnTo>
                    <a:pt x="2761" y="2606"/>
                  </a:lnTo>
                  <a:cubicBezTo>
                    <a:pt x="2761" y="2699"/>
                    <a:pt x="2792" y="2761"/>
                    <a:pt x="2823" y="2823"/>
                  </a:cubicBezTo>
                  <a:lnTo>
                    <a:pt x="3257" y="3226"/>
                  </a:lnTo>
                  <a:cubicBezTo>
                    <a:pt x="3102" y="3505"/>
                    <a:pt x="2978" y="3784"/>
                    <a:pt x="2885" y="4064"/>
                  </a:cubicBezTo>
                  <a:cubicBezTo>
                    <a:pt x="2482" y="4250"/>
                    <a:pt x="2202" y="4622"/>
                    <a:pt x="2202" y="5087"/>
                  </a:cubicBezTo>
                  <a:cubicBezTo>
                    <a:pt x="2202" y="5273"/>
                    <a:pt x="2264" y="5460"/>
                    <a:pt x="2357" y="5615"/>
                  </a:cubicBezTo>
                  <a:lnTo>
                    <a:pt x="1954" y="5615"/>
                  </a:lnTo>
                  <a:cubicBezTo>
                    <a:pt x="1861" y="5615"/>
                    <a:pt x="1799" y="5584"/>
                    <a:pt x="1737" y="5522"/>
                  </a:cubicBezTo>
                  <a:cubicBezTo>
                    <a:pt x="1706" y="5491"/>
                    <a:pt x="1675" y="5429"/>
                    <a:pt x="1675" y="5335"/>
                  </a:cubicBezTo>
                  <a:lnTo>
                    <a:pt x="1675" y="3722"/>
                  </a:lnTo>
                  <a:cubicBezTo>
                    <a:pt x="1675" y="3629"/>
                    <a:pt x="1644" y="3567"/>
                    <a:pt x="1582" y="3505"/>
                  </a:cubicBezTo>
                  <a:lnTo>
                    <a:pt x="1055" y="2978"/>
                  </a:lnTo>
                  <a:cubicBezTo>
                    <a:pt x="993" y="2916"/>
                    <a:pt x="923" y="2885"/>
                    <a:pt x="853" y="2885"/>
                  </a:cubicBezTo>
                  <a:cubicBezTo>
                    <a:pt x="783" y="2885"/>
                    <a:pt x="713" y="2916"/>
                    <a:pt x="651" y="2978"/>
                  </a:cubicBezTo>
                  <a:cubicBezTo>
                    <a:pt x="558" y="3071"/>
                    <a:pt x="558" y="3257"/>
                    <a:pt x="651" y="3350"/>
                  </a:cubicBezTo>
                  <a:lnTo>
                    <a:pt x="1117" y="3816"/>
                  </a:lnTo>
                  <a:lnTo>
                    <a:pt x="1117" y="5335"/>
                  </a:lnTo>
                  <a:cubicBezTo>
                    <a:pt x="1117" y="5553"/>
                    <a:pt x="1210" y="5770"/>
                    <a:pt x="1365" y="5925"/>
                  </a:cubicBezTo>
                  <a:cubicBezTo>
                    <a:pt x="1520" y="6049"/>
                    <a:pt x="1706" y="6142"/>
                    <a:pt x="1923" y="6142"/>
                  </a:cubicBezTo>
                  <a:lnTo>
                    <a:pt x="2482" y="6142"/>
                  </a:lnTo>
                  <a:cubicBezTo>
                    <a:pt x="2264" y="6452"/>
                    <a:pt x="2078" y="6793"/>
                    <a:pt x="2016" y="7197"/>
                  </a:cubicBezTo>
                  <a:lnTo>
                    <a:pt x="713" y="7817"/>
                  </a:lnTo>
                  <a:cubicBezTo>
                    <a:pt x="620" y="7848"/>
                    <a:pt x="558" y="7941"/>
                    <a:pt x="558" y="8065"/>
                  </a:cubicBezTo>
                  <a:lnTo>
                    <a:pt x="558" y="9585"/>
                  </a:lnTo>
                  <a:lnTo>
                    <a:pt x="93" y="10050"/>
                  </a:lnTo>
                  <a:cubicBezTo>
                    <a:pt x="0" y="10143"/>
                    <a:pt x="0" y="10330"/>
                    <a:pt x="93" y="10423"/>
                  </a:cubicBezTo>
                  <a:cubicBezTo>
                    <a:pt x="155" y="10485"/>
                    <a:pt x="225" y="10516"/>
                    <a:pt x="295" y="10516"/>
                  </a:cubicBezTo>
                  <a:cubicBezTo>
                    <a:pt x="364" y="10516"/>
                    <a:pt x="434" y="10485"/>
                    <a:pt x="496" y="10423"/>
                  </a:cubicBezTo>
                  <a:lnTo>
                    <a:pt x="1024" y="9895"/>
                  </a:lnTo>
                  <a:cubicBezTo>
                    <a:pt x="1086" y="9833"/>
                    <a:pt x="1117" y="9771"/>
                    <a:pt x="1117" y="9678"/>
                  </a:cubicBezTo>
                  <a:lnTo>
                    <a:pt x="1117" y="8220"/>
                  </a:lnTo>
                  <a:lnTo>
                    <a:pt x="1923" y="7817"/>
                  </a:lnTo>
                  <a:lnTo>
                    <a:pt x="1923" y="10267"/>
                  </a:lnTo>
                  <a:lnTo>
                    <a:pt x="1241" y="10702"/>
                  </a:lnTo>
                  <a:cubicBezTo>
                    <a:pt x="1148" y="10764"/>
                    <a:pt x="1117" y="10857"/>
                    <a:pt x="1117" y="10950"/>
                  </a:cubicBezTo>
                  <a:lnTo>
                    <a:pt x="1117" y="13028"/>
                  </a:lnTo>
                  <a:lnTo>
                    <a:pt x="651" y="13462"/>
                  </a:lnTo>
                  <a:cubicBezTo>
                    <a:pt x="527" y="13587"/>
                    <a:pt x="527" y="13742"/>
                    <a:pt x="651" y="13866"/>
                  </a:cubicBezTo>
                  <a:cubicBezTo>
                    <a:pt x="698" y="13912"/>
                    <a:pt x="768" y="13935"/>
                    <a:pt x="838" y="13935"/>
                  </a:cubicBezTo>
                  <a:cubicBezTo>
                    <a:pt x="907" y="13935"/>
                    <a:pt x="977" y="13912"/>
                    <a:pt x="1024" y="13866"/>
                  </a:cubicBezTo>
                  <a:lnTo>
                    <a:pt x="1582" y="13307"/>
                  </a:lnTo>
                  <a:cubicBezTo>
                    <a:pt x="1613" y="13276"/>
                    <a:pt x="1644" y="13183"/>
                    <a:pt x="1644" y="13121"/>
                  </a:cubicBezTo>
                  <a:lnTo>
                    <a:pt x="1644" y="11074"/>
                  </a:lnTo>
                  <a:lnTo>
                    <a:pt x="2016" y="10857"/>
                  </a:lnTo>
                  <a:cubicBezTo>
                    <a:pt x="2202" y="11539"/>
                    <a:pt x="2668" y="12129"/>
                    <a:pt x="3288" y="12501"/>
                  </a:cubicBezTo>
                  <a:lnTo>
                    <a:pt x="3288" y="12594"/>
                  </a:lnTo>
                  <a:cubicBezTo>
                    <a:pt x="3288" y="13338"/>
                    <a:pt x="3908" y="13959"/>
                    <a:pt x="4653" y="13959"/>
                  </a:cubicBezTo>
                  <a:cubicBezTo>
                    <a:pt x="5397" y="13959"/>
                    <a:pt x="6018" y="13338"/>
                    <a:pt x="6018" y="12594"/>
                  </a:cubicBezTo>
                  <a:lnTo>
                    <a:pt x="6018" y="12501"/>
                  </a:lnTo>
                  <a:cubicBezTo>
                    <a:pt x="6638" y="12129"/>
                    <a:pt x="7103" y="11539"/>
                    <a:pt x="7290" y="10857"/>
                  </a:cubicBezTo>
                  <a:lnTo>
                    <a:pt x="7662" y="11105"/>
                  </a:lnTo>
                  <a:lnTo>
                    <a:pt x="7662" y="13121"/>
                  </a:lnTo>
                  <a:cubicBezTo>
                    <a:pt x="7662" y="13183"/>
                    <a:pt x="7693" y="13276"/>
                    <a:pt x="7755" y="13307"/>
                  </a:cubicBezTo>
                  <a:lnTo>
                    <a:pt x="8282" y="13866"/>
                  </a:lnTo>
                  <a:cubicBezTo>
                    <a:pt x="8344" y="13912"/>
                    <a:pt x="8414" y="13935"/>
                    <a:pt x="8484" y="13935"/>
                  </a:cubicBezTo>
                  <a:cubicBezTo>
                    <a:pt x="8554" y="13935"/>
                    <a:pt x="8623" y="13912"/>
                    <a:pt x="8685" y="13866"/>
                  </a:cubicBezTo>
                  <a:cubicBezTo>
                    <a:pt x="8778" y="13773"/>
                    <a:pt x="8778" y="13587"/>
                    <a:pt x="8685" y="13493"/>
                  </a:cubicBezTo>
                  <a:lnTo>
                    <a:pt x="8220" y="13028"/>
                  </a:lnTo>
                  <a:lnTo>
                    <a:pt x="8220" y="10950"/>
                  </a:lnTo>
                  <a:cubicBezTo>
                    <a:pt x="8220" y="10857"/>
                    <a:pt x="8158" y="10764"/>
                    <a:pt x="8096" y="10733"/>
                  </a:cubicBezTo>
                  <a:lnTo>
                    <a:pt x="7383" y="10267"/>
                  </a:lnTo>
                  <a:cubicBezTo>
                    <a:pt x="7383" y="10236"/>
                    <a:pt x="7383" y="10174"/>
                    <a:pt x="7383" y="10143"/>
                  </a:cubicBezTo>
                  <a:lnTo>
                    <a:pt x="7383" y="7817"/>
                  </a:lnTo>
                  <a:lnTo>
                    <a:pt x="8220" y="8220"/>
                  </a:lnTo>
                  <a:lnTo>
                    <a:pt x="8220" y="9678"/>
                  </a:lnTo>
                  <a:cubicBezTo>
                    <a:pt x="8220" y="9771"/>
                    <a:pt x="8220" y="9833"/>
                    <a:pt x="8282" y="9895"/>
                  </a:cubicBezTo>
                  <a:lnTo>
                    <a:pt x="8841" y="10423"/>
                  </a:lnTo>
                  <a:cubicBezTo>
                    <a:pt x="8887" y="10485"/>
                    <a:pt x="8957" y="10516"/>
                    <a:pt x="9027" y="10516"/>
                  </a:cubicBezTo>
                  <a:cubicBezTo>
                    <a:pt x="9096" y="10516"/>
                    <a:pt x="9166" y="10485"/>
                    <a:pt x="9213" y="10423"/>
                  </a:cubicBezTo>
                  <a:cubicBezTo>
                    <a:pt x="9337" y="10330"/>
                    <a:pt x="9337" y="10143"/>
                    <a:pt x="9213" y="10050"/>
                  </a:cubicBezTo>
                  <a:lnTo>
                    <a:pt x="8747" y="9585"/>
                  </a:lnTo>
                  <a:lnTo>
                    <a:pt x="8747" y="8065"/>
                  </a:lnTo>
                  <a:cubicBezTo>
                    <a:pt x="8747" y="7941"/>
                    <a:pt x="8685" y="7848"/>
                    <a:pt x="8592" y="7817"/>
                  </a:cubicBezTo>
                  <a:lnTo>
                    <a:pt x="7321" y="7197"/>
                  </a:lnTo>
                  <a:cubicBezTo>
                    <a:pt x="7228" y="6824"/>
                    <a:pt x="7072" y="6452"/>
                    <a:pt x="6824" y="6142"/>
                  </a:cubicBezTo>
                  <a:lnTo>
                    <a:pt x="7383" y="6142"/>
                  </a:lnTo>
                  <a:cubicBezTo>
                    <a:pt x="7848" y="6142"/>
                    <a:pt x="8220" y="5770"/>
                    <a:pt x="8220" y="5335"/>
                  </a:cubicBezTo>
                  <a:lnTo>
                    <a:pt x="8220" y="3816"/>
                  </a:lnTo>
                  <a:lnTo>
                    <a:pt x="8685" y="3350"/>
                  </a:lnTo>
                  <a:cubicBezTo>
                    <a:pt x="8778" y="3257"/>
                    <a:pt x="8778" y="3071"/>
                    <a:pt x="8685" y="2978"/>
                  </a:cubicBezTo>
                  <a:cubicBezTo>
                    <a:pt x="8623" y="2916"/>
                    <a:pt x="8554" y="2885"/>
                    <a:pt x="8484" y="2885"/>
                  </a:cubicBezTo>
                  <a:cubicBezTo>
                    <a:pt x="8414" y="2885"/>
                    <a:pt x="8344" y="2916"/>
                    <a:pt x="8282" y="2978"/>
                  </a:cubicBezTo>
                  <a:lnTo>
                    <a:pt x="7755" y="3505"/>
                  </a:lnTo>
                  <a:cubicBezTo>
                    <a:pt x="7693" y="3567"/>
                    <a:pt x="7662" y="3629"/>
                    <a:pt x="7662" y="3691"/>
                  </a:cubicBezTo>
                  <a:lnTo>
                    <a:pt x="7662" y="5335"/>
                  </a:lnTo>
                  <a:cubicBezTo>
                    <a:pt x="7662" y="5491"/>
                    <a:pt x="7538" y="5615"/>
                    <a:pt x="7383" y="5615"/>
                  </a:cubicBezTo>
                  <a:lnTo>
                    <a:pt x="6979" y="5615"/>
                  </a:lnTo>
                  <a:cubicBezTo>
                    <a:pt x="7072" y="5460"/>
                    <a:pt x="7103" y="5273"/>
                    <a:pt x="7103" y="5056"/>
                  </a:cubicBezTo>
                  <a:cubicBezTo>
                    <a:pt x="7103" y="4622"/>
                    <a:pt x="6855" y="4250"/>
                    <a:pt x="6452" y="4064"/>
                  </a:cubicBezTo>
                  <a:cubicBezTo>
                    <a:pt x="6359" y="3784"/>
                    <a:pt x="6235" y="3474"/>
                    <a:pt x="6049" y="3226"/>
                  </a:cubicBezTo>
                  <a:lnTo>
                    <a:pt x="6483" y="2823"/>
                  </a:lnTo>
                  <a:cubicBezTo>
                    <a:pt x="6545" y="2761"/>
                    <a:pt x="6576" y="2699"/>
                    <a:pt x="6576" y="2606"/>
                  </a:cubicBezTo>
                  <a:lnTo>
                    <a:pt x="6576" y="558"/>
                  </a:lnTo>
                  <a:lnTo>
                    <a:pt x="7383" y="558"/>
                  </a:lnTo>
                  <a:cubicBezTo>
                    <a:pt x="7538" y="558"/>
                    <a:pt x="7662" y="434"/>
                    <a:pt x="7662" y="279"/>
                  </a:cubicBezTo>
                  <a:cubicBezTo>
                    <a:pt x="7662" y="124"/>
                    <a:pt x="7538" y="0"/>
                    <a:pt x="7383" y="0"/>
                  </a:cubicBezTo>
                  <a:lnTo>
                    <a:pt x="6297" y="0"/>
                  </a:lnTo>
                  <a:cubicBezTo>
                    <a:pt x="6142" y="0"/>
                    <a:pt x="6018" y="124"/>
                    <a:pt x="6018" y="279"/>
                  </a:cubicBezTo>
                  <a:lnTo>
                    <a:pt x="6018" y="2513"/>
                  </a:lnTo>
                  <a:lnTo>
                    <a:pt x="5708" y="2823"/>
                  </a:lnTo>
                  <a:cubicBezTo>
                    <a:pt x="5397" y="2513"/>
                    <a:pt x="5025" y="2358"/>
                    <a:pt x="4653" y="2358"/>
                  </a:cubicBezTo>
                  <a:cubicBezTo>
                    <a:pt x="4281" y="2358"/>
                    <a:pt x="3939" y="2513"/>
                    <a:pt x="3598" y="2823"/>
                  </a:cubicBezTo>
                  <a:lnTo>
                    <a:pt x="3288" y="2513"/>
                  </a:lnTo>
                  <a:lnTo>
                    <a:pt x="3288" y="279"/>
                  </a:lnTo>
                  <a:cubicBezTo>
                    <a:pt x="3288" y="124"/>
                    <a:pt x="3164" y="0"/>
                    <a:pt x="3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82" name="Google Shape;782;p44"/>
          <p:cNvSpPr/>
          <p:nvPr/>
        </p:nvSpPr>
        <p:spPr>
          <a:xfrm>
            <a:off x="2345429" y="2669713"/>
            <a:ext cx="377337" cy="279436"/>
          </a:xfrm>
          <a:custGeom>
            <a:avLst/>
            <a:gdLst/>
            <a:ahLst/>
            <a:cxnLst/>
            <a:rect l="l" t="t" r="r" b="b"/>
            <a:pathLst>
              <a:path w="13991" h="10361" extrusionOk="0">
                <a:moveTo>
                  <a:pt x="6980" y="559"/>
                </a:moveTo>
                <a:cubicBezTo>
                  <a:pt x="7135" y="559"/>
                  <a:pt x="7259" y="683"/>
                  <a:pt x="7259" y="807"/>
                </a:cubicBezTo>
                <a:cubicBezTo>
                  <a:pt x="7259" y="962"/>
                  <a:pt x="7135" y="1086"/>
                  <a:pt x="6980" y="1086"/>
                </a:cubicBezTo>
                <a:cubicBezTo>
                  <a:pt x="6856" y="1086"/>
                  <a:pt x="6732" y="962"/>
                  <a:pt x="6732" y="807"/>
                </a:cubicBezTo>
                <a:cubicBezTo>
                  <a:pt x="6732" y="683"/>
                  <a:pt x="6856" y="559"/>
                  <a:pt x="6980" y="559"/>
                </a:cubicBezTo>
                <a:close/>
                <a:moveTo>
                  <a:pt x="3723" y="2172"/>
                </a:moveTo>
                <a:cubicBezTo>
                  <a:pt x="4498" y="2172"/>
                  <a:pt x="5305" y="2265"/>
                  <a:pt x="5894" y="2389"/>
                </a:cubicBezTo>
                <a:cubicBezTo>
                  <a:pt x="5925" y="2606"/>
                  <a:pt x="5925" y="2854"/>
                  <a:pt x="5956" y="3102"/>
                </a:cubicBezTo>
                <a:cubicBezTo>
                  <a:pt x="5571" y="3205"/>
                  <a:pt x="5079" y="3265"/>
                  <a:pt x="4498" y="3265"/>
                </a:cubicBezTo>
                <a:cubicBezTo>
                  <a:pt x="4378" y="3265"/>
                  <a:pt x="4254" y="3263"/>
                  <a:pt x="4126" y="3258"/>
                </a:cubicBezTo>
                <a:cubicBezTo>
                  <a:pt x="3320" y="3258"/>
                  <a:pt x="2482" y="3196"/>
                  <a:pt x="1769" y="3071"/>
                </a:cubicBezTo>
                <a:cubicBezTo>
                  <a:pt x="993" y="2916"/>
                  <a:pt x="714" y="2792"/>
                  <a:pt x="590" y="2699"/>
                </a:cubicBezTo>
                <a:cubicBezTo>
                  <a:pt x="683" y="2637"/>
                  <a:pt x="962" y="2513"/>
                  <a:pt x="1521" y="2389"/>
                </a:cubicBezTo>
                <a:cubicBezTo>
                  <a:pt x="2141" y="2265"/>
                  <a:pt x="2916" y="2172"/>
                  <a:pt x="3723" y="2172"/>
                </a:cubicBezTo>
                <a:close/>
                <a:moveTo>
                  <a:pt x="10268" y="2172"/>
                </a:moveTo>
                <a:cubicBezTo>
                  <a:pt x="11074" y="2172"/>
                  <a:pt x="11850" y="2265"/>
                  <a:pt x="12439" y="2389"/>
                </a:cubicBezTo>
                <a:cubicBezTo>
                  <a:pt x="12998" y="2513"/>
                  <a:pt x="13246" y="2637"/>
                  <a:pt x="13370" y="2699"/>
                </a:cubicBezTo>
                <a:cubicBezTo>
                  <a:pt x="13246" y="2761"/>
                  <a:pt x="12905" y="2885"/>
                  <a:pt x="12160" y="3040"/>
                </a:cubicBezTo>
                <a:lnTo>
                  <a:pt x="12160" y="3009"/>
                </a:lnTo>
                <a:cubicBezTo>
                  <a:pt x="11478" y="3133"/>
                  <a:pt x="10609" y="3227"/>
                  <a:pt x="9834" y="3258"/>
                </a:cubicBezTo>
                <a:lnTo>
                  <a:pt x="9803" y="3258"/>
                </a:lnTo>
                <a:cubicBezTo>
                  <a:pt x="9610" y="3269"/>
                  <a:pt x="9392" y="3276"/>
                  <a:pt x="9166" y="3276"/>
                </a:cubicBezTo>
                <a:cubicBezTo>
                  <a:pt x="8774" y="3276"/>
                  <a:pt x="8358" y="3255"/>
                  <a:pt x="8004" y="3196"/>
                </a:cubicBezTo>
                <a:cubicBezTo>
                  <a:pt x="8035" y="2916"/>
                  <a:pt x="8066" y="2637"/>
                  <a:pt x="8066" y="2389"/>
                </a:cubicBezTo>
                <a:cubicBezTo>
                  <a:pt x="8655" y="2265"/>
                  <a:pt x="9430" y="2172"/>
                  <a:pt x="10268" y="2172"/>
                </a:cubicBezTo>
                <a:close/>
                <a:moveTo>
                  <a:pt x="7476" y="1645"/>
                </a:moveTo>
                <a:cubicBezTo>
                  <a:pt x="7476" y="1676"/>
                  <a:pt x="7538" y="1800"/>
                  <a:pt x="7538" y="2172"/>
                </a:cubicBezTo>
                <a:cubicBezTo>
                  <a:pt x="7538" y="2513"/>
                  <a:pt x="7507" y="2947"/>
                  <a:pt x="7445" y="3382"/>
                </a:cubicBezTo>
                <a:cubicBezTo>
                  <a:pt x="7383" y="3723"/>
                  <a:pt x="7321" y="4033"/>
                  <a:pt x="7228" y="4281"/>
                </a:cubicBezTo>
                <a:cubicBezTo>
                  <a:pt x="7135" y="4622"/>
                  <a:pt x="7042" y="4808"/>
                  <a:pt x="6980" y="4871"/>
                </a:cubicBezTo>
                <a:cubicBezTo>
                  <a:pt x="6949" y="4777"/>
                  <a:pt x="6856" y="4622"/>
                  <a:pt x="6732" y="4219"/>
                </a:cubicBezTo>
                <a:cubicBezTo>
                  <a:pt x="6670" y="3940"/>
                  <a:pt x="6608" y="3630"/>
                  <a:pt x="6546" y="3289"/>
                </a:cubicBezTo>
                <a:cubicBezTo>
                  <a:pt x="6484" y="2885"/>
                  <a:pt x="6453" y="2482"/>
                  <a:pt x="6453" y="2172"/>
                </a:cubicBezTo>
                <a:cubicBezTo>
                  <a:pt x="6453" y="1800"/>
                  <a:pt x="6484" y="1676"/>
                  <a:pt x="6515" y="1645"/>
                </a:cubicBezTo>
                <a:close/>
                <a:moveTo>
                  <a:pt x="7910" y="3723"/>
                </a:moveTo>
                <a:cubicBezTo>
                  <a:pt x="8469" y="3816"/>
                  <a:pt x="9213" y="3816"/>
                  <a:pt x="9772" y="3816"/>
                </a:cubicBezTo>
                <a:cubicBezTo>
                  <a:pt x="10454" y="4033"/>
                  <a:pt x="11230" y="4374"/>
                  <a:pt x="11819" y="4777"/>
                </a:cubicBezTo>
                <a:cubicBezTo>
                  <a:pt x="12284" y="5057"/>
                  <a:pt x="12439" y="5243"/>
                  <a:pt x="12501" y="5336"/>
                </a:cubicBezTo>
                <a:cubicBezTo>
                  <a:pt x="12453" y="5345"/>
                  <a:pt x="12376" y="5352"/>
                  <a:pt x="12267" y="5352"/>
                </a:cubicBezTo>
                <a:cubicBezTo>
                  <a:pt x="12023" y="5352"/>
                  <a:pt x="11622" y="5319"/>
                  <a:pt x="11043" y="5212"/>
                </a:cubicBezTo>
                <a:cubicBezTo>
                  <a:pt x="10051" y="5026"/>
                  <a:pt x="8686" y="4622"/>
                  <a:pt x="7817" y="4219"/>
                </a:cubicBezTo>
                <a:cubicBezTo>
                  <a:pt x="7848" y="4064"/>
                  <a:pt x="7879" y="3909"/>
                  <a:pt x="7910" y="3723"/>
                </a:cubicBezTo>
                <a:close/>
                <a:moveTo>
                  <a:pt x="6049" y="3661"/>
                </a:moveTo>
                <a:cubicBezTo>
                  <a:pt x="6080" y="3816"/>
                  <a:pt x="6111" y="4002"/>
                  <a:pt x="6173" y="4157"/>
                </a:cubicBezTo>
                <a:cubicBezTo>
                  <a:pt x="5212" y="4684"/>
                  <a:pt x="3754" y="5119"/>
                  <a:pt x="2668" y="5305"/>
                </a:cubicBezTo>
                <a:cubicBezTo>
                  <a:pt x="2274" y="5373"/>
                  <a:pt x="1993" y="5395"/>
                  <a:pt x="1795" y="5395"/>
                </a:cubicBezTo>
                <a:cubicBezTo>
                  <a:pt x="1634" y="5395"/>
                  <a:pt x="1528" y="5381"/>
                  <a:pt x="1458" y="5367"/>
                </a:cubicBezTo>
                <a:cubicBezTo>
                  <a:pt x="1521" y="5274"/>
                  <a:pt x="1676" y="5088"/>
                  <a:pt x="2172" y="4777"/>
                </a:cubicBezTo>
                <a:cubicBezTo>
                  <a:pt x="2668" y="4436"/>
                  <a:pt x="3351" y="4126"/>
                  <a:pt x="4095" y="3847"/>
                </a:cubicBezTo>
                <a:lnTo>
                  <a:pt x="4188" y="3816"/>
                </a:lnTo>
                <a:cubicBezTo>
                  <a:pt x="4778" y="3816"/>
                  <a:pt x="5460" y="3785"/>
                  <a:pt x="6049" y="3661"/>
                </a:cubicBezTo>
                <a:close/>
                <a:moveTo>
                  <a:pt x="4809" y="1"/>
                </a:moveTo>
                <a:cubicBezTo>
                  <a:pt x="4653" y="1"/>
                  <a:pt x="4529" y="125"/>
                  <a:pt x="4529" y="280"/>
                </a:cubicBezTo>
                <a:cubicBezTo>
                  <a:pt x="4529" y="435"/>
                  <a:pt x="4653" y="559"/>
                  <a:pt x="4809" y="559"/>
                </a:cubicBezTo>
                <a:lnTo>
                  <a:pt x="5026" y="559"/>
                </a:lnTo>
                <a:cubicBezTo>
                  <a:pt x="5119" y="559"/>
                  <a:pt x="5212" y="590"/>
                  <a:pt x="5274" y="683"/>
                </a:cubicBezTo>
                <a:lnTo>
                  <a:pt x="5522" y="1179"/>
                </a:lnTo>
                <a:cubicBezTo>
                  <a:pt x="5615" y="1365"/>
                  <a:pt x="5770" y="1520"/>
                  <a:pt x="5956" y="1583"/>
                </a:cubicBezTo>
                <a:cubicBezTo>
                  <a:pt x="5956" y="1676"/>
                  <a:pt x="5925" y="1769"/>
                  <a:pt x="5925" y="1831"/>
                </a:cubicBezTo>
                <a:cubicBezTo>
                  <a:pt x="5305" y="1707"/>
                  <a:pt x="4529" y="1645"/>
                  <a:pt x="3723" y="1645"/>
                </a:cubicBezTo>
                <a:cubicBezTo>
                  <a:pt x="2823" y="1645"/>
                  <a:pt x="1924" y="1738"/>
                  <a:pt x="1272" y="1893"/>
                </a:cubicBezTo>
                <a:cubicBezTo>
                  <a:pt x="435" y="2079"/>
                  <a:pt x="1" y="2358"/>
                  <a:pt x="1" y="2730"/>
                </a:cubicBezTo>
                <a:cubicBezTo>
                  <a:pt x="1" y="3102"/>
                  <a:pt x="466" y="3351"/>
                  <a:pt x="1489" y="3568"/>
                </a:cubicBezTo>
                <a:cubicBezTo>
                  <a:pt x="1893" y="3661"/>
                  <a:pt x="2389" y="3723"/>
                  <a:pt x="2885" y="3754"/>
                </a:cubicBezTo>
                <a:cubicBezTo>
                  <a:pt x="2451" y="3971"/>
                  <a:pt x="2048" y="4188"/>
                  <a:pt x="1738" y="4374"/>
                </a:cubicBezTo>
                <a:cubicBezTo>
                  <a:pt x="1086" y="4840"/>
                  <a:pt x="807" y="5243"/>
                  <a:pt x="931" y="5584"/>
                </a:cubicBezTo>
                <a:cubicBezTo>
                  <a:pt x="1042" y="5879"/>
                  <a:pt x="1404" y="5955"/>
                  <a:pt x="1797" y="5955"/>
                </a:cubicBezTo>
                <a:cubicBezTo>
                  <a:pt x="2066" y="5955"/>
                  <a:pt x="2349" y="5919"/>
                  <a:pt x="2575" y="5894"/>
                </a:cubicBezTo>
                <a:cubicBezTo>
                  <a:pt x="3475" y="5739"/>
                  <a:pt x="4653" y="5429"/>
                  <a:pt x="5646" y="5026"/>
                </a:cubicBezTo>
                <a:lnTo>
                  <a:pt x="5646" y="6235"/>
                </a:lnTo>
                <a:lnTo>
                  <a:pt x="5088" y="7817"/>
                </a:lnTo>
                <a:cubicBezTo>
                  <a:pt x="5057" y="7972"/>
                  <a:pt x="5119" y="8128"/>
                  <a:pt x="5274" y="8159"/>
                </a:cubicBezTo>
                <a:cubicBezTo>
                  <a:pt x="5308" y="8172"/>
                  <a:pt x="5342" y="8178"/>
                  <a:pt x="5375" y="8178"/>
                </a:cubicBezTo>
                <a:cubicBezTo>
                  <a:pt x="5491" y="8178"/>
                  <a:pt x="5591" y="8100"/>
                  <a:pt x="5615" y="8003"/>
                </a:cubicBezTo>
                <a:lnTo>
                  <a:pt x="6173" y="6359"/>
                </a:lnTo>
                <a:cubicBezTo>
                  <a:pt x="6173" y="6328"/>
                  <a:pt x="6173" y="6297"/>
                  <a:pt x="6173" y="6266"/>
                </a:cubicBezTo>
                <a:lnTo>
                  <a:pt x="6173" y="4777"/>
                </a:lnTo>
                <a:lnTo>
                  <a:pt x="6329" y="4715"/>
                </a:lnTo>
                <a:cubicBezTo>
                  <a:pt x="6453" y="5057"/>
                  <a:pt x="6577" y="5243"/>
                  <a:pt x="6732" y="5367"/>
                </a:cubicBezTo>
                <a:lnTo>
                  <a:pt x="6732" y="10082"/>
                </a:lnTo>
                <a:cubicBezTo>
                  <a:pt x="6732" y="10237"/>
                  <a:pt x="6856" y="10361"/>
                  <a:pt x="7011" y="10361"/>
                </a:cubicBezTo>
                <a:cubicBezTo>
                  <a:pt x="7135" y="10361"/>
                  <a:pt x="7259" y="10237"/>
                  <a:pt x="7259" y="10082"/>
                </a:cubicBezTo>
                <a:lnTo>
                  <a:pt x="7259" y="5367"/>
                </a:lnTo>
                <a:cubicBezTo>
                  <a:pt x="7445" y="5243"/>
                  <a:pt x="7569" y="4995"/>
                  <a:pt x="7662" y="4746"/>
                </a:cubicBezTo>
                <a:cubicBezTo>
                  <a:pt x="7724" y="4777"/>
                  <a:pt x="7755" y="4808"/>
                  <a:pt x="7817" y="4808"/>
                </a:cubicBezTo>
                <a:lnTo>
                  <a:pt x="7817" y="6266"/>
                </a:lnTo>
                <a:cubicBezTo>
                  <a:pt x="7817" y="6297"/>
                  <a:pt x="7817" y="6328"/>
                  <a:pt x="7817" y="6359"/>
                </a:cubicBezTo>
                <a:lnTo>
                  <a:pt x="8376" y="8003"/>
                </a:lnTo>
                <a:cubicBezTo>
                  <a:pt x="8424" y="8100"/>
                  <a:pt x="8529" y="8178"/>
                  <a:pt x="8632" y="8178"/>
                </a:cubicBezTo>
                <a:cubicBezTo>
                  <a:pt x="8661" y="8178"/>
                  <a:pt x="8690" y="8172"/>
                  <a:pt x="8717" y="8159"/>
                </a:cubicBezTo>
                <a:cubicBezTo>
                  <a:pt x="8872" y="8128"/>
                  <a:pt x="8934" y="7972"/>
                  <a:pt x="8903" y="7817"/>
                </a:cubicBezTo>
                <a:lnTo>
                  <a:pt x="8376" y="6235"/>
                </a:lnTo>
                <a:lnTo>
                  <a:pt x="8376" y="5026"/>
                </a:lnTo>
                <a:cubicBezTo>
                  <a:pt x="9213" y="5336"/>
                  <a:pt x="10268" y="5615"/>
                  <a:pt x="11137" y="5770"/>
                </a:cubicBezTo>
                <a:cubicBezTo>
                  <a:pt x="11478" y="5832"/>
                  <a:pt x="11912" y="5894"/>
                  <a:pt x="12284" y="5894"/>
                </a:cubicBezTo>
                <a:cubicBezTo>
                  <a:pt x="12470" y="5894"/>
                  <a:pt x="12936" y="5894"/>
                  <a:pt x="13060" y="5584"/>
                </a:cubicBezTo>
                <a:cubicBezTo>
                  <a:pt x="13184" y="5212"/>
                  <a:pt x="12905" y="4840"/>
                  <a:pt x="12253" y="4374"/>
                </a:cubicBezTo>
                <a:cubicBezTo>
                  <a:pt x="11912" y="4157"/>
                  <a:pt x="11509" y="3940"/>
                  <a:pt x="11043" y="3723"/>
                </a:cubicBezTo>
                <a:cubicBezTo>
                  <a:pt x="11540" y="3661"/>
                  <a:pt x="12036" y="3599"/>
                  <a:pt x="12470" y="3537"/>
                </a:cubicBezTo>
                <a:cubicBezTo>
                  <a:pt x="13525" y="3320"/>
                  <a:pt x="13990" y="3102"/>
                  <a:pt x="13990" y="2730"/>
                </a:cubicBezTo>
                <a:cubicBezTo>
                  <a:pt x="13990" y="2358"/>
                  <a:pt x="13556" y="2079"/>
                  <a:pt x="12718" y="1893"/>
                </a:cubicBezTo>
                <a:cubicBezTo>
                  <a:pt x="12067" y="1738"/>
                  <a:pt x="11168" y="1645"/>
                  <a:pt x="10268" y="1645"/>
                </a:cubicBezTo>
                <a:cubicBezTo>
                  <a:pt x="9461" y="1645"/>
                  <a:pt x="8686" y="1707"/>
                  <a:pt x="8066" y="1831"/>
                </a:cubicBezTo>
                <a:cubicBezTo>
                  <a:pt x="8066" y="1738"/>
                  <a:pt x="8035" y="1676"/>
                  <a:pt x="8035" y="1583"/>
                </a:cubicBezTo>
                <a:cubicBezTo>
                  <a:pt x="8221" y="1520"/>
                  <a:pt x="8376" y="1365"/>
                  <a:pt x="8469" y="1179"/>
                </a:cubicBezTo>
                <a:lnTo>
                  <a:pt x="8717" y="683"/>
                </a:lnTo>
                <a:cubicBezTo>
                  <a:pt x="8779" y="590"/>
                  <a:pt x="8872" y="559"/>
                  <a:pt x="8965" y="559"/>
                </a:cubicBezTo>
                <a:lnTo>
                  <a:pt x="9182" y="559"/>
                </a:lnTo>
                <a:cubicBezTo>
                  <a:pt x="9337" y="559"/>
                  <a:pt x="9461" y="435"/>
                  <a:pt x="9461" y="280"/>
                </a:cubicBezTo>
                <a:cubicBezTo>
                  <a:pt x="9461" y="125"/>
                  <a:pt x="9337" y="1"/>
                  <a:pt x="9182" y="1"/>
                </a:cubicBezTo>
                <a:lnTo>
                  <a:pt x="8965" y="1"/>
                </a:lnTo>
                <a:cubicBezTo>
                  <a:pt x="8655" y="1"/>
                  <a:pt x="8376" y="187"/>
                  <a:pt x="8252" y="466"/>
                </a:cubicBezTo>
                <a:lnTo>
                  <a:pt x="8004" y="931"/>
                </a:lnTo>
                <a:cubicBezTo>
                  <a:pt x="7942" y="1024"/>
                  <a:pt x="7879" y="1086"/>
                  <a:pt x="7755" y="1086"/>
                </a:cubicBezTo>
                <a:cubicBezTo>
                  <a:pt x="7786" y="1024"/>
                  <a:pt x="7817" y="931"/>
                  <a:pt x="7817" y="838"/>
                </a:cubicBezTo>
                <a:cubicBezTo>
                  <a:pt x="7817" y="373"/>
                  <a:pt x="7445" y="1"/>
                  <a:pt x="6980" y="1"/>
                </a:cubicBezTo>
                <a:cubicBezTo>
                  <a:pt x="6546" y="1"/>
                  <a:pt x="6173" y="373"/>
                  <a:pt x="6173" y="838"/>
                </a:cubicBezTo>
                <a:cubicBezTo>
                  <a:pt x="6173" y="931"/>
                  <a:pt x="6204" y="1024"/>
                  <a:pt x="6235" y="1086"/>
                </a:cubicBezTo>
                <a:cubicBezTo>
                  <a:pt x="6111" y="1086"/>
                  <a:pt x="6049" y="1024"/>
                  <a:pt x="5987" y="931"/>
                </a:cubicBezTo>
                <a:lnTo>
                  <a:pt x="5739" y="466"/>
                </a:lnTo>
                <a:cubicBezTo>
                  <a:pt x="5615" y="187"/>
                  <a:pt x="5336" y="1"/>
                  <a:pt x="50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83" name="Google Shape;783;p44"/>
          <p:cNvGrpSpPr/>
          <p:nvPr/>
        </p:nvGrpSpPr>
        <p:grpSpPr>
          <a:xfrm>
            <a:off x="2344593" y="2090802"/>
            <a:ext cx="379009" cy="235097"/>
            <a:chOff x="2344593" y="2090802"/>
            <a:chExt cx="379009" cy="235097"/>
          </a:xfrm>
        </p:grpSpPr>
        <p:sp>
          <p:nvSpPr>
            <p:cNvPr id="784" name="Google Shape;784;p44"/>
            <p:cNvSpPr/>
            <p:nvPr/>
          </p:nvSpPr>
          <p:spPr>
            <a:xfrm>
              <a:off x="2526964" y="2252272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58"/>
                    <a:pt x="280" y="558"/>
                  </a:cubicBezTo>
                  <a:cubicBezTo>
                    <a:pt x="404" y="558"/>
                    <a:pt x="528" y="434"/>
                    <a:pt x="528" y="279"/>
                  </a:cubicBezTo>
                  <a:cubicBezTo>
                    <a:pt x="528" y="124"/>
                    <a:pt x="404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2344593" y="2090802"/>
              <a:ext cx="379009" cy="235097"/>
            </a:xfrm>
            <a:custGeom>
              <a:avLst/>
              <a:gdLst/>
              <a:ahLst/>
              <a:cxnLst/>
              <a:rect l="l" t="t" r="r" b="b"/>
              <a:pathLst>
                <a:path w="14053" h="8717" extrusionOk="0">
                  <a:moveTo>
                    <a:pt x="6484" y="1644"/>
                  </a:moveTo>
                  <a:cubicBezTo>
                    <a:pt x="6639" y="1644"/>
                    <a:pt x="6763" y="1768"/>
                    <a:pt x="6763" y="1892"/>
                  </a:cubicBezTo>
                  <a:cubicBezTo>
                    <a:pt x="6763" y="2048"/>
                    <a:pt x="6639" y="2172"/>
                    <a:pt x="6484" y="2172"/>
                  </a:cubicBezTo>
                  <a:cubicBezTo>
                    <a:pt x="6328" y="2172"/>
                    <a:pt x="6204" y="2048"/>
                    <a:pt x="6204" y="1892"/>
                  </a:cubicBezTo>
                  <a:cubicBezTo>
                    <a:pt x="6204" y="1768"/>
                    <a:pt x="6328" y="1644"/>
                    <a:pt x="6484" y="1644"/>
                  </a:cubicBezTo>
                  <a:close/>
                  <a:moveTo>
                    <a:pt x="7569" y="1644"/>
                  </a:moveTo>
                  <a:cubicBezTo>
                    <a:pt x="7724" y="1644"/>
                    <a:pt x="7848" y="1768"/>
                    <a:pt x="7848" y="1892"/>
                  </a:cubicBezTo>
                  <a:cubicBezTo>
                    <a:pt x="7848" y="2048"/>
                    <a:pt x="7724" y="2172"/>
                    <a:pt x="7569" y="2172"/>
                  </a:cubicBezTo>
                  <a:cubicBezTo>
                    <a:pt x="7414" y="2172"/>
                    <a:pt x="7290" y="2048"/>
                    <a:pt x="7290" y="1892"/>
                  </a:cubicBezTo>
                  <a:cubicBezTo>
                    <a:pt x="7290" y="1768"/>
                    <a:pt x="7414" y="1644"/>
                    <a:pt x="7569" y="1644"/>
                  </a:cubicBezTo>
                  <a:close/>
                  <a:moveTo>
                    <a:pt x="7569" y="2730"/>
                  </a:moveTo>
                  <a:cubicBezTo>
                    <a:pt x="7879" y="2730"/>
                    <a:pt x="8066" y="2792"/>
                    <a:pt x="8097" y="2854"/>
                  </a:cubicBezTo>
                  <a:cubicBezTo>
                    <a:pt x="8097" y="2885"/>
                    <a:pt x="8097" y="2947"/>
                    <a:pt x="8097" y="3009"/>
                  </a:cubicBezTo>
                  <a:cubicBezTo>
                    <a:pt x="8097" y="3537"/>
                    <a:pt x="7569" y="4374"/>
                    <a:pt x="7011" y="4374"/>
                  </a:cubicBezTo>
                  <a:cubicBezTo>
                    <a:pt x="6484" y="4374"/>
                    <a:pt x="5925" y="3537"/>
                    <a:pt x="5925" y="3009"/>
                  </a:cubicBezTo>
                  <a:cubicBezTo>
                    <a:pt x="5925" y="2947"/>
                    <a:pt x="5956" y="2885"/>
                    <a:pt x="5956" y="2854"/>
                  </a:cubicBezTo>
                  <a:cubicBezTo>
                    <a:pt x="5987" y="2792"/>
                    <a:pt x="6142" y="2730"/>
                    <a:pt x="6484" y="2730"/>
                  </a:cubicBezTo>
                  <a:close/>
                  <a:moveTo>
                    <a:pt x="13184" y="3257"/>
                  </a:moveTo>
                  <a:cubicBezTo>
                    <a:pt x="13277" y="3257"/>
                    <a:pt x="13370" y="3319"/>
                    <a:pt x="13432" y="3412"/>
                  </a:cubicBezTo>
                  <a:cubicBezTo>
                    <a:pt x="13463" y="3505"/>
                    <a:pt x="13463" y="3630"/>
                    <a:pt x="13401" y="3723"/>
                  </a:cubicBezTo>
                  <a:lnTo>
                    <a:pt x="13401" y="3692"/>
                  </a:lnTo>
                  <a:cubicBezTo>
                    <a:pt x="12967" y="4281"/>
                    <a:pt x="12160" y="4622"/>
                    <a:pt x="11354" y="4622"/>
                  </a:cubicBezTo>
                  <a:cubicBezTo>
                    <a:pt x="10733" y="4622"/>
                    <a:pt x="9368" y="4250"/>
                    <a:pt x="8655" y="3816"/>
                  </a:cubicBezTo>
                  <a:lnTo>
                    <a:pt x="8500" y="3723"/>
                  </a:lnTo>
                  <a:cubicBezTo>
                    <a:pt x="8562" y="3568"/>
                    <a:pt x="8593" y="3412"/>
                    <a:pt x="8624" y="3257"/>
                  </a:cubicBezTo>
                  <a:close/>
                  <a:moveTo>
                    <a:pt x="5429" y="3257"/>
                  </a:moveTo>
                  <a:cubicBezTo>
                    <a:pt x="5429" y="3412"/>
                    <a:pt x="5491" y="3568"/>
                    <a:pt x="5553" y="3723"/>
                  </a:cubicBezTo>
                  <a:cubicBezTo>
                    <a:pt x="5491" y="3754"/>
                    <a:pt x="4840" y="4250"/>
                    <a:pt x="3165" y="4591"/>
                  </a:cubicBezTo>
                  <a:cubicBezTo>
                    <a:pt x="3009" y="4623"/>
                    <a:pt x="2848" y="4639"/>
                    <a:pt x="2684" y="4639"/>
                  </a:cubicBezTo>
                  <a:cubicBezTo>
                    <a:pt x="1898" y="4639"/>
                    <a:pt x="1063" y="4282"/>
                    <a:pt x="652" y="3692"/>
                  </a:cubicBezTo>
                  <a:cubicBezTo>
                    <a:pt x="590" y="3630"/>
                    <a:pt x="559" y="3505"/>
                    <a:pt x="621" y="3412"/>
                  </a:cubicBezTo>
                  <a:cubicBezTo>
                    <a:pt x="652" y="3319"/>
                    <a:pt x="745" y="3257"/>
                    <a:pt x="869" y="3257"/>
                  </a:cubicBezTo>
                  <a:close/>
                  <a:moveTo>
                    <a:pt x="7724" y="4684"/>
                  </a:moveTo>
                  <a:cubicBezTo>
                    <a:pt x="7848" y="4839"/>
                    <a:pt x="7973" y="5025"/>
                    <a:pt x="8035" y="5243"/>
                  </a:cubicBezTo>
                  <a:cubicBezTo>
                    <a:pt x="8097" y="5398"/>
                    <a:pt x="8097" y="5553"/>
                    <a:pt x="8097" y="5708"/>
                  </a:cubicBezTo>
                  <a:cubicBezTo>
                    <a:pt x="8097" y="6080"/>
                    <a:pt x="8004" y="6390"/>
                    <a:pt x="7817" y="6638"/>
                  </a:cubicBezTo>
                  <a:lnTo>
                    <a:pt x="7011" y="7724"/>
                  </a:lnTo>
                  <a:lnTo>
                    <a:pt x="6235" y="6638"/>
                  </a:lnTo>
                  <a:cubicBezTo>
                    <a:pt x="6018" y="6390"/>
                    <a:pt x="5925" y="6080"/>
                    <a:pt x="5925" y="5708"/>
                  </a:cubicBezTo>
                  <a:cubicBezTo>
                    <a:pt x="5925" y="5553"/>
                    <a:pt x="5956" y="5398"/>
                    <a:pt x="5987" y="5243"/>
                  </a:cubicBezTo>
                  <a:cubicBezTo>
                    <a:pt x="6049" y="5025"/>
                    <a:pt x="6173" y="4839"/>
                    <a:pt x="6328" y="4684"/>
                  </a:cubicBezTo>
                  <a:cubicBezTo>
                    <a:pt x="6453" y="4777"/>
                    <a:pt x="6608" y="4839"/>
                    <a:pt x="6732" y="4870"/>
                  </a:cubicBezTo>
                  <a:lnTo>
                    <a:pt x="6732" y="5181"/>
                  </a:lnTo>
                  <a:cubicBezTo>
                    <a:pt x="6732" y="5336"/>
                    <a:pt x="6856" y="5460"/>
                    <a:pt x="7011" y="5460"/>
                  </a:cubicBezTo>
                  <a:cubicBezTo>
                    <a:pt x="7166" y="5460"/>
                    <a:pt x="7290" y="5336"/>
                    <a:pt x="7290" y="5181"/>
                  </a:cubicBezTo>
                  <a:lnTo>
                    <a:pt x="7290" y="4870"/>
                  </a:lnTo>
                  <a:cubicBezTo>
                    <a:pt x="7445" y="4839"/>
                    <a:pt x="7569" y="4777"/>
                    <a:pt x="7724" y="4684"/>
                  </a:cubicBezTo>
                  <a:close/>
                  <a:moveTo>
                    <a:pt x="4840" y="0"/>
                  </a:moveTo>
                  <a:cubicBezTo>
                    <a:pt x="4684" y="0"/>
                    <a:pt x="4591" y="124"/>
                    <a:pt x="4591" y="280"/>
                  </a:cubicBezTo>
                  <a:cubicBezTo>
                    <a:pt x="4591" y="435"/>
                    <a:pt x="4684" y="528"/>
                    <a:pt x="4840" y="528"/>
                  </a:cubicBezTo>
                  <a:cubicBezTo>
                    <a:pt x="5336" y="528"/>
                    <a:pt x="5801" y="807"/>
                    <a:pt x="6018" y="1210"/>
                  </a:cubicBezTo>
                  <a:cubicBezTo>
                    <a:pt x="5801" y="1365"/>
                    <a:pt x="5677" y="1613"/>
                    <a:pt x="5677" y="1892"/>
                  </a:cubicBezTo>
                  <a:cubicBezTo>
                    <a:pt x="5677" y="2048"/>
                    <a:pt x="5708" y="2203"/>
                    <a:pt x="5770" y="2327"/>
                  </a:cubicBezTo>
                  <a:cubicBezTo>
                    <a:pt x="5739" y="2327"/>
                    <a:pt x="5708" y="2358"/>
                    <a:pt x="5677" y="2389"/>
                  </a:cubicBezTo>
                  <a:lnTo>
                    <a:pt x="4747" y="1675"/>
                  </a:lnTo>
                  <a:cubicBezTo>
                    <a:pt x="4684" y="1644"/>
                    <a:pt x="4622" y="1644"/>
                    <a:pt x="4591" y="1644"/>
                  </a:cubicBezTo>
                  <a:lnTo>
                    <a:pt x="4033" y="1644"/>
                  </a:lnTo>
                  <a:cubicBezTo>
                    <a:pt x="3878" y="1644"/>
                    <a:pt x="3754" y="1768"/>
                    <a:pt x="3754" y="1892"/>
                  </a:cubicBezTo>
                  <a:cubicBezTo>
                    <a:pt x="3754" y="2048"/>
                    <a:pt x="3878" y="2172"/>
                    <a:pt x="4033" y="2172"/>
                  </a:cubicBezTo>
                  <a:lnTo>
                    <a:pt x="4498" y="2172"/>
                  </a:lnTo>
                  <a:lnTo>
                    <a:pt x="5212" y="2730"/>
                  </a:lnTo>
                  <a:lnTo>
                    <a:pt x="869" y="2730"/>
                  </a:lnTo>
                  <a:cubicBezTo>
                    <a:pt x="559" y="2730"/>
                    <a:pt x="280" y="2885"/>
                    <a:pt x="125" y="3164"/>
                  </a:cubicBezTo>
                  <a:cubicBezTo>
                    <a:pt x="1" y="3443"/>
                    <a:pt x="32" y="3785"/>
                    <a:pt x="218" y="4033"/>
                  </a:cubicBezTo>
                  <a:cubicBezTo>
                    <a:pt x="757" y="4752"/>
                    <a:pt x="1765" y="5174"/>
                    <a:pt x="2713" y="5174"/>
                  </a:cubicBezTo>
                  <a:cubicBezTo>
                    <a:pt x="2909" y="5174"/>
                    <a:pt x="3102" y="5156"/>
                    <a:pt x="3289" y="5118"/>
                  </a:cubicBezTo>
                  <a:cubicBezTo>
                    <a:pt x="5026" y="4777"/>
                    <a:pt x="5801" y="4219"/>
                    <a:pt x="5832" y="4188"/>
                  </a:cubicBezTo>
                  <a:cubicBezTo>
                    <a:pt x="5863" y="4219"/>
                    <a:pt x="5894" y="4281"/>
                    <a:pt x="5925" y="4312"/>
                  </a:cubicBezTo>
                  <a:cubicBezTo>
                    <a:pt x="5770" y="4467"/>
                    <a:pt x="5646" y="4684"/>
                    <a:pt x="5553" y="4901"/>
                  </a:cubicBezTo>
                  <a:lnTo>
                    <a:pt x="5119" y="4901"/>
                  </a:lnTo>
                  <a:cubicBezTo>
                    <a:pt x="4995" y="4901"/>
                    <a:pt x="4902" y="4994"/>
                    <a:pt x="4871" y="5087"/>
                  </a:cubicBezTo>
                  <a:lnTo>
                    <a:pt x="4312" y="6700"/>
                  </a:lnTo>
                  <a:lnTo>
                    <a:pt x="3258" y="8313"/>
                  </a:lnTo>
                  <a:cubicBezTo>
                    <a:pt x="3165" y="8438"/>
                    <a:pt x="3196" y="8593"/>
                    <a:pt x="3320" y="8686"/>
                  </a:cubicBezTo>
                  <a:cubicBezTo>
                    <a:pt x="3361" y="8706"/>
                    <a:pt x="3409" y="8717"/>
                    <a:pt x="3459" y="8717"/>
                  </a:cubicBezTo>
                  <a:cubicBezTo>
                    <a:pt x="3557" y="8717"/>
                    <a:pt x="3661" y="8675"/>
                    <a:pt x="3723" y="8593"/>
                  </a:cubicBezTo>
                  <a:lnTo>
                    <a:pt x="4809" y="6949"/>
                  </a:lnTo>
                  <a:cubicBezTo>
                    <a:pt x="4809" y="6949"/>
                    <a:pt x="4840" y="6918"/>
                    <a:pt x="4840" y="6887"/>
                  </a:cubicBezTo>
                  <a:lnTo>
                    <a:pt x="5305" y="5460"/>
                  </a:lnTo>
                  <a:lnTo>
                    <a:pt x="5398" y="5460"/>
                  </a:lnTo>
                  <a:cubicBezTo>
                    <a:pt x="5398" y="5522"/>
                    <a:pt x="5398" y="5615"/>
                    <a:pt x="5398" y="5708"/>
                  </a:cubicBezTo>
                  <a:cubicBezTo>
                    <a:pt x="5398" y="6173"/>
                    <a:pt x="5553" y="6638"/>
                    <a:pt x="5801" y="6980"/>
                  </a:cubicBezTo>
                  <a:lnTo>
                    <a:pt x="6825" y="8344"/>
                  </a:lnTo>
                  <a:cubicBezTo>
                    <a:pt x="6856" y="8407"/>
                    <a:pt x="6949" y="8438"/>
                    <a:pt x="7042" y="8438"/>
                  </a:cubicBezTo>
                  <a:cubicBezTo>
                    <a:pt x="7104" y="8438"/>
                    <a:pt x="7197" y="8407"/>
                    <a:pt x="7259" y="8344"/>
                  </a:cubicBezTo>
                  <a:lnTo>
                    <a:pt x="8252" y="6980"/>
                  </a:lnTo>
                  <a:cubicBezTo>
                    <a:pt x="8531" y="6607"/>
                    <a:pt x="8655" y="6173"/>
                    <a:pt x="8655" y="5708"/>
                  </a:cubicBezTo>
                  <a:cubicBezTo>
                    <a:pt x="8655" y="5615"/>
                    <a:pt x="8655" y="5522"/>
                    <a:pt x="8655" y="5460"/>
                  </a:cubicBezTo>
                  <a:lnTo>
                    <a:pt x="8748" y="5460"/>
                  </a:lnTo>
                  <a:lnTo>
                    <a:pt x="9213" y="6887"/>
                  </a:lnTo>
                  <a:cubicBezTo>
                    <a:pt x="9244" y="6918"/>
                    <a:pt x="9244" y="6949"/>
                    <a:pt x="9244" y="6949"/>
                  </a:cubicBezTo>
                  <a:lnTo>
                    <a:pt x="10330" y="8593"/>
                  </a:lnTo>
                  <a:cubicBezTo>
                    <a:pt x="10392" y="8675"/>
                    <a:pt x="10495" y="8717"/>
                    <a:pt x="10594" y="8717"/>
                  </a:cubicBezTo>
                  <a:cubicBezTo>
                    <a:pt x="10644" y="8717"/>
                    <a:pt x="10692" y="8706"/>
                    <a:pt x="10733" y="8686"/>
                  </a:cubicBezTo>
                  <a:cubicBezTo>
                    <a:pt x="10857" y="8593"/>
                    <a:pt x="10888" y="8438"/>
                    <a:pt x="10795" y="8313"/>
                  </a:cubicBezTo>
                  <a:lnTo>
                    <a:pt x="9741" y="6700"/>
                  </a:lnTo>
                  <a:lnTo>
                    <a:pt x="9182" y="5087"/>
                  </a:lnTo>
                  <a:cubicBezTo>
                    <a:pt x="9151" y="4994"/>
                    <a:pt x="9058" y="4901"/>
                    <a:pt x="8934" y="4901"/>
                  </a:cubicBezTo>
                  <a:lnTo>
                    <a:pt x="8500" y="4901"/>
                  </a:lnTo>
                  <a:cubicBezTo>
                    <a:pt x="8407" y="4684"/>
                    <a:pt x="8283" y="4467"/>
                    <a:pt x="8128" y="4312"/>
                  </a:cubicBezTo>
                  <a:lnTo>
                    <a:pt x="8221" y="4188"/>
                  </a:lnTo>
                  <a:lnTo>
                    <a:pt x="8376" y="4281"/>
                  </a:lnTo>
                  <a:cubicBezTo>
                    <a:pt x="9182" y="4777"/>
                    <a:pt x="10640" y="5181"/>
                    <a:pt x="11354" y="5181"/>
                  </a:cubicBezTo>
                  <a:cubicBezTo>
                    <a:pt x="12284" y="5181"/>
                    <a:pt x="13277" y="4777"/>
                    <a:pt x="13835" y="4033"/>
                  </a:cubicBezTo>
                  <a:cubicBezTo>
                    <a:pt x="14021" y="3785"/>
                    <a:pt x="14052" y="3443"/>
                    <a:pt x="13928" y="3164"/>
                  </a:cubicBezTo>
                  <a:cubicBezTo>
                    <a:pt x="13773" y="2885"/>
                    <a:pt x="13494" y="2730"/>
                    <a:pt x="13184" y="2730"/>
                  </a:cubicBezTo>
                  <a:lnTo>
                    <a:pt x="8841" y="2730"/>
                  </a:lnTo>
                  <a:lnTo>
                    <a:pt x="9586" y="2172"/>
                  </a:lnTo>
                  <a:lnTo>
                    <a:pt x="10020" y="2172"/>
                  </a:lnTo>
                  <a:cubicBezTo>
                    <a:pt x="10175" y="2172"/>
                    <a:pt x="10299" y="2048"/>
                    <a:pt x="10299" y="1892"/>
                  </a:cubicBezTo>
                  <a:cubicBezTo>
                    <a:pt x="10299" y="1768"/>
                    <a:pt x="10175" y="1644"/>
                    <a:pt x="10020" y="1644"/>
                  </a:cubicBezTo>
                  <a:lnTo>
                    <a:pt x="9492" y="1644"/>
                  </a:lnTo>
                  <a:cubicBezTo>
                    <a:pt x="9430" y="1644"/>
                    <a:pt x="9368" y="1644"/>
                    <a:pt x="9306" y="1675"/>
                  </a:cubicBezTo>
                  <a:lnTo>
                    <a:pt x="8376" y="2389"/>
                  </a:lnTo>
                  <a:cubicBezTo>
                    <a:pt x="8345" y="2358"/>
                    <a:pt x="8314" y="2327"/>
                    <a:pt x="8283" y="2327"/>
                  </a:cubicBezTo>
                  <a:cubicBezTo>
                    <a:pt x="8345" y="2203"/>
                    <a:pt x="8376" y="2048"/>
                    <a:pt x="8376" y="1892"/>
                  </a:cubicBezTo>
                  <a:cubicBezTo>
                    <a:pt x="8376" y="1613"/>
                    <a:pt x="8252" y="1365"/>
                    <a:pt x="8035" y="1210"/>
                  </a:cubicBezTo>
                  <a:cubicBezTo>
                    <a:pt x="8252" y="807"/>
                    <a:pt x="8717" y="528"/>
                    <a:pt x="9213" y="528"/>
                  </a:cubicBezTo>
                  <a:cubicBezTo>
                    <a:pt x="9368" y="528"/>
                    <a:pt x="9492" y="435"/>
                    <a:pt x="9492" y="280"/>
                  </a:cubicBezTo>
                  <a:cubicBezTo>
                    <a:pt x="9492" y="124"/>
                    <a:pt x="9368" y="0"/>
                    <a:pt x="9213" y="0"/>
                  </a:cubicBezTo>
                  <a:cubicBezTo>
                    <a:pt x="8469" y="0"/>
                    <a:pt x="7786" y="435"/>
                    <a:pt x="7476" y="1086"/>
                  </a:cubicBezTo>
                  <a:cubicBezTo>
                    <a:pt x="7321" y="1117"/>
                    <a:pt x="7166" y="1179"/>
                    <a:pt x="7042" y="1303"/>
                  </a:cubicBezTo>
                  <a:cubicBezTo>
                    <a:pt x="6918" y="1179"/>
                    <a:pt x="6763" y="1117"/>
                    <a:pt x="6577" y="1086"/>
                  </a:cubicBezTo>
                  <a:cubicBezTo>
                    <a:pt x="6266" y="435"/>
                    <a:pt x="5584" y="0"/>
                    <a:pt x="4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86" name="Google Shape;786;p44"/>
          <p:cNvGrpSpPr/>
          <p:nvPr/>
        </p:nvGrpSpPr>
        <p:grpSpPr>
          <a:xfrm>
            <a:off x="1669453" y="3823355"/>
            <a:ext cx="102944" cy="376501"/>
            <a:chOff x="1669453" y="3823355"/>
            <a:chExt cx="102944" cy="376501"/>
          </a:xfrm>
        </p:grpSpPr>
        <p:sp>
          <p:nvSpPr>
            <p:cNvPr id="787" name="Google Shape;787;p44"/>
            <p:cNvSpPr/>
            <p:nvPr/>
          </p:nvSpPr>
          <p:spPr>
            <a:xfrm>
              <a:off x="1713791" y="4003218"/>
              <a:ext cx="14267" cy="14267"/>
            </a:xfrm>
            <a:custGeom>
              <a:avLst/>
              <a:gdLst/>
              <a:ahLst/>
              <a:cxnLst/>
              <a:rect l="l" t="t" r="r" b="b"/>
              <a:pathLst>
                <a:path w="529" h="529" extrusionOk="0">
                  <a:moveTo>
                    <a:pt x="249" y="1"/>
                  </a:moveTo>
                  <a:cubicBezTo>
                    <a:pt x="94" y="1"/>
                    <a:pt x="1" y="125"/>
                    <a:pt x="1" y="249"/>
                  </a:cubicBezTo>
                  <a:cubicBezTo>
                    <a:pt x="1" y="404"/>
                    <a:pt x="94" y="528"/>
                    <a:pt x="249" y="528"/>
                  </a:cubicBezTo>
                  <a:cubicBezTo>
                    <a:pt x="404" y="528"/>
                    <a:pt x="528" y="404"/>
                    <a:pt x="528" y="249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1669453" y="3823355"/>
              <a:ext cx="102944" cy="376501"/>
            </a:xfrm>
            <a:custGeom>
              <a:avLst/>
              <a:gdLst/>
              <a:ahLst/>
              <a:cxnLst/>
              <a:rect l="l" t="t" r="r" b="b"/>
              <a:pathLst>
                <a:path w="3817" h="13960" extrusionOk="0">
                  <a:moveTo>
                    <a:pt x="1893" y="1087"/>
                  </a:moveTo>
                  <a:cubicBezTo>
                    <a:pt x="2048" y="1087"/>
                    <a:pt x="2172" y="1211"/>
                    <a:pt x="2172" y="1366"/>
                  </a:cubicBezTo>
                  <a:lnTo>
                    <a:pt x="2172" y="1645"/>
                  </a:lnTo>
                  <a:lnTo>
                    <a:pt x="1614" y="1645"/>
                  </a:lnTo>
                  <a:lnTo>
                    <a:pt x="1614" y="1366"/>
                  </a:lnTo>
                  <a:cubicBezTo>
                    <a:pt x="1614" y="1211"/>
                    <a:pt x="1738" y="1087"/>
                    <a:pt x="1893" y="1087"/>
                  </a:cubicBezTo>
                  <a:close/>
                  <a:moveTo>
                    <a:pt x="2172" y="2203"/>
                  </a:moveTo>
                  <a:cubicBezTo>
                    <a:pt x="2482" y="2203"/>
                    <a:pt x="2731" y="2420"/>
                    <a:pt x="2731" y="2731"/>
                  </a:cubicBezTo>
                  <a:cubicBezTo>
                    <a:pt x="2731" y="3041"/>
                    <a:pt x="2482" y="3320"/>
                    <a:pt x="2172" y="3320"/>
                  </a:cubicBezTo>
                  <a:lnTo>
                    <a:pt x="1614" y="3320"/>
                  </a:lnTo>
                  <a:cubicBezTo>
                    <a:pt x="1335" y="3320"/>
                    <a:pt x="1087" y="3041"/>
                    <a:pt x="1087" y="2731"/>
                  </a:cubicBezTo>
                  <a:cubicBezTo>
                    <a:pt x="1087" y="2420"/>
                    <a:pt x="1335" y="2203"/>
                    <a:pt x="1614" y="2203"/>
                  </a:cubicBezTo>
                  <a:close/>
                  <a:moveTo>
                    <a:pt x="2451" y="3847"/>
                  </a:moveTo>
                  <a:cubicBezTo>
                    <a:pt x="2762" y="3847"/>
                    <a:pt x="2979" y="4126"/>
                    <a:pt x="2979" y="4437"/>
                  </a:cubicBezTo>
                  <a:cubicBezTo>
                    <a:pt x="2979" y="4747"/>
                    <a:pt x="2762" y="4995"/>
                    <a:pt x="2451" y="4995"/>
                  </a:cubicBezTo>
                  <a:lnTo>
                    <a:pt x="1366" y="4995"/>
                  </a:lnTo>
                  <a:cubicBezTo>
                    <a:pt x="1056" y="4995"/>
                    <a:pt x="807" y="4747"/>
                    <a:pt x="807" y="4437"/>
                  </a:cubicBezTo>
                  <a:cubicBezTo>
                    <a:pt x="807" y="4126"/>
                    <a:pt x="1056" y="3847"/>
                    <a:pt x="1366" y="3847"/>
                  </a:cubicBezTo>
                  <a:close/>
                  <a:moveTo>
                    <a:pt x="2731" y="5553"/>
                  </a:moveTo>
                  <a:cubicBezTo>
                    <a:pt x="3010" y="5553"/>
                    <a:pt x="3258" y="5801"/>
                    <a:pt x="3258" y="6112"/>
                  </a:cubicBezTo>
                  <a:cubicBezTo>
                    <a:pt x="3258" y="6422"/>
                    <a:pt x="3010" y="6670"/>
                    <a:pt x="2731" y="6670"/>
                  </a:cubicBezTo>
                  <a:cubicBezTo>
                    <a:pt x="2576" y="6670"/>
                    <a:pt x="2451" y="6794"/>
                    <a:pt x="2451" y="6918"/>
                  </a:cubicBezTo>
                  <a:cubicBezTo>
                    <a:pt x="2451" y="7073"/>
                    <a:pt x="2576" y="7197"/>
                    <a:pt x="2731" y="7197"/>
                  </a:cubicBezTo>
                  <a:cubicBezTo>
                    <a:pt x="3010" y="7197"/>
                    <a:pt x="3258" y="7476"/>
                    <a:pt x="3258" y="7787"/>
                  </a:cubicBezTo>
                  <a:cubicBezTo>
                    <a:pt x="3258" y="8097"/>
                    <a:pt x="3010" y="8345"/>
                    <a:pt x="2731" y="8345"/>
                  </a:cubicBezTo>
                  <a:lnTo>
                    <a:pt x="1087" y="8345"/>
                  </a:lnTo>
                  <a:cubicBezTo>
                    <a:pt x="776" y="8345"/>
                    <a:pt x="528" y="8097"/>
                    <a:pt x="528" y="7787"/>
                  </a:cubicBezTo>
                  <a:cubicBezTo>
                    <a:pt x="528" y="7476"/>
                    <a:pt x="776" y="7197"/>
                    <a:pt x="1087" y="7197"/>
                  </a:cubicBezTo>
                  <a:cubicBezTo>
                    <a:pt x="1242" y="7197"/>
                    <a:pt x="1366" y="7073"/>
                    <a:pt x="1366" y="6918"/>
                  </a:cubicBezTo>
                  <a:cubicBezTo>
                    <a:pt x="1366" y="6794"/>
                    <a:pt x="1242" y="6670"/>
                    <a:pt x="1087" y="6670"/>
                  </a:cubicBezTo>
                  <a:cubicBezTo>
                    <a:pt x="776" y="6670"/>
                    <a:pt x="528" y="6422"/>
                    <a:pt x="528" y="6112"/>
                  </a:cubicBezTo>
                  <a:cubicBezTo>
                    <a:pt x="528" y="5801"/>
                    <a:pt x="776" y="5553"/>
                    <a:pt x="1087" y="5553"/>
                  </a:cubicBezTo>
                  <a:close/>
                  <a:moveTo>
                    <a:pt x="2731" y="8903"/>
                  </a:moveTo>
                  <a:cubicBezTo>
                    <a:pt x="3010" y="8903"/>
                    <a:pt x="3258" y="9151"/>
                    <a:pt x="3258" y="9462"/>
                  </a:cubicBezTo>
                  <a:cubicBezTo>
                    <a:pt x="3258" y="9772"/>
                    <a:pt x="3010" y="10051"/>
                    <a:pt x="2731" y="10051"/>
                  </a:cubicBezTo>
                  <a:lnTo>
                    <a:pt x="1087" y="10051"/>
                  </a:lnTo>
                  <a:cubicBezTo>
                    <a:pt x="776" y="10051"/>
                    <a:pt x="528" y="9772"/>
                    <a:pt x="528" y="9462"/>
                  </a:cubicBezTo>
                  <a:cubicBezTo>
                    <a:pt x="528" y="9151"/>
                    <a:pt x="776" y="8903"/>
                    <a:pt x="1087" y="8903"/>
                  </a:cubicBezTo>
                  <a:close/>
                  <a:moveTo>
                    <a:pt x="2451" y="10578"/>
                  </a:moveTo>
                  <a:cubicBezTo>
                    <a:pt x="2762" y="10578"/>
                    <a:pt x="2979" y="10858"/>
                    <a:pt x="2979" y="11168"/>
                  </a:cubicBezTo>
                  <a:cubicBezTo>
                    <a:pt x="2979" y="11478"/>
                    <a:pt x="2731" y="11726"/>
                    <a:pt x="2451" y="11726"/>
                  </a:cubicBezTo>
                  <a:lnTo>
                    <a:pt x="1366" y="11726"/>
                  </a:lnTo>
                  <a:cubicBezTo>
                    <a:pt x="1056" y="11726"/>
                    <a:pt x="807" y="11478"/>
                    <a:pt x="807" y="11168"/>
                  </a:cubicBezTo>
                  <a:cubicBezTo>
                    <a:pt x="807" y="10858"/>
                    <a:pt x="1056" y="10578"/>
                    <a:pt x="1366" y="10578"/>
                  </a:cubicBezTo>
                  <a:close/>
                  <a:moveTo>
                    <a:pt x="2172" y="12284"/>
                  </a:moveTo>
                  <a:cubicBezTo>
                    <a:pt x="2482" y="12284"/>
                    <a:pt x="2731" y="12533"/>
                    <a:pt x="2731" y="12843"/>
                  </a:cubicBezTo>
                  <a:cubicBezTo>
                    <a:pt x="2731" y="13153"/>
                    <a:pt x="2482" y="13432"/>
                    <a:pt x="2172" y="13432"/>
                  </a:cubicBezTo>
                  <a:lnTo>
                    <a:pt x="1614" y="13432"/>
                  </a:lnTo>
                  <a:cubicBezTo>
                    <a:pt x="1335" y="13432"/>
                    <a:pt x="1087" y="13153"/>
                    <a:pt x="1087" y="12843"/>
                  </a:cubicBezTo>
                  <a:cubicBezTo>
                    <a:pt x="1087" y="12533"/>
                    <a:pt x="1335" y="12284"/>
                    <a:pt x="1614" y="12284"/>
                  </a:cubicBezTo>
                  <a:close/>
                  <a:moveTo>
                    <a:pt x="807" y="1"/>
                  </a:moveTo>
                  <a:cubicBezTo>
                    <a:pt x="738" y="1"/>
                    <a:pt x="668" y="32"/>
                    <a:pt x="621" y="94"/>
                  </a:cubicBezTo>
                  <a:cubicBezTo>
                    <a:pt x="528" y="187"/>
                    <a:pt x="528" y="373"/>
                    <a:pt x="621" y="466"/>
                  </a:cubicBezTo>
                  <a:lnTo>
                    <a:pt x="1180" y="1024"/>
                  </a:lnTo>
                  <a:cubicBezTo>
                    <a:pt x="1118" y="1118"/>
                    <a:pt x="1087" y="1242"/>
                    <a:pt x="1087" y="1366"/>
                  </a:cubicBezTo>
                  <a:lnTo>
                    <a:pt x="1087" y="1800"/>
                  </a:lnTo>
                  <a:cubicBezTo>
                    <a:pt x="745" y="1986"/>
                    <a:pt x="528" y="2327"/>
                    <a:pt x="528" y="2731"/>
                  </a:cubicBezTo>
                  <a:cubicBezTo>
                    <a:pt x="528" y="3010"/>
                    <a:pt x="652" y="3258"/>
                    <a:pt x="807" y="3475"/>
                  </a:cubicBezTo>
                  <a:cubicBezTo>
                    <a:pt x="466" y="3661"/>
                    <a:pt x="280" y="4033"/>
                    <a:pt x="280" y="4437"/>
                  </a:cubicBezTo>
                  <a:cubicBezTo>
                    <a:pt x="280" y="4716"/>
                    <a:pt x="373" y="4964"/>
                    <a:pt x="528" y="5150"/>
                  </a:cubicBezTo>
                  <a:cubicBezTo>
                    <a:pt x="218" y="5367"/>
                    <a:pt x="1" y="5708"/>
                    <a:pt x="1" y="6112"/>
                  </a:cubicBezTo>
                  <a:cubicBezTo>
                    <a:pt x="1" y="6453"/>
                    <a:pt x="156" y="6732"/>
                    <a:pt x="373" y="6949"/>
                  </a:cubicBezTo>
                  <a:cubicBezTo>
                    <a:pt x="156" y="7135"/>
                    <a:pt x="1" y="7445"/>
                    <a:pt x="1" y="7787"/>
                  </a:cubicBezTo>
                  <a:cubicBezTo>
                    <a:pt x="1" y="8097"/>
                    <a:pt x="156" y="8407"/>
                    <a:pt x="373" y="8624"/>
                  </a:cubicBezTo>
                  <a:cubicBezTo>
                    <a:pt x="125" y="8841"/>
                    <a:pt x="1" y="9151"/>
                    <a:pt x="1" y="9462"/>
                  </a:cubicBezTo>
                  <a:cubicBezTo>
                    <a:pt x="1" y="9865"/>
                    <a:pt x="218" y="10237"/>
                    <a:pt x="528" y="10423"/>
                  </a:cubicBezTo>
                  <a:cubicBezTo>
                    <a:pt x="373" y="10640"/>
                    <a:pt x="280" y="10889"/>
                    <a:pt x="280" y="11168"/>
                  </a:cubicBezTo>
                  <a:cubicBezTo>
                    <a:pt x="280" y="11540"/>
                    <a:pt x="466" y="11912"/>
                    <a:pt x="807" y="12129"/>
                  </a:cubicBezTo>
                  <a:cubicBezTo>
                    <a:pt x="652" y="12315"/>
                    <a:pt x="528" y="12595"/>
                    <a:pt x="528" y="12843"/>
                  </a:cubicBezTo>
                  <a:cubicBezTo>
                    <a:pt x="528" y="13463"/>
                    <a:pt x="1056" y="13959"/>
                    <a:pt x="1645" y="13959"/>
                  </a:cubicBezTo>
                  <a:lnTo>
                    <a:pt x="2172" y="13959"/>
                  </a:lnTo>
                  <a:cubicBezTo>
                    <a:pt x="2793" y="13959"/>
                    <a:pt x="3258" y="13432"/>
                    <a:pt x="3258" y="12843"/>
                  </a:cubicBezTo>
                  <a:cubicBezTo>
                    <a:pt x="3258" y="12564"/>
                    <a:pt x="3165" y="12315"/>
                    <a:pt x="3010" y="12129"/>
                  </a:cubicBezTo>
                  <a:cubicBezTo>
                    <a:pt x="3320" y="11912"/>
                    <a:pt x="3537" y="11571"/>
                    <a:pt x="3537" y="11168"/>
                  </a:cubicBezTo>
                  <a:cubicBezTo>
                    <a:pt x="3537" y="10889"/>
                    <a:pt x="3444" y="10640"/>
                    <a:pt x="3258" y="10423"/>
                  </a:cubicBezTo>
                  <a:cubicBezTo>
                    <a:pt x="3599" y="10237"/>
                    <a:pt x="3816" y="9865"/>
                    <a:pt x="3816" y="9462"/>
                  </a:cubicBezTo>
                  <a:cubicBezTo>
                    <a:pt x="3816" y="9151"/>
                    <a:pt x="3661" y="8841"/>
                    <a:pt x="3413" y="8624"/>
                  </a:cubicBezTo>
                  <a:cubicBezTo>
                    <a:pt x="3661" y="8407"/>
                    <a:pt x="3816" y="8128"/>
                    <a:pt x="3816" y="7787"/>
                  </a:cubicBezTo>
                  <a:cubicBezTo>
                    <a:pt x="3816" y="7445"/>
                    <a:pt x="3661" y="7135"/>
                    <a:pt x="3444" y="6949"/>
                  </a:cubicBezTo>
                  <a:cubicBezTo>
                    <a:pt x="3661" y="6732"/>
                    <a:pt x="3816" y="6453"/>
                    <a:pt x="3816" y="6112"/>
                  </a:cubicBezTo>
                  <a:cubicBezTo>
                    <a:pt x="3816" y="5708"/>
                    <a:pt x="3599" y="5336"/>
                    <a:pt x="3258" y="5150"/>
                  </a:cubicBezTo>
                  <a:cubicBezTo>
                    <a:pt x="3444" y="4964"/>
                    <a:pt x="3537" y="4685"/>
                    <a:pt x="3537" y="4437"/>
                  </a:cubicBezTo>
                  <a:cubicBezTo>
                    <a:pt x="3537" y="4002"/>
                    <a:pt x="3320" y="3661"/>
                    <a:pt x="3010" y="3475"/>
                  </a:cubicBezTo>
                  <a:cubicBezTo>
                    <a:pt x="3165" y="3258"/>
                    <a:pt x="3258" y="3010"/>
                    <a:pt x="3258" y="2731"/>
                  </a:cubicBezTo>
                  <a:cubicBezTo>
                    <a:pt x="3258" y="2327"/>
                    <a:pt x="3041" y="1986"/>
                    <a:pt x="2731" y="1800"/>
                  </a:cubicBezTo>
                  <a:lnTo>
                    <a:pt x="2731" y="1366"/>
                  </a:lnTo>
                  <a:cubicBezTo>
                    <a:pt x="2731" y="1242"/>
                    <a:pt x="2700" y="1118"/>
                    <a:pt x="2638" y="1024"/>
                  </a:cubicBezTo>
                  <a:lnTo>
                    <a:pt x="3196" y="466"/>
                  </a:lnTo>
                  <a:cubicBezTo>
                    <a:pt x="3289" y="373"/>
                    <a:pt x="3289" y="187"/>
                    <a:pt x="3196" y="94"/>
                  </a:cubicBezTo>
                  <a:cubicBezTo>
                    <a:pt x="3134" y="32"/>
                    <a:pt x="3064" y="1"/>
                    <a:pt x="2994" y="1"/>
                  </a:cubicBezTo>
                  <a:cubicBezTo>
                    <a:pt x="2925" y="1"/>
                    <a:pt x="2855" y="32"/>
                    <a:pt x="2793" y="94"/>
                  </a:cubicBezTo>
                  <a:lnTo>
                    <a:pt x="2265" y="621"/>
                  </a:lnTo>
                  <a:cubicBezTo>
                    <a:pt x="2141" y="590"/>
                    <a:pt x="2017" y="559"/>
                    <a:pt x="1893" y="559"/>
                  </a:cubicBezTo>
                  <a:cubicBezTo>
                    <a:pt x="1769" y="559"/>
                    <a:pt x="1645" y="590"/>
                    <a:pt x="1552" y="621"/>
                  </a:cubicBezTo>
                  <a:lnTo>
                    <a:pt x="994" y="94"/>
                  </a:lnTo>
                  <a:cubicBezTo>
                    <a:pt x="947" y="32"/>
                    <a:pt x="877" y="1"/>
                    <a:pt x="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89" name="Google Shape;789;p44"/>
          <p:cNvGrpSpPr/>
          <p:nvPr/>
        </p:nvGrpSpPr>
        <p:grpSpPr>
          <a:xfrm>
            <a:off x="1532256" y="3241936"/>
            <a:ext cx="377337" cy="337934"/>
            <a:chOff x="1532256" y="3241936"/>
            <a:chExt cx="377337" cy="337934"/>
          </a:xfrm>
        </p:grpSpPr>
        <p:sp>
          <p:nvSpPr>
            <p:cNvPr id="790" name="Google Shape;790;p44"/>
            <p:cNvSpPr/>
            <p:nvPr/>
          </p:nvSpPr>
          <p:spPr>
            <a:xfrm>
              <a:off x="1771534" y="3388329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1651895" y="3388329"/>
              <a:ext cx="14240" cy="15103"/>
            </a:xfrm>
            <a:custGeom>
              <a:avLst/>
              <a:gdLst/>
              <a:ahLst/>
              <a:cxnLst/>
              <a:rect l="l" t="t" r="r" b="b"/>
              <a:pathLst>
                <a:path w="528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1532256" y="3241936"/>
              <a:ext cx="377337" cy="337934"/>
            </a:xfrm>
            <a:custGeom>
              <a:avLst/>
              <a:gdLst/>
              <a:ahLst/>
              <a:cxnLst/>
              <a:rect l="l" t="t" r="r" b="b"/>
              <a:pathLst>
                <a:path w="13991" h="12530" extrusionOk="0">
                  <a:moveTo>
                    <a:pt x="6422" y="2172"/>
                  </a:moveTo>
                  <a:cubicBezTo>
                    <a:pt x="6577" y="2172"/>
                    <a:pt x="6701" y="2296"/>
                    <a:pt x="6701" y="2451"/>
                  </a:cubicBezTo>
                  <a:cubicBezTo>
                    <a:pt x="6701" y="2606"/>
                    <a:pt x="6577" y="2699"/>
                    <a:pt x="6422" y="2699"/>
                  </a:cubicBezTo>
                  <a:cubicBezTo>
                    <a:pt x="6267" y="2699"/>
                    <a:pt x="6143" y="2606"/>
                    <a:pt x="6143" y="2451"/>
                  </a:cubicBezTo>
                  <a:cubicBezTo>
                    <a:pt x="6143" y="2296"/>
                    <a:pt x="6267" y="2172"/>
                    <a:pt x="6422" y="2172"/>
                  </a:cubicBezTo>
                  <a:close/>
                  <a:moveTo>
                    <a:pt x="7507" y="2172"/>
                  </a:moveTo>
                  <a:cubicBezTo>
                    <a:pt x="7663" y="2172"/>
                    <a:pt x="7787" y="2296"/>
                    <a:pt x="7787" y="2451"/>
                  </a:cubicBezTo>
                  <a:cubicBezTo>
                    <a:pt x="7787" y="2606"/>
                    <a:pt x="7663" y="2699"/>
                    <a:pt x="7507" y="2699"/>
                  </a:cubicBezTo>
                  <a:cubicBezTo>
                    <a:pt x="7352" y="2699"/>
                    <a:pt x="7259" y="2606"/>
                    <a:pt x="7259" y="2451"/>
                  </a:cubicBezTo>
                  <a:cubicBezTo>
                    <a:pt x="7259" y="2296"/>
                    <a:pt x="7352" y="2172"/>
                    <a:pt x="7507" y="2172"/>
                  </a:cubicBezTo>
                  <a:close/>
                  <a:moveTo>
                    <a:pt x="6980" y="3258"/>
                  </a:moveTo>
                  <a:cubicBezTo>
                    <a:pt x="7197" y="3258"/>
                    <a:pt x="7352" y="3320"/>
                    <a:pt x="7476" y="3413"/>
                  </a:cubicBezTo>
                  <a:cubicBezTo>
                    <a:pt x="7694" y="3630"/>
                    <a:pt x="7787" y="4126"/>
                    <a:pt x="7787" y="4902"/>
                  </a:cubicBezTo>
                  <a:cubicBezTo>
                    <a:pt x="7787" y="5863"/>
                    <a:pt x="7632" y="7352"/>
                    <a:pt x="7414" y="8407"/>
                  </a:cubicBezTo>
                  <a:cubicBezTo>
                    <a:pt x="7228" y="9306"/>
                    <a:pt x="7042" y="9648"/>
                    <a:pt x="6980" y="9741"/>
                  </a:cubicBezTo>
                  <a:cubicBezTo>
                    <a:pt x="6887" y="9648"/>
                    <a:pt x="6732" y="9306"/>
                    <a:pt x="6546" y="8407"/>
                  </a:cubicBezTo>
                  <a:cubicBezTo>
                    <a:pt x="6329" y="7321"/>
                    <a:pt x="6143" y="5863"/>
                    <a:pt x="6143" y="4902"/>
                  </a:cubicBezTo>
                  <a:cubicBezTo>
                    <a:pt x="6143" y="4126"/>
                    <a:pt x="6267" y="3630"/>
                    <a:pt x="6484" y="3413"/>
                  </a:cubicBezTo>
                  <a:cubicBezTo>
                    <a:pt x="6608" y="3320"/>
                    <a:pt x="6732" y="3258"/>
                    <a:pt x="6980" y="3258"/>
                  </a:cubicBezTo>
                  <a:close/>
                  <a:moveTo>
                    <a:pt x="5739" y="3630"/>
                  </a:moveTo>
                  <a:lnTo>
                    <a:pt x="5739" y="3630"/>
                  </a:lnTo>
                  <a:cubicBezTo>
                    <a:pt x="5646" y="3971"/>
                    <a:pt x="5615" y="4374"/>
                    <a:pt x="5615" y="4902"/>
                  </a:cubicBezTo>
                  <a:cubicBezTo>
                    <a:pt x="5615" y="5863"/>
                    <a:pt x="5770" y="7352"/>
                    <a:pt x="5988" y="8438"/>
                  </a:cubicBezTo>
                  <a:cubicBezTo>
                    <a:pt x="5956" y="8500"/>
                    <a:pt x="5925" y="8593"/>
                    <a:pt x="5894" y="8655"/>
                  </a:cubicBezTo>
                  <a:cubicBezTo>
                    <a:pt x="4835" y="10910"/>
                    <a:pt x="3632" y="11976"/>
                    <a:pt x="2870" y="11976"/>
                  </a:cubicBezTo>
                  <a:cubicBezTo>
                    <a:pt x="2763" y="11976"/>
                    <a:pt x="2664" y="11954"/>
                    <a:pt x="2575" y="11912"/>
                  </a:cubicBezTo>
                  <a:cubicBezTo>
                    <a:pt x="2203" y="11757"/>
                    <a:pt x="2017" y="11261"/>
                    <a:pt x="2017" y="10547"/>
                  </a:cubicBezTo>
                  <a:cubicBezTo>
                    <a:pt x="2048" y="8221"/>
                    <a:pt x="4157" y="4467"/>
                    <a:pt x="5739" y="3630"/>
                  </a:cubicBezTo>
                  <a:close/>
                  <a:moveTo>
                    <a:pt x="8190" y="3630"/>
                  </a:moveTo>
                  <a:lnTo>
                    <a:pt x="8190" y="3630"/>
                  </a:lnTo>
                  <a:cubicBezTo>
                    <a:pt x="9803" y="4467"/>
                    <a:pt x="11881" y="8221"/>
                    <a:pt x="11912" y="10516"/>
                  </a:cubicBezTo>
                  <a:cubicBezTo>
                    <a:pt x="11943" y="11261"/>
                    <a:pt x="11726" y="11757"/>
                    <a:pt x="11385" y="11912"/>
                  </a:cubicBezTo>
                  <a:cubicBezTo>
                    <a:pt x="11296" y="11954"/>
                    <a:pt x="11197" y="11976"/>
                    <a:pt x="11089" y="11976"/>
                  </a:cubicBezTo>
                  <a:cubicBezTo>
                    <a:pt x="10322" y="11976"/>
                    <a:pt x="9098" y="10910"/>
                    <a:pt x="8066" y="8655"/>
                  </a:cubicBezTo>
                  <a:cubicBezTo>
                    <a:pt x="8035" y="8593"/>
                    <a:pt x="7973" y="8500"/>
                    <a:pt x="7942" y="8438"/>
                  </a:cubicBezTo>
                  <a:cubicBezTo>
                    <a:pt x="8159" y="7321"/>
                    <a:pt x="8345" y="5863"/>
                    <a:pt x="8345" y="4902"/>
                  </a:cubicBezTo>
                  <a:cubicBezTo>
                    <a:pt x="8345" y="4374"/>
                    <a:pt x="8283" y="3940"/>
                    <a:pt x="8190" y="3630"/>
                  </a:cubicBezTo>
                  <a:close/>
                  <a:moveTo>
                    <a:pt x="4785" y="1"/>
                  </a:moveTo>
                  <a:cubicBezTo>
                    <a:pt x="4740" y="1"/>
                    <a:pt x="4695" y="11"/>
                    <a:pt x="4654" y="32"/>
                  </a:cubicBezTo>
                  <a:cubicBezTo>
                    <a:pt x="4530" y="125"/>
                    <a:pt x="4499" y="311"/>
                    <a:pt x="4592" y="435"/>
                  </a:cubicBezTo>
                  <a:lnTo>
                    <a:pt x="5708" y="2048"/>
                  </a:lnTo>
                  <a:cubicBezTo>
                    <a:pt x="5646" y="2172"/>
                    <a:pt x="5615" y="2296"/>
                    <a:pt x="5615" y="2451"/>
                  </a:cubicBezTo>
                  <a:cubicBezTo>
                    <a:pt x="5615" y="2668"/>
                    <a:pt x="5708" y="2854"/>
                    <a:pt x="5863" y="3009"/>
                  </a:cubicBezTo>
                  <a:cubicBezTo>
                    <a:pt x="5460" y="3134"/>
                    <a:pt x="5057" y="3413"/>
                    <a:pt x="4716" y="3723"/>
                  </a:cubicBezTo>
                  <a:lnTo>
                    <a:pt x="2824" y="2792"/>
                  </a:lnTo>
                  <a:lnTo>
                    <a:pt x="2327" y="1769"/>
                  </a:lnTo>
                  <a:cubicBezTo>
                    <a:pt x="2282" y="1678"/>
                    <a:pt x="2187" y="1620"/>
                    <a:pt x="2078" y="1620"/>
                  </a:cubicBezTo>
                  <a:cubicBezTo>
                    <a:pt x="2038" y="1620"/>
                    <a:pt x="1997" y="1628"/>
                    <a:pt x="1955" y="1645"/>
                  </a:cubicBezTo>
                  <a:cubicBezTo>
                    <a:pt x="1831" y="1738"/>
                    <a:pt x="1769" y="1893"/>
                    <a:pt x="1831" y="2017"/>
                  </a:cubicBezTo>
                  <a:lnTo>
                    <a:pt x="2389" y="3103"/>
                  </a:lnTo>
                  <a:cubicBezTo>
                    <a:pt x="2420" y="3165"/>
                    <a:pt x="2451" y="3196"/>
                    <a:pt x="2513" y="3227"/>
                  </a:cubicBezTo>
                  <a:lnTo>
                    <a:pt x="4312" y="4126"/>
                  </a:lnTo>
                  <a:cubicBezTo>
                    <a:pt x="3971" y="4529"/>
                    <a:pt x="3630" y="4964"/>
                    <a:pt x="3320" y="5491"/>
                  </a:cubicBezTo>
                  <a:lnTo>
                    <a:pt x="2296" y="4964"/>
                  </a:lnTo>
                  <a:lnTo>
                    <a:pt x="1769" y="3971"/>
                  </a:lnTo>
                  <a:cubicBezTo>
                    <a:pt x="1727" y="3866"/>
                    <a:pt x="1642" y="3803"/>
                    <a:pt x="1552" y="3803"/>
                  </a:cubicBezTo>
                  <a:cubicBezTo>
                    <a:pt x="1510" y="3803"/>
                    <a:pt x="1467" y="3817"/>
                    <a:pt x="1428" y="3847"/>
                  </a:cubicBezTo>
                  <a:cubicBezTo>
                    <a:pt x="1273" y="3909"/>
                    <a:pt x="1242" y="4064"/>
                    <a:pt x="1304" y="4188"/>
                  </a:cubicBezTo>
                  <a:lnTo>
                    <a:pt x="1831" y="5305"/>
                  </a:lnTo>
                  <a:cubicBezTo>
                    <a:pt x="1862" y="5336"/>
                    <a:pt x="1924" y="5398"/>
                    <a:pt x="1955" y="5398"/>
                  </a:cubicBezTo>
                  <a:lnTo>
                    <a:pt x="3010" y="5956"/>
                  </a:lnTo>
                  <a:cubicBezTo>
                    <a:pt x="2824" y="6297"/>
                    <a:pt x="2637" y="6670"/>
                    <a:pt x="2451" y="7042"/>
                  </a:cubicBezTo>
                  <a:cubicBezTo>
                    <a:pt x="2451" y="7073"/>
                    <a:pt x="2451" y="7073"/>
                    <a:pt x="2451" y="7073"/>
                  </a:cubicBezTo>
                  <a:lnTo>
                    <a:pt x="1366" y="7073"/>
                  </a:lnTo>
                  <a:cubicBezTo>
                    <a:pt x="1304" y="7073"/>
                    <a:pt x="1242" y="7104"/>
                    <a:pt x="1180" y="7166"/>
                  </a:cubicBezTo>
                  <a:lnTo>
                    <a:pt x="94" y="8252"/>
                  </a:lnTo>
                  <a:cubicBezTo>
                    <a:pt x="1" y="8345"/>
                    <a:pt x="1" y="8531"/>
                    <a:pt x="94" y="8624"/>
                  </a:cubicBezTo>
                  <a:cubicBezTo>
                    <a:pt x="140" y="8686"/>
                    <a:pt x="210" y="8717"/>
                    <a:pt x="280" y="8717"/>
                  </a:cubicBezTo>
                  <a:cubicBezTo>
                    <a:pt x="350" y="8717"/>
                    <a:pt x="420" y="8686"/>
                    <a:pt x="466" y="8624"/>
                  </a:cubicBezTo>
                  <a:lnTo>
                    <a:pt x="1490" y="7631"/>
                  </a:lnTo>
                  <a:lnTo>
                    <a:pt x="2203" y="7631"/>
                  </a:lnTo>
                  <a:cubicBezTo>
                    <a:pt x="1211" y="10020"/>
                    <a:pt x="1273" y="11912"/>
                    <a:pt x="2358" y="12408"/>
                  </a:cubicBezTo>
                  <a:cubicBezTo>
                    <a:pt x="2528" y="12493"/>
                    <a:pt x="2703" y="12530"/>
                    <a:pt x="2879" y="12530"/>
                  </a:cubicBezTo>
                  <a:cubicBezTo>
                    <a:pt x="3413" y="12530"/>
                    <a:pt x="3955" y="12192"/>
                    <a:pt x="4375" y="11819"/>
                  </a:cubicBezTo>
                  <a:cubicBezTo>
                    <a:pt x="5026" y="11261"/>
                    <a:pt x="5646" y="10361"/>
                    <a:pt x="6205" y="9275"/>
                  </a:cubicBezTo>
                  <a:cubicBezTo>
                    <a:pt x="6267" y="9461"/>
                    <a:pt x="6298" y="9585"/>
                    <a:pt x="6360" y="9710"/>
                  </a:cubicBezTo>
                  <a:cubicBezTo>
                    <a:pt x="6453" y="9989"/>
                    <a:pt x="6639" y="10330"/>
                    <a:pt x="6980" y="10330"/>
                  </a:cubicBezTo>
                  <a:cubicBezTo>
                    <a:pt x="7321" y="10330"/>
                    <a:pt x="7507" y="9989"/>
                    <a:pt x="7601" y="9710"/>
                  </a:cubicBezTo>
                  <a:cubicBezTo>
                    <a:pt x="7663" y="9585"/>
                    <a:pt x="7725" y="9461"/>
                    <a:pt x="7756" y="9275"/>
                  </a:cubicBezTo>
                  <a:cubicBezTo>
                    <a:pt x="8314" y="10361"/>
                    <a:pt x="8934" y="11261"/>
                    <a:pt x="9586" y="11819"/>
                  </a:cubicBezTo>
                  <a:cubicBezTo>
                    <a:pt x="10005" y="12192"/>
                    <a:pt x="10548" y="12530"/>
                    <a:pt x="11094" y="12530"/>
                  </a:cubicBezTo>
                  <a:cubicBezTo>
                    <a:pt x="11275" y="12530"/>
                    <a:pt x="11456" y="12493"/>
                    <a:pt x="11633" y="12408"/>
                  </a:cubicBezTo>
                  <a:cubicBezTo>
                    <a:pt x="12719" y="11912"/>
                    <a:pt x="12750" y="10020"/>
                    <a:pt x="11757" y="7631"/>
                  </a:cubicBezTo>
                  <a:lnTo>
                    <a:pt x="12471" y="7631"/>
                  </a:lnTo>
                  <a:lnTo>
                    <a:pt x="13494" y="8624"/>
                  </a:lnTo>
                  <a:cubicBezTo>
                    <a:pt x="13541" y="8686"/>
                    <a:pt x="13611" y="8717"/>
                    <a:pt x="13680" y="8717"/>
                  </a:cubicBezTo>
                  <a:cubicBezTo>
                    <a:pt x="13750" y="8717"/>
                    <a:pt x="13820" y="8686"/>
                    <a:pt x="13866" y="8624"/>
                  </a:cubicBezTo>
                  <a:cubicBezTo>
                    <a:pt x="13990" y="8531"/>
                    <a:pt x="13990" y="8345"/>
                    <a:pt x="13866" y="8252"/>
                  </a:cubicBezTo>
                  <a:lnTo>
                    <a:pt x="12781" y="7166"/>
                  </a:lnTo>
                  <a:cubicBezTo>
                    <a:pt x="12719" y="7104"/>
                    <a:pt x="12657" y="7073"/>
                    <a:pt x="12564" y="7073"/>
                  </a:cubicBezTo>
                  <a:lnTo>
                    <a:pt x="11509" y="7073"/>
                  </a:lnTo>
                  <a:cubicBezTo>
                    <a:pt x="11509" y="7073"/>
                    <a:pt x="11509" y="7073"/>
                    <a:pt x="11509" y="7042"/>
                  </a:cubicBezTo>
                  <a:cubicBezTo>
                    <a:pt x="11323" y="6670"/>
                    <a:pt x="11137" y="6297"/>
                    <a:pt x="10920" y="5925"/>
                  </a:cubicBezTo>
                  <a:lnTo>
                    <a:pt x="12005" y="5398"/>
                  </a:lnTo>
                  <a:cubicBezTo>
                    <a:pt x="12036" y="5367"/>
                    <a:pt x="12098" y="5336"/>
                    <a:pt x="12129" y="5274"/>
                  </a:cubicBezTo>
                  <a:lnTo>
                    <a:pt x="12657" y="4188"/>
                  </a:lnTo>
                  <a:cubicBezTo>
                    <a:pt x="12719" y="4064"/>
                    <a:pt x="12657" y="3909"/>
                    <a:pt x="12533" y="3847"/>
                  </a:cubicBezTo>
                  <a:cubicBezTo>
                    <a:pt x="12491" y="3816"/>
                    <a:pt x="12446" y="3802"/>
                    <a:pt x="12402" y="3802"/>
                  </a:cubicBezTo>
                  <a:cubicBezTo>
                    <a:pt x="12312" y="3802"/>
                    <a:pt x="12222" y="3857"/>
                    <a:pt x="12160" y="3940"/>
                  </a:cubicBezTo>
                  <a:lnTo>
                    <a:pt x="11664" y="4964"/>
                  </a:lnTo>
                  <a:lnTo>
                    <a:pt x="10640" y="5460"/>
                  </a:lnTo>
                  <a:cubicBezTo>
                    <a:pt x="10330" y="4964"/>
                    <a:pt x="9989" y="4529"/>
                    <a:pt x="9648" y="4126"/>
                  </a:cubicBezTo>
                  <a:lnTo>
                    <a:pt x="11447" y="3227"/>
                  </a:lnTo>
                  <a:cubicBezTo>
                    <a:pt x="11509" y="3196"/>
                    <a:pt x="11540" y="3165"/>
                    <a:pt x="11571" y="3103"/>
                  </a:cubicBezTo>
                  <a:lnTo>
                    <a:pt x="12129" y="2017"/>
                  </a:lnTo>
                  <a:cubicBezTo>
                    <a:pt x="12191" y="1893"/>
                    <a:pt x="12129" y="1707"/>
                    <a:pt x="12005" y="1645"/>
                  </a:cubicBezTo>
                  <a:cubicBezTo>
                    <a:pt x="11964" y="1628"/>
                    <a:pt x="11922" y="1620"/>
                    <a:pt x="11882" y="1620"/>
                  </a:cubicBezTo>
                  <a:cubicBezTo>
                    <a:pt x="11774" y="1620"/>
                    <a:pt x="11678" y="1678"/>
                    <a:pt x="11633" y="1769"/>
                  </a:cubicBezTo>
                  <a:lnTo>
                    <a:pt x="11137" y="2792"/>
                  </a:lnTo>
                  <a:lnTo>
                    <a:pt x="9245" y="3723"/>
                  </a:lnTo>
                  <a:cubicBezTo>
                    <a:pt x="8903" y="3413"/>
                    <a:pt x="8500" y="3134"/>
                    <a:pt x="8097" y="3009"/>
                  </a:cubicBezTo>
                  <a:cubicBezTo>
                    <a:pt x="8252" y="2854"/>
                    <a:pt x="8345" y="2668"/>
                    <a:pt x="8345" y="2451"/>
                  </a:cubicBezTo>
                  <a:cubicBezTo>
                    <a:pt x="8345" y="2296"/>
                    <a:pt x="8314" y="2172"/>
                    <a:pt x="8252" y="2048"/>
                  </a:cubicBezTo>
                  <a:lnTo>
                    <a:pt x="9369" y="435"/>
                  </a:lnTo>
                  <a:cubicBezTo>
                    <a:pt x="9462" y="311"/>
                    <a:pt x="9431" y="125"/>
                    <a:pt x="9307" y="32"/>
                  </a:cubicBezTo>
                  <a:cubicBezTo>
                    <a:pt x="9265" y="11"/>
                    <a:pt x="9220" y="1"/>
                    <a:pt x="9176" y="1"/>
                  </a:cubicBezTo>
                  <a:cubicBezTo>
                    <a:pt x="9086" y="1"/>
                    <a:pt x="8996" y="42"/>
                    <a:pt x="8934" y="125"/>
                  </a:cubicBezTo>
                  <a:lnTo>
                    <a:pt x="7818" y="1676"/>
                  </a:lnTo>
                  <a:cubicBezTo>
                    <a:pt x="7725" y="1645"/>
                    <a:pt x="7632" y="1614"/>
                    <a:pt x="7507" y="1614"/>
                  </a:cubicBezTo>
                  <a:cubicBezTo>
                    <a:pt x="7321" y="1614"/>
                    <a:pt x="7135" y="1707"/>
                    <a:pt x="6980" y="1831"/>
                  </a:cubicBezTo>
                  <a:cubicBezTo>
                    <a:pt x="6825" y="1707"/>
                    <a:pt x="6639" y="1614"/>
                    <a:pt x="6422" y="1614"/>
                  </a:cubicBezTo>
                  <a:cubicBezTo>
                    <a:pt x="6329" y="1614"/>
                    <a:pt x="6236" y="1645"/>
                    <a:pt x="6112" y="1676"/>
                  </a:cubicBezTo>
                  <a:lnTo>
                    <a:pt x="5026" y="125"/>
                  </a:lnTo>
                  <a:cubicBezTo>
                    <a:pt x="4964" y="42"/>
                    <a:pt x="4874" y="1"/>
                    <a:pt x="4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1602540" y="3413061"/>
              <a:ext cx="48546" cy="92966"/>
            </a:xfrm>
            <a:custGeom>
              <a:avLst/>
              <a:gdLst/>
              <a:ahLst/>
              <a:cxnLst/>
              <a:rect l="l" t="t" r="r" b="b"/>
              <a:pathLst>
                <a:path w="1800" h="3447" extrusionOk="0">
                  <a:moveTo>
                    <a:pt x="1493" y="1"/>
                  </a:moveTo>
                  <a:cubicBezTo>
                    <a:pt x="1396" y="1"/>
                    <a:pt x="1314" y="56"/>
                    <a:pt x="1272" y="139"/>
                  </a:cubicBezTo>
                  <a:cubicBezTo>
                    <a:pt x="1055" y="449"/>
                    <a:pt x="900" y="821"/>
                    <a:pt x="714" y="1162"/>
                  </a:cubicBezTo>
                  <a:cubicBezTo>
                    <a:pt x="404" y="1876"/>
                    <a:pt x="156" y="2527"/>
                    <a:pt x="31" y="3116"/>
                  </a:cubicBezTo>
                  <a:cubicBezTo>
                    <a:pt x="0" y="3272"/>
                    <a:pt x="93" y="3396"/>
                    <a:pt x="218" y="3427"/>
                  </a:cubicBezTo>
                  <a:cubicBezTo>
                    <a:pt x="251" y="3440"/>
                    <a:pt x="284" y="3446"/>
                    <a:pt x="316" y="3446"/>
                  </a:cubicBezTo>
                  <a:cubicBezTo>
                    <a:pt x="433" y="3446"/>
                    <a:pt x="534" y="3362"/>
                    <a:pt x="559" y="3240"/>
                  </a:cubicBezTo>
                  <a:cubicBezTo>
                    <a:pt x="683" y="2682"/>
                    <a:pt x="900" y="2062"/>
                    <a:pt x="1210" y="1410"/>
                  </a:cubicBezTo>
                  <a:cubicBezTo>
                    <a:pt x="1365" y="1038"/>
                    <a:pt x="1551" y="728"/>
                    <a:pt x="1737" y="418"/>
                  </a:cubicBezTo>
                  <a:cubicBezTo>
                    <a:pt x="1800" y="294"/>
                    <a:pt x="1769" y="108"/>
                    <a:pt x="1644" y="46"/>
                  </a:cubicBezTo>
                  <a:cubicBezTo>
                    <a:pt x="1593" y="15"/>
                    <a:pt x="1541" y="1"/>
                    <a:pt x="1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1786583" y="3413061"/>
              <a:ext cx="49382" cy="92966"/>
            </a:xfrm>
            <a:custGeom>
              <a:avLst/>
              <a:gdLst/>
              <a:ahLst/>
              <a:cxnLst/>
              <a:rect l="l" t="t" r="r" b="b"/>
              <a:pathLst>
                <a:path w="1831" h="3447" extrusionOk="0">
                  <a:moveTo>
                    <a:pt x="325" y="1"/>
                  </a:moveTo>
                  <a:cubicBezTo>
                    <a:pt x="276" y="1"/>
                    <a:pt x="228" y="15"/>
                    <a:pt x="187" y="46"/>
                  </a:cubicBezTo>
                  <a:cubicBezTo>
                    <a:pt x="63" y="108"/>
                    <a:pt x="1" y="294"/>
                    <a:pt x="94" y="418"/>
                  </a:cubicBezTo>
                  <a:cubicBezTo>
                    <a:pt x="280" y="728"/>
                    <a:pt x="435" y="1069"/>
                    <a:pt x="621" y="1410"/>
                  </a:cubicBezTo>
                  <a:cubicBezTo>
                    <a:pt x="900" y="2062"/>
                    <a:pt x="1148" y="2682"/>
                    <a:pt x="1272" y="3240"/>
                  </a:cubicBezTo>
                  <a:cubicBezTo>
                    <a:pt x="1297" y="3362"/>
                    <a:pt x="1398" y="3446"/>
                    <a:pt x="1500" y="3446"/>
                  </a:cubicBezTo>
                  <a:cubicBezTo>
                    <a:pt x="1528" y="3446"/>
                    <a:pt x="1556" y="3440"/>
                    <a:pt x="1583" y="3427"/>
                  </a:cubicBezTo>
                  <a:cubicBezTo>
                    <a:pt x="1738" y="3396"/>
                    <a:pt x="1831" y="3272"/>
                    <a:pt x="1800" y="3116"/>
                  </a:cubicBezTo>
                  <a:cubicBezTo>
                    <a:pt x="1645" y="2527"/>
                    <a:pt x="1428" y="1845"/>
                    <a:pt x="1086" y="1162"/>
                  </a:cubicBezTo>
                  <a:cubicBezTo>
                    <a:pt x="931" y="821"/>
                    <a:pt x="745" y="449"/>
                    <a:pt x="559" y="139"/>
                  </a:cubicBezTo>
                  <a:cubicBezTo>
                    <a:pt x="518" y="56"/>
                    <a:pt x="42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95" name="Google Shape;795;p44"/>
          <p:cNvGrpSpPr/>
          <p:nvPr/>
        </p:nvGrpSpPr>
        <p:grpSpPr>
          <a:xfrm>
            <a:off x="1581611" y="2621194"/>
            <a:ext cx="278627" cy="376501"/>
            <a:chOff x="1581611" y="2621194"/>
            <a:chExt cx="278627" cy="376501"/>
          </a:xfrm>
        </p:grpSpPr>
        <p:sp>
          <p:nvSpPr>
            <p:cNvPr id="796" name="Google Shape;796;p44"/>
            <p:cNvSpPr/>
            <p:nvPr/>
          </p:nvSpPr>
          <p:spPr>
            <a:xfrm>
              <a:off x="1713791" y="2846232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1581611" y="2621194"/>
              <a:ext cx="278627" cy="376501"/>
            </a:xfrm>
            <a:custGeom>
              <a:avLst/>
              <a:gdLst/>
              <a:ahLst/>
              <a:cxnLst/>
              <a:rect l="l" t="t" r="r" b="b"/>
              <a:pathLst>
                <a:path w="10331" h="13960" extrusionOk="0">
                  <a:moveTo>
                    <a:pt x="5150" y="2885"/>
                  </a:moveTo>
                  <a:cubicBezTo>
                    <a:pt x="5553" y="2885"/>
                    <a:pt x="5988" y="3754"/>
                    <a:pt x="5988" y="4250"/>
                  </a:cubicBezTo>
                  <a:cubicBezTo>
                    <a:pt x="5988" y="4343"/>
                    <a:pt x="5957" y="4405"/>
                    <a:pt x="5926" y="4436"/>
                  </a:cubicBezTo>
                  <a:cubicBezTo>
                    <a:pt x="5864" y="4529"/>
                    <a:pt x="5584" y="4529"/>
                    <a:pt x="5305" y="4529"/>
                  </a:cubicBezTo>
                  <a:lnTo>
                    <a:pt x="5026" y="4529"/>
                  </a:lnTo>
                  <a:cubicBezTo>
                    <a:pt x="4747" y="4529"/>
                    <a:pt x="4437" y="4529"/>
                    <a:pt x="4375" y="4436"/>
                  </a:cubicBezTo>
                  <a:cubicBezTo>
                    <a:pt x="4344" y="4405"/>
                    <a:pt x="4344" y="4343"/>
                    <a:pt x="4344" y="4250"/>
                  </a:cubicBezTo>
                  <a:cubicBezTo>
                    <a:pt x="4344" y="3754"/>
                    <a:pt x="4778" y="2885"/>
                    <a:pt x="5150" y="2885"/>
                  </a:cubicBezTo>
                  <a:close/>
                  <a:moveTo>
                    <a:pt x="6143" y="4963"/>
                  </a:moveTo>
                  <a:cubicBezTo>
                    <a:pt x="6391" y="5212"/>
                    <a:pt x="6515" y="5553"/>
                    <a:pt x="6515" y="5894"/>
                  </a:cubicBezTo>
                  <a:lnTo>
                    <a:pt x="6515" y="10516"/>
                  </a:lnTo>
                  <a:cubicBezTo>
                    <a:pt x="6515" y="10821"/>
                    <a:pt x="6275" y="11066"/>
                    <a:pt x="5972" y="11074"/>
                  </a:cubicBezTo>
                  <a:lnTo>
                    <a:pt x="5972" y="11074"/>
                  </a:lnTo>
                  <a:cubicBezTo>
                    <a:pt x="5669" y="11066"/>
                    <a:pt x="5429" y="10821"/>
                    <a:pt x="5429" y="10516"/>
                  </a:cubicBezTo>
                  <a:cubicBezTo>
                    <a:pt x="5429" y="10361"/>
                    <a:pt x="5305" y="10268"/>
                    <a:pt x="5150" y="10268"/>
                  </a:cubicBezTo>
                  <a:cubicBezTo>
                    <a:pt x="4995" y="10268"/>
                    <a:pt x="4902" y="10361"/>
                    <a:pt x="4902" y="10516"/>
                  </a:cubicBezTo>
                  <a:cubicBezTo>
                    <a:pt x="4902" y="10826"/>
                    <a:pt x="4654" y="11074"/>
                    <a:pt x="4344" y="11074"/>
                  </a:cubicBezTo>
                  <a:cubicBezTo>
                    <a:pt x="4033" y="11074"/>
                    <a:pt x="3785" y="10826"/>
                    <a:pt x="3785" y="10516"/>
                  </a:cubicBezTo>
                  <a:lnTo>
                    <a:pt x="3785" y="5894"/>
                  </a:lnTo>
                  <a:cubicBezTo>
                    <a:pt x="3785" y="5553"/>
                    <a:pt x="3940" y="5212"/>
                    <a:pt x="4158" y="4963"/>
                  </a:cubicBezTo>
                  <a:cubicBezTo>
                    <a:pt x="4375" y="5057"/>
                    <a:pt x="4623" y="5088"/>
                    <a:pt x="4871" y="5088"/>
                  </a:cubicBezTo>
                  <a:lnTo>
                    <a:pt x="4871" y="7538"/>
                  </a:lnTo>
                  <a:cubicBezTo>
                    <a:pt x="4871" y="7662"/>
                    <a:pt x="4995" y="7786"/>
                    <a:pt x="5150" y="7786"/>
                  </a:cubicBezTo>
                  <a:cubicBezTo>
                    <a:pt x="5305" y="7786"/>
                    <a:pt x="5429" y="7662"/>
                    <a:pt x="5429" y="7538"/>
                  </a:cubicBezTo>
                  <a:lnTo>
                    <a:pt x="5429" y="5088"/>
                  </a:lnTo>
                  <a:cubicBezTo>
                    <a:pt x="5708" y="5088"/>
                    <a:pt x="5957" y="5057"/>
                    <a:pt x="6143" y="4963"/>
                  </a:cubicBezTo>
                  <a:close/>
                  <a:moveTo>
                    <a:pt x="2420" y="0"/>
                  </a:moveTo>
                  <a:cubicBezTo>
                    <a:pt x="2265" y="0"/>
                    <a:pt x="2172" y="125"/>
                    <a:pt x="2172" y="280"/>
                  </a:cubicBezTo>
                  <a:cubicBezTo>
                    <a:pt x="2172" y="435"/>
                    <a:pt x="2265" y="559"/>
                    <a:pt x="2420" y="559"/>
                  </a:cubicBezTo>
                  <a:lnTo>
                    <a:pt x="3847" y="559"/>
                  </a:lnTo>
                  <a:lnTo>
                    <a:pt x="4313" y="2854"/>
                  </a:lnTo>
                  <a:cubicBezTo>
                    <a:pt x="4002" y="3226"/>
                    <a:pt x="3785" y="3816"/>
                    <a:pt x="3785" y="4250"/>
                  </a:cubicBezTo>
                  <a:cubicBezTo>
                    <a:pt x="3785" y="4343"/>
                    <a:pt x="3816" y="4436"/>
                    <a:pt x="3816" y="4529"/>
                  </a:cubicBezTo>
                  <a:cubicBezTo>
                    <a:pt x="3599" y="4746"/>
                    <a:pt x="3444" y="5026"/>
                    <a:pt x="3320" y="5305"/>
                  </a:cubicBezTo>
                  <a:lnTo>
                    <a:pt x="2700" y="4684"/>
                  </a:lnTo>
                  <a:lnTo>
                    <a:pt x="2700" y="3164"/>
                  </a:lnTo>
                  <a:cubicBezTo>
                    <a:pt x="2700" y="3009"/>
                    <a:pt x="2576" y="2885"/>
                    <a:pt x="2420" y="2885"/>
                  </a:cubicBezTo>
                  <a:cubicBezTo>
                    <a:pt x="2265" y="2885"/>
                    <a:pt x="2172" y="3009"/>
                    <a:pt x="2172" y="3164"/>
                  </a:cubicBezTo>
                  <a:lnTo>
                    <a:pt x="2172" y="4808"/>
                  </a:lnTo>
                  <a:cubicBezTo>
                    <a:pt x="2172" y="4870"/>
                    <a:pt x="2172" y="4932"/>
                    <a:pt x="2234" y="4995"/>
                  </a:cubicBezTo>
                  <a:lnTo>
                    <a:pt x="3258" y="6018"/>
                  </a:lnTo>
                  <a:lnTo>
                    <a:pt x="3258" y="7135"/>
                  </a:lnTo>
                  <a:lnTo>
                    <a:pt x="2638" y="6514"/>
                  </a:lnTo>
                  <a:cubicBezTo>
                    <a:pt x="2576" y="6468"/>
                    <a:pt x="2506" y="6445"/>
                    <a:pt x="2436" y="6445"/>
                  </a:cubicBezTo>
                  <a:cubicBezTo>
                    <a:pt x="2366" y="6445"/>
                    <a:pt x="2296" y="6468"/>
                    <a:pt x="2234" y="6514"/>
                  </a:cubicBezTo>
                  <a:cubicBezTo>
                    <a:pt x="2141" y="6607"/>
                    <a:pt x="2141" y="6794"/>
                    <a:pt x="2234" y="6887"/>
                  </a:cubicBezTo>
                  <a:lnTo>
                    <a:pt x="3258" y="7910"/>
                  </a:lnTo>
                  <a:lnTo>
                    <a:pt x="3258" y="9027"/>
                  </a:lnTo>
                  <a:lnTo>
                    <a:pt x="1552" y="7321"/>
                  </a:lnTo>
                  <a:cubicBezTo>
                    <a:pt x="1484" y="7276"/>
                    <a:pt x="1399" y="7247"/>
                    <a:pt x="1322" y="7247"/>
                  </a:cubicBezTo>
                  <a:cubicBezTo>
                    <a:pt x="1294" y="7247"/>
                    <a:pt x="1267" y="7251"/>
                    <a:pt x="1242" y="7259"/>
                  </a:cubicBezTo>
                  <a:cubicBezTo>
                    <a:pt x="1149" y="7321"/>
                    <a:pt x="1087" y="7414"/>
                    <a:pt x="1087" y="7538"/>
                  </a:cubicBezTo>
                  <a:lnTo>
                    <a:pt x="1087" y="13401"/>
                  </a:lnTo>
                  <a:lnTo>
                    <a:pt x="249" y="13401"/>
                  </a:lnTo>
                  <a:cubicBezTo>
                    <a:pt x="94" y="13401"/>
                    <a:pt x="1" y="13525"/>
                    <a:pt x="1" y="13680"/>
                  </a:cubicBezTo>
                  <a:cubicBezTo>
                    <a:pt x="1" y="13835"/>
                    <a:pt x="94" y="13959"/>
                    <a:pt x="249" y="13959"/>
                  </a:cubicBezTo>
                  <a:lnTo>
                    <a:pt x="1335" y="13959"/>
                  </a:lnTo>
                  <a:cubicBezTo>
                    <a:pt x="1490" y="13959"/>
                    <a:pt x="1614" y="13835"/>
                    <a:pt x="1614" y="13680"/>
                  </a:cubicBezTo>
                  <a:lnTo>
                    <a:pt x="1614" y="8158"/>
                  </a:lnTo>
                  <a:lnTo>
                    <a:pt x="3258" y="9771"/>
                  </a:lnTo>
                  <a:lnTo>
                    <a:pt x="3258" y="10516"/>
                  </a:lnTo>
                  <a:cubicBezTo>
                    <a:pt x="3258" y="11136"/>
                    <a:pt x="3754" y="11602"/>
                    <a:pt x="4344" y="11602"/>
                  </a:cubicBezTo>
                  <a:cubicBezTo>
                    <a:pt x="4685" y="11602"/>
                    <a:pt x="4964" y="11477"/>
                    <a:pt x="5150" y="11229"/>
                  </a:cubicBezTo>
                  <a:cubicBezTo>
                    <a:pt x="5367" y="11477"/>
                    <a:pt x="5646" y="11602"/>
                    <a:pt x="5988" y="11602"/>
                  </a:cubicBezTo>
                  <a:cubicBezTo>
                    <a:pt x="6577" y="11602"/>
                    <a:pt x="7073" y="11136"/>
                    <a:pt x="7073" y="10516"/>
                  </a:cubicBezTo>
                  <a:lnTo>
                    <a:pt x="7073" y="9802"/>
                  </a:lnTo>
                  <a:lnTo>
                    <a:pt x="8717" y="8189"/>
                  </a:lnTo>
                  <a:lnTo>
                    <a:pt x="8717" y="13680"/>
                  </a:lnTo>
                  <a:cubicBezTo>
                    <a:pt x="8717" y="13835"/>
                    <a:pt x="8841" y="13959"/>
                    <a:pt x="8966" y="13959"/>
                  </a:cubicBezTo>
                  <a:lnTo>
                    <a:pt x="10082" y="13959"/>
                  </a:lnTo>
                  <a:cubicBezTo>
                    <a:pt x="10206" y="13959"/>
                    <a:pt x="10330" y="13835"/>
                    <a:pt x="10330" y="13680"/>
                  </a:cubicBezTo>
                  <a:cubicBezTo>
                    <a:pt x="10330" y="13525"/>
                    <a:pt x="10206" y="13432"/>
                    <a:pt x="10082" y="13432"/>
                  </a:cubicBezTo>
                  <a:lnTo>
                    <a:pt x="9245" y="13432"/>
                  </a:lnTo>
                  <a:lnTo>
                    <a:pt x="9245" y="7538"/>
                  </a:lnTo>
                  <a:cubicBezTo>
                    <a:pt x="9245" y="7414"/>
                    <a:pt x="9183" y="7321"/>
                    <a:pt x="9090" y="7290"/>
                  </a:cubicBezTo>
                  <a:cubicBezTo>
                    <a:pt x="9042" y="7266"/>
                    <a:pt x="8999" y="7256"/>
                    <a:pt x="8959" y="7256"/>
                  </a:cubicBezTo>
                  <a:cubicBezTo>
                    <a:pt x="8894" y="7256"/>
                    <a:pt x="8837" y="7283"/>
                    <a:pt x="8779" y="7321"/>
                  </a:cubicBezTo>
                  <a:lnTo>
                    <a:pt x="7073" y="9058"/>
                  </a:lnTo>
                  <a:lnTo>
                    <a:pt x="7073" y="7910"/>
                  </a:lnTo>
                  <a:lnTo>
                    <a:pt x="8097" y="6887"/>
                  </a:lnTo>
                  <a:cubicBezTo>
                    <a:pt x="8190" y="6794"/>
                    <a:pt x="8190" y="6607"/>
                    <a:pt x="8097" y="6514"/>
                  </a:cubicBezTo>
                  <a:cubicBezTo>
                    <a:pt x="8035" y="6468"/>
                    <a:pt x="7965" y="6445"/>
                    <a:pt x="7895" y="6445"/>
                  </a:cubicBezTo>
                  <a:cubicBezTo>
                    <a:pt x="7826" y="6445"/>
                    <a:pt x="7756" y="6468"/>
                    <a:pt x="7694" y="6514"/>
                  </a:cubicBezTo>
                  <a:lnTo>
                    <a:pt x="7073" y="7135"/>
                  </a:lnTo>
                  <a:lnTo>
                    <a:pt x="7073" y="5987"/>
                  </a:lnTo>
                  <a:lnTo>
                    <a:pt x="8097" y="4995"/>
                  </a:lnTo>
                  <a:cubicBezTo>
                    <a:pt x="8128" y="4932"/>
                    <a:pt x="8159" y="4870"/>
                    <a:pt x="8159" y="4808"/>
                  </a:cubicBezTo>
                  <a:lnTo>
                    <a:pt x="8159" y="3164"/>
                  </a:lnTo>
                  <a:cubicBezTo>
                    <a:pt x="8159" y="3009"/>
                    <a:pt x="8035" y="2885"/>
                    <a:pt x="7880" y="2885"/>
                  </a:cubicBezTo>
                  <a:cubicBezTo>
                    <a:pt x="7756" y="2885"/>
                    <a:pt x="7632" y="3009"/>
                    <a:pt x="7632" y="3164"/>
                  </a:cubicBezTo>
                  <a:lnTo>
                    <a:pt x="7632" y="4684"/>
                  </a:lnTo>
                  <a:lnTo>
                    <a:pt x="6980" y="5305"/>
                  </a:lnTo>
                  <a:cubicBezTo>
                    <a:pt x="6887" y="5026"/>
                    <a:pt x="6732" y="4746"/>
                    <a:pt x="6515" y="4529"/>
                  </a:cubicBezTo>
                  <a:cubicBezTo>
                    <a:pt x="6515" y="4436"/>
                    <a:pt x="6546" y="4343"/>
                    <a:pt x="6546" y="4250"/>
                  </a:cubicBezTo>
                  <a:cubicBezTo>
                    <a:pt x="6546" y="3816"/>
                    <a:pt x="6329" y="3226"/>
                    <a:pt x="6019" y="2854"/>
                  </a:cubicBezTo>
                  <a:lnTo>
                    <a:pt x="6484" y="559"/>
                  </a:lnTo>
                  <a:lnTo>
                    <a:pt x="7880" y="559"/>
                  </a:lnTo>
                  <a:cubicBezTo>
                    <a:pt x="8035" y="559"/>
                    <a:pt x="8159" y="435"/>
                    <a:pt x="8159" y="280"/>
                  </a:cubicBezTo>
                  <a:cubicBezTo>
                    <a:pt x="8159" y="125"/>
                    <a:pt x="8035" y="0"/>
                    <a:pt x="7880" y="0"/>
                  </a:cubicBezTo>
                  <a:lnTo>
                    <a:pt x="6267" y="0"/>
                  </a:lnTo>
                  <a:cubicBezTo>
                    <a:pt x="6112" y="0"/>
                    <a:pt x="6019" y="93"/>
                    <a:pt x="5988" y="218"/>
                  </a:cubicBezTo>
                  <a:lnTo>
                    <a:pt x="5553" y="2451"/>
                  </a:lnTo>
                  <a:cubicBezTo>
                    <a:pt x="5429" y="2389"/>
                    <a:pt x="5274" y="2358"/>
                    <a:pt x="5150" y="2358"/>
                  </a:cubicBezTo>
                  <a:cubicBezTo>
                    <a:pt x="5026" y="2358"/>
                    <a:pt x="4902" y="2389"/>
                    <a:pt x="4778" y="2451"/>
                  </a:cubicBezTo>
                  <a:lnTo>
                    <a:pt x="4344" y="218"/>
                  </a:lnTo>
                  <a:cubicBezTo>
                    <a:pt x="4313" y="93"/>
                    <a:pt x="4189" y="0"/>
                    <a:pt x="4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98" name="Google Shape;798;p44"/>
          <p:cNvGrpSpPr/>
          <p:nvPr/>
        </p:nvGrpSpPr>
        <p:grpSpPr>
          <a:xfrm>
            <a:off x="1532256" y="2020518"/>
            <a:ext cx="376501" cy="376501"/>
            <a:chOff x="1532256" y="2020518"/>
            <a:chExt cx="376501" cy="376501"/>
          </a:xfrm>
        </p:grpSpPr>
        <p:sp>
          <p:nvSpPr>
            <p:cNvPr id="799" name="Google Shape;799;p44"/>
            <p:cNvSpPr/>
            <p:nvPr/>
          </p:nvSpPr>
          <p:spPr>
            <a:xfrm>
              <a:off x="1713791" y="2201217"/>
              <a:ext cx="14267" cy="14267"/>
            </a:xfrm>
            <a:custGeom>
              <a:avLst/>
              <a:gdLst/>
              <a:ahLst/>
              <a:cxnLst/>
              <a:rect l="l" t="t" r="r" b="b"/>
              <a:pathLst>
                <a:path w="529" h="529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04"/>
                    <a:pt x="94" y="528"/>
                    <a:pt x="249" y="528"/>
                  </a:cubicBezTo>
                  <a:cubicBezTo>
                    <a:pt x="404" y="528"/>
                    <a:pt x="528" y="404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1532256" y="2020518"/>
              <a:ext cx="376501" cy="376501"/>
            </a:xfrm>
            <a:custGeom>
              <a:avLst/>
              <a:gdLst/>
              <a:ahLst/>
              <a:cxnLst/>
              <a:rect l="l" t="t" r="r" b="b"/>
              <a:pathLst>
                <a:path w="13960" h="13960" extrusionOk="0">
                  <a:moveTo>
                    <a:pt x="6980" y="2327"/>
                  </a:moveTo>
                  <a:cubicBezTo>
                    <a:pt x="7787" y="2327"/>
                    <a:pt x="8345" y="2637"/>
                    <a:pt x="8345" y="2886"/>
                  </a:cubicBezTo>
                  <a:cubicBezTo>
                    <a:pt x="8345" y="3103"/>
                    <a:pt x="7787" y="3413"/>
                    <a:pt x="6980" y="3413"/>
                  </a:cubicBezTo>
                  <a:cubicBezTo>
                    <a:pt x="6174" y="3413"/>
                    <a:pt x="5615" y="3103"/>
                    <a:pt x="5615" y="2886"/>
                  </a:cubicBezTo>
                  <a:cubicBezTo>
                    <a:pt x="5615" y="2668"/>
                    <a:pt x="6174" y="2327"/>
                    <a:pt x="6980" y="2327"/>
                  </a:cubicBezTo>
                  <a:close/>
                  <a:moveTo>
                    <a:pt x="8283" y="3692"/>
                  </a:moveTo>
                  <a:cubicBezTo>
                    <a:pt x="9183" y="4809"/>
                    <a:pt x="9431" y="6080"/>
                    <a:pt x="9431" y="7507"/>
                  </a:cubicBezTo>
                  <a:cubicBezTo>
                    <a:pt x="9431" y="8934"/>
                    <a:pt x="9151" y="10454"/>
                    <a:pt x="8655" y="11602"/>
                  </a:cubicBezTo>
                  <a:cubicBezTo>
                    <a:pt x="8252" y="12563"/>
                    <a:pt x="7756" y="13184"/>
                    <a:pt x="7259" y="13370"/>
                  </a:cubicBezTo>
                  <a:lnTo>
                    <a:pt x="7259" y="8066"/>
                  </a:lnTo>
                  <a:cubicBezTo>
                    <a:pt x="7259" y="7911"/>
                    <a:pt x="7135" y="7787"/>
                    <a:pt x="6980" y="7787"/>
                  </a:cubicBezTo>
                  <a:cubicBezTo>
                    <a:pt x="6825" y="7787"/>
                    <a:pt x="6732" y="7911"/>
                    <a:pt x="6732" y="8066"/>
                  </a:cubicBezTo>
                  <a:lnTo>
                    <a:pt x="6732" y="13370"/>
                  </a:lnTo>
                  <a:cubicBezTo>
                    <a:pt x="6236" y="13184"/>
                    <a:pt x="5708" y="12563"/>
                    <a:pt x="5305" y="11602"/>
                  </a:cubicBezTo>
                  <a:cubicBezTo>
                    <a:pt x="4809" y="10454"/>
                    <a:pt x="4530" y="8965"/>
                    <a:pt x="4530" y="7507"/>
                  </a:cubicBezTo>
                  <a:cubicBezTo>
                    <a:pt x="4530" y="6080"/>
                    <a:pt x="4809" y="4809"/>
                    <a:pt x="5677" y="3692"/>
                  </a:cubicBezTo>
                  <a:cubicBezTo>
                    <a:pt x="5988" y="3847"/>
                    <a:pt x="6329" y="3940"/>
                    <a:pt x="6732" y="3971"/>
                  </a:cubicBezTo>
                  <a:lnTo>
                    <a:pt x="6732" y="5863"/>
                  </a:lnTo>
                  <a:cubicBezTo>
                    <a:pt x="6732" y="6018"/>
                    <a:pt x="6856" y="6143"/>
                    <a:pt x="6980" y="6143"/>
                  </a:cubicBezTo>
                  <a:cubicBezTo>
                    <a:pt x="7135" y="6143"/>
                    <a:pt x="7259" y="6018"/>
                    <a:pt x="7259" y="5863"/>
                  </a:cubicBezTo>
                  <a:lnTo>
                    <a:pt x="7259" y="3971"/>
                  </a:lnTo>
                  <a:cubicBezTo>
                    <a:pt x="7663" y="3940"/>
                    <a:pt x="8004" y="3847"/>
                    <a:pt x="8283" y="3692"/>
                  </a:cubicBezTo>
                  <a:close/>
                  <a:moveTo>
                    <a:pt x="2079" y="1"/>
                  </a:moveTo>
                  <a:cubicBezTo>
                    <a:pt x="1924" y="1"/>
                    <a:pt x="1800" y="125"/>
                    <a:pt x="1800" y="280"/>
                  </a:cubicBezTo>
                  <a:cubicBezTo>
                    <a:pt x="1800" y="404"/>
                    <a:pt x="1924" y="528"/>
                    <a:pt x="2079" y="528"/>
                  </a:cubicBezTo>
                  <a:lnTo>
                    <a:pt x="4685" y="528"/>
                  </a:lnTo>
                  <a:lnTo>
                    <a:pt x="5988" y="1955"/>
                  </a:lnTo>
                  <a:cubicBezTo>
                    <a:pt x="5429" y="2141"/>
                    <a:pt x="5088" y="2482"/>
                    <a:pt x="5088" y="2886"/>
                  </a:cubicBezTo>
                  <a:cubicBezTo>
                    <a:pt x="5088" y="3010"/>
                    <a:pt x="5119" y="3165"/>
                    <a:pt x="5274" y="3351"/>
                  </a:cubicBezTo>
                  <a:cubicBezTo>
                    <a:pt x="5212" y="3444"/>
                    <a:pt x="5150" y="3506"/>
                    <a:pt x="5088" y="3599"/>
                  </a:cubicBezTo>
                  <a:lnTo>
                    <a:pt x="3909" y="2420"/>
                  </a:lnTo>
                  <a:cubicBezTo>
                    <a:pt x="3878" y="2358"/>
                    <a:pt x="3785" y="2327"/>
                    <a:pt x="3723" y="2327"/>
                  </a:cubicBezTo>
                  <a:lnTo>
                    <a:pt x="2637" y="2327"/>
                  </a:lnTo>
                  <a:cubicBezTo>
                    <a:pt x="2482" y="2327"/>
                    <a:pt x="2358" y="2451"/>
                    <a:pt x="2358" y="2606"/>
                  </a:cubicBezTo>
                  <a:cubicBezTo>
                    <a:pt x="2358" y="2761"/>
                    <a:pt x="2482" y="2886"/>
                    <a:pt x="2637" y="2886"/>
                  </a:cubicBezTo>
                  <a:lnTo>
                    <a:pt x="3599" y="2886"/>
                  </a:lnTo>
                  <a:lnTo>
                    <a:pt x="4778" y="4064"/>
                  </a:lnTo>
                  <a:cubicBezTo>
                    <a:pt x="4499" y="4530"/>
                    <a:pt x="4312" y="5026"/>
                    <a:pt x="4188" y="5615"/>
                  </a:cubicBezTo>
                  <a:lnTo>
                    <a:pt x="2637" y="5615"/>
                  </a:lnTo>
                  <a:cubicBezTo>
                    <a:pt x="2513" y="5615"/>
                    <a:pt x="2420" y="5677"/>
                    <a:pt x="2389" y="5770"/>
                  </a:cubicBezTo>
                  <a:lnTo>
                    <a:pt x="1366" y="8314"/>
                  </a:lnTo>
                  <a:lnTo>
                    <a:pt x="280" y="8314"/>
                  </a:lnTo>
                  <a:cubicBezTo>
                    <a:pt x="125" y="8314"/>
                    <a:pt x="1" y="8438"/>
                    <a:pt x="1" y="8593"/>
                  </a:cubicBezTo>
                  <a:cubicBezTo>
                    <a:pt x="1" y="8748"/>
                    <a:pt x="125" y="8872"/>
                    <a:pt x="280" y="8872"/>
                  </a:cubicBezTo>
                  <a:lnTo>
                    <a:pt x="1521" y="8872"/>
                  </a:lnTo>
                  <a:cubicBezTo>
                    <a:pt x="1645" y="8872"/>
                    <a:pt x="1738" y="8810"/>
                    <a:pt x="1800" y="8686"/>
                  </a:cubicBezTo>
                  <a:lnTo>
                    <a:pt x="2824" y="6143"/>
                  </a:lnTo>
                  <a:lnTo>
                    <a:pt x="4095" y="6143"/>
                  </a:lnTo>
                  <a:cubicBezTo>
                    <a:pt x="4033" y="6577"/>
                    <a:pt x="4002" y="7011"/>
                    <a:pt x="4002" y="7507"/>
                  </a:cubicBezTo>
                  <a:cubicBezTo>
                    <a:pt x="4002" y="8004"/>
                    <a:pt x="4033" y="8531"/>
                    <a:pt x="4095" y="9027"/>
                  </a:cubicBezTo>
                  <a:lnTo>
                    <a:pt x="3165" y="9027"/>
                  </a:lnTo>
                  <a:cubicBezTo>
                    <a:pt x="3041" y="9027"/>
                    <a:pt x="2948" y="9120"/>
                    <a:pt x="2917" y="9244"/>
                  </a:cubicBezTo>
                  <a:lnTo>
                    <a:pt x="1831" y="13060"/>
                  </a:lnTo>
                  <a:cubicBezTo>
                    <a:pt x="1769" y="13215"/>
                    <a:pt x="1893" y="13401"/>
                    <a:pt x="2079" y="13401"/>
                  </a:cubicBezTo>
                  <a:cubicBezTo>
                    <a:pt x="2203" y="13401"/>
                    <a:pt x="2296" y="13339"/>
                    <a:pt x="2358" y="13215"/>
                  </a:cubicBezTo>
                  <a:lnTo>
                    <a:pt x="3382" y="9586"/>
                  </a:lnTo>
                  <a:lnTo>
                    <a:pt x="4157" y="9586"/>
                  </a:lnTo>
                  <a:cubicBezTo>
                    <a:pt x="4561" y="11912"/>
                    <a:pt x="5615" y="13959"/>
                    <a:pt x="6980" y="13959"/>
                  </a:cubicBezTo>
                  <a:cubicBezTo>
                    <a:pt x="8345" y="13959"/>
                    <a:pt x="9400" y="11912"/>
                    <a:pt x="9803" y="9586"/>
                  </a:cubicBezTo>
                  <a:lnTo>
                    <a:pt x="10609" y="9586"/>
                  </a:lnTo>
                  <a:lnTo>
                    <a:pt x="11633" y="13215"/>
                  </a:lnTo>
                  <a:cubicBezTo>
                    <a:pt x="11660" y="13323"/>
                    <a:pt x="11781" y="13407"/>
                    <a:pt x="11913" y="13407"/>
                  </a:cubicBezTo>
                  <a:cubicBezTo>
                    <a:pt x="11933" y="13407"/>
                    <a:pt x="11954" y="13405"/>
                    <a:pt x="11974" y="13401"/>
                  </a:cubicBezTo>
                  <a:cubicBezTo>
                    <a:pt x="12129" y="13339"/>
                    <a:pt x="12191" y="13184"/>
                    <a:pt x="12160" y="13060"/>
                  </a:cubicBezTo>
                  <a:lnTo>
                    <a:pt x="11075" y="9244"/>
                  </a:lnTo>
                  <a:cubicBezTo>
                    <a:pt x="11044" y="9120"/>
                    <a:pt x="10920" y="9027"/>
                    <a:pt x="10796" y="9027"/>
                  </a:cubicBezTo>
                  <a:lnTo>
                    <a:pt x="9896" y="9027"/>
                  </a:lnTo>
                  <a:cubicBezTo>
                    <a:pt x="9958" y="8531"/>
                    <a:pt x="9989" y="8004"/>
                    <a:pt x="9989" y="7507"/>
                  </a:cubicBezTo>
                  <a:cubicBezTo>
                    <a:pt x="9989" y="7011"/>
                    <a:pt x="9958" y="6577"/>
                    <a:pt x="9896" y="6143"/>
                  </a:cubicBezTo>
                  <a:lnTo>
                    <a:pt x="11168" y="6143"/>
                  </a:lnTo>
                  <a:lnTo>
                    <a:pt x="12191" y="8686"/>
                  </a:lnTo>
                  <a:cubicBezTo>
                    <a:pt x="12222" y="8810"/>
                    <a:pt x="12346" y="8872"/>
                    <a:pt x="12440" y="8872"/>
                  </a:cubicBezTo>
                  <a:lnTo>
                    <a:pt x="13680" y="8872"/>
                  </a:lnTo>
                  <a:cubicBezTo>
                    <a:pt x="13835" y="8872"/>
                    <a:pt x="13959" y="8748"/>
                    <a:pt x="13959" y="8593"/>
                  </a:cubicBezTo>
                  <a:cubicBezTo>
                    <a:pt x="13959" y="8438"/>
                    <a:pt x="13835" y="8314"/>
                    <a:pt x="13680" y="8314"/>
                  </a:cubicBezTo>
                  <a:lnTo>
                    <a:pt x="12626" y="8314"/>
                  </a:lnTo>
                  <a:lnTo>
                    <a:pt x="11602" y="5770"/>
                  </a:lnTo>
                  <a:cubicBezTo>
                    <a:pt x="11571" y="5677"/>
                    <a:pt x="11447" y="5615"/>
                    <a:pt x="11354" y="5615"/>
                  </a:cubicBezTo>
                  <a:lnTo>
                    <a:pt x="9803" y="5615"/>
                  </a:lnTo>
                  <a:cubicBezTo>
                    <a:pt x="9648" y="5026"/>
                    <a:pt x="9462" y="4530"/>
                    <a:pt x="9183" y="4064"/>
                  </a:cubicBezTo>
                  <a:lnTo>
                    <a:pt x="10361" y="2886"/>
                  </a:lnTo>
                  <a:lnTo>
                    <a:pt x="11354" y="2886"/>
                  </a:lnTo>
                  <a:cubicBezTo>
                    <a:pt x="11509" y="2886"/>
                    <a:pt x="11602" y="2761"/>
                    <a:pt x="11602" y="2606"/>
                  </a:cubicBezTo>
                  <a:cubicBezTo>
                    <a:pt x="11602" y="2451"/>
                    <a:pt x="11509" y="2327"/>
                    <a:pt x="11354" y="2327"/>
                  </a:cubicBezTo>
                  <a:lnTo>
                    <a:pt x="10237" y="2327"/>
                  </a:lnTo>
                  <a:cubicBezTo>
                    <a:pt x="10175" y="2327"/>
                    <a:pt x="10113" y="2358"/>
                    <a:pt x="10051" y="2420"/>
                  </a:cubicBezTo>
                  <a:lnTo>
                    <a:pt x="8903" y="3599"/>
                  </a:lnTo>
                  <a:cubicBezTo>
                    <a:pt x="8841" y="3506"/>
                    <a:pt x="8779" y="3444"/>
                    <a:pt x="8717" y="3351"/>
                  </a:cubicBezTo>
                  <a:cubicBezTo>
                    <a:pt x="8841" y="3165"/>
                    <a:pt x="8903" y="3010"/>
                    <a:pt x="8903" y="2886"/>
                  </a:cubicBezTo>
                  <a:cubicBezTo>
                    <a:pt x="8903" y="2482"/>
                    <a:pt x="8562" y="2141"/>
                    <a:pt x="8004" y="1955"/>
                  </a:cubicBezTo>
                  <a:lnTo>
                    <a:pt x="9276" y="528"/>
                  </a:lnTo>
                  <a:lnTo>
                    <a:pt x="11881" y="528"/>
                  </a:lnTo>
                  <a:cubicBezTo>
                    <a:pt x="12036" y="528"/>
                    <a:pt x="12160" y="404"/>
                    <a:pt x="12160" y="280"/>
                  </a:cubicBezTo>
                  <a:cubicBezTo>
                    <a:pt x="12160" y="125"/>
                    <a:pt x="12036" y="1"/>
                    <a:pt x="11881" y="1"/>
                  </a:cubicBezTo>
                  <a:lnTo>
                    <a:pt x="9151" y="1"/>
                  </a:lnTo>
                  <a:cubicBezTo>
                    <a:pt x="9089" y="1"/>
                    <a:pt x="9027" y="32"/>
                    <a:pt x="8965" y="94"/>
                  </a:cubicBezTo>
                  <a:lnTo>
                    <a:pt x="7383" y="1831"/>
                  </a:lnTo>
                  <a:cubicBezTo>
                    <a:pt x="7259" y="1800"/>
                    <a:pt x="7135" y="1800"/>
                    <a:pt x="6980" y="1800"/>
                  </a:cubicBezTo>
                  <a:cubicBezTo>
                    <a:pt x="6856" y="1800"/>
                    <a:pt x="6701" y="1800"/>
                    <a:pt x="6577" y="1831"/>
                  </a:cubicBezTo>
                  <a:lnTo>
                    <a:pt x="4995" y="94"/>
                  </a:lnTo>
                  <a:cubicBezTo>
                    <a:pt x="4964" y="32"/>
                    <a:pt x="4871" y="1"/>
                    <a:pt x="4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01" name="Google Shape;801;p44"/>
          <p:cNvSpPr/>
          <p:nvPr/>
        </p:nvSpPr>
        <p:spPr>
          <a:xfrm>
            <a:off x="2445811" y="1419034"/>
            <a:ext cx="177382" cy="376474"/>
          </a:xfrm>
          <a:custGeom>
            <a:avLst/>
            <a:gdLst/>
            <a:ahLst/>
            <a:cxnLst/>
            <a:rect l="l" t="t" r="r" b="b"/>
            <a:pathLst>
              <a:path w="6577" h="13959" extrusionOk="0">
                <a:moveTo>
                  <a:pt x="3289" y="3970"/>
                </a:moveTo>
                <a:cubicBezTo>
                  <a:pt x="3568" y="3970"/>
                  <a:pt x="3816" y="4219"/>
                  <a:pt x="3816" y="4529"/>
                </a:cubicBezTo>
                <a:cubicBezTo>
                  <a:pt x="3816" y="4839"/>
                  <a:pt x="3568" y="5087"/>
                  <a:pt x="3289" y="5087"/>
                </a:cubicBezTo>
                <a:cubicBezTo>
                  <a:pt x="2979" y="5087"/>
                  <a:pt x="2731" y="4839"/>
                  <a:pt x="2731" y="4529"/>
                </a:cubicBezTo>
                <a:cubicBezTo>
                  <a:pt x="2731" y="4219"/>
                  <a:pt x="2979" y="3970"/>
                  <a:pt x="3289" y="3970"/>
                </a:cubicBezTo>
                <a:close/>
                <a:moveTo>
                  <a:pt x="3258" y="5614"/>
                </a:moveTo>
                <a:cubicBezTo>
                  <a:pt x="3568" y="5614"/>
                  <a:pt x="3816" y="5863"/>
                  <a:pt x="3816" y="6173"/>
                </a:cubicBezTo>
                <a:lnTo>
                  <a:pt x="3816" y="9430"/>
                </a:lnTo>
                <a:cubicBezTo>
                  <a:pt x="3816" y="9957"/>
                  <a:pt x="3506" y="10515"/>
                  <a:pt x="3258" y="10515"/>
                </a:cubicBezTo>
                <a:cubicBezTo>
                  <a:pt x="3041" y="10515"/>
                  <a:pt x="2731" y="9957"/>
                  <a:pt x="2731" y="9430"/>
                </a:cubicBezTo>
                <a:lnTo>
                  <a:pt x="2731" y="6173"/>
                </a:lnTo>
                <a:cubicBezTo>
                  <a:pt x="2731" y="6018"/>
                  <a:pt x="2793" y="5894"/>
                  <a:pt x="2886" y="5770"/>
                </a:cubicBezTo>
                <a:cubicBezTo>
                  <a:pt x="2979" y="5676"/>
                  <a:pt x="3134" y="5614"/>
                  <a:pt x="3258" y="5614"/>
                </a:cubicBezTo>
                <a:close/>
                <a:moveTo>
                  <a:pt x="280" y="0"/>
                </a:moveTo>
                <a:cubicBezTo>
                  <a:pt x="210" y="0"/>
                  <a:pt x="140" y="31"/>
                  <a:pt x="94" y="93"/>
                </a:cubicBezTo>
                <a:cubicBezTo>
                  <a:pt x="1" y="186"/>
                  <a:pt x="1" y="372"/>
                  <a:pt x="94" y="465"/>
                </a:cubicBezTo>
                <a:lnTo>
                  <a:pt x="1118" y="1489"/>
                </a:lnTo>
                <a:lnTo>
                  <a:pt x="1118" y="3164"/>
                </a:lnTo>
                <a:cubicBezTo>
                  <a:pt x="1118" y="3257"/>
                  <a:pt x="1149" y="3350"/>
                  <a:pt x="1242" y="3412"/>
                </a:cubicBezTo>
                <a:lnTo>
                  <a:pt x="2358" y="3970"/>
                </a:lnTo>
                <a:cubicBezTo>
                  <a:pt x="2265" y="4126"/>
                  <a:pt x="2203" y="4312"/>
                  <a:pt x="2203" y="4529"/>
                </a:cubicBezTo>
                <a:cubicBezTo>
                  <a:pt x="2203" y="4870"/>
                  <a:pt x="2327" y="5149"/>
                  <a:pt x="2575" y="5335"/>
                </a:cubicBezTo>
                <a:cubicBezTo>
                  <a:pt x="2544" y="5366"/>
                  <a:pt x="2544" y="5366"/>
                  <a:pt x="2513" y="5397"/>
                </a:cubicBezTo>
                <a:cubicBezTo>
                  <a:pt x="2296" y="5614"/>
                  <a:pt x="2203" y="5863"/>
                  <a:pt x="2203" y="6173"/>
                </a:cubicBezTo>
                <a:lnTo>
                  <a:pt x="2203" y="6483"/>
                </a:lnTo>
                <a:lnTo>
                  <a:pt x="1118" y="5739"/>
                </a:lnTo>
                <a:lnTo>
                  <a:pt x="1118" y="4250"/>
                </a:lnTo>
                <a:cubicBezTo>
                  <a:pt x="1118" y="4095"/>
                  <a:pt x="994" y="4001"/>
                  <a:pt x="838" y="4001"/>
                </a:cubicBezTo>
                <a:cubicBezTo>
                  <a:pt x="683" y="4001"/>
                  <a:pt x="559" y="4095"/>
                  <a:pt x="559" y="4250"/>
                </a:cubicBezTo>
                <a:lnTo>
                  <a:pt x="559" y="5894"/>
                </a:lnTo>
                <a:cubicBezTo>
                  <a:pt x="559" y="5987"/>
                  <a:pt x="621" y="6080"/>
                  <a:pt x="683" y="6111"/>
                </a:cubicBezTo>
                <a:lnTo>
                  <a:pt x="2203" y="7134"/>
                </a:lnTo>
                <a:lnTo>
                  <a:pt x="2203" y="7786"/>
                </a:lnTo>
                <a:lnTo>
                  <a:pt x="280" y="7786"/>
                </a:lnTo>
                <a:cubicBezTo>
                  <a:pt x="125" y="7786"/>
                  <a:pt x="1" y="7910"/>
                  <a:pt x="1" y="8065"/>
                </a:cubicBezTo>
                <a:cubicBezTo>
                  <a:pt x="1" y="8220"/>
                  <a:pt x="125" y="8344"/>
                  <a:pt x="280" y="8344"/>
                </a:cubicBezTo>
                <a:lnTo>
                  <a:pt x="2172" y="8344"/>
                </a:lnTo>
                <a:lnTo>
                  <a:pt x="2172" y="9027"/>
                </a:lnTo>
                <a:lnTo>
                  <a:pt x="652" y="10019"/>
                </a:lnTo>
                <a:cubicBezTo>
                  <a:pt x="590" y="10081"/>
                  <a:pt x="559" y="10143"/>
                  <a:pt x="559" y="10236"/>
                </a:cubicBezTo>
                <a:lnTo>
                  <a:pt x="559" y="13679"/>
                </a:lnTo>
                <a:cubicBezTo>
                  <a:pt x="559" y="13835"/>
                  <a:pt x="652" y="13959"/>
                  <a:pt x="807" y="13959"/>
                </a:cubicBezTo>
                <a:cubicBezTo>
                  <a:pt x="962" y="13959"/>
                  <a:pt x="1087" y="13835"/>
                  <a:pt x="1087" y="13679"/>
                </a:cubicBezTo>
                <a:lnTo>
                  <a:pt x="1087" y="10391"/>
                </a:lnTo>
                <a:lnTo>
                  <a:pt x="2203" y="9647"/>
                </a:lnTo>
                <a:cubicBezTo>
                  <a:pt x="2265" y="10298"/>
                  <a:pt x="2669" y="11074"/>
                  <a:pt x="3258" y="11074"/>
                </a:cubicBezTo>
                <a:cubicBezTo>
                  <a:pt x="3878" y="11074"/>
                  <a:pt x="4251" y="10298"/>
                  <a:pt x="4344" y="9647"/>
                </a:cubicBezTo>
                <a:lnTo>
                  <a:pt x="5460" y="10391"/>
                </a:lnTo>
                <a:lnTo>
                  <a:pt x="5460" y="13679"/>
                </a:lnTo>
                <a:cubicBezTo>
                  <a:pt x="5460" y="13835"/>
                  <a:pt x="5584" y="13959"/>
                  <a:pt x="5708" y="13959"/>
                </a:cubicBezTo>
                <a:cubicBezTo>
                  <a:pt x="5864" y="13959"/>
                  <a:pt x="5988" y="13835"/>
                  <a:pt x="5988" y="13679"/>
                </a:cubicBezTo>
                <a:lnTo>
                  <a:pt x="5988" y="10236"/>
                </a:lnTo>
                <a:cubicBezTo>
                  <a:pt x="5988" y="10143"/>
                  <a:pt x="5957" y="10081"/>
                  <a:pt x="5864" y="10019"/>
                </a:cubicBezTo>
                <a:lnTo>
                  <a:pt x="4344" y="9027"/>
                </a:lnTo>
                <a:lnTo>
                  <a:pt x="4344" y="8344"/>
                </a:lnTo>
                <a:lnTo>
                  <a:pt x="6267" y="8344"/>
                </a:lnTo>
                <a:cubicBezTo>
                  <a:pt x="6422" y="8344"/>
                  <a:pt x="6546" y="8220"/>
                  <a:pt x="6546" y="8065"/>
                </a:cubicBezTo>
                <a:cubicBezTo>
                  <a:pt x="6546" y="7910"/>
                  <a:pt x="6422" y="7786"/>
                  <a:pt x="6267" y="7786"/>
                </a:cubicBezTo>
                <a:lnTo>
                  <a:pt x="4344" y="7786"/>
                </a:lnTo>
                <a:lnTo>
                  <a:pt x="4344" y="7134"/>
                </a:lnTo>
                <a:lnTo>
                  <a:pt x="5864" y="6111"/>
                </a:lnTo>
                <a:cubicBezTo>
                  <a:pt x="5957" y="6080"/>
                  <a:pt x="5988" y="5987"/>
                  <a:pt x="5988" y="5894"/>
                </a:cubicBezTo>
                <a:lnTo>
                  <a:pt x="5988" y="4250"/>
                </a:lnTo>
                <a:cubicBezTo>
                  <a:pt x="5988" y="4095"/>
                  <a:pt x="5864" y="4001"/>
                  <a:pt x="5708" y="4001"/>
                </a:cubicBezTo>
                <a:cubicBezTo>
                  <a:pt x="5584" y="4001"/>
                  <a:pt x="5460" y="4126"/>
                  <a:pt x="5460" y="4250"/>
                </a:cubicBezTo>
                <a:lnTo>
                  <a:pt x="5460" y="5739"/>
                </a:lnTo>
                <a:lnTo>
                  <a:pt x="4375" y="6483"/>
                </a:lnTo>
                <a:lnTo>
                  <a:pt x="4375" y="6173"/>
                </a:lnTo>
                <a:cubicBezTo>
                  <a:pt x="4375" y="5832"/>
                  <a:pt x="4220" y="5552"/>
                  <a:pt x="4002" y="5335"/>
                </a:cubicBezTo>
                <a:cubicBezTo>
                  <a:pt x="4220" y="5149"/>
                  <a:pt x="4375" y="4870"/>
                  <a:pt x="4375" y="4529"/>
                </a:cubicBezTo>
                <a:cubicBezTo>
                  <a:pt x="4375" y="4312"/>
                  <a:pt x="4313" y="4126"/>
                  <a:pt x="4188" y="3970"/>
                </a:cubicBezTo>
                <a:lnTo>
                  <a:pt x="5305" y="3412"/>
                </a:lnTo>
                <a:cubicBezTo>
                  <a:pt x="5398" y="3350"/>
                  <a:pt x="5460" y="3257"/>
                  <a:pt x="5460" y="3164"/>
                </a:cubicBezTo>
                <a:lnTo>
                  <a:pt x="5460" y="1489"/>
                </a:lnTo>
                <a:lnTo>
                  <a:pt x="6453" y="465"/>
                </a:lnTo>
                <a:cubicBezTo>
                  <a:pt x="6577" y="372"/>
                  <a:pt x="6577" y="186"/>
                  <a:pt x="6453" y="93"/>
                </a:cubicBezTo>
                <a:cubicBezTo>
                  <a:pt x="6406" y="31"/>
                  <a:pt x="6337" y="0"/>
                  <a:pt x="6267" y="0"/>
                </a:cubicBezTo>
                <a:cubicBezTo>
                  <a:pt x="6197" y="0"/>
                  <a:pt x="6127" y="31"/>
                  <a:pt x="6081" y="93"/>
                </a:cubicBezTo>
                <a:lnTo>
                  <a:pt x="4995" y="1179"/>
                </a:lnTo>
                <a:cubicBezTo>
                  <a:pt x="4933" y="1210"/>
                  <a:pt x="4902" y="1303"/>
                  <a:pt x="4902" y="1365"/>
                </a:cubicBezTo>
                <a:lnTo>
                  <a:pt x="4902" y="3009"/>
                </a:lnTo>
                <a:lnTo>
                  <a:pt x="3785" y="3567"/>
                </a:lnTo>
                <a:cubicBezTo>
                  <a:pt x="3630" y="3474"/>
                  <a:pt x="3444" y="3443"/>
                  <a:pt x="3289" y="3443"/>
                </a:cubicBezTo>
                <a:cubicBezTo>
                  <a:pt x="3103" y="3443"/>
                  <a:pt x="2917" y="3474"/>
                  <a:pt x="2762" y="3567"/>
                </a:cubicBezTo>
                <a:lnTo>
                  <a:pt x="1645" y="3009"/>
                </a:lnTo>
                <a:lnTo>
                  <a:pt x="1645" y="1365"/>
                </a:lnTo>
                <a:cubicBezTo>
                  <a:pt x="1645" y="1303"/>
                  <a:pt x="1614" y="1210"/>
                  <a:pt x="1552" y="1179"/>
                </a:cubicBezTo>
                <a:lnTo>
                  <a:pt x="466" y="93"/>
                </a:lnTo>
                <a:cubicBezTo>
                  <a:pt x="420" y="31"/>
                  <a:pt x="350" y="0"/>
                  <a:pt x="2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02" name="Google Shape;802;p44"/>
          <p:cNvGrpSpPr/>
          <p:nvPr/>
        </p:nvGrpSpPr>
        <p:grpSpPr>
          <a:xfrm>
            <a:off x="1552349" y="1419034"/>
            <a:ext cx="337179" cy="376474"/>
            <a:chOff x="1552349" y="1419034"/>
            <a:chExt cx="337179" cy="376474"/>
          </a:xfrm>
        </p:grpSpPr>
        <p:sp>
          <p:nvSpPr>
            <p:cNvPr id="803" name="Google Shape;803;p44"/>
            <p:cNvSpPr/>
            <p:nvPr/>
          </p:nvSpPr>
          <p:spPr>
            <a:xfrm>
              <a:off x="1786583" y="1707640"/>
              <a:ext cx="15103" cy="14240"/>
            </a:xfrm>
            <a:custGeom>
              <a:avLst/>
              <a:gdLst/>
              <a:ahLst/>
              <a:cxnLst/>
              <a:rect l="l" t="t" r="r" b="b"/>
              <a:pathLst>
                <a:path w="56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1757294" y="1574623"/>
              <a:ext cx="15103" cy="15076"/>
            </a:xfrm>
            <a:custGeom>
              <a:avLst/>
              <a:gdLst/>
              <a:ahLst/>
              <a:cxnLst/>
              <a:rect l="l" t="t" r="r" b="b"/>
              <a:pathLst>
                <a:path w="560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1713791" y="1589673"/>
              <a:ext cx="14267" cy="15103"/>
            </a:xfrm>
            <a:custGeom>
              <a:avLst/>
              <a:gdLst/>
              <a:ahLst/>
              <a:cxnLst/>
              <a:rect l="l" t="t" r="r" b="b"/>
              <a:pathLst>
                <a:path w="529" h="560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1669453" y="1574623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1640190" y="1707640"/>
              <a:ext cx="14240" cy="14240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248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48" y="528"/>
                  </a:cubicBezTo>
                  <a:cubicBezTo>
                    <a:pt x="404" y="528"/>
                    <a:pt x="528" y="404"/>
                    <a:pt x="528" y="249"/>
                  </a:cubicBezTo>
                  <a:cubicBezTo>
                    <a:pt x="528" y="125"/>
                    <a:pt x="404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1552349" y="1419034"/>
              <a:ext cx="337179" cy="376474"/>
            </a:xfrm>
            <a:custGeom>
              <a:avLst/>
              <a:gdLst/>
              <a:ahLst/>
              <a:cxnLst/>
              <a:rect l="l" t="t" r="r" b="b"/>
              <a:pathLst>
                <a:path w="12502" h="13959" extrusionOk="0">
                  <a:moveTo>
                    <a:pt x="6235" y="2885"/>
                  </a:moveTo>
                  <a:cubicBezTo>
                    <a:pt x="7073" y="2885"/>
                    <a:pt x="7755" y="3784"/>
                    <a:pt x="8034" y="4591"/>
                  </a:cubicBezTo>
                  <a:cubicBezTo>
                    <a:pt x="7476" y="4281"/>
                    <a:pt x="6856" y="4157"/>
                    <a:pt x="6235" y="4157"/>
                  </a:cubicBezTo>
                  <a:cubicBezTo>
                    <a:pt x="5646" y="4157"/>
                    <a:pt x="5025" y="4281"/>
                    <a:pt x="4467" y="4591"/>
                  </a:cubicBezTo>
                  <a:cubicBezTo>
                    <a:pt x="4715" y="3784"/>
                    <a:pt x="5429" y="2885"/>
                    <a:pt x="6235" y="2885"/>
                  </a:cubicBezTo>
                  <a:close/>
                  <a:moveTo>
                    <a:pt x="6235" y="9368"/>
                  </a:moveTo>
                  <a:cubicBezTo>
                    <a:pt x="6421" y="10143"/>
                    <a:pt x="6700" y="10857"/>
                    <a:pt x="7135" y="11601"/>
                  </a:cubicBezTo>
                  <a:cubicBezTo>
                    <a:pt x="6856" y="11725"/>
                    <a:pt x="6545" y="11787"/>
                    <a:pt x="6235" y="11787"/>
                  </a:cubicBezTo>
                  <a:cubicBezTo>
                    <a:pt x="5956" y="11787"/>
                    <a:pt x="5646" y="11725"/>
                    <a:pt x="5367" y="11601"/>
                  </a:cubicBezTo>
                  <a:cubicBezTo>
                    <a:pt x="5770" y="10857"/>
                    <a:pt x="6049" y="10143"/>
                    <a:pt x="6235" y="9368"/>
                  </a:cubicBezTo>
                  <a:close/>
                  <a:moveTo>
                    <a:pt x="6514" y="4715"/>
                  </a:moveTo>
                  <a:cubicBezTo>
                    <a:pt x="8655" y="4901"/>
                    <a:pt x="10330" y="7165"/>
                    <a:pt x="10330" y="9337"/>
                  </a:cubicBezTo>
                  <a:cubicBezTo>
                    <a:pt x="10330" y="10755"/>
                    <a:pt x="9595" y="11989"/>
                    <a:pt x="8490" y="12735"/>
                  </a:cubicBezTo>
                  <a:lnTo>
                    <a:pt x="8490" y="12735"/>
                  </a:lnTo>
                  <a:cubicBezTo>
                    <a:pt x="7441" y="11252"/>
                    <a:pt x="6793" y="10013"/>
                    <a:pt x="6607" y="8189"/>
                  </a:cubicBezTo>
                  <a:lnTo>
                    <a:pt x="6514" y="7538"/>
                  </a:lnTo>
                  <a:cubicBezTo>
                    <a:pt x="6514" y="7383"/>
                    <a:pt x="6390" y="7289"/>
                    <a:pt x="6235" y="7289"/>
                  </a:cubicBezTo>
                  <a:cubicBezTo>
                    <a:pt x="6111" y="7289"/>
                    <a:pt x="5987" y="7383"/>
                    <a:pt x="5987" y="7538"/>
                  </a:cubicBezTo>
                  <a:lnTo>
                    <a:pt x="5894" y="8189"/>
                  </a:lnTo>
                  <a:cubicBezTo>
                    <a:pt x="5677" y="10019"/>
                    <a:pt x="5056" y="11260"/>
                    <a:pt x="4002" y="12749"/>
                  </a:cubicBezTo>
                  <a:cubicBezTo>
                    <a:pt x="3474" y="12408"/>
                    <a:pt x="3040" y="11911"/>
                    <a:pt x="2699" y="11384"/>
                  </a:cubicBezTo>
                  <a:cubicBezTo>
                    <a:pt x="1117" y="8623"/>
                    <a:pt x="3257" y="4932"/>
                    <a:pt x="5987" y="4715"/>
                  </a:cubicBezTo>
                  <a:lnTo>
                    <a:pt x="5987" y="5521"/>
                  </a:lnTo>
                  <a:cubicBezTo>
                    <a:pt x="5987" y="5676"/>
                    <a:pt x="6080" y="5770"/>
                    <a:pt x="6235" y="5770"/>
                  </a:cubicBezTo>
                  <a:cubicBezTo>
                    <a:pt x="6390" y="5770"/>
                    <a:pt x="6514" y="5676"/>
                    <a:pt x="6514" y="5521"/>
                  </a:cubicBezTo>
                  <a:lnTo>
                    <a:pt x="6514" y="4715"/>
                  </a:lnTo>
                  <a:close/>
                  <a:moveTo>
                    <a:pt x="7414" y="12097"/>
                  </a:moveTo>
                  <a:cubicBezTo>
                    <a:pt x="7569" y="12377"/>
                    <a:pt x="7786" y="12687"/>
                    <a:pt x="8003" y="13028"/>
                  </a:cubicBezTo>
                  <a:cubicBezTo>
                    <a:pt x="7476" y="13276"/>
                    <a:pt x="6856" y="13400"/>
                    <a:pt x="6235" y="13400"/>
                  </a:cubicBezTo>
                  <a:cubicBezTo>
                    <a:pt x="5646" y="13400"/>
                    <a:pt x="5025" y="13276"/>
                    <a:pt x="4498" y="13028"/>
                  </a:cubicBezTo>
                  <a:cubicBezTo>
                    <a:pt x="4715" y="12656"/>
                    <a:pt x="4932" y="12377"/>
                    <a:pt x="5087" y="12097"/>
                  </a:cubicBezTo>
                  <a:cubicBezTo>
                    <a:pt x="5460" y="12253"/>
                    <a:pt x="5863" y="12315"/>
                    <a:pt x="6235" y="12315"/>
                  </a:cubicBezTo>
                  <a:cubicBezTo>
                    <a:pt x="6638" y="12315"/>
                    <a:pt x="7042" y="12253"/>
                    <a:pt x="7414" y="12097"/>
                  </a:cubicBezTo>
                  <a:close/>
                  <a:moveTo>
                    <a:pt x="2978" y="0"/>
                  </a:moveTo>
                  <a:cubicBezTo>
                    <a:pt x="2823" y="0"/>
                    <a:pt x="2699" y="124"/>
                    <a:pt x="2699" y="279"/>
                  </a:cubicBezTo>
                  <a:cubicBezTo>
                    <a:pt x="2699" y="434"/>
                    <a:pt x="2823" y="558"/>
                    <a:pt x="2978" y="558"/>
                  </a:cubicBezTo>
                  <a:cubicBezTo>
                    <a:pt x="4095" y="558"/>
                    <a:pt x="5087" y="1427"/>
                    <a:pt x="5367" y="2575"/>
                  </a:cubicBezTo>
                  <a:cubicBezTo>
                    <a:pt x="4653" y="2978"/>
                    <a:pt x="4126" y="3815"/>
                    <a:pt x="3909" y="4560"/>
                  </a:cubicBezTo>
                  <a:cubicBezTo>
                    <a:pt x="3381" y="4219"/>
                    <a:pt x="2947" y="3753"/>
                    <a:pt x="2699" y="3195"/>
                  </a:cubicBezTo>
                  <a:cubicBezTo>
                    <a:pt x="2631" y="3104"/>
                    <a:pt x="2529" y="3047"/>
                    <a:pt x="2431" y="3047"/>
                  </a:cubicBezTo>
                  <a:cubicBezTo>
                    <a:pt x="2395" y="3047"/>
                    <a:pt x="2360" y="3054"/>
                    <a:pt x="2327" y="3071"/>
                  </a:cubicBezTo>
                  <a:cubicBezTo>
                    <a:pt x="2172" y="3164"/>
                    <a:pt x="2141" y="3319"/>
                    <a:pt x="2203" y="3443"/>
                  </a:cubicBezTo>
                  <a:cubicBezTo>
                    <a:pt x="2544" y="4126"/>
                    <a:pt x="3071" y="4684"/>
                    <a:pt x="3723" y="5087"/>
                  </a:cubicBezTo>
                  <a:cubicBezTo>
                    <a:pt x="2823" y="5770"/>
                    <a:pt x="2141" y="6824"/>
                    <a:pt x="1830" y="7972"/>
                  </a:cubicBezTo>
                  <a:lnTo>
                    <a:pt x="248" y="7972"/>
                  </a:lnTo>
                  <a:cubicBezTo>
                    <a:pt x="124" y="7972"/>
                    <a:pt x="0" y="8096"/>
                    <a:pt x="0" y="8220"/>
                  </a:cubicBezTo>
                  <a:cubicBezTo>
                    <a:pt x="0" y="8375"/>
                    <a:pt x="124" y="8499"/>
                    <a:pt x="248" y="8499"/>
                  </a:cubicBezTo>
                  <a:lnTo>
                    <a:pt x="1706" y="8499"/>
                  </a:lnTo>
                  <a:cubicBezTo>
                    <a:pt x="1644" y="8778"/>
                    <a:pt x="1613" y="9058"/>
                    <a:pt x="1613" y="9337"/>
                  </a:cubicBezTo>
                  <a:cubicBezTo>
                    <a:pt x="1613" y="10019"/>
                    <a:pt x="1768" y="10671"/>
                    <a:pt x="2048" y="11291"/>
                  </a:cubicBezTo>
                  <a:cubicBezTo>
                    <a:pt x="1489" y="11477"/>
                    <a:pt x="1086" y="12004"/>
                    <a:pt x="1086" y="12625"/>
                  </a:cubicBezTo>
                  <a:lnTo>
                    <a:pt x="1086" y="13152"/>
                  </a:lnTo>
                  <a:cubicBezTo>
                    <a:pt x="1086" y="13276"/>
                    <a:pt x="1210" y="13400"/>
                    <a:pt x="1334" y="13400"/>
                  </a:cubicBezTo>
                  <a:cubicBezTo>
                    <a:pt x="1489" y="13400"/>
                    <a:pt x="1613" y="13276"/>
                    <a:pt x="1613" y="13152"/>
                  </a:cubicBezTo>
                  <a:lnTo>
                    <a:pt x="1613" y="12625"/>
                  </a:lnTo>
                  <a:cubicBezTo>
                    <a:pt x="1613" y="12222"/>
                    <a:pt x="1923" y="11849"/>
                    <a:pt x="2327" y="11787"/>
                  </a:cubicBezTo>
                  <a:cubicBezTo>
                    <a:pt x="3164" y="13090"/>
                    <a:pt x="4622" y="13959"/>
                    <a:pt x="6266" y="13959"/>
                  </a:cubicBezTo>
                  <a:cubicBezTo>
                    <a:pt x="7910" y="13959"/>
                    <a:pt x="9337" y="13121"/>
                    <a:pt x="10175" y="11787"/>
                  </a:cubicBezTo>
                  <a:cubicBezTo>
                    <a:pt x="10578" y="11849"/>
                    <a:pt x="10888" y="12222"/>
                    <a:pt x="10888" y="12625"/>
                  </a:cubicBezTo>
                  <a:lnTo>
                    <a:pt x="10888" y="13152"/>
                  </a:lnTo>
                  <a:cubicBezTo>
                    <a:pt x="10888" y="13276"/>
                    <a:pt x="11012" y="13400"/>
                    <a:pt x="11167" y="13400"/>
                  </a:cubicBezTo>
                  <a:cubicBezTo>
                    <a:pt x="11322" y="13400"/>
                    <a:pt x="11415" y="13276"/>
                    <a:pt x="11415" y="13152"/>
                  </a:cubicBezTo>
                  <a:lnTo>
                    <a:pt x="11415" y="12625"/>
                  </a:lnTo>
                  <a:cubicBezTo>
                    <a:pt x="11415" y="12004"/>
                    <a:pt x="11012" y="11477"/>
                    <a:pt x="10454" y="11291"/>
                  </a:cubicBezTo>
                  <a:cubicBezTo>
                    <a:pt x="10733" y="10671"/>
                    <a:pt x="10888" y="10019"/>
                    <a:pt x="10888" y="9337"/>
                  </a:cubicBezTo>
                  <a:cubicBezTo>
                    <a:pt x="10888" y="9058"/>
                    <a:pt x="10857" y="8778"/>
                    <a:pt x="10826" y="8499"/>
                  </a:cubicBezTo>
                  <a:lnTo>
                    <a:pt x="12253" y="8499"/>
                  </a:lnTo>
                  <a:cubicBezTo>
                    <a:pt x="12408" y="8499"/>
                    <a:pt x="12501" y="8375"/>
                    <a:pt x="12501" y="8220"/>
                  </a:cubicBezTo>
                  <a:cubicBezTo>
                    <a:pt x="12501" y="8096"/>
                    <a:pt x="12408" y="7972"/>
                    <a:pt x="12253" y="7972"/>
                  </a:cubicBezTo>
                  <a:lnTo>
                    <a:pt x="10702" y="7972"/>
                  </a:lnTo>
                  <a:cubicBezTo>
                    <a:pt x="10361" y="6824"/>
                    <a:pt x="9678" y="5770"/>
                    <a:pt x="8779" y="5087"/>
                  </a:cubicBezTo>
                  <a:cubicBezTo>
                    <a:pt x="9430" y="4684"/>
                    <a:pt x="9957" y="4126"/>
                    <a:pt x="10299" y="3443"/>
                  </a:cubicBezTo>
                  <a:cubicBezTo>
                    <a:pt x="10361" y="3319"/>
                    <a:pt x="10330" y="3164"/>
                    <a:pt x="10175" y="3071"/>
                  </a:cubicBezTo>
                  <a:cubicBezTo>
                    <a:pt x="10141" y="3054"/>
                    <a:pt x="10106" y="3047"/>
                    <a:pt x="10071" y="3047"/>
                  </a:cubicBezTo>
                  <a:cubicBezTo>
                    <a:pt x="9974" y="3047"/>
                    <a:pt x="9879" y="3104"/>
                    <a:pt x="9833" y="3195"/>
                  </a:cubicBezTo>
                  <a:cubicBezTo>
                    <a:pt x="9554" y="3753"/>
                    <a:pt x="9120" y="4219"/>
                    <a:pt x="8593" y="4560"/>
                  </a:cubicBezTo>
                  <a:cubicBezTo>
                    <a:pt x="8375" y="3815"/>
                    <a:pt x="7848" y="2978"/>
                    <a:pt x="7135" y="2575"/>
                  </a:cubicBezTo>
                  <a:cubicBezTo>
                    <a:pt x="7414" y="1427"/>
                    <a:pt x="8438" y="558"/>
                    <a:pt x="9523" y="558"/>
                  </a:cubicBezTo>
                  <a:cubicBezTo>
                    <a:pt x="9678" y="558"/>
                    <a:pt x="9802" y="434"/>
                    <a:pt x="9802" y="279"/>
                  </a:cubicBezTo>
                  <a:cubicBezTo>
                    <a:pt x="9802" y="124"/>
                    <a:pt x="9678" y="0"/>
                    <a:pt x="9523" y="0"/>
                  </a:cubicBezTo>
                  <a:cubicBezTo>
                    <a:pt x="8158" y="0"/>
                    <a:pt x="6980" y="1086"/>
                    <a:pt x="6638" y="2388"/>
                  </a:cubicBezTo>
                  <a:cubicBezTo>
                    <a:pt x="6514" y="2357"/>
                    <a:pt x="6390" y="2357"/>
                    <a:pt x="6266" y="2357"/>
                  </a:cubicBezTo>
                  <a:cubicBezTo>
                    <a:pt x="6111" y="2357"/>
                    <a:pt x="5987" y="2357"/>
                    <a:pt x="5894" y="2388"/>
                  </a:cubicBezTo>
                  <a:cubicBezTo>
                    <a:pt x="5522" y="1086"/>
                    <a:pt x="4343" y="0"/>
                    <a:pt x="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1757294" y="1634011"/>
              <a:ext cx="44393" cy="43530"/>
            </a:xfrm>
            <a:custGeom>
              <a:avLst/>
              <a:gdLst/>
              <a:ahLst/>
              <a:cxnLst/>
              <a:rect l="l" t="t" r="r" b="b"/>
              <a:pathLst>
                <a:path w="1646" h="1614" extrusionOk="0">
                  <a:moveTo>
                    <a:pt x="839" y="528"/>
                  </a:moveTo>
                  <a:cubicBezTo>
                    <a:pt x="963" y="528"/>
                    <a:pt x="1087" y="652"/>
                    <a:pt x="1087" y="807"/>
                  </a:cubicBezTo>
                  <a:cubicBezTo>
                    <a:pt x="1087" y="963"/>
                    <a:pt x="963" y="1087"/>
                    <a:pt x="839" y="1087"/>
                  </a:cubicBezTo>
                  <a:cubicBezTo>
                    <a:pt x="683" y="1087"/>
                    <a:pt x="559" y="963"/>
                    <a:pt x="559" y="807"/>
                  </a:cubicBezTo>
                  <a:cubicBezTo>
                    <a:pt x="559" y="652"/>
                    <a:pt x="683" y="528"/>
                    <a:pt x="839" y="528"/>
                  </a:cubicBezTo>
                  <a:close/>
                  <a:moveTo>
                    <a:pt x="839" y="1"/>
                  </a:moveTo>
                  <a:cubicBezTo>
                    <a:pt x="373" y="1"/>
                    <a:pt x="1" y="373"/>
                    <a:pt x="1" y="807"/>
                  </a:cubicBezTo>
                  <a:cubicBezTo>
                    <a:pt x="1" y="1273"/>
                    <a:pt x="373" y="1614"/>
                    <a:pt x="839" y="1614"/>
                  </a:cubicBezTo>
                  <a:cubicBezTo>
                    <a:pt x="1273" y="1614"/>
                    <a:pt x="1645" y="1273"/>
                    <a:pt x="1645" y="807"/>
                  </a:cubicBezTo>
                  <a:cubicBezTo>
                    <a:pt x="1645" y="373"/>
                    <a:pt x="1273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1640190" y="1634011"/>
              <a:ext cx="43530" cy="43530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07" y="528"/>
                  </a:moveTo>
                  <a:cubicBezTo>
                    <a:pt x="962" y="528"/>
                    <a:pt x="1086" y="652"/>
                    <a:pt x="1086" y="807"/>
                  </a:cubicBezTo>
                  <a:cubicBezTo>
                    <a:pt x="1086" y="963"/>
                    <a:pt x="962" y="1087"/>
                    <a:pt x="807" y="1087"/>
                  </a:cubicBezTo>
                  <a:cubicBezTo>
                    <a:pt x="652" y="1087"/>
                    <a:pt x="528" y="963"/>
                    <a:pt x="528" y="807"/>
                  </a:cubicBezTo>
                  <a:cubicBezTo>
                    <a:pt x="528" y="652"/>
                    <a:pt x="652" y="528"/>
                    <a:pt x="807" y="528"/>
                  </a:cubicBezTo>
                  <a:close/>
                  <a:moveTo>
                    <a:pt x="807" y="1"/>
                  </a:moveTo>
                  <a:cubicBezTo>
                    <a:pt x="341" y="1"/>
                    <a:pt x="0" y="373"/>
                    <a:pt x="0" y="807"/>
                  </a:cubicBezTo>
                  <a:cubicBezTo>
                    <a:pt x="0" y="1273"/>
                    <a:pt x="341" y="1614"/>
                    <a:pt x="807" y="1614"/>
                  </a:cubicBezTo>
                  <a:cubicBezTo>
                    <a:pt x="1241" y="1614"/>
                    <a:pt x="1613" y="1273"/>
                    <a:pt x="1613" y="807"/>
                  </a:cubicBezTo>
                  <a:cubicBezTo>
                    <a:pt x="1613" y="373"/>
                    <a:pt x="1241" y="1"/>
                    <a:pt x="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11" name="Google Shape;811;p44"/>
          <p:cNvSpPr/>
          <p:nvPr/>
        </p:nvSpPr>
        <p:spPr>
          <a:xfrm>
            <a:off x="765958" y="3823355"/>
            <a:ext cx="281944" cy="376501"/>
          </a:xfrm>
          <a:custGeom>
            <a:avLst/>
            <a:gdLst/>
            <a:ahLst/>
            <a:cxnLst/>
            <a:rect l="l" t="t" r="r" b="b"/>
            <a:pathLst>
              <a:path w="10454" h="13960" extrusionOk="0">
                <a:moveTo>
                  <a:pt x="5242" y="5119"/>
                </a:moveTo>
                <a:cubicBezTo>
                  <a:pt x="5366" y="5274"/>
                  <a:pt x="5491" y="5708"/>
                  <a:pt x="5491" y="5894"/>
                </a:cubicBezTo>
                <a:cubicBezTo>
                  <a:pt x="5491" y="6050"/>
                  <a:pt x="5366" y="6174"/>
                  <a:pt x="5211" y="6174"/>
                </a:cubicBezTo>
                <a:cubicBezTo>
                  <a:pt x="5087" y="6174"/>
                  <a:pt x="4963" y="6050"/>
                  <a:pt x="4963" y="5894"/>
                </a:cubicBezTo>
                <a:cubicBezTo>
                  <a:pt x="4963" y="5708"/>
                  <a:pt x="5087" y="5274"/>
                  <a:pt x="5211" y="5119"/>
                </a:cubicBezTo>
                <a:close/>
                <a:moveTo>
                  <a:pt x="5211" y="6701"/>
                </a:moveTo>
                <a:cubicBezTo>
                  <a:pt x="5553" y="6701"/>
                  <a:pt x="5677" y="6949"/>
                  <a:pt x="5739" y="7259"/>
                </a:cubicBezTo>
                <a:lnTo>
                  <a:pt x="4715" y="7259"/>
                </a:lnTo>
                <a:cubicBezTo>
                  <a:pt x="4777" y="6949"/>
                  <a:pt x="4901" y="6701"/>
                  <a:pt x="5211" y="6701"/>
                </a:cubicBezTo>
                <a:close/>
                <a:moveTo>
                  <a:pt x="5770" y="7787"/>
                </a:moveTo>
                <a:cubicBezTo>
                  <a:pt x="5770" y="7973"/>
                  <a:pt x="5770" y="8159"/>
                  <a:pt x="5739" y="8345"/>
                </a:cubicBezTo>
                <a:lnTo>
                  <a:pt x="4715" y="8345"/>
                </a:lnTo>
                <a:cubicBezTo>
                  <a:pt x="4684" y="8159"/>
                  <a:pt x="4684" y="7973"/>
                  <a:pt x="4684" y="7787"/>
                </a:cubicBezTo>
                <a:close/>
                <a:moveTo>
                  <a:pt x="5646" y="8903"/>
                </a:moveTo>
                <a:cubicBezTo>
                  <a:pt x="5522" y="9555"/>
                  <a:pt x="5335" y="9927"/>
                  <a:pt x="5211" y="9989"/>
                </a:cubicBezTo>
                <a:cubicBezTo>
                  <a:pt x="5118" y="9927"/>
                  <a:pt x="4932" y="9555"/>
                  <a:pt x="4808" y="8903"/>
                </a:cubicBezTo>
                <a:close/>
                <a:moveTo>
                  <a:pt x="3071" y="1"/>
                </a:moveTo>
                <a:cubicBezTo>
                  <a:pt x="2978" y="1"/>
                  <a:pt x="2885" y="63"/>
                  <a:pt x="2823" y="125"/>
                </a:cubicBezTo>
                <a:lnTo>
                  <a:pt x="1737" y="1862"/>
                </a:lnTo>
                <a:cubicBezTo>
                  <a:pt x="1675" y="1924"/>
                  <a:pt x="1675" y="2048"/>
                  <a:pt x="1737" y="2141"/>
                </a:cubicBezTo>
                <a:lnTo>
                  <a:pt x="3381" y="4933"/>
                </a:lnTo>
                <a:cubicBezTo>
                  <a:pt x="3412" y="5026"/>
                  <a:pt x="3505" y="5088"/>
                  <a:pt x="3598" y="5088"/>
                </a:cubicBezTo>
                <a:lnTo>
                  <a:pt x="4095" y="5088"/>
                </a:lnTo>
                <a:lnTo>
                  <a:pt x="3040" y="5584"/>
                </a:lnTo>
                <a:lnTo>
                  <a:pt x="1520" y="5088"/>
                </a:lnTo>
                <a:lnTo>
                  <a:pt x="1489" y="5088"/>
                </a:lnTo>
                <a:cubicBezTo>
                  <a:pt x="1463" y="5075"/>
                  <a:pt x="1438" y="5068"/>
                  <a:pt x="1412" y="5068"/>
                </a:cubicBezTo>
                <a:cubicBezTo>
                  <a:pt x="1376" y="5068"/>
                  <a:pt x="1339" y="5083"/>
                  <a:pt x="1303" y="5119"/>
                </a:cubicBezTo>
                <a:lnTo>
                  <a:pt x="186" y="5646"/>
                </a:lnTo>
                <a:cubicBezTo>
                  <a:pt x="62" y="5708"/>
                  <a:pt x="0" y="5894"/>
                  <a:pt x="93" y="6019"/>
                </a:cubicBezTo>
                <a:cubicBezTo>
                  <a:pt x="139" y="6109"/>
                  <a:pt x="234" y="6167"/>
                  <a:pt x="330" y="6167"/>
                </a:cubicBezTo>
                <a:cubicBezTo>
                  <a:pt x="366" y="6167"/>
                  <a:pt x="401" y="6159"/>
                  <a:pt x="434" y="6143"/>
                </a:cubicBezTo>
                <a:lnTo>
                  <a:pt x="1427" y="5646"/>
                </a:lnTo>
                <a:lnTo>
                  <a:pt x="2947" y="6143"/>
                </a:lnTo>
                <a:cubicBezTo>
                  <a:pt x="2993" y="6158"/>
                  <a:pt x="3032" y="6166"/>
                  <a:pt x="3067" y="6166"/>
                </a:cubicBezTo>
                <a:cubicBezTo>
                  <a:pt x="3102" y="6166"/>
                  <a:pt x="3133" y="6158"/>
                  <a:pt x="3164" y="6143"/>
                </a:cubicBezTo>
                <a:lnTo>
                  <a:pt x="4467" y="5491"/>
                </a:lnTo>
                <a:lnTo>
                  <a:pt x="4467" y="5491"/>
                </a:lnTo>
                <a:cubicBezTo>
                  <a:pt x="4436" y="5646"/>
                  <a:pt x="4405" y="5770"/>
                  <a:pt x="4405" y="5894"/>
                </a:cubicBezTo>
                <a:cubicBezTo>
                  <a:pt x="4405" y="6081"/>
                  <a:pt x="4467" y="6236"/>
                  <a:pt x="4591" y="6391"/>
                </a:cubicBezTo>
                <a:cubicBezTo>
                  <a:pt x="4498" y="6484"/>
                  <a:pt x="4405" y="6577"/>
                  <a:pt x="4312" y="6763"/>
                </a:cubicBezTo>
                <a:lnTo>
                  <a:pt x="1861" y="7818"/>
                </a:lnTo>
                <a:cubicBezTo>
                  <a:pt x="1799" y="7849"/>
                  <a:pt x="1737" y="7880"/>
                  <a:pt x="1706" y="7942"/>
                </a:cubicBezTo>
                <a:lnTo>
                  <a:pt x="1179" y="9027"/>
                </a:lnTo>
                <a:cubicBezTo>
                  <a:pt x="1086" y="9183"/>
                  <a:pt x="1148" y="9338"/>
                  <a:pt x="1272" y="9400"/>
                </a:cubicBezTo>
                <a:cubicBezTo>
                  <a:pt x="1313" y="9416"/>
                  <a:pt x="1355" y="9424"/>
                  <a:pt x="1395" y="9424"/>
                </a:cubicBezTo>
                <a:cubicBezTo>
                  <a:pt x="1503" y="9424"/>
                  <a:pt x="1599" y="9366"/>
                  <a:pt x="1644" y="9276"/>
                </a:cubicBezTo>
                <a:lnTo>
                  <a:pt x="2140" y="8283"/>
                </a:lnTo>
                <a:lnTo>
                  <a:pt x="4157" y="7414"/>
                </a:lnTo>
                <a:lnTo>
                  <a:pt x="4157" y="7414"/>
                </a:lnTo>
                <a:cubicBezTo>
                  <a:pt x="4126" y="7539"/>
                  <a:pt x="4126" y="7663"/>
                  <a:pt x="4126" y="7787"/>
                </a:cubicBezTo>
                <a:cubicBezTo>
                  <a:pt x="4126" y="8035"/>
                  <a:pt x="4157" y="8252"/>
                  <a:pt x="4188" y="8500"/>
                </a:cubicBezTo>
                <a:lnTo>
                  <a:pt x="2885" y="9493"/>
                </a:lnTo>
                <a:cubicBezTo>
                  <a:pt x="2823" y="9555"/>
                  <a:pt x="2761" y="9617"/>
                  <a:pt x="2761" y="9710"/>
                </a:cubicBezTo>
                <a:lnTo>
                  <a:pt x="2761" y="12502"/>
                </a:lnTo>
                <a:lnTo>
                  <a:pt x="2296" y="12967"/>
                </a:lnTo>
                <a:cubicBezTo>
                  <a:pt x="2202" y="13060"/>
                  <a:pt x="2202" y="13246"/>
                  <a:pt x="2296" y="13339"/>
                </a:cubicBezTo>
                <a:cubicBezTo>
                  <a:pt x="2358" y="13386"/>
                  <a:pt x="2427" y="13409"/>
                  <a:pt x="2497" y="13409"/>
                </a:cubicBezTo>
                <a:cubicBezTo>
                  <a:pt x="2567" y="13409"/>
                  <a:pt x="2637" y="13386"/>
                  <a:pt x="2699" y="13339"/>
                </a:cubicBezTo>
                <a:lnTo>
                  <a:pt x="3226" y="12781"/>
                </a:lnTo>
                <a:cubicBezTo>
                  <a:pt x="3288" y="12750"/>
                  <a:pt x="3319" y="12657"/>
                  <a:pt x="3319" y="12595"/>
                </a:cubicBezTo>
                <a:lnTo>
                  <a:pt x="3319" y="9834"/>
                </a:lnTo>
                <a:lnTo>
                  <a:pt x="4281" y="9089"/>
                </a:lnTo>
                <a:cubicBezTo>
                  <a:pt x="4374" y="9617"/>
                  <a:pt x="4591" y="10237"/>
                  <a:pt x="4963" y="10454"/>
                </a:cubicBezTo>
                <a:lnTo>
                  <a:pt x="4963" y="13122"/>
                </a:lnTo>
                <a:cubicBezTo>
                  <a:pt x="4963" y="13277"/>
                  <a:pt x="4839" y="13401"/>
                  <a:pt x="4684" y="13401"/>
                </a:cubicBezTo>
                <a:cubicBezTo>
                  <a:pt x="4529" y="13401"/>
                  <a:pt x="4405" y="13277"/>
                  <a:pt x="4405" y="13122"/>
                </a:cubicBezTo>
                <a:cubicBezTo>
                  <a:pt x="4405" y="12998"/>
                  <a:pt x="4281" y="12874"/>
                  <a:pt x="4126" y="12874"/>
                </a:cubicBezTo>
                <a:cubicBezTo>
                  <a:pt x="3971" y="12874"/>
                  <a:pt x="3877" y="12998"/>
                  <a:pt x="3877" y="13122"/>
                </a:cubicBezTo>
                <a:cubicBezTo>
                  <a:pt x="3877" y="13587"/>
                  <a:pt x="4219" y="13959"/>
                  <a:pt x="4684" y="13959"/>
                </a:cubicBezTo>
                <a:cubicBezTo>
                  <a:pt x="5118" y="13959"/>
                  <a:pt x="5491" y="13587"/>
                  <a:pt x="5491" y="13122"/>
                </a:cubicBezTo>
                <a:lnTo>
                  <a:pt x="5491" y="10454"/>
                </a:lnTo>
                <a:cubicBezTo>
                  <a:pt x="5863" y="10237"/>
                  <a:pt x="6049" y="9586"/>
                  <a:pt x="6173" y="9089"/>
                </a:cubicBezTo>
                <a:lnTo>
                  <a:pt x="7135" y="9834"/>
                </a:lnTo>
                <a:lnTo>
                  <a:pt x="7135" y="12595"/>
                </a:lnTo>
                <a:cubicBezTo>
                  <a:pt x="7135" y="12657"/>
                  <a:pt x="7166" y="12750"/>
                  <a:pt x="7228" y="12781"/>
                </a:cubicBezTo>
                <a:lnTo>
                  <a:pt x="7755" y="13339"/>
                </a:lnTo>
                <a:cubicBezTo>
                  <a:pt x="7817" y="13386"/>
                  <a:pt x="7887" y="13409"/>
                  <a:pt x="7957" y="13409"/>
                </a:cubicBezTo>
                <a:cubicBezTo>
                  <a:pt x="8026" y="13409"/>
                  <a:pt x="8096" y="13386"/>
                  <a:pt x="8158" y="13339"/>
                </a:cubicBezTo>
                <a:cubicBezTo>
                  <a:pt x="8251" y="13246"/>
                  <a:pt x="8251" y="13060"/>
                  <a:pt x="8158" y="12967"/>
                </a:cubicBezTo>
                <a:lnTo>
                  <a:pt x="7693" y="12502"/>
                </a:lnTo>
                <a:lnTo>
                  <a:pt x="7693" y="9710"/>
                </a:lnTo>
                <a:cubicBezTo>
                  <a:pt x="7693" y="9617"/>
                  <a:pt x="7631" y="9555"/>
                  <a:pt x="7569" y="9493"/>
                </a:cubicBezTo>
                <a:lnTo>
                  <a:pt x="6266" y="8500"/>
                </a:lnTo>
                <a:cubicBezTo>
                  <a:pt x="6297" y="8252"/>
                  <a:pt x="6328" y="8035"/>
                  <a:pt x="6328" y="7787"/>
                </a:cubicBezTo>
                <a:cubicBezTo>
                  <a:pt x="6328" y="7663"/>
                  <a:pt x="6328" y="7539"/>
                  <a:pt x="6297" y="7414"/>
                </a:cubicBezTo>
                <a:lnTo>
                  <a:pt x="6297" y="7414"/>
                </a:lnTo>
                <a:lnTo>
                  <a:pt x="8313" y="8283"/>
                </a:lnTo>
                <a:lnTo>
                  <a:pt x="8810" y="9276"/>
                </a:lnTo>
                <a:cubicBezTo>
                  <a:pt x="8852" y="9382"/>
                  <a:pt x="8938" y="9430"/>
                  <a:pt x="9037" y="9430"/>
                </a:cubicBezTo>
                <a:cubicBezTo>
                  <a:pt x="9084" y="9430"/>
                  <a:pt x="9133" y="9419"/>
                  <a:pt x="9182" y="9400"/>
                </a:cubicBezTo>
                <a:cubicBezTo>
                  <a:pt x="9306" y="9338"/>
                  <a:pt x="9368" y="9183"/>
                  <a:pt x="9275" y="9027"/>
                </a:cubicBezTo>
                <a:lnTo>
                  <a:pt x="8748" y="7942"/>
                </a:lnTo>
                <a:cubicBezTo>
                  <a:pt x="8717" y="7880"/>
                  <a:pt x="8654" y="7849"/>
                  <a:pt x="8592" y="7818"/>
                </a:cubicBezTo>
                <a:lnTo>
                  <a:pt x="6142" y="6763"/>
                </a:lnTo>
                <a:cubicBezTo>
                  <a:pt x="6049" y="6608"/>
                  <a:pt x="5956" y="6484"/>
                  <a:pt x="5863" y="6391"/>
                </a:cubicBezTo>
                <a:cubicBezTo>
                  <a:pt x="5987" y="6236"/>
                  <a:pt x="6049" y="6081"/>
                  <a:pt x="6049" y="5894"/>
                </a:cubicBezTo>
                <a:cubicBezTo>
                  <a:pt x="6049" y="5770"/>
                  <a:pt x="6018" y="5646"/>
                  <a:pt x="5987" y="5491"/>
                </a:cubicBezTo>
                <a:lnTo>
                  <a:pt x="5987" y="5491"/>
                </a:lnTo>
                <a:lnTo>
                  <a:pt x="7290" y="6143"/>
                </a:lnTo>
                <a:cubicBezTo>
                  <a:pt x="7321" y="6158"/>
                  <a:pt x="7352" y="6166"/>
                  <a:pt x="7387" y="6166"/>
                </a:cubicBezTo>
                <a:cubicBezTo>
                  <a:pt x="7421" y="6166"/>
                  <a:pt x="7460" y="6158"/>
                  <a:pt x="7507" y="6143"/>
                </a:cubicBezTo>
                <a:lnTo>
                  <a:pt x="9027" y="5646"/>
                </a:lnTo>
                <a:lnTo>
                  <a:pt x="10019" y="6143"/>
                </a:lnTo>
                <a:cubicBezTo>
                  <a:pt x="10053" y="6159"/>
                  <a:pt x="10088" y="6167"/>
                  <a:pt x="10123" y="6167"/>
                </a:cubicBezTo>
                <a:cubicBezTo>
                  <a:pt x="10220" y="6167"/>
                  <a:pt x="10315" y="6109"/>
                  <a:pt x="10361" y="6019"/>
                </a:cubicBezTo>
                <a:cubicBezTo>
                  <a:pt x="10454" y="5894"/>
                  <a:pt x="10392" y="5708"/>
                  <a:pt x="10267" y="5646"/>
                </a:cubicBezTo>
                <a:lnTo>
                  <a:pt x="9151" y="5119"/>
                </a:lnTo>
                <a:cubicBezTo>
                  <a:pt x="9114" y="5083"/>
                  <a:pt x="9078" y="5068"/>
                  <a:pt x="9042" y="5068"/>
                </a:cubicBezTo>
                <a:cubicBezTo>
                  <a:pt x="9016" y="5068"/>
                  <a:pt x="8990" y="5075"/>
                  <a:pt x="8965" y="5088"/>
                </a:cubicBezTo>
                <a:lnTo>
                  <a:pt x="7414" y="5584"/>
                </a:lnTo>
                <a:lnTo>
                  <a:pt x="6390" y="5088"/>
                </a:lnTo>
                <a:lnTo>
                  <a:pt x="6855" y="5088"/>
                </a:lnTo>
                <a:cubicBezTo>
                  <a:pt x="6948" y="5088"/>
                  <a:pt x="7041" y="5026"/>
                  <a:pt x="7104" y="4933"/>
                </a:cubicBezTo>
                <a:lnTo>
                  <a:pt x="8748" y="2141"/>
                </a:lnTo>
                <a:cubicBezTo>
                  <a:pt x="8779" y="2048"/>
                  <a:pt x="8779" y="1924"/>
                  <a:pt x="8717" y="1862"/>
                </a:cubicBezTo>
                <a:lnTo>
                  <a:pt x="7631" y="125"/>
                </a:lnTo>
                <a:cubicBezTo>
                  <a:pt x="7600" y="63"/>
                  <a:pt x="7507" y="1"/>
                  <a:pt x="7414" y="1"/>
                </a:cubicBezTo>
                <a:lnTo>
                  <a:pt x="6328" y="1"/>
                </a:lnTo>
                <a:cubicBezTo>
                  <a:pt x="6173" y="1"/>
                  <a:pt x="6049" y="125"/>
                  <a:pt x="6049" y="280"/>
                </a:cubicBezTo>
                <a:cubicBezTo>
                  <a:pt x="6049" y="435"/>
                  <a:pt x="6173" y="528"/>
                  <a:pt x="6328" y="528"/>
                </a:cubicBezTo>
                <a:lnTo>
                  <a:pt x="7259" y="528"/>
                </a:lnTo>
                <a:lnTo>
                  <a:pt x="8189" y="1986"/>
                </a:lnTo>
                <a:lnTo>
                  <a:pt x="6700" y="4530"/>
                </a:lnTo>
                <a:lnTo>
                  <a:pt x="6235" y="4530"/>
                </a:lnTo>
                <a:cubicBezTo>
                  <a:pt x="6452" y="4219"/>
                  <a:pt x="6607" y="3847"/>
                  <a:pt x="6607" y="3444"/>
                </a:cubicBezTo>
                <a:cubicBezTo>
                  <a:pt x="6607" y="3103"/>
                  <a:pt x="6514" y="2762"/>
                  <a:pt x="6328" y="2482"/>
                </a:cubicBezTo>
                <a:cubicBezTo>
                  <a:pt x="6287" y="2400"/>
                  <a:pt x="6204" y="2345"/>
                  <a:pt x="6107" y="2345"/>
                </a:cubicBezTo>
                <a:cubicBezTo>
                  <a:pt x="6059" y="2345"/>
                  <a:pt x="6007" y="2358"/>
                  <a:pt x="5956" y="2389"/>
                </a:cubicBezTo>
                <a:cubicBezTo>
                  <a:pt x="5832" y="2451"/>
                  <a:pt x="5801" y="2637"/>
                  <a:pt x="5863" y="2762"/>
                </a:cubicBezTo>
                <a:cubicBezTo>
                  <a:pt x="5987" y="2948"/>
                  <a:pt x="6049" y="3196"/>
                  <a:pt x="6049" y="3444"/>
                </a:cubicBezTo>
                <a:cubicBezTo>
                  <a:pt x="6049" y="4033"/>
                  <a:pt x="5677" y="4530"/>
                  <a:pt x="5242" y="4530"/>
                </a:cubicBezTo>
                <a:cubicBezTo>
                  <a:pt x="4777" y="4530"/>
                  <a:pt x="4405" y="4033"/>
                  <a:pt x="4405" y="3444"/>
                </a:cubicBezTo>
                <a:cubicBezTo>
                  <a:pt x="4405" y="3196"/>
                  <a:pt x="4467" y="2948"/>
                  <a:pt x="4591" y="2762"/>
                </a:cubicBezTo>
                <a:cubicBezTo>
                  <a:pt x="4684" y="2637"/>
                  <a:pt x="4622" y="2451"/>
                  <a:pt x="4498" y="2389"/>
                </a:cubicBezTo>
                <a:cubicBezTo>
                  <a:pt x="4457" y="2358"/>
                  <a:pt x="4412" y="2345"/>
                  <a:pt x="4367" y="2345"/>
                </a:cubicBezTo>
                <a:cubicBezTo>
                  <a:pt x="4277" y="2345"/>
                  <a:pt x="4188" y="2400"/>
                  <a:pt x="4126" y="2482"/>
                </a:cubicBezTo>
                <a:cubicBezTo>
                  <a:pt x="3971" y="2762"/>
                  <a:pt x="3877" y="3103"/>
                  <a:pt x="3877" y="3444"/>
                </a:cubicBezTo>
                <a:cubicBezTo>
                  <a:pt x="3877" y="3847"/>
                  <a:pt x="4002" y="4219"/>
                  <a:pt x="4219" y="4530"/>
                </a:cubicBezTo>
                <a:lnTo>
                  <a:pt x="3753" y="4530"/>
                </a:lnTo>
                <a:lnTo>
                  <a:pt x="2296" y="1986"/>
                </a:lnTo>
                <a:lnTo>
                  <a:pt x="3195" y="528"/>
                </a:lnTo>
                <a:lnTo>
                  <a:pt x="4157" y="528"/>
                </a:lnTo>
                <a:cubicBezTo>
                  <a:pt x="4312" y="528"/>
                  <a:pt x="4436" y="435"/>
                  <a:pt x="4436" y="280"/>
                </a:cubicBezTo>
                <a:cubicBezTo>
                  <a:pt x="4436" y="125"/>
                  <a:pt x="4312" y="1"/>
                  <a:pt x="41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12" name="Google Shape;812;p44"/>
          <p:cNvGrpSpPr/>
          <p:nvPr/>
        </p:nvGrpSpPr>
        <p:grpSpPr>
          <a:xfrm>
            <a:off x="788532" y="3222733"/>
            <a:ext cx="236797" cy="375611"/>
            <a:chOff x="788532" y="3222733"/>
            <a:chExt cx="236797" cy="375611"/>
          </a:xfrm>
        </p:grpSpPr>
        <p:sp>
          <p:nvSpPr>
            <p:cNvPr id="813" name="Google Shape;813;p44"/>
            <p:cNvSpPr/>
            <p:nvPr/>
          </p:nvSpPr>
          <p:spPr>
            <a:xfrm>
              <a:off x="899810" y="3510476"/>
              <a:ext cx="14240" cy="15103"/>
            </a:xfrm>
            <a:custGeom>
              <a:avLst/>
              <a:gdLst/>
              <a:ahLst/>
              <a:cxnLst/>
              <a:rect l="l" t="t" r="r" b="b"/>
              <a:pathLst>
                <a:path w="528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4" y="559"/>
                    <a:pt x="528" y="435"/>
                    <a:pt x="528" y="280"/>
                  </a:cubicBezTo>
                  <a:cubicBezTo>
                    <a:pt x="528" y="125"/>
                    <a:pt x="434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788532" y="3222733"/>
              <a:ext cx="236797" cy="375611"/>
            </a:xfrm>
            <a:custGeom>
              <a:avLst/>
              <a:gdLst/>
              <a:ahLst/>
              <a:cxnLst/>
              <a:rect l="l" t="t" r="r" b="b"/>
              <a:pathLst>
                <a:path w="8780" h="13927" extrusionOk="0">
                  <a:moveTo>
                    <a:pt x="4405" y="4497"/>
                  </a:moveTo>
                  <a:lnTo>
                    <a:pt x="4405" y="4528"/>
                  </a:lnTo>
                  <a:cubicBezTo>
                    <a:pt x="4685" y="4528"/>
                    <a:pt x="4902" y="4745"/>
                    <a:pt x="4933" y="5024"/>
                  </a:cubicBezTo>
                  <a:lnTo>
                    <a:pt x="4933" y="5055"/>
                  </a:lnTo>
                  <a:lnTo>
                    <a:pt x="3847" y="5055"/>
                  </a:lnTo>
                  <a:lnTo>
                    <a:pt x="3847" y="5024"/>
                  </a:lnTo>
                  <a:cubicBezTo>
                    <a:pt x="3878" y="4745"/>
                    <a:pt x="4095" y="4497"/>
                    <a:pt x="4405" y="4497"/>
                  </a:cubicBezTo>
                  <a:close/>
                  <a:moveTo>
                    <a:pt x="4964" y="5614"/>
                  </a:moveTo>
                  <a:lnTo>
                    <a:pt x="5026" y="6141"/>
                  </a:lnTo>
                  <a:lnTo>
                    <a:pt x="3754" y="6141"/>
                  </a:lnTo>
                  <a:lnTo>
                    <a:pt x="3816" y="5614"/>
                  </a:lnTo>
                  <a:close/>
                  <a:moveTo>
                    <a:pt x="5057" y="6699"/>
                  </a:moveTo>
                  <a:cubicBezTo>
                    <a:pt x="5491" y="12562"/>
                    <a:pt x="5491" y="12221"/>
                    <a:pt x="5491" y="12314"/>
                  </a:cubicBezTo>
                  <a:cubicBezTo>
                    <a:pt x="5491" y="12903"/>
                    <a:pt x="4995" y="13399"/>
                    <a:pt x="4405" y="13399"/>
                  </a:cubicBezTo>
                  <a:cubicBezTo>
                    <a:pt x="3785" y="13399"/>
                    <a:pt x="3289" y="12903"/>
                    <a:pt x="3289" y="12314"/>
                  </a:cubicBezTo>
                  <a:cubicBezTo>
                    <a:pt x="3289" y="12221"/>
                    <a:pt x="3289" y="12593"/>
                    <a:pt x="3723" y="6699"/>
                  </a:cubicBezTo>
                  <a:close/>
                  <a:moveTo>
                    <a:pt x="1925" y="0"/>
                  </a:moveTo>
                  <a:cubicBezTo>
                    <a:pt x="1835" y="0"/>
                    <a:pt x="1749" y="48"/>
                    <a:pt x="1707" y="154"/>
                  </a:cubicBezTo>
                  <a:cubicBezTo>
                    <a:pt x="1614" y="278"/>
                    <a:pt x="1676" y="433"/>
                    <a:pt x="1800" y="495"/>
                  </a:cubicBezTo>
                  <a:lnTo>
                    <a:pt x="2792" y="992"/>
                  </a:lnTo>
                  <a:lnTo>
                    <a:pt x="3289" y="3752"/>
                  </a:lnTo>
                  <a:cubicBezTo>
                    <a:pt x="3320" y="3783"/>
                    <a:pt x="3351" y="3846"/>
                    <a:pt x="3382" y="3877"/>
                  </a:cubicBezTo>
                  <a:lnTo>
                    <a:pt x="3692" y="4218"/>
                  </a:lnTo>
                  <a:cubicBezTo>
                    <a:pt x="3475" y="4404"/>
                    <a:pt x="3320" y="4683"/>
                    <a:pt x="3289" y="4993"/>
                  </a:cubicBezTo>
                  <a:cubicBezTo>
                    <a:pt x="3289" y="5117"/>
                    <a:pt x="3258" y="5459"/>
                    <a:pt x="3258" y="5614"/>
                  </a:cubicBezTo>
                  <a:lnTo>
                    <a:pt x="3196" y="5614"/>
                  </a:lnTo>
                  <a:lnTo>
                    <a:pt x="1614" y="3008"/>
                  </a:lnTo>
                  <a:cubicBezTo>
                    <a:pt x="1583" y="2946"/>
                    <a:pt x="1490" y="2884"/>
                    <a:pt x="1396" y="2884"/>
                  </a:cubicBezTo>
                  <a:lnTo>
                    <a:pt x="838" y="2884"/>
                  </a:lnTo>
                  <a:cubicBezTo>
                    <a:pt x="683" y="2884"/>
                    <a:pt x="590" y="3008"/>
                    <a:pt x="590" y="3163"/>
                  </a:cubicBezTo>
                  <a:cubicBezTo>
                    <a:pt x="590" y="3318"/>
                    <a:pt x="683" y="3411"/>
                    <a:pt x="838" y="3411"/>
                  </a:cubicBezTo>
                  <a:lnTo>
                    <a:pt x="1241" y="3411"/>
                  </a:lnTo>
                  <a:lnTo>
                    <a:pt x="2792" y="6017"/>
                  </a:lnTo>
                  <a:cubicBezTo>
                    <a:pt x="2854" y="6110"/>
                    <a:pt x="2947" y="6141"/>
                    <a:pt x="3040" y="6141"/>
                  </a:cubicBezTo>
                  <a:lnTo>
                    <a:pt x="3227" y="6141"/>
                  </a:lnTo>
                  <a:cubicBezTo>
                    <a:pt x="3185" y="6637"/>
                    <a:pt x="3171" y="6692"/>
                    <a:pt x="3167" y="6692"/>
                  </a:cubicBezTo>
                  <a:cubicBezTo>
                    <a:pt x="3166" y="6692"/>
                    <a:pt x="3165" y="6688"/>
                    <a:pt x="3165" y="6688"/>
                  </a:cubicBezTo>
                  <a:cubicBezTo>
                    <a:pt x="3165" y="6688"/>
                    <a:pt x="3165" y="6690"/>
                    <a:pt x="3165" y="6699"/>
                  </a:cubicBezTo>
                  <a:lnTo>
                    <a:pt x="2482" y="6699"/>
                  </a:lnTo>
                  <a:cubicBezTo>
                    <a:pt x="2389" y="6699"/>
                    <a:pt x="2296" y="6761"/>
                    <a:pt x="2234" y="6854"/>
                  </a:cubicBezTo>
                  <a:lnTo>
                    <a:pt x="1179" y="8964"/>
                  </a:lnTo>
                  <a:lnTo>
                    <a:pt x="187" y="9460"/>
                  </a:lnTo>
                  <a:cubicBezTo>
                    <a:pt x="32" y="9522"/>
                    <a:pt x="1" y="9677"/>
                    <a:pt x="63" y="9832"/>
                  </a:cubicBezTo>
                  <a:cubicBezTo>
                    <a:pt x="104" y="9915"/>
                    <a:pt x="187" y="9970"/>
                    <a:pt x="283" y="9970"/>
                  </a:cubicBezTo>
                  <a:cubicBezTo>
                    <a:pt x="331" y="9970"/>
                    <a:pt x="383" y="9956"/>
                    <a:pt x="435" y="9925"/>
                  </a:cubicBezTo>
                  <a:lnTo>
                    <a:pt x="1521" y="9398"/>
                  </a:lnTo>
                  <a:cubicBezTo>
                    <a:pt x="1552" y="9367"/>
                    <a:pt x="1614" y="9336"/>
                    <a:pt x="1645" y="9274"/>
                  </a:cubicBezTo>
                  <a:lnTo>
                    <a:pt x="2637" y="7227"/>
                  </a:lnTo>
                  <a:lnTo>
                    <a:pt x="3134" y="7227"/>
                  </a:lnTo>
                  <a:lnTo>
                    <a:pt x="3009" y="8871"/>
                  </a:lnTo>
                  <a:lnTo>
                    <a:pt x="2482" y="8871"/>
                  </a:lnTo>
                  <a:cubicBezTo>
                    <a:pt x="2358" y="8871"/>
                    <a:pt x="2234" y="8964"/>
                    <a:pt x="2203" y="9119"/>
                  </a:cubicBezTo>
                  <a:lnTo>
                    <a:pt x="1676" y="12407"/>
                  </a:lnTo>
                  <a:lnTo>
                    <a:pt x="714" y="12872"/>
                  </a:lnTo>
                  <a:cubicBezTo>
                    <a:pt x="590" y="12934"/>
                    <a:pt x="528" y="13120"/>
                    <a:pt x="590" y="13244"/>
                  </a:cubicBezTo>
                  <a:cubicBezTo>
                    <a:pt x="658" y="13335"/>
                    <a:pt x="759" y="13393"/>
                    <a:pt x="858" y="13393"/>
                  </a:cubicBezTo>
                  <a:cubicBezTo>
                    <a:pt x="893" y="13393"/>
                    <a:pt x="929" y="13385"/>
                    <a:pt x="962" y="13368"/>
                  </a:cubicBezTo>
                  <a:lnTo>
                    <a:pt x="2048" y="12810"/>
                  </a:lnTo>
                  <a:cubicBezTo>
                    <a:pt x="2141" y="12779"/>
                    <a:pt x="2203" y="12717"/>
                    <a:pt x="2203" y="12624"/>
                  </a:cubicBezTo>
                  <a:lnTo>
                    <a:pt x="2699" y="9398"/>
                  </a:lnTo>
                  <a:lnTo>
                    <a:pt x="2978" y="9398"/>
                  </a:lnTo>
                  <a:cubicBezTo>
                    <a:pt x="2761" y="12314"/>
                    <a:pt x="2761" y="12190"/>
                    <a:pt x="2761" y="12314"/>
                  </a:cubicBezTo>
                  <a:cubicBezTo>
                    <a:pt x="2761" y="13213"/>
                    <a:pt x="3475" y="13927"/>
                    <a:pt x="4374" y="13927"/>
                  </a:cubicBezTo>
                  <a:cubicBezTo>
                    <a:pt x="5274" y="13927"/>
                    <a:pt x="6018" y="13213"/>
                    <a:pt x="6018" y="12314"/>
                  </a:cubicBezTo>
                  <a:cubicBezTo>
                    <a:pt x="6018" y="12190"/>
                    <a:pt x="6018" y="12314"/>
                    <a:pt x="5801" y="9398"/>
                  </a:cubicBezTo>
                  <a:lnTo>
                    <a:pt x="6049" y="9398"/>
                  </a:lnTo>
                  <a:lnTo>
                    <a:pt x="6577" y="12624"/>
                  </a:lnTo>
                  <a:cubicBezTo>
                    <a:pt x="6577" y="12717"/>
                    <a:pt x="6639" y="12779"/>
                    <a:pt x="6701" y="12810"/>
                  </a:cubicBezTo>
                  <a:lnTo>
                    <a:pt x="7817" y="13368"/>
                  </a:lnTo>
                  <a:cubicBezTo>
                    <a:pt x="7851" y="13385"/>
                    <a:pt x="7886" y="13393"/>
                    <a:pt x="7922" y="13393"/>
                  </a:cubicBezTo>
                  <a:cubicBezTo>
                    <a:pt x="8018" y="13393"/>
                    <a:pt x="8113" y="13335"/>
                    <a:pt x="8159" y="13244"/>
                  </a:cubicBezTo>
                  <a:cubicBezTo>
                    <a:pt x="8221" y="13120"/>
                    <a:pt x="8190" y="12934"/>
                    <a:pt x="8035" y="12872"/>
                  </a:cubicBezTo>
                  <a:lnTo>
                    <a:pt x="7073" y="12407"/>
                  </a:lnTo>
                  <a:lnTo>
                    <a:pt x="6546" y="9119"/>
                  </a:lnTo>
                  <a:cubicBezTo>
                    <a:pt x="6546" y="8964"/>
                    <a:pt x="6422" y="8871"/>
                    <a:pt x="6298" y="8871"/>
                  </a:cubicBezTo>
                  <a:lnTo>
                    <a:pt x="5770" y="8871"/>
                  </a:lnTo>
                  <a:lnTo>
                    <a:pt x="5646" y="7227"/>
                  </a:lnTo>
                  <a:lnTo>
                    <a:pt x="6142" y="7227"/>
                  </a:lnTo>
                  <a:lnTo>
                    <a:pt x="7135" y="9274"/>
                  </a:lnTo>
                  <a:cubicBezTo>
                    <a:pt x="7166" y="9336"/>
                    <a:pt x="7228" y="9367"/>
                    <a:pt x="7259" y="9398"/>
                  </a:cubicBezTo>
                  <a:lnTo>
                    <a:pt x="8345" y="9925"/>
                  </a:lnTo>
                  <a:cubicBezTo>
                    <a:pt x="8397" y="9956"/>
                    <a:pt x="8448" y="9970"/>
                    <a:pt x="8496" y="9970"/>
                  </a:cubicBezTo>
                  <a:cubicBezTo>
                    <a:pt x="8593" y="9970"/>
                    <a:pt x="8676" y="9915"/>
                    <a:pt x="8717" y="9832"/>
                  </a:cubicBezTo>
                  <a:cubicBezTo>
                    <a:pt x="8779" y="9677"/>
                    <a:pt x="8748" y="9522"/>
                    <a:pt x="8593" y="9460"/>
                  </a:cubicBezTo>
                  <a:lnTo>
                    <a:pt x="7600" y="8964"/>
                  </a:lnTo>
                  <a:lnTo>
                    <a:pt x="6546" y="6854"/>
                  </a:lnTo>
                  <a:cubicBezTo>
                    <a:pt x="6484" y="6761"/>
                    <a:pt x="6391" y="6699"/>
                    <a:pt x="6298" y="6699"/>
                  </a:cubicBezTo>
                  <a:lnTo>
                    <a:pt x="5615" y="6699"/>
                  </a:lnTo>
                  <a:cubicBezTo>
                    <a:pt x="5615" y="6637"/>
                    <a:pt x="5584" y="6234"/>
                    <a:pt x="5553" y="6141"/>
                  </a:cubicBezTo>
                  <a:lnTo>
                    <a:pt x="5739" y="6141"/>
                  </a:lnTo>
                  <a:cubicBezTo>
                    <a:pt x="5863" y="6141"/>
                    <a:pt x="5925" y="6110"/>
                    <a:pt x="5987" y="6017"/>
                  </a:cubicBezTo>
                  <a:lnTo>
                    <a:pt x="7538" y="3411"/>
                  </a:lnTo>
                  <a:lnTo>
                    <a:pt x="7942" y="3411"/>
                  </a:lnTo>
                  <a:cubicBezTo>
                    <a:pt x="8097" y="3411"/>
                    <a:pt x="8190" y="3318"/>
                    <a:pt x="8190" y="3163"/>
                  </a:cubicBezTo>
                  <a:cubicBezTo>
                    <a:pt x="8190" y="3008"/>
                    <a:pt x="8097" y="2884"/>
                    <a:pt x="7942" y="2884"/>
                  </a:cubicBezTo>
                  <a:lnTo>
                    <a:pt x="7383" y="2884"/>
                  </a:lnTo>
                  <a:cubicBezTo>
                    <a:pt x="7290" y="2884"/>
                    <a:pt x="7197" y="2946"/>
                    <a:pt x="7166" y="3008"/>
                  </a:cubicBezTo>
                  <a:lnTo>
                    <a:pt x="5584" y="5614"/>
                  </a:lnTo>
                  <a:lnTo>
                    <a:pt x="5522" y="5614"/>
                  </a:lnTo>
                  <a:cubicBezTo>
                    <a:pt x="5491" y="5272"/>
                    <a:pt x="5522" y="5583"/>
                    <a:pt x="5491" y="4993"/>
                  </a:cubicBezTo>
                  <a:cubicBezTo>
                    <a:pt x="5460" y="4683"/>
                    <a:pt x="5305" y="4404"/>
                    <a:pt x="5088" y="4218"/>
                  </a:cubicBezTo>
                  <a:lnTo>
                    <a:pt x="5398" y="3908"/>
                  </a:lnTo>
                  <a:cubicBezTo>
                    <a:pt x="5429" y="3846"/>
                    <a:pt x="5460" y="3815"/>
                    <a:pt x="5491" y="3752"/>
                  </a:cubicBezTo>
                  <a:lnTo>
                    <a:pt x="5987" y="992"/>
                  </a:lnTo>
                  <a:lnTo>
                    <a:pt x="6980" y="495"/>
                  </a:lnTo>
                  <a:cubicBezTo>
                    <a:pt x="7104" y="433"/>
                    <a:pt x="7166" y="278"/>
                    <a:pt x="7073" y="154"/>
                  </a:cubicBezTo>
                  <a:cubicBezTo>
                    <a:pt x="7031" y="48"/>
                    <a:pt x="6945" y="0"/>
                    <a:pt x="6855" y="0"/>
                  </a:cubicBezTo>
                  <a:cubicBezTo>
                    <a:pt x="6813" y="0"/>
                    <a:pt x="6771" y="11"/>
                    <a:pt x="6732" y="30"/>
                  </a:cubicBezTo>
                  <a:lnTo>
                    <a:pt x="5615" y="557"/>
                  </a:lnTo>
                  <a:cubicBezTo>
                    <a:pt x="5553" y="620"/>
                    <a:pt x="5491" y="682"/>
                    <a:pt x="5491" y="775"/>
                  </a:cubicBezTo>
                  <a:lnTo>
                    <a:pt x="4964" y="3566"/>
                  </a:lnTo>
                  <a:lnTo>
                    <a:pt x="4529" y="4001"/>
                  </a:lnTo>
                  <a:cubicBezTo>
                    <a:pt x="4498" y="3970"/>
                    <a:pt x="4436" y="3970"/>
                    <a:pt x="4374" y="3970"/>
                  </a:cubicBezTo>
                  <a:cubicBezTo>
                    <a:pt x="4343" y="3970"/>
                    <a:pt x="4281" y="3970"/>
                    <a:pt x="4219" y="4001"/>
                  </a:cubicBezTo>
                  <a:lnTo>
                    <a:pt x="3816" y="3566"/>
                  </a:lnTo>
                  <a:lnTo>
                    <a:pt x="3289" y="775"/>
                  </a:lnTo>
                  <a:cubicBezTo>
                    <a:pt x="3289" y="682"/>
                    <a:pt x="3227" y="620"/>
                    <a:pt x="3134" y="557"/>
                  </a:cubicBezTo>
                  <a:lnTo>
                    <a:pt x="2048" y="30"/>
                  </a:lnTo>
                  <a:cubicBezTo>
                    <a:pt x="2009" y="11"/>
                    <a:pt x="1966" y="0"/>
                    <a:pt x="1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899810" y="3417618"/>
              <a:ext cx="14240" cy="78671"/>
            </a:xfrm>
            <a:custGeom>
              <a:avLst/>
              <a:gdLst/>
              <a:ahLst/>
              <a:cxnLst/>
              <a:rect l="l" t="t" r="r" b="b"/>
              <a:pathLst>
                <a:path w="528" h="2917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lnTo>
                    <a:pt x="0" y="2637"/>
                  </a:lnTo>
                  <a:cubicBezTo>
                    <a:pt x="0" y="2792"/>
                    <a:pt x="124" y="2916"/>
                    <a:pt x="279" y="2916"/>
                  </a:cubicBezTo>
                  <a:cubicBezTo>
                    <a:pt x="403" y="2916"/>
                    <a:pt x="528" y="2792"/>
                    <a:pt x="528" y="2637"/>
                  </a:cubicBezTo>
                  <a:lnTo>
                    <a:pt x="528" y="280"/>
                  </a:lnTo>
                  <a:cubicBezTo>
                    <a:pt x="528" y="125"/>
                    <a:pt x="403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6" name="Google Shape;816;p44"/>
          <p:cNvGrpSpPr/>
          <p:nvPr/>
        </p:nvGrpSpPr>
        <p:grpSpPr>
          <a:xfrm>
            <a:off x="719947" y="2632899"/>
            <a:ext cx="378982" cy="353064"/>
            <a:chOff x="719947" y="2632899"/>
            <a:chExt cx="378982" cy="353064"/>
          </a:xfrm>
        </p:grpSpPr>
        <p:sp>
          <p:nvSpPr>
            <p:cNvPr id="817" name="Google Shape;817;p44"/>
            <p:cNvSpPr/>
            <p:nvPr/>
          </p:nvSpPr>
          <p:spPr>
            <a:xfrm>
              <a:off x="914859" y="2853757"/>
              <a:ext cx="14240" cy="14267"/>
            </a:xfrm>
            <a:custGeom>
              <a:avLst/>
              <a:gdLst/>
              <a:ahLst/>
              <a:cxnLst/>
              <a:rect l="l" t="t" r="r" b="b"/>
              <a:pathLst>
                <a:path w="528" h="52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28" y="404"/>
                    <a:pt x="528" y="280"/>
                  </a:cubicBezTo>
                  <a:cubicBezTo>
                    <a:pt x="528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719947" y="2632899"/>
              <a:ext cx="378982" cy="353064"/>
            </a:xfrm>
            <a:custGeom>
              <a:avLst/>
              <a:gdLst/>
              <a:ahLst/>
              <a:cxnLst/>
              <a:rect l="l" t="t" r="r" b="b"/>
              <a:pathLst>
                <a:path w="14052" h="13091" extrusionOk="0">
                  <a:moveTo>
                    <a:pt x="6948" y="2172"/>
                  </a:moveTo>
                  <a:cubicBezTo>
                    <a:pt x="7476" y="2172"/>
                    <a:pt x="7786" y="2327"/>
                    <a:pt x="7817" y="2327"/>
                  </a:cubicBezTo>
                  <a:cubicBezTo>
                    <a:pt x="8127" y="2451"/>
                    <a:pt x="8313" y="2606"/>
                    <a:pt x="8313" y="2730"/>
                  </a:cubicBezTo>
                  <a:cubicBezTo>
                    <a:pt x="8313" y="2948"/>
                    <a:pt x="7786" y="3289"/>
                    <a:pt x="6948" y="3289"/>
                  </a:cubicBezTo>
                  <a:cubicBezTo>
                    <a:pt x="6111" y="3289"/>
                    <a:pt x="5583" y="2948"/>
                    <a:pt x="5583" y="2730"/>
                  </a:cubicBezTo>
                  <a:cubicBezTo>
                    <a:pt x="5583" y="2606"/>
                    <a:pt x="5770" y="2451"/>
                    <a:pt x="6080" y="2327"/>
                  </a:cubicBezTo>
                  <a:cubicBezTo>
                    <a:pt x="6142" y="2296"/>
                    <a:pt x="6421" y="2172"/>
                    <a:pt x="6948" y="2172"/>
                  </a:cubicBezTo>
                  <a:close/>
                  <a:moveTo>
                    <a:pt x="1243" y="3925"/>
                  </a:moveTo>
                  <a:cubicBezTo>
                    <a:pt x="1293" y="3925"/>
                    <a:pt x="1344" y="3930"/>
                    <a:pt x="1396" y="3940"/>
                  </a:cubicBezTo>
                  <a:lnTo>
                    <a:pt x="5087" y="4747"/>
                  </a:lnTo>
                  <a:cubicBezTo>
                    <a:pt x="5056" y="4871"/>
                    <a:pt x="5056" y="5026"/>
                    <a:pt x="5056" y="5181"/>
                  </a:cubicBezTo>
                  <a:lnTo>
                    <a:pt x="5056" y="5801"/>
                  </a:lnTo>
                  <a:lnTo>
                    <a:pt x="4095" y="6049"/>
                  </a:lnTo>
                  <a:cubicBezTo>
                    <a:pt x="3823" y="6114"/>
                    <a:pt x="3542" y="6145"/>
                    <a:pt x="3260" y="6145"/>
                  </a:cubicBezTo>
                  <a:cubicBezTo>
                    <a:pt x="2317" y="6145"/>
                    <a:pt x="1365" y="5795"/>
                    <a:pt x="744" y="5150"/>
                  </a:cubicBezTo>
                  <a:cubicBezTo>
                    <a:pt x="589" y="5026"/>
                    <a:pt x="527" y="4840"/>
                    <a:pt x="527" y="4654"/>
                  </a:cubicBezTo>
                  <a:cubicBezTo>
                    <a:pt x="527" y="4240"/>
                    <a:pt x="846" y="3925"/>
                    <a:pt x="1243" y="3925"/>
                  </a:cubicBezTo>
                  <a:close/>
                  <a:moveTo>
                    <a:pt x="12686" y="3917"/>
                  </a:moveTo>
                  <a:cubicBezTo>
                    <a:pt x="12869" y="3917"/>
                    <a:pt x="13044" y="3987"/>
                    <a:pt x="13183" y="4126"/>
                  </a:cubicBezTo>
                  <a:cubicBezTo>
                    <a:pt x="13462" y="4405"/>
                    <a:pt x="13462" y="4871"/>
                    <a:pt x="13183" y="5150"/>
                  </a:cubicBezTo>
                  <a:cubicBezTo>
                    <a:pt x="12543" y="5790"/>
                    <a:pt x="11614" y="6158"/>
                    <a:pt x="10686" y="6158"/>
                  </a:cubicBezTo>
                  <a:cubicBezTo>
                    <a:pt x="10398" y="6158"/>
                    <a:pt x="10111" y="6123"/>
                    <a:pt x="9833" y="6049"/>
                  </a:cubicBezTo>
                  <a:lnTo>
                    <a:pt x="8872" y="5801"/>
                  </a:lnTo>
                  <a:lnTo>
                    <a:pt x="8872" y="5739"/>
                  </a:lnTo>
                  <a:lnTo>
                    <a:pt x="8872" y="5181"/>
                  </a:lnTo>
                  <a:cubicBezTo>
                    <a:pt x="8872" y="5026"/>
                    <a:pt x="8841" y="4871"/>
                    <a:pt x="8810" y="4716"/>
                  </a:cubicBezTo>
                  <a:lnTo>
                    <a:pt x="12501" y="3940"/>
                  </a:lnTo>
                  <a:cubicBezTo>
                    <a:pt x="12563" y="3925"/>
                    <a:pt x="12625" y="3917"/>
                    <a:pt x="12686" y="3917"/>
                  </a:cubicBezTo>
                  <a:close/>
                  <a:moveTo>
                    <a:pt x="6948" y="3816"/>
                  </a:moveTo>
                  <a:cubicBezTo>
                    <a:pt x="7693" y="3816"/>
                    <a:pt x="8313" y="4436"/>
                    <a:pt x="8313" y="5181"/>
                  </a:cubicBezTo>
                  <a:lnTo>
                    <a:pt x="8313" y="5739"/>
                  </a:lnTo>
                  <a:cubicBezTo>
                    <a:pt x="8313" y="6484"/>
                    <a:pt x="7693" y="7104"/>
                    <a:pt x="6948" y="7104"/>
                  </a:cubicBezTo>
                  <a:cubicBezTo>
                    <a:pt x="6204" y="7104"/>
                    <a:pt x="5583" y="6484"/>
                    <a:pt x="5583" y="5739"/>
                  </a:cubicBezTo>
                  <a:lnTo>
                    <a:pt x="5583" y="5181"/>
                  </a:lnTo>
                  <a:cubicBezTo>
                    <a:pt x="5583" y="4436"/>
                    <a:pt x="6204" y="3816"/>
                    <a:pt x="6948" y="3816"/>
                  </a:cubicBezTo>
                  <a:close/>
                  <a:moveTo>
                    <a:pt x="8158" y="7228"/>
                  </a:moveTo>
                  <a:cubicBezTo>
                    <a:pt x="8158" y="7290"/>
                    <a:pt x="8189" y="7352"/>
                    <a:pt x="8189" y="7414"/>
                  </a:cubicBezTo>
                  <a:cubicBezTo>
                    <a:pt x="8189" y="7414"/>
                    <a:pt x="8189" y="7414"/>
                    <a:pt x="8189" y="7445"/>
                  </a:cubicBezTo>
                  <a:cubicBezTo>
                    <a:pt x="8282" y="7849"/>
                    <a:pt x="8313" y="8283"/>
                    <a:pt x="8313" y="8717"/>
                  </a:cubicBezTo>
                  <a:cubicBezTo>
                    <a:pt x="8313" y="8996"/>
                    <a:pt x="8282" y="9275"/>
                    <a:pt x="8282" y="9555"/>
                  </a:cubicBezTo>
                  <a:lnTo>
                    <a:pt x="5646" y="9555"/>
                  </a:lnTo>
                  <a:cubicBezTo>
                    <a:pt x="5615" y="9275"/>
                    <a:pt x="5583" y="8996"/>
                    <a:pt x="5583" y="8717"/>
                  </a:cubicBezTo>
                  <a:lnTo>
                    <a:pt x="6421" y="8717"/>
                  </a:lnTo>
                  <a:cubicBezTo>
                    <a:pt x="6545" y="8717"/>
                    <a:pt x="6669" y="8593"/>
                    <a:pt x="6669" y="8469"/>
                  </a:cubicBezTo>
                  <a:cubicBezTo>
                    <a:pt x="6669" y="8314"/>
                    <a:pt x="6545" y="8190"/>
                    <a:pt x="6421" y="8190"/>
                  </a:cubicBezTo>
                  <a:lnTo>
                    <a:pt x="5615" y="8190"/>
                  </a:lnTo>
                  <a:cubicBezTo>
                    <a:pt x="5615" y="7942"/>
                    <a:pt x="5677" y="7662"/>
                    <a:pt x="5708" y="7414"/>
                  </a:cubicBezTo>
                  <a:cubicBezTo>
                    <a:pt x="5708" y="7352"/>
                    <a:pt x="5739" y="7290"/>
                    <a:pt x="5739" y="7228"/>
                  </a:cubicBezTo>
                  <a:cubicBezTo>
                    <a:pt x="6080" y="7476"/>
                    <a:pt x="6514" y="7631"/>
                    <a:pt x="6948" y="7631"/>
                  </a:cubicBezTo>
                  <a:cubicBezTo>
                    <a:pt x="7383" y="7631"/>
                    <a:pt x="7817" y="7476"/>
                    <a:pt x="8158" y="7228"/>
                  </a:cubicBezTo>
                  <a:close/>
                  <a:moveTo>
                    <a:pt x="8189" y="10082"/>
                  </a:moveTo>
                  <a:cubicBezTo>
                    <a:pt x="8158" y="10361"/>
                    <a:pt x="8096" y="10640"/>
                    <a:pt x="8003" y="10919"/>
                  </a:cubicBezTo>
                  <a:lnTo>
                    <a:pt x="5894" y="10919"/>
                  </a:lnTo>
                  <a:cubicBezTo>
                    <a:pt x="5801" y="10640"/>
                    <a:pt x="5739" y="10392"/>
                    <a:pt x="5708" y="10082"/>
                  </a:cubicBezTo>
                  <a:close/>
                  <a:moveTo>
                    <a:pt x="7848" y="11447"/>
                  </a:moveTo>
                  <a:cubicBezTo>
                    <a:pt x="7569" y="12129"/>
                    <a:pt x="7228" y="12532"/>
                    <a:pt x="6948" y="12532"/>
                  </a:cubicBezTo>
                  <a:cubicBezTo>
                    <a:pt x="6669" y="12532"/>
                    <a:pt x="6328" y="12129"/>
                    <a:pt x="6080" y="11447"/>
                  </a:cubicBezTo>
                  <a:close/>
                  <a:moveTo>
                    <a:pt x="5335" y="1"/>
                  </a:moveTo>
                  <a:cubicBezTo>
                    <a:pt x="5180" y="1"/>
                    <a:pt x="5056" y="125"/>
                    <a:pt x="5056" y="280"/>
                  </a:cubicBezTo>
                  <a:lnTo>
                    <a:pt x="5056" y="1366"/>
                  </a:lnTo>
                  <a:cubicBezTo>
                    <a:pt x="5056" y="1428"/>
                    <a:pt x="5087" y="1521"/>
                    <a:pt x="5149" y="1552"/>
                  </a:cubicBezTo>
                  <a:lnTo>
                    <a:pt x="5552" y="1986"/>
                  </a:lnTo>
                  <a:cubicBezTo>
                    <a:pt x="5242" y="2172"/>
                    <a:pt x="5056" y="2420"/>
                    <a:pt x="5056" y="2730"/>
                  </a:cubicBezTo>
                  <a:cubicBezTo>
                    <a:pt x="5056" y="3103"/>
                    <a:pt x="5366" y="3444"/>
                    <a:pt x="5863" y="3630"/>
                  </a:cubicBezTo>
                  <a:cubicBezTo>
                    <a:pt x="5677" y="3754"/>
                    <a:pt x="5521" y="3940"/>
                    <a:pt x="5397" y="4126"/>
                  </a:cubicBezTo>
                  <a:lnTo>
                    <a:pt x="4498" y="3413"/>
                  </a:lnTo>
                  <a:lnTo>
                    <a:pt x="4498" y="1924"/>
                  </a:lnTo>
                  <a:cubicBezTo>
                    <a:pt x="4498" y="1831"/>
                    <a:pt x="4498" y="1769"/>
                    <a:pt x="4436" y="1707"/>
                  </a:cubicBezTo>
                  <a:lnTo>
                    <a:pt x="3350" y="621"/>
                  </a:lnTo>
                  <a:cubicBezTo>
                    <a:pt x="3288" y="575"/>
                    <a:pt x="3218" y="551"/>
                    <a:pt x="3148" y="551"/>
                  </a:cubicBezTo>
                  <a:cubicBezTo>
                    <a:pt x="3079" y="551"/>
                    <a:pt x="3009" y="575"/>
                    <a:pt x="2947" y="621"/>
                  </a:cubicBezTo>
                  <a:cubicBezTo>
                    <a:pt x="2854" y="745"/>
                    <a:pt x="2854" y="900"/>
                    <a:pt x="2947" y="1024"/>
                  </a:cubicBezTo>
                  <a:lnTo>
                    <a:pt x="3970" y="2017"/>
                  </a:lnTo>
                  <a:lnTo>
                    <a:pt x="3970" y="3537"/>
                  </a:lnTo>
                  <a:cubicBezTo>
                    <a:pt x="3970" y="3630"/>
                    <a:pt x="4002" y="3723"/>
                    <a:pt x="4064" y="3754"/>
                  </a:cubicBezTo>
                  <a:lnTo>
                    <a:pt x="4405" y="4033"/>
                  </a:lnTo>
                  <a:lnTo>
                    <a:pt x="4405" y="4033"/>
                  </a:lnTo>
                  <a:lnTo>
                    <a:pt x="1520" y="3413"/>
                  </a:lnTo>
                  <a:cubicBezTo>
                    <a:pt x="1423" y="3389"/>
                    <a:pt x="1326" y="3378"/>
                    <a:pt x="1231" y="3378"/>
                  </a:cubicBezTo>
                  <a:cubicBezTo>
                    <a:pt x="570" y="3378"/>
                    <a:pt x="0" y="3921"/>
                    <a:pt x="0" y="4654"/>
                  </a:cubicBezTo>
                  <a:cubicBezTo>
                    <a:pt x="0" y="4964"/>
                    <a:pt x="124" y="5305"/>
                    <a:pt x="372" y="5522"/>
                  </a:cubicBezTo>
                  <a:cubicBezTo>
                    <a:pt x="838" y="6018"/>
                    <a:pt x="1458" y="6360"/>
                    <a:pt x="2171" y="6546"/>
                  </a:cubicBezTo>
                  <a:cubicBezTo>
                    <a:pt x="2528" y="6643"/>
                    <a:pt x="2893" y="6689"/>
                    <a:pt x="3254" y="6689"/>
                  </a:cubicBezTo>
                  <a:cubicBezTo>
                    <a:pt x="3583" y="6689"/>
                    <a:pt x="3908" y="6651"/>
                    <a:pt x="4219" y="6577"/>
                  </a:cubicBezTo>
                  <a:lnTo>
                    <a:pt x="5149" y="6329"/>
                  </a:lnTo>
                  <a:cubicBezTo>
                    <a:pt x="5211" y="6484"/>
                    <a:pt x="5273" y="6608"/>
                    <a:pt x="5335" y="6701"/>
                  </a:cubicBezTo>
                  <a:cubicBezTo>
                    <a:pt x="5304" y="6856"/>
                    <a:pt x="5242" y="7011"/>
                    <a:pt x="5211" y="7135"/>
                  </a:cubicBezTo>
                  <a:lnTo>
                    <a:pt x="3629" y="7631"/>
                  </a:lnTo>
                  <a:cubicBezTo>
                    <a:pt x="3567" y="7662"/>
                    <a:pt x="3505" y="7693"/>
                    <a:pt x="3474" y="7755"/>
                  </a:cubicBezTo>
                  <a:lnTo>
                    <a:pt x="1923" y="9803"/>
                  </a:lnTo>
                  <a:lnTo>
                    <a:pt x="962" y="9803"/>
                  </a:lnTo>
                  <a:cubicBezTo>
                    <a:pt x="807" y="9803"/>
                    <a:pt x="682" y="9927"/>
                    <a:pt x="682" y="10082"/>
                  </a:cubicBezTo>
                  <a:cubicBezTo>
                    <a:pt x="682" y="10237"/>
                    <a:pt x="807" y="10361"/>
                    <a:pt x="962" y="10361"/>
                  </a:cubicBezTo>
                  <a:lnTo>
                    <a:pt x="2047" y="10361"/>
                  </a:lnTo>
                  <a:cubicBezTo>
                    <a:pt x="2140" y="10361"/>
                    <a:pt x="2202" y="10330"/>
                    <a:pt x="2264" y="10237"/>
                  </a:cubicBezTo>
                  <a:lnTo>
                    <a:pt x="3846" y="8128"/>
                  </a:lnTo>
                  <a:lnTo>
                    <a:pt x="5087" y="7755"/>
                  </a:lnTo>
                  <a:lnTo>
                    <a:pt x="5087" y="7755"/>
                  </a:lnTo>
                  <a:cubicBezTo>
                    <a:pt x="5087" y="7942"/>
                    <a:pt x="5056" y="8128"/>
                    <a:pt x="5056" y="8314"/>
                  </a:cubicBezTo>
                  <a:lnTo>
                    <a:pt x="4033" y="9337"/>
                  </a:lnTo>
                  <a:cubicBezTo>
                    <a:pt x="4002" y="9368"/>
                    <a:pt x="3970" y="9399"/>
                    <a:pt x="3970" y="9431"/>
                  </a:cubicBezTo>
                  <a:lnTo>
                    <a:pt x="2916" y="12067"/>
                  </a:lnTo>
                  <a:lnTo>
                    <a:pt x="1923" y="12563"/>
                  </a:lnTo>
                  <a:cubicBezTo>
                    <a:pt x="1799" y="12625"/>
                    <a:pt x="1737" y="12812"/>
                    <a:pt x="1799" y="12936"/>
                  </a:cubicBezTo>
                  <a:cubicBezTo>
                    <a:pt x="1845" y="13026"/>
                    <a:pt x="1940" y="13084"/>
                    <a:pt x="2048" y="13084"/>
                  </a:cubicBezTo>
                  <a:cubicBezTo>
                    <a:pt x="2088" y="13084"/>
                    <a:pt x="2130" y="13076"/>
                    <a:pt x="2171" y="13060"/>
                  </a:cubicBezTo>
                  <a:lnTo>
                    <a:pt x="3257" y="12501"/>
                  </a:lnTo>
                  <a:cubicBezTo>
                    <a:pt x="3319" y="12470"/>
                    <a:pt x="3350" y="12439"/>
                    <a:pt x="3381" y="12377"/>
                  </a:cubicBezTo>
                  <a:lnTo>
                    <a:pt x="4467" y="9679"/>
                  </a:lnTo>
                  <a:lnTo>
                    <a:pt x="5056" y="9089"/>
                  </a:lnTo>
                  <a:cubicBezTo>
                    <a:pt x="5118" y="10547"/>
                    <a:pt x="5708" y="13091"/>
                    <a:pt x="6948" y="13091"/>
                  </a:cubicBezTo>
                  <a:cubicBezTo>
                    <a:pt x="8220" y="13091"/>
                    <a:pt x="8778" y="10423"/>
                    <a:pt x="8841" y="9089"/>
                  </a:cubicBezTo>
                  <a:lnTo>
                    <a:pt x="9430" y="9679"/>
                  </a:lnTo>
                  <a:lnTo>
                    <a:pt x="10516" y="12377"/>
                  </a:lnTo>
                  <a:cubicBezTo>
                    <a:pt x="10547" y="12439"/>
                    <a:pt x="10578" y="12470"/>
                    <a:pt x="10640" y="12501"/>
                  </a:cubicBezTo>
                  <a:lnTo>
                    <a:pt x="11725" y="13060"/>
                  </a:lnTo>
                  <a:cubicBezTo>
                    <a:pt x="11767" y="13076"/>
                    <a:pt x="11808" y="13084"/>
                    <a:pt x="11848" y="13084"/>
                  </a:cubicBezTo>
                  <a:cubicBezTo>
                    <a:pt x="11957" y="13084"/>
                    <a:pt x="12052" y="13026"/>
                    <a:pt x="12098" y="12936"/>
                  </a:cubicBezTo>
                  <a:cubicBezTo>
                    <a:pt x="12160" y="12812"/>
                    <a:pt x="12098" y="12625"/>
                    <a:pt x="11973" y="12563"/>
                  </a:cubicBezTo>
                  <a:lnTo>
                    <a:pt x="10981" y="12067"/>
                  </a:lnTo>
                  <a:lnTo>
                    <a:pt x="9926" y="9431"/>
                  </a:lnTo>
                  <a:cubicBezTo>
                    <a:pt x="9926" y="9399"/>
                    <a:pt x="9895" y="9368"/>
                    <a:pt x="9864" y="9337"/>
                  </a:cubicBezTo>
                  <a:lnTo>
                    <a:pt x="8841" y="8314"/>
                  </a:lnTo>
                  <a:cubicBezTo>
                    <a:pt x="8841" y="8128"/>
                    <a:pt x="8810" y="7942"/>
                    <a:pt x="8810" y="7755"/>
                  </a:cubicBezTo>
                  <a:lnTo>
                    <a:pt x="8810" y="7755"/>
                  </a:lnTo>
                  <a:lnTo>
                    <a:pt x="10050" y="8128"/>
                  </a:lnTo>
                  <a:lnTo>
                    <a:pt x="11632" y="10237"/>
                  </a:lnTo>
                  <a:cubicBezTo>
                    <a:pt x="11694" y="10330"/>
                    <a:pt x="11787" y="10361"/>
                    <a:pt x="11849" y="10361"/>
                  </a:cubicBezTo>
                  <a:lnTo>
                    <a:pt x="12935" y="10361"/>
                  </a:lnTo>
                  <a:cubicBezTo>
                    <a:pt x="13090" y="10361"/>
                    <a:pt x="13214" y="10237"/>
                    <a:pt x="13214" y="10082"/>
                  </a:cubicBezTo>
                  <a:cubicBezTo>
                    <a:pt x="13214" y="9927"/>
                    <a:pt x="13090" y="9803"/>
                    <a:pt x="12935" y="9803"/>
                  </a:cubicBezTo>
                  <a:lnTo>
                    <a:pt x="12004" y="9803"/>
                  </a:lnTo>
                  <a:lnTo>
                    <a:pt x="10454" y="7755"/>
                  </a:lnTo>
                  <a:cubicBezTo>
                    <a:pt x="10391" y="7693"/>
                    <a:pt x="10360" y="7662"/>
                    <a:pt x="10298" y="7631"/>
                  </a:cubicBezTo>
                  <a:lnTo>
                    <a:pt x="8685" y="7135"/>
                  </a:lnTo>
                  <a:cubicBezTo>
                    <a:pt x="8654" y="7011"/>
                    <a:pt x="8623" y="6856"/>
                    <a:pt x="8592" y="6701"/>
                  </a:cubicBezTo>
                  <a:cubicBezTo>
                    <a:pt x="8654" y="6608"/>
                    <a:pt x="8716" y="6484"/>
                    <a:pt x="8747" y="6329"/>
                  </a:cubicBezTo>
                  <a:lnTo>
                    <a:pt x="9678" y="6577"/>
                  </a:lnTo>
                  <a:cubicBezTo>
                    <a:pt x="9991" y="6657"/>
                    <a:pt x="10317" y="6696"/>
                    <a:pt x="10644" y="6696"/>
                  </a:cubicBezTo>
                  <a:cubicBezTo>
                    <a:pt x="11710" y="6696"/>
                    <a:pt x="12796" y="6282"/>
                    <a:pt x="13555" y="5522"/>
                  </a:cubicBezTo>
                  <a:cubicBezTo>
                    <a:pt x="14052" y="5026"/>
                    <a:pt x="14052" y="4219"/>
                    <a:pt x="13555" y="3723"/>
                  </a:cubicBezTo>
                  <a:cubicBezTo>
                    <a:pt x="13313" y="3480"/>
                    <a:pt x="12994" y="3352"/>
                    <a:pt x="12659" y="3352"/>
                  </a:cubicBezTo>
                  <a:cubicBezTo>
                    <a:pt x="12566" y="3352"/>
                    <a:pt x="12471" y="3362"/>
                    <a:pt x="12377" y="3382"/>
                  </a:cubicBezTo>
                  <a:lnTo>
                    <a:pt x="12377" y="3413"/>
                  </a:lnTo>
                  <a:lnTo>
                    <a:pt x="9523" y="4033"/>
                  </a:lnTo>
                  <a:lnTo>
                    <a:pt x="9523" y="4033"/>
                  </a:lnTo>
                  <a:lnTo>
                    <a:pt x="9833" y="3754"/>
                  </a:lnTo>
                  <a:cubicBezTo>
                    <a:pt x="9926" y="3723"/>
                    <a:pt x="9957" y="3630"/>
                    <a:pt x="9957" y="3537"/>
                  </a:cubicBezTo>
                  <a:lnTo>
                    <a:pt x="9957" y="2017"/>
                  </a:lnTo>
                  <a:lnTo>
                    <a:pt x="10950" y="1024"/>
                  </a:lnTo>
                  <a:cubicBezTo>
                    <a:pt x="11074" y="900"/>
                    <a:pt x="11074" y="745"/>
                    <a:pt x="10950" y="621"/>
                  </a:cubicBezTo>
                  <a:cubicBezTo>
                    <a:pt x="10903" y="575"/>
                    <a:pt x="10834" y="551"/>
                    <a:pt x="10764" y="551"/>
                  </a:cubicBezTo>
                  <a:cubicBezTo>
                    <a:pt x="10694" y="551"/>
                    <a:pt x="10624" y="575"/>
                    <a:pt x="10578" y="621"/>
                  </a:cubicBezTo>
                  <a:lnTo>
                    <a:pt x="9492" y="1707"/>
                  </a:lnTo>
                  <a:cubicBezTo>
                    <a:pt x="9430" y="1769"/>
                    <a:pt x="9399" y="1831"/>
                    <a:pt x="9399" y="1924"/>
                  </a:cubicBezTo>
                  <a:lnTo>
                    <a:pt x="9399" y="3413"/>
                  </a:lnTo>
                  <a:lnTo>
                    <a:pt x="8530" y="4126"/>
                  </a:lnTo>
                  <a:cubicBezTo>
                    <a:pt x="8406" y="3909"/>
                    <a:pt x="8251" y="3754"/>
                    <a:pt x="8065" y="3630"/>
                  </a:cubicBezTo>
                  <a:cubicBezTo>
                    <a:pt x="8561" y="3444"/>
                    <a:pt x="8872" y="3103"/>
                    <a:pt x="8872" y="2730"/>
                  </a:cubicBezTo>
                  <a:cubicBezTo>
                    <a:pt x="8872" y="2451"/>
                    <a:pt x="8685" y="2172"/>
                    <a:pt x="8375" y="1986"/>
                  </a:cubicBezTo>
                  <a:lnTo>
                    <a:pt x="8778" y="1552"/>
                  </a:lnTo>
                  <a:cubicBezTo>
                    <a:pt x="8841" y="1521"/>
                    <a:pt x="8872" y="1428"/>
                    <a:pt x="8872" y="1366"/>
                  </a:cubicBezTo>
                  <a:lnTo>
                    <a:pt x="8872" y="280"/>
                  </a:lnTo>
                  <a:cubicBezTo>
                    <a:pt x="8872" y="125"/>
                    <a:pt x="8747" y="1"/>
                    <a:pt x="8592" y="1"/>
                  </a:cubicBezTo>
                  <a:cubicBezTo>
                    <a:pt x="8437" y="1"/>
                    <a:pt x="8313" y="125"/>
                    <a:pt x="8313" y="280"/>
                  </a:cubicBezTo>
                  <a:lnTo>
                    <a:pt x="8313" y="1241"/>
                  </a:lnTo>
                  <a:lnTo>
                    <a:pt x="7817" y="1738"/>
                  </a:lnTo>
                  <a:cubicBezTo>
                    <a:pt x="7569" y="1676"/>
                    <a:pt x="7259" y="1645"/>
                    <a:pt x="6948" y="1645"/>
                  </a:cubicBezTo>
                  <a:cubicBezTo>
                    <a:pt x="6638" y="1645"/>
                    <a:pt x="6359" y="1676"/>
                    <a:pt x="6080" y="1738"/>
                  </a:cubicBezTo>
                  <a:lnTo>
                    <a:pt x="5583" y="1241"/>
                  </a:lnTo>
                  <a:lnTo>
                    <a:pt x="5583" y="280"/>
                  </a:lnTo>
                  <a:cubicBezTo>
                    <a:pt x="5583" y="125"/>
                    <a:pt x="5490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9" name="Google Shape;819;p44"/>
          <p:cNvGrpSpPr/>
          <p:nvPr/>
        </p:nvGrpSpPr>
        <p:grpSpPr>
          <a:xfrm>
            <a:off x="736668" y="2020518"/>
            <a:ext cx="340523" cy="376205"/>
            <a:chOff x="736668" y="2020518"/>
            <a:chExt cx="340523" cy="376205"/>
          </a:xfrm>
        </p:grpSpPr>
        <p:sp>
          <p:nvSpPr>
            <p:cNvPr id="820" name="Google Shape;820;p44"/>
            <p:cNvSpPr/>
            <p:nvPr/>
          </p:nvSpPr>
          <p:spPr>
            <a:xfrm>
              <a:off x="899810" y="2259796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9"/>
                    <a:pt x="279" y="559"/>
                  </a:cubicBezTo>
                  <a:cubicBezTo>
                    <a:pt x="434" y="559"/>
                    <a:pt x="528" y="434"/>
                    <a:pt x="528" y="279"/>
                  </a:cubicBezTo>
                  <a:cubicBezTo>
                    <a:pt x="528" y="124"/>
                    <a:pt x="43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736668" y="2020518"/>
              <a:ext cx="340523" cy="376205"/>
            </a:xfrm>
            <a:custGeom>
              <a:avLst/>
              <a:gdLst/>
              <a:ahLst/>
              <a:cxnLst/>
              <a:rect l="l" t="t" r="r" b="b"/>
              <a:pathLst>
                <a:path w="12626" h="13949" extrusionOk="0">
                  <a:moveTo>
                    <a:pt x="6328" y="6701"/>
                  </a:moveTo>
                  <a:cubicBezTo>
                    <a:pt x="7135" y="6701"/>
                    <a:pt x="7755" y="7383"/>
                    <a:pt x="7662" y="8190"/>
                  </a:cubicBezTo>
                  <a:cubicBezTo>
                    <a:pt x="7259" y="7942"/>
                    <a:pt x="6794" y="7787"/>
                    <a:pt x="6328" y="7787"/>
                  </a:cubicBezTo>
                  <a:cubicBezTo>
                    <a:pt x="5832" y="7787"/>
                    <a:pt x="5367" y="7942"/>
                    <a:pt x="4963" y="8190"/>
                  </a:cubicBezTo>
                  <a:cubicBezTo>
                    <a:pt x="4870" y="7383"/>
                    <a:pt x="5522" y="6701"/>
                    <a:pt x="6328" y="6701"/>
                  </a:cubicBezTo>
                  <a:close/>
                  <a:moveTo>
                    <a:pt x="6328" y="8345"/>
                  </a:moveTo>
                  <a:cubicBezTo>
                    <a:pt x="7383" y="8345"/>
                    <a:pt x="8221" y="9213"/>
                    <a:pt x="8221" y="10237"/>
                  </a:cubicBezTo>
                  <a:cubicBezTo>
                    <a:pt x="8221" y="11292"/>
                    <a:pt x="7352" y="12160"/>
                    <a:pt x="6328" y="12160"/>
                  </a:cubicBezTo>
                  <a:cubicBezTo>
                    <a:pt x="5274" y="12160"/>
                    <a:pt x="4405" y="11292"/>
                    <a:pt x="4405" y="10237"/>
                  </a:cubicBezTo>
                  <a:cubicBezTo>
                    <a:pt x="4405" y="9182"/>
                    <a:pt x="5243" y="8345"/>
                    <a:pt x="6328" y="8345"/>
                  </a:cubicBezTo>
                  <a:close/>
                  <a:moveTo>
                    <a:pt x="1396" y="1"/>
                  </a:moveTo>
                  <a:cubicBezTo>
                    <a:pt x="1241" y="1"/>
                    <a:pt x="1117" y="125"/>
                    <a:pt x="1117" y="249"/>
                  </a:cubicBezTo>
                  <a:lnTo>
                    <a:pt x="1117" y="2606"/>
                  </a:lnTo>
                  <a:cubicBezTo>
                    <a:pt x="1117" y="2668"/>
                    <a:pt x="1148" y="2730"/>
                    <a:pt x="1210" y="2792"/>
                  </a:cubicBezTo>
                  <a:lnTo>
                    <a:pt x="4777" y="6918"/>
                  </a:lnTo>
                  <a:cubicBezTo>
                    <a:pt x="4777" y="6918"/>
                    <a:pt x="4746" y="6949"/>
                    <a:pt x="4746" y="6980"/>
                  </a:cubicBezTo>
                  <a:lnTo>
                    <a:pt x="1117" y="5150"/>
                  </a:lnTo>
                  <a:lnTo>
                    <a:pt x="1117" y="3692"/>
                  </a:lnTo>
                  <a:cubicBezTo>
                    <a:pt x="1117" y="3537"/>
                    <a:pt x="993" y="3413"/>
                    <a:pt x="869" y="3413"/>
                  </a:cubicBezTo>
                  <a:cubicBezTo>
                    <a:pt x="714" y="3413"/>
                    <a:pt x="590" y="3537"/>
                    <a:pt x="590" y="3692"/>
                  </a:cubicBezTo>
                  <a:lnTo>
                    <a:pt x="590" y="5336"/>
                  </a:lnTo>
                  <a:cubicBezTo>
                    <a:pt x="590" y="5429"/>
                    <a:pt x="652" y="5522"/>
                    <a:pt x="745" y="5584"/>
                  </a:cubicBezTo>
                  <a:lnTo>
                    <a:pt x="4498" y="7445"/>
                  </a:lnTo>
                  <a:cubicBezTo>
                    <a:pt x="4467" y="7569"/>
                    <a:pt x="4436" y="7662"/>
                    <a:pt x="4405" y="7787"/>
                  </a:cubicBezTo>
                  <a:lnTo>
                    <a:pt x="3040" y="7787"/>
                  </a:lnTo>
                  <a:cubicBezTo>
                    <a:pt x="2947" y="7787"/>
                    <a:pt x="2885" y="7818"/>
                    <a:pt x="2854" y="7880"/>
                  </a:cubicBezTo>
                  <a:lnTo>
                    <a:pt x="652" y="10051"/>
                  </a:lnTo>
                  <a:cubicBezTo>
                    <a:pt x="559" y="10144"/>
                    <a:pt x="559" y="10330"/>
                    <a:pt x="652" y="10423"/>
                  </a:cubicBezTo>
                  <a:cubicBezTo>
                    <a:pt x="714" y="10485"/>
                    <a:pt x="784" y="10516"/>
                    <a:pt x="853" y="10516"/>
                  </a:cubicBezTo>
                  <a:cubicBezTo>
                    <a:pt x="923" y="10516"/>
                    <a:pt x="993" y="10485"/>
                    <a:pt x="1055" y="10423"/>
                  </a:cubicBezTo>
                  <a:lnTo>
                    <a:pt x="3133" y="8345"/>
                  </a:lnTo>
                  <a:lnTo>
                    <a:pt x="4405" y="8345"/>
                  </a:lnTo>
                  <a:cubicBezTo>
                    <a:pt x="4436" y="8407"/>
                    <a:pt x="4436" y="8500"/>
                    <a:pt x="4467" y="8593"/>
                  </a:cubicBezTo>
                  <a:cubicBezTo>
                    <a:pt x="4219" y="8872"/>
                    <a:pt x="590" y="12936"/>
                    <a:pt x="93" y="13494"/>
                  </a:cubicBezTo>
                  <a:lnTo>
                    <a:pt x="124" y="13494"/>
                  </a:lnTo>
                  <a:cubicBezTo>
                    <a:pt x="0" y="13618"/>
                    <a:pt x="31" y="13773"/>
                    <a:pt x="124" y="13866"/>
                  </a:cubicBezTo>
                  <a:cubicBezTo>
                    <a:pt x="182" y="13924"/>
                    <a:pt x="253" y="13948"/>
                    <a:pt x="322" y="13948"/>
                  </a:cubicBezTo>
                  <a:cubicBezTo>
                    <a:pt x="401" y="13948"/>
                    <a:pt x="478" y="13916"/>
                    <a:pt x="528" y="13866"/>
                  </a:cubicBezTo>
                  <a:lnTo>
                    <a:pt x="3847" y="10113"/>
                  </a:lnTo>
                  <a:lnTo>
                    <a:pt x="3847" y="10113"/>
                  </a:lnTo>
                  <a:cubicBezTo>
                    <a:pt x="3785" y="11509"/>
                    <a:pt x="4901" y="12688"/>
                    <a:pt x="6328" y="12688"/>
                  </a:cubicBezTo>
                  <a:cubicBezTo>
                    <a:pt x="7724" y="12688"/>
                    <a:pt x="8841" y="11509"/>
                    <a:pt x="8779" y="10113"/>
                  </a:cubicBezTo>
                  <a:lnTo>
                    <a:pt x="8779" y="10113"/>
                  </a:lnTo>
                  <a:lnTo>
                    <a:pt x="12098" y="13866"/>
                  </a:lnTo>
                  <a:cubicBezTo>
                    <a:pt x="12160" y="13913"/>
                    <a:pt x="12230" y="13936"/>
                    <a:pt x="12300" y="13936"/>
                  </a:cubicBezTo>
                  <a:cubicBezTo>
                    <a:pt x="12369" y="13936"/>
                    <a:pt x="12439" y="13913"/>
                    <a:pt x="12501" y="13866"/>
                  </a:cubicBezTo>
                  <a:cubicBezTo>
                    <a:pt x="12594" y="13773"/>
                    <a:pt x="12625" y="13618"/>
                    <a:pt x="12532" y="13494"/>
                  </a:cubicBezTo>
                  <a:cubicBezTo>
                    <a:pt x="12408" y="13370"/>
                    <a:pt x="8438" y="8934"/>
                    <a:pt x="8158" y="8593"/>
                  </a:cubicBezTo>
                  <a:cubicBezTo>
                    <a:pt x="8158" y="8500"/>
                    <a:pt x="8190" y="8407"/>
                    <a:pt x="8190" y="8345"/>
                  </a:cubicBezTo>
                  <a:lnTo>
                    <a:pt x="9461" y="8345"/>
                  </a:lnTo>
                  <a:lnTo>
                    <a:pt x="11571" y="10423"/>
                  </a:lnTo>
                  <a:cubicBezTo>
                    <a:pt x="11617" y="10485"/>
                    <a:pt x="11687" y="10516"/>
                    <a:pt x="11757" y="10516"/>
                  </a:cubicBezTo>
                  <a:cubicBezTo>
                    <a:pt x="11827" y="10516"/>
                    <a:pt x="11896" y="10485"/>
                    <a:pt x="11943" y="10423"/>
                  </a:cubicBezTo>
                  <a:cubicBezTo>
                    <a:pt x="12067" y="10330"/>
                    <a:pt x="12067" y="10144"/>
                    <a:pt x="11943" y="10051"/>
                  </a:cubicBezTo>
                  <a:lnTo>
                    <a:pt x="9771" y="7880"/>
                  </a:lnTo>
                  <a:cubicBezTo>
                    <a:pt x="9709" y="7818"/>
                    <a:pt x="9647" y="7787"/>
                    <a:pt x="9585" y="7787"/>
                  </a:cubicBezTo>
                  <a:lnTo>
                    <a:pt x="8190" y="7787"/>
                  </a:lnTo>
                  <a:cubicBezTo>
                    <a:pt x="8190" y="7662"/>
                    <a:pt x="8158" y="7569"/>
                    <a:pt x="8127" y="7445"/>
                  </a:cubicBezTo>
                  <a:lnTo>
                    <a:pt x="11881" y="5584"/>
                  </a:lnTo>
                  <a:cubicBezTo>
                    <a:pt x="11974" y="5522"/>
                    <a:pt x="12036" y="5429"/>
                    <a:pt x="12036" y="5336"/>
                  </a:cubicBezTo>
                  <a:lnTo>
                    <a:pt x="12036" y="3692"/>
                  </a:lnTo>
                  <a:cubicBezTo>
                    <a:pt x="12036" y="3537"/>
                    <a:pt x="11912" y="3413"/>
                    <a:pt x="11757" y="3413"/>
                  </a:cubicBezTo>
                  <a:cubicBezTo>
                    <a:pt x="11602" y="3413"/>
                    <a:pt x="11478" y="3537"/>
                    <a:pt x="11478" y="3692"/>
                  </a:cubicBezTo>
                  <a:lnTo>
                    <a:pt x="11478" y="5150"/>
                  </a:lnTo>
                  <a:lnTo>
                    <a:pt x="7879" y="6980"/>
                  </a:lnTo>
                  <a:cubicBezTo>
                    <a:pt x="7848" y="6949"/>
                    <a:pt x="7848" y="6918"/>
                    <a:pt x="7817" y="6918"/>
                  </a:cubicBezTo>
                  <a:lnTo>
                    <a:pt x="11416" y="2792"/>
                  </a:lnTo>
                  <a:cubicBezTo>
                    <a:pt x="11447" y="2730"/>
                    <a:pt x="11478" y="2668"/>
                    <a:pt x="11478" y="2606"/>
                  </a:cubicBezTo>
                  <a:lnTo>
                    <a:pt x="11478" y="249"/>
                  </a:lnTo>
                  <a:cubicBezTo>
                    <a:pt x="11478" y="125"/>
                    <a:pt x="11353" y="1"/>
                    <a:pt x="11198" y="1"/>
                  </a:cubicBezTo>
                  <a:cubicBezTo>
                    <a:pt x="11074" y="1"/>
                    <a:pt x="10950" y="125"/>
                    <a:pt x="10950" y="249"/>
                  </a:cubicBezTo>
                  <a:lnTo>
                    <a:pt x="10950" y="2513"/>
                  </a:lnTo>
                  <a:lnTo>
                    <a:pt x="7445" y="6515"/>
                  </a:lnTo>
                  <a:cubicBezTo>
                    <a:pt x="7104" y="6267"/>
                    <a:pt x="6732" y="6143"/>
                    <a:pt x="6297" y="6143"/>
                  </a:cubicBezTo>
                  <a:cubicBezTo>
                    <a:pt x="5894" y="6143"/>
                    <a:pt x="5491" y="6267"/>
                    <a:pt x="5181" y="6515"/>
                  </a:cubicBezTo>
                  <a:lnTo>
                    <a:pt x="1675" y="2513"/>
                  </a:lnTo>
                  <a:lnTo>
                    <a:pt x="1675" y="249"/>
                  </a:lnTo>
                  <a:cubicBezTo>
                    <a:pt x="1675" y="125"/>
                    <a:pt x="1551" y="1"/>
                    <a:pt x="1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899810" y="2274468"/>
              <a:ext cx="52726" cy="58956"/>
            </a:xfrm>
            <a:custGeom>
              <a:avLst/>
              <a:gdLst/>
              <a:ahLst/>
              <a:cxnLst/>
              <a:rect l="l" t="t" r="r" b="b"/>
              <a:pathLst>
                <a:path w="1955" h="2186" extrusionOk="0">
                  <a:moveTo>
                    <a:pt x="1217" y="1"/>
                  </a:moveTo>
                  <a:cubicBezTo>
                    <a:pt x="1172" y="1"/>
                    <a:pt x="1127" y="15"/>
                    <a:pt x="1086" y="46"/>
                  </a:cubicBezTo>
                  <a:cubicBezTo>
                    <a:pt x="931" y="108"/>
                    <a:pt x="900" y="294"/>
                    <a:pt x="962" y="418"/>
                  </a:cubicBezTo>
                  <a:cubicBezTo>
                    <a:pt x="1272" y="945"/>
                    <a:pt x="900" y="1628"/>
                    <a:pt x="279" y="1628"/>
                  </a:cubicBezTo>
                  <a:cubicBezTo>
                    <a:pt x="124" y="1628"/>
                    <a:pt x="0" y="1752"/>
                    <a:pt x="0" y="1907"/>
                  </a:cubicBezTo>
                  <a:cubicBezTo>
                    <a:pt x="0" y="2062"/>
                    <a:pt x="124" y="2186"/>
                    <a:pt x="279" y="2186"/>
                  </a:cubicBezTo>
                  <a:cubicBezTo>
                    <a:pt x="1303" y="2186"/>
                    <a:pt x="1954" y="1038"/>
                    <a:pt x="1458" y="139"/>
                  </a:cubicBezTo>
                  <a:cubicBezTo>
                    <a:pt x="1396" y="56"/>
                    <a:pt x="130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alistic Bugs Minitheme by Slidesgo">
  <a:themeElements>
    <a:clrScheme name="Simple Light">
      <a:dk1>
        <a:srgbClr val="19311E"/>
      </a:dk1>
      <a:lt1>
        <a:srgbClr val="FFF6E2"/>
      </a:lt1>
      <a:dk2>
        <a:srgbClr val="455C4B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31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Bebas Neue</vt:lpstr>
      <vt:lpstr>DM Serif Display</vt:lpstr>
      <vt:lpstr>Oxygen</vt:lpstr>
      <vt:lpstr>Realistic Bugs Minitheme by Slidesgo</vt:lpstr>
      <vt:lpstr>تم : حشره شناسی</vt:lpstr>
      <vt:lpstr>معرفی</vt:lpstr>
      <vt:lpstr>عنوان اسلاید  اینجاست!</vt:lpstr>
      <vt:lpstr>شش ایده متفاوت</vt:lpstr>
      <vt:lpstr>این یک نقشه است</vt:lpstr>
      <vt:lpstr>می توانید از اینفوگرافیک استفاده کنید</vt:lpstr>
      <vt:lpstr>بسته آیکون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2024-03-18T06:47:58Z</dcterms:modified>
</cp:coreProperties>
</file>